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56" r:id="rId5"/>
    <p:sldId id="286" r:id="rId6"/>
    <p:sldId id="408" r:id="rId7"/>
    <p:sldId id="295" r:id="rId8"/>
    <p:sldId id="428" r:id="rId9"/>
    <p:sldId id="309" r:id="rId10"/>
    <p:sldId id="423" r:id="rId11"/>
    <p:sldId id="310" r:id="rId12"/>
    <p:sldId id="298" r:id="rId13"/>
    <p:sldId id="424" r:id="rId14"/>
    <p:sldId id="312" r:id="rId15"/>
    <p:sldId id="438" r:id="rId16"/>
    <p:sldId id="313" r:id="rId17"/>
    <p:sldId id="439" r:id="rId18"/>
    <p:sldId id="314" r:id="rId19"/>
    <p:sldId id="315" r:id="rId20"/>
    <p:sldId id="429" r:id="rId21"/>
    <p:sldId id="427" r:id="rId22"/>
    <p:sldId id="437" r:id="rId23"/>
    <p:sldId id="375" r:id="rId24"/>
    <p:sldId id="376" r:id="rId25"/>
    <p:sldId id="377" r:id="rId26"/>
    <p:sldId id="446" r:id="rId27"/>
    <p:sldId id="441" r:id="rId28"/>
    <p:sldId id="444" r:id="rId29"/>
    <p:sldId id="445" r:id="rId30"/>
    <p:sldId id="443" r:id="rId31"/>
    <p:sldId id="447" r:id="rId32"/>
    <p:sldId id="449" r:id="rId33"/>
    <p:sldId id="448" r:id="rId34"/>
    <p:sldId id="440" r:id="rId35"/>
    <p:sldId id="385" r:id="rId36"/>
    <p:sldId id="386" r:id="rId37"/>
    <p:sldId id="436" r:id="rId38"/>
    <p:sldId id="405" r:id="rId39"/>
    <p:sldId id="406" r:id="rId40"/>
    <p:sldId id="407" r:id="rId41"/>
    <p:sldId id="410" r:id="rId42"/>
    <p:sldId id="411" r:id="rId43"/>
    <p:sldId id="412" r:id="rId44"/>
    <p:sldId id="413" r:id="rId45"/>
    <p:sldId id="414" r:id="rId46"/>
    <p:sldId id="415" r:id="rId47"/>
    <p:sldId id="416" r:id="rId48"/>
    <p:sldId id="417" r:id="rId49"/>
    <p:sldId id="418" r:id="rId50"/>
    <p:sldId id="419" r:id="rId51"/>
    <p:sldId id="420" r:id="rId52"/>
    <p:sldId id="421" r:id="rId53"/>
    <p:sldId id="422" r:id="rId54"/>
    <p:sldId id="430" r:id="rId55"/>
    <p:sldId id="431" r:id="rId56"/>
    <p:sldId id="432" r:id="rId57"/>
    <p:sldId id="433" r:id="rId58"/>
    <p:sldId id="434" r:id="rId59"/>
    <p:sldId id="435" r:id="rId60"/>
    <p:sldId id="296" r:id="rId61"/>
  </p:sldIdLst>
  <p:sldSz cx="11887200" cy="7315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594" autoAdjust="0"/>
  </p:normalViewPr>
  <p:slideViewPr>
    <p:cSldViewPr snapToGrid="0">
      <p:cViewPr varScale="1">
        <p:scale>
          <a:sx n="78" d="100"/>
          <a:sy n="78" d="100"/>
        </p:scale>
        <p:origin x="-1075" y="-67"/>
      </p:cViewPr>
      <p:guideLst>
        <p:guide orient="horz" pos="2304"/>
        <p:guide pos="3744"/>
      </p:guideLst>
    </p:cSldViewPr>
  </p:slideViewPr>
  <p:outlineViewPr>
    <p:cViewPr>
      <p:scale>
        <a:sx n="33" d="100"/>
        <a:sy n="33" d="100"/>
      </p:scale>
      <p:origin x="0" y="489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39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8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43000"/>
            <a:ext cx="5013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AC79249-FDC0-364D-A734-AE1DE1605D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4876800"/>
            <a:ext cx="118872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13537B6D-42A5-F449-2691-321A167F7C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-3645"/>
            <a:ext cx="11887200" cy="7318847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xmlns="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xmlns="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7" y="248441"/>
            <a:ext cx="6919510" cy="408547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BA2A58C-57B7-834C-8F5C-329932241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487680"/>
            <a:ext cx="9450324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38307" y="2226735"/>
            <a:ext cx="2625974" cy="41499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0993" y="2226737"/>
            <a:ext cx="6562018" cy="41499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BA2A58C-57B7-834C-8F5C-329932241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145629"/>
            <a:ext cx="9534703" cy="167470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6" y="2223825"/>
            <a:ext cx="9534703" cy="3591267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78AD52EA-B01E-8D38-D87A-BF7EB5B58A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-1"/>
            <a:ext cx="11887202" cy="7322449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10" y="269388"/>
            <a:ext cx="6064770" cy="348033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9" y="3931668"/>
            <a:ext cx="6064770" cy="311414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894" y="108826"/>
            <a:ext cx="9534703" cy="1860709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29894" y="2151968"/>
            <a:ext cx="9534703" cy="3591269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flipH="1"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63040"/>
            <a:ext cx="5349240" cy="438912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3852" y="1246295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5010" y="487680"/>
            <a:ext cx="4992624" cy="341376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95008" y="3901440"/>
            <a:ext cx="4992624" cy="195072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1632" y="1234373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CEDB282-8288-C81F-52B5-048A3E80C9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3"/>
            <a:ext cx="11903601" cy="73152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xmlns="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48095"/>
            <a:ext cx="9534703" cy="170755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36936" y="2829562"/>
            <a:ext cx="9536072" cy="3666065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5FBCE6F-2AA9-31FE-8148-33B4807355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11887200" cy="73152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6" y="189393"/>
            <a:ext cx="6089766" cy="3487410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6" y="3725757"/>
            <a:ext cx="6089766" cy="973707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4DB56B5-5DD7-95E3-52B2-EDC4B3F130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5630"/>
            <a:ext cx="9361170" cy="1763596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A0E8D4A-B13C-C7EE-5E27-278124A127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5"/>
            <a:ext cx="11887198" cy="73151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73611"/>
            <a:ext cx="9534703" cy="1820334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CEDB282-8288-C81F-52B5-048A3E80C9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0"/>
            <a:ext cx="11903601" cy="7315202"/>
            <a:chOff x="0" y="0"/>
            <a:chExt cx="12208822" cy="68580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7" y="487680"/>
            <a:ext cx="10377420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36937" y="2829562"/>
            <a:ext cx="5260084" cy="366606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xmlns="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4973" y="1544320"/>
            <a:ext cx="4108661" cy="4494944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7" y="406400"/>
            <a:ext cx="111442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7" y="1947334"/>
            <a:ext cx="11144250" cy="4641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106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5" r:id="rId9"/>
    <p:sldLayoutId id="2147483677" r:id="rId10"/>
    <p:sldLayoutId id="2147483661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hyperlink" Target="https://www.tinkercad.com/things/0kfxei69MFg-example-1-blinking-led?sharecode=QLpPuKw07aA8bYyH8YIt0PTp454q3wTLU52xfLcmmyI" TargetMode="Externa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www.tinkercad.com/things/iWQ8IssAeNP-example-2-blinking-led?sharecode=GKKO7b2FJKgQmeGjlZCXgHVx8WSIanJUOcGiN9iwQmw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3l5PbtfjH3R-example-3-toggle-led?sharecode=GxHxZK6QjDuDVi7yX04vPHE1Ws_Z8RqTCZrTceToz_g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0Fmseg36x6E-example-4-toggle-led?sharecode=_Bfs5yEWXLF7qPgFaDg_AqpBAWunPOHEUf-G5CW5rpY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jEoMQYmdbP-example-5-toggle-led?sharecode=23jTaMkLNdOZrWRaynuL6andxjz5oLgPzIA9KWJgYd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biidogfeOHN-example-6-controlling-led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biidogfeOHN-example-6-controlling-led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biidogfeOHN-example-6-controlling-led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4t5oDxtd7I-example-9-lcd-?sharecode=RE_moFeD8HoSRKhZNKwsQdhyjSaA4oFdew1VCgwZe90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4t5oDxtd7I-example-9-lcd-?sharecode=RE_moFeD8HoSRKhZNKwsQdhyjSaA4oFdew1VCgwZe90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lbIM9UXw4Xi-example-10-distance-measurement?sharecode=N9Z2q3I_kVZkYnH8yomhP2LTJ7dPZSHwPy7GLQbNmCg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lbIM9UXw4Xi-example-10-distance-measurement?sharecode=N9Z2q3I_kVZkYnH8yomhP2LTJ7dPZSHwPy7GLQbNmCg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I1Mr4Li8wj-example-11-motion-detectio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I1Mr4Li8wj-example-11-motion-detection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koEDk9axV3h-example-12-servo-motors?sharecode=E2dfMamjSzm41G-n2pPWOWSzGn4izjP8y-BsQfKXVBc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koEDk9axV3h-example-12-servo-motors?sharecode=E2dfMamjSzm41G-n2pPWOWSzGn4izjP8y-BsQfKXVBc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7Ceei8INDtr-example-13-dc-motors?sharecode=tmPVpnA-Qo4_kYG3YBfo5pP0UMcS7ySvrbS85LfClwE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7Ceei8INDtr-example-13-dc-motors?sharecode=tmPVpnA-Qo4_kYG3YBfo5pP0UMcS7ySvrbS85LfClwE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aKWGRlj9D7a-example-14-h-bridge?sharecode=a438MKYCEp_D7UQvv58s7dbKifWXmW1gpyu_2eGnqw0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aKWGRlj9D7a-example-14-h-bridge?sharecode=a438MKYCEp_D7UQvv58s7dbKifWXmW1gpyu_2eGnqw0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5.png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github.com/qossayrida/kakush" TargetMode="External"/><Relationship Id="rId7" Type="http://schemas.openxmlformats.org/officeDocument/2006/relationships/hyperlink" Target="https://www.facebook.com/qossay.rida?mibextid=JRoKGi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hyperlink" Target="https://github.com/qossayrida" TargetMode="External"/><Relationship Id="rId10" Type="http://schemas.openxmlformats.org/officeDocument/2006/relationships/image" Target="../media/image59.jpeg"/><Relationship Id="rId4" Type="http://schemas.openxmlformats.org/officeDocument/2006/relationships/image" Target="../media/image56.png"/><Relationship Id="rId9" Type="http://schemas.openxmlformats.org/officeDocument/2006/relationships/hyperlink" Target="https://www.linkedin.com/in/qossay-rida-3aa3b81a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975" y="-561599"/>
            <a:ext cx="7494905" cy="4085472"/>
          </a:xfrm>
        </p:spPr>
        <p:txBody>
          <a:bodyPr/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Advanced 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6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66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6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Course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AutoShape 2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data:image/png;base64,iVBORw0KGgoAAAANSUhEUgAAA8kAAAIiCAYAAAD7OIpsAAAAAXNSR0IArs4c6QAAIABJREFUeF7s3QmQpdd5Hub3nH+/+9LrbJgZDLYBSRAEF5EiJYBKLIuUVIoiIA7luCqLKxXFSVTOUuWq2ASixInLTiVllWTZjl2WHG+AnZJLi0lqgySCIEDswGyYfaa7p/e+3Xf915P6zn8HwFBDFYUigQHwXvLWzHTfvstzzwzqvd93vqPACwUoQAEKUIACFKAABShAAQpQgAJWQNGBAhSgAAUoQAEKUIACFKAABShAgVKAIZkrgQ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gAIUoAAFKEABClCAAlMBhmQuBQpQgAIUoAAFKEABClCAAhSgAEMy1wAFKEABClCAAhSgAAUoQAEKUOBGAVaSuSIoQAEKUIACFKAABShAAQpQgAKsJHMNUIACFKAABShAAQpQgAIUoAAFWEnmGqAABShAAQpQgAIUoAAFKEABCtxUgO3WXBgUoAAFKEABClCAAhSgAAUoQIGpAEMylwIFKEABClCAAhSgAAUoQAEKUIAhmWuAAhSgAAUoQAEKUIACFKAABShwowAryVwRFKAABShAAQpQgAIUoAAFKEABVpK5BihAAQpQgAIUoAAFKEABClCAAqwkcw1QgAIUoAAFKEABClCAAhSgAAVuKsB2ay4MClCAAhSgAAUoQAEKUIACFKDAVIAhmUuBAhSgAAUoQAEKUIACFKAABSjAkMw1QAEKUIACFKAABShAAQpQgAIUuFGAlWSuCApQgAIUoAAFKEABClCAAhSgACvJXAMUoAAFKEABClCAAhSgAAUoQAFWkrkGKEABClCAAhSgAAUoQAEKUIACNxVguzUXBgUoQAEKUIACFKAABShAAQpQYCrAkMylQAEKUIACFKAABShAAQpQgAIUYEjmGqAABShAAQpQgAIUoAAFKEABCtwowEoyVwQFKEABClCAAhSgAAUoQAEKUICVZK4BClCAAhSgAAUoQAEKUIACFKAAK8lcAxSgAAUoQAEKUIACFKAABShAgZsKsN2aC4MCFKAABShAAQpQgAIUoAAFKDAVYEjmUqAABShAAQpQgAIUoAAFKEABCjAkcw1QgAIUoAAFKEABClCAAhSgAAVuFGAlmSuCAhSgAAUoQAEKUIACFKAABSjASjLXAAUoQAEKUIACFKAABShAAQpQgJVkrgEKUIACFKAABShAAQpQgAIUoMBNBdhuzYVBAQpQgAIUoAAFKEABClCAAhSYCjAkcylQgAIUoAAFKEABClCAAhSgAAUYkrkGKEABClCAAhSgAAUoQAEKUIACNwqwkswVQQEKUIACFKAABShAAQpQgAIUYCWZa4ACFKAABShAAQpQgAIUoAAFKMBKMtcABShAAQpQgAIUoAAFKEABClDgpgJst+bCoAAFKEABClCAAhSgAAUoQAEKTAUYkrkUKEABClCAAhSgAAUoQAEKUIACDMlcAxSgAAUoQAEKUIACFKAABShAgRsFWEnmiqAABShAAQpQgAIUoAAFKEABCrCSzDVAAQpQgAIUoAAFKEABClCAAhRgJZlrgAIUoAAFKEABClCAAhSgAAUocFMBtltzYVCAAhSgAAUoQAEKUIACFKAABaYCDMlcChSgAAUoQAEKUIACFKAABShAAYZkrgEKUIACFKAABShAAQpQgAIUoMCNAqwkc0VQgAIUoAAFKEABClCAAhSgAAVYSeYaoAAFKEABClCAAhSgAAUoQAEKsJLMNUABClCAAhSgAAUoQAEKUIACFLipANutuTAoQAEKUIACFKAABShAAQpQgAJTAYZkLgUKUIACFKAABShAAQpQgAIUoABDMtcABShAAQpQgAIUoAAFKEABClDgRgFWkrkiKEABClCAAhSgAAUoQAEKUIACrCRzDVCAAhSgAAUoQAEKUIACFKAABVhJ5hqgAAUoQAEKUIACFKAABShAAQrcVIDt1lwYFKAABShAAQpQgAIUoAAFKECBqQBDMpcCBShAAQpQgAIUoAAFKEABClCAIZlrgAIUoAAFKEABClCAAhSgAAUocKMAK8lcERSgAAUoQAEKUIACFKAABShAAVaSuQYoQAEKUIACFKAABShAAQpQgAKsJHMNUIACFKAABShAAQpQgAIUoAAFbirAdmsuDApQgAIUoAAFKEABClCAAhSgwFSAIZlLgQIUoAAFKEABClCAAhSgAAUowJDMNUABClCAAhSgAAUoQAEKUIACFLhRgJVkrggKUIACFKAABShAAQpQgAIUoAAryVwDFKAABShAAQpQgAIUoAAFKEABVpK5BihAAQpQgAIUoAAFKEABClCAAjcVYLs1FwYFKEABClCAAhSgAAUoQAEKUGAqwJDMpUABClCAAhSgAAUoQAEKUIACFGBI5hqgAAUoQAEKUIACFKAABShAAQrcKMBKMlcEBShAAQpQgAIUoAAFKEABClCAlWSuAQpQgAIUoAAFKEABClCAAhSgACvJXAMUoAAFKEABClCAAhSgAAUoQIGbCrDdmguDAhSgAAUoQAEKUIACFKAABSgwFWBI5lKgAAUoQAEKUIACFKAABShAAQowJHMNUIACFKAABShAAQpQgAIUoAAFbhRgJZkrggIUoAAFKEABClCAAhSgAAUowEoy1wAFKEABClCAAhSgAAUoQAEKUICVZK4BClCAAhSgAAUoQAEKUIACFKDATQXYbs2FQQEKUIACFKAABShAAQpQgAIUmAowJHMpUIACFKAABShAAQpQgAIUoAAFGJK5BihAAQpQgAIUoAAFKEABClCAAjcKsJLMFUEBClCAAhSgAAUoQAEKUIACFGAlmWuAAhSgAAUoQAEKUIACFKAABSjASjLXAAUoQAEKUIACFKAABShAAQpQ4KYCbLfmwqAABShAAQpQgAIUoAAFKEABCkwFGJK5FChAAQpQgAIUoAAFKEABClCAAgzJXAMUoAAFKEABClCAAhSgAAUoQIEbBVhJ5oqgAAUoQAEKUIACFKAABShAAQqwksw1QAEKUIACFKAABShAAQpQgAIUYCWZa4ACFKAABShAAQpQgAIUoAAFKHBTAbZbc2FQgAIUoAAFKEABClCAAhSgAAWmAgzJXAoUoAAFKEABClCAAhSgAAUoQAGGZK4BClCAAhSgAAUoQAEKUIACFKDAjQKsJHNFUIACFKAABShAAQpQgAIUoAAFWEnmGqAABShAAQpQgAIUoAAFKEABCrCSzDVAAQpQgAIUoAAFKEABClCAAhS4qQDbrbkwKEABClCAAhSgAAUoQAEKUIACUwGGZC4FClCAAhSgAAUoQAEKUIACFKAAQzLXAAUoQAEKUIACFKAABShAAQpQ4EYBVpK5IihAAQpQgAIUoAAFKEABClCAAqwkcw1QgAIUoAAFKEABClCAAhSgAAVYSeYaoAAFKEABClCAAhSgAAUoQAEK3FSA7dZcGBSgAAUoQAEKUIACFKAABShAgakAQzKXAgUoQAEKUIACFKAABShAAQpQgCGZa4ACFKAABShAAQpQgAIUoAAFKHCjACvJXBEUoAAFKEABClCAAhSgAAUoQAFWkrkGKEABClCAAhSgAAUoQAEKUIACrCRzDVCAAhSgAAUoQAEKUIACFKAABW4qwHZrLgwKUIACFKAABShAAQpQgAIUoMBUgCGZS4ECFKAABShAAQpQgAIUoAAFKMCQzDVAAQpQgAIUoAAFKEABClCAAhS4UYCVZK4IClCAAhSgAAUoQAEKUIACFKAAK8lcAxSgAAUoQAEKUIACFKAABShAAVaSuQYoQAEKUIACFKAABShAAQpQgAI3FWC7NRcGBShAAQpQgAIUoAAFKEABClBgKsCQzKVAAQpQgAIUoAAFKEABClCAAhRgSOYaoAAFKEABClCAAhSgAAUoQAEK3CjASjJXBAUoQAEKUIACFKAABShAAQpQgJVkrgEKUIACFKAABShAAQpQgAIUoAAryVwDFKAABShAAQpQgAIUoAAFKECBmwqw3ZoLgw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4KYCxhj19NJSWMGoMxoUnWqgEj82m/fcc88WyShAAQpQgAIUoMD7VYAh+f36zvJ1UYACFPgzCDxujIOnl/xKbSfUUeQGTlpRKFrGNfM6Kw6aLN0XqDhxkC9rZFcVwj0/d3oqinofPvThPQCFUsr8GR6SN6UABShAAQpQgAK3pABD8i35tvBJUYACFHhnBb768stV6JlOXIz2R5WsqXR+O5B9rPDUvUWRHEAat30kyjNm5ECt+fBecRzvGZjgW3qoXz5z5szkkUceyd/ZZ81HowAFKEABClCAAt97AYbk770p75ECFKDAe07gr/7yv/qLg9H48xt724e67YrX7VZr7U6t052bbVTrQSX0HD9CCq/Ic9cUE21UT+XYUlCrSpmrjnI2PaM2QuOsKeVd8LzK0rFjx9Yfe+yx7NFHHy3ecyB8whSgAAUoQAEKfGAFGJI/sG89XzgFKECBNwX+u1/+9f9je6//s0tr6weqkYNq1UO1HqHeaqPZaqDdqKJT8VEPNCJXwVMG2uRwVJ5qVfS1KnZ8pTYj7a7FaXIxN2apcNxVDb0JjdVABytpL935+Mc/ntKdAhSgAAUoQAEK3MoCDMm38rvD50YBClDgHRL4b3/l9//Prd7gS+euri6YbAKFAo7rIDMatVoN87MdHDmwgP1zDcy2QkReAd/N4egEUCM4SBBog6qnMR6OUBgUyotiGPeUq9wnPe19tUD44iqwN0gSM7u+Xjz44INSYTbcy/wOvcl8GApQgAIUoAAFvisBhuTviok3ogAFKPD+Fvjv/9HTf2dlY+tnT5y9tFANHVQrISqVCJMkR5pmMMagEvho1UK0GwFaVRez3So6nQrqTc8G5kBnCJEDxsBAmVxpA6MH2ugtr1BrjlKXlVLLSutlx9cXPONcDPLhyu5u0XvggQcyhuX39xrjq6MABShAAQq8VwQYkt8r7xSfJwUoQIHvo8Bf+7Wn/9bKxubPnjh3cf/iXAMz3Toa9QomcYq9/gi9nT72+jEqlQo6zQZakQfPKeD7GtVGhErkoOYr1Dxlfy6IAujAh1KAZwoEKHJdmL5S2II2aw7MslsUy44xa6oodh3H3XF9f81TemlPxxu9S73BQw89lH0fXzLvmgIUoAAFKEABCtxUgCGZC4MCFKAABfDov/ijv7m+3fvS2SuXb7vrjnnsW2iiUfeR5Rl6uyNcW93F+cvbiCodzM0soBEGWLqyhLW1DRjlotmooF2PMFMNMTvXQmumiWqnAc8tEDkFKiqDp3JoZWwrtzYFPGPkWjhGxY6nL2vtvGK0+0dpnr6U5/nVXOdDx3cy7ED2MacXLlwoHn74YR41xfVKAQpQgAIUoMD3VYAh+fvKyzunAAUo8N4QeOyf/97/ur2396Wl9WtHjt89j/nZEL5fhto4NtjuJThxdhtBNItD+4/irqMH8Prpizh56gI2dgbotNtoViOEJsfO7jYyXcBv1lBvhJhrRdjXlAp0BdVKgCBw4aoCbp7BLTKji8w4jppAm2FepLtFbra0Vmuecq75gXve1d5p3zhnimK847rt/pEjRybvDVU+SwpQgAIUoAAF3osCDMnvxXeNz5kCFKDA91jgb/2bJ/+XXr//peWNtdvvuauLmY4DV43haqAwHkZjBxeWYgxHLpq1Lj7zqY9hZXkNr506h5NnL+Do0WM4uLiIZujixVdO4er6NoYAwihAs+KjW/HRrIWo1gJUayFqFQ+N0EHd16j4Gr5n4DgyxyuHNkiVVkPHoKc0VmGwDGOWtcKe4zhbrtKrCtlZpf2leDve5sTs7/Fi4N1RgAIUoAAFPuACDMkf8AXAl08BClBABH7xt5758tbe7pdW1lfvvOvOFrotwDEDuHLUkwqRmyq2dwOcv7CJySjHn/uRH0aW5zh/6RKefPoZ3P/AJ/CRe+/FwfkOfvt3vokXTl3B0s5IZmTDMQa+yeE5Bn7kolIL0G1XMN+pYK4Vol0LUAmBMAB8TyNwXXiOgiOjr4sMysi9GOMqlTmOs+0qfUEr83smN8/nRX4+V/mgXtQnPdOL0cA4PhenDz74YM5BYFzbFKAABShAAQq8HQGG5Lejxp+hAAUo8D4T+KWvvPg/bfa2v3R1beW+D93TxXxXwzNDOBJzdQioOkZpEy+/chGrK1v4/Oc+jZm5GaxubeHf/OZv4fiH7sOHjt+Lowf247e+9jReOL2Epd0UhfLhGAW3yG2VONcFjGPgeQYVN0PVzRG6OTrNCJ1WBe1mDbOdFtrNOmqVyLZlK2RQRQYXxjjK5J5WsaPMQBWmh6LY0jCrWulzWumToee8pPNg5dixYz2lFM9kfp+tU74cClCAAhSgwDshwJD8TijzMShAAQrc4gK//LWT/8W1zdX/+PLKyucfuF/OQ/YRSLu1DNnSAZSuY5I38fyLZ3Dh3BV8+O47cMcddyApDH7795/EgYOHceftx3DHoYP46h88g+dPX8HF7TFyFUDbkFxADoZKFZBpwcjhIYWHzF4rgYso8FAJPDRqEZq1yP7aqPmoV+TqoRp6ZWu2a6AlNCuTOQqx1magjNlUxqyiMCtKqx1X600A6652X3cc52IxKlaOHz+esrp8iy9EPj0KUIACFKDALSDAkHwLvAl8ChSgAAXebYF/8PsXfvLs5Uv/0YWly1/6zKcO4/D+GqpeCs+2W3soVITENPGt50/i5GunsTDTxsfu/xiarQ6++cKrqNYaOLC4iHtuP4zf+cNn8dzpyzi32UemfCgbkg0KBaTaQaYcFErBKXJbYXZMAZPLycoy9TqHp4FQjpaKXLSbIboy9KtdQbsRoS7t2oGC7xhEvoNK6CLwHDstW34Wcn9aZVph11HqKgr1jDZ4MYU5o9Oi7/rVQcVxhrt6tx9NojGD87u98vj4FKAABShAgVtPgCH51ntP+IwoQAEKvOMC/+DJK5945sUXHjl/5dL/8ODnjuOuo7No1xxUXMAYIMldZE4b33z2Fbz4/Eto+B5+6LOfxeHDR3D+4lVMkhyddgsfuvsYvvIHz+Jbpy/h/NYQqfKgCsApimlI9pBqH4Vy4MpeY1NASXouFJQBXAnPyKCRASaBMjE8J7ODvaqhi0qobWV5Ya6DuU4L3XYDnXYNoavgIoPJYjjIpU27cLUtWse6QAKjxi6cZaXUWc93XnaV+03jmQt5P99kUH7HlxsfkAIUoAAFKHBLCzAk39JvD58cBShAgXdG4O8/dfb2rz/1/MNL16797wf3t3HH0UUcv+Mg5po+pDt6FBv0ksCG5FdeegUtz8HnP/eDOH733RgMhtjY3IEfhrj7+F346h+/iGdPXsHra3vI4JSDt6TKqxQyLSHZQ640tD0v2diQbAoNVWg4CnBUXu5DNglMkcgRydAqh+tquI6C57moRhEqoY9qFKBRC9CpR+jUA3RrPhoVF7UACF0DR5VnMksM11ADDexoYAMw1zTUjmPMlgt9RWv1cqUSnjl48K41SGRXEtl5oQAFKEABClDggyjAkPxBfNf5milAAQp8m8CvPnOq++v/7hsPb+/s/j1HA4cOLuCB++7CsQMtG0bHcYGLa2M8/9IJXDx3Hke6TXzuEx/D8TuPyeRprG1so9AuFg/fht99+gSeOXkFp1Z2IOO2tOw/NimMMci0i0S7KJREbwMNAxiJsC6U0bZsLVVk+RmlMijkMJChXwWMUvYnAAVjpPJsIM819DQ69RCzzRAL7RAzjQDdhotW1UU1cBD6DjzXgSOt4wb2+Uo418YYDTNwoc9D4Wml1It5hksAho7r9DPj7jWDoLezszPiMVP8K0MBClCAAhT44AgwJH9w3mu+UgpQgALfUeC5557zfv5Xn/yZOE7/uVEe2u0mjt62gPvvOYTF+S4K5eGZVy7hzOvnkQz6+JEHjuO+Ow7jwGzHtkjHaYZEasNeFU8+dxLfPLWE167uoHB9O6HaLWJkWYIEColyAMeFUlqKy7ad24FnQ3Ke5yjyGDASlAtoB9COgtISmzVyo1CYaeUZsJFZ9iI7JoFTjOGaEZqRtsdLHdrXwf75DuZn2ui0GjYkyyAyO4ysyO3EbMdkRhWFcRRyrdXEgdo1hbqqlHPa86PnXdd9Jvf9C/cePLjN5UMBClCAAhSgwAdDgCH5g/E+81VSgAIU+FMFHn30Uf3Vze5/mOf544UbQnseosDBwYUGqpUAWaGxtD7GYK+P2ZqHn/3zn8HRuTrqvrZ7iQuJtEoqxD6e/NZJPH1qCS9e2UPqeLZ12ikmtiIsbdbG8QC5SmW4APK83JcsA760tl+GksoxDIoiQ2EKFPLsbai2sRhKGqiN3E7as5Vtx1YmA4qJ/TXwgFokk7JDtKpVtGtVNCoBOo2KHQTWqgeoBhqhW8A10tqdQpusQJGlxhQjrbGrlN4Gik2jTE9BbzvaOQnol9NKemJ0drT70EMPZVxWFKAABShAAQq8/wQYkt9/7ylfEQUoQIG3JfCpn/ulnzFKP5F6EVKjkOUZGlUNVwNZrjCIHfjK4NhCE//5T/4g5isAkiF294aIoiqiSh1hUMEfPncS3zi5hOev9hGrAMbuTI6htIGRkKxlurVjW6aliixBGRKUZXDXtGpsNxHLsK8iR15Iy7WEZw1tg7KyMVm+b4Oy/Fl+zubmHHmW2XAtQVvuL3Qc1DxvGpIjzLQq6LYkPMvXHFRDhcgHAhd2ara2ZzMXNoHLfyTl5WulBgo4qYAXoYpXdZavK1f1A8/r66K641bcHXfi9o8cOTJ5W/j8IQpQgAIUoAAFbhkBhuRb5q3gE6EABSjw7gp86uf+4c8YbZ4Y6QiJrQor+G5hh2lJi3OcKtQ8jbsXm/jZf/8+NJ0Eu1vrOH32IhYWFnFg334szM3hGy+cwjdOr+C5K31MVAhJv65Kbet0YYC0MEhyY+9Tgq/ruNA28EpQlq/LtbB7mCUAX7/agDwlkl+lNTu3QVr2JjvQrobyXBi7Z1nauA2MyaHzHE6WSaUYrsrg6xyRb9CseujKPubZJhZnm5jtNtBuVuDoAsoODyvg2kFiBo4dMibPL4cuTOoobLqOXnK0c17Be1Er94U89M+EI7O+dGwp33hiwzz88MN/5gFgxhj12GOP2Zf55S9/2bwDA8TUo48+qr785S+/dfG9E4/77i52PjoFKEABClDgTxFgSObyoAAFKEABK/CZ/0ZCsn5irwgwUT5y7ULL8Cx7VrJUVTUileHYXB3/6Rc/Cz8b4vLFC/jGsy+hOzODO++4HR//6HG8cPI8vnl6Cd88t4kYgb1vF6kNuLmSg5rkqmwIl4sM31K5hFip4EowlpleBqaQuAtoCcrTeCzBV76nJHFPf/7NQGxnepWh2laepbRcVoVlABgk4NqdzRL8C3iOQuBpRIGHKHTtgK/A1Wg3q+i06vY606rZs5lDp4CDBI5J5dkbVxWxRjEpTD4y2tk1wB6U6mnj7iio09DOS/XA/9a1PNh+6LusLj/++OO1yWRyeHt9ezFXeXbPPfecjaJo86GHHvpBkbsZAAAgAElEQVS+VKdPnDjhDwaD+mg0OhjHedsY7XueTgDn8ngcrf7ET3x8xL8aFKAABShAgQ+iAEPyB/Fd52umAAUocBMBG5IVnhiggokOkSnZNyxHN0lILidCB/kEh7sV/KUf+xwagcL6tWv4+jMvwPN93H70IH74Mw/gpTMX8PTJK/jGmVWkKrSB1StSW/GVfcu59mC0a+9XwqvsIS6DazmtWsu0a6km5zlMLqHY3nQ63Vr+WAZsCco2LMtPy31Pq8oSqsur3FZ+OIeR1yEt1BKwJVXbeylvY0O4/GqnXhdo1ito1SK06hV0GqGtONflfOZIoRG59hp5ylac5RBoGcptL0rlyjhjBXVBQZ2Cwqu+dpe1KXa0j4HOit0M2a7K1Giwt107c/LUvsvnLy28+uqJcHl5xZlM0lqnNbvfD8LZoijy4Wh8aTIZ9XzfH87NzYwPHTq0ubBwaOmzn/3k1Y2NjfEjjzwiL+q7ukiF+utff7W1u7uzEGfj/f3+aD7P4nqWxI3cpIsoUM+yzJ9MJmkcJ+fSdPLcY4/9jd99ByrZ39Xz540oQAEKUIAC76QAQ/I7qc3HogAFKHALC3zm537pZwD1+MRvqYlTQWJktLSEvzJUIkvhZmPsa/j4qc9+FHfdtmjbkF899ToGgz5mu018+pP34fmT5/CNE5fx1OlrKNwKHGPg5QmKLLOVZLgePM+H78ik6QyqSOB5cv6xhqe1DclFbpClKbJU9hgXyKU924ZjjcwoTLLc7m2WAWASuGVfs7Ryyz5nuUhjthz3VEiIRYZCZzA2aZcvRYIxlGOr42WduhwEJiG5PL85g8oTuDpDLdBo10Psm6ljn23NbqHViOxgM9eVB8vtwLEymMsxVlJ1luOlVOFpXHO1vqZUvqLy4ryBOW+yfG0y7B84d/b1H7x44eKnXnvlxMzS1eVga2vHiUfyYcI0wmuNMIrQbNbHM93u1uL+xVeazeYfVMLw91+7cGEVo1H/i1/84uTatWv5o48+amebXb/I6VbPP/+8c/Lklp/nIw/ww/Zs9Y48zT45SeIfHo2HH08n45kkHnvD4QBZliKOEwwHA2hHrzmO8+uXL539r5944ok3grgEbXm1J0+edHZ3d+XTCTSbzfzEiRP522ktv4X/KvCpUYACFKDAB1yAIfkDvgD48ilAAQpcF3jo53/pp1Wh/uVQV92h8dVIZjeX6c/uHXYcHz5StNwcd8x4+JEf+AjuOXoAw71dpFmC0PfR6bbx7Kvn8PUTV/DU62tIVWCnRwdyPBMMfN9DJapgplXHvnYVi+0I3UaIIPTgei4cR8OBbF4up14ncY7hOMXecIyt3QG2+yNs7g1xbbuHUWaQwrHBWyrURq72USTwSuyVSrMMC8uQI7EVZVtFljQtl+kvthA8Dc/yfc9xbNXc5DLxOreDy6QNWwZ7RZ5GJfBQr1XQqAVo1UPMdCqo13zUqgFq1RCeHf4lR0zJ+LM80SZPHEh7tpmoAmMYkyDPg+3NrebK0nLj/Nnz3pXLl9XK8oraWFvHcDiyQ9O04yCXs6B9r6hUKqkChmma9NIk2+p0OtsHDx763Z/64k9+dX5+/vKP/diPDZVspAbw+OOPOwcOHGgOBuZQb7j30dE4vW88jj+SJklzkiSteBK3kmRST+PYy9OJktdpJ4nnOcbjCaIo3PTD8N9eOHfiv3xrSJb2bNd1Z0ej5LZxkswrhcxk+Zbr4kK73d654447Yv5togAFKEABCrwfBBiS3w/vIl8DBShAge+BwJ/7+V/8KWXUP9s1YTCC78SYHtMkjchSIVUePFWgomJ0nRE+/ZFj+NjxI5hvNxB4jg11Mp3rpdev4ukTl/HHJ64gMw4it0AnBBY7MhyrjW6nhW4twlzFQbfioFlx4fjlz2sJ5DYkSzVZJmwDcVJgGOfYHU3QG8X2utEfYq3Xt9fN3SGGSYGkkGOovDIoG6nlulIatq3WhUqgrk+ttu3bMtSr3N/8RrF8WoF27IAwYyduv/H9ssm7PHJKKwS+h8h3UAs1WlWNWsWxQblRj1CXsFzxUI08VEMXgVTJpXBdVpjLx85zJJMJxoMBdra3sL25hZ2tLezsbGFbfu1to7fbw9ZOD6PJxA4oy9MMhUwBhy6q1dqk1Wi8XI1qLyxdvbqeZUXsOUERVWU/dVcv7j9Q2X/g4GytXj+qHf+IgbotSVMvTTOd2vtJkadp+UGAiLkOPM9LfN/bdhz3KcfRv/nX//r/+GvPP/96p9/vHY7T8T2jcTKbZslcUeSzMEVrPJ4Ug0F/b3tre7Very3NdufOzMzUnvrCF77AsPw9+PvIu6AABShAgXdPgCH53bPnI1OAAhS4pQS++Fd/8ScNzD/ZTr3aRIVe4VVtOJbCa1EoJJmy+4ZDlaBqBrhtro47D83jI3cdRbtZg+/7yIzGhZVNvHDqEr7x8usSvDDb8HF4roZ7jhzEbQf3Y36mi6pj4GdjeNkYDlLkSsKsndIFFBrGXiVSSvCWsO4iUw4So5AYYGKAy2sbOHd1BeeurGC9N8DOMMEoAXLjI4eHwrjIlbRoy57kDFrbudflUC+Rvz5R+/rJy/ZoKZuLy9vYvcvSPl1+zV6m07btb42c/xzDzYfwnRxRoOyZ0mIx02lifqaFbruORjVA5EuFvLCB2Xc08iyxk7M9LS3ahf1zlsZIkwm2NjewsryESxcv4OrKCjY2t7C328dkMkGWZrb9PItTeK4HrRwM9gZwtYcgiBCFFdRqDTSaTTTbHfh+CG17wpX1dT0Pvh/YarmjlGynTmCKHc/14mq12j948MClarX2r+fmOs9c3diMZ2qNu40pPpdl2Y8Px+Mj48m4NhqN7NFc4/EY8vvRaIyZ2e6lxYXF32nNNR89fuTI1rFjx/Inn3wSc3NzulKpaNd1VZZlZmvrcP7AA/K2qBvaw2+pvwh8MhSgAAUo8IEXYEj+wC8BAlCAAhQoBf6Dv/b3ftwY8482JrrZL7xAWqW1E9h9vnkh06YBV8u5yQa6mCDUOaq+soOt5mc6mJ2ZQaczg/5wjMuXr+DU6dP4yN23496j+3Dn/jbaVR+VMIDvenBk72+WQOWpPWIqRWFbi3M72Vr2Crv2qrVXDuhS5bFOcmJybgoU2mCc5xjEKXrjGFfXtnH28ipeO3sZuyODifEBtwIZCZaZwl7tNmQJpeVEL0DOXy5k2rVUUuXxpMU7ta3l9mkIij3L2Z6aXHZpy55pqZjLnRUZdJEhlEcpEruX2XNkX7UDz9X2KvuWm7UQ3WYN890G5mab6Lar9vaeW8B3ZViZVJZjmEImgBcweYY0iTEZjxBPJhgOhtjb3cPa2jquLV/DyvI1rF/bsOE4Hsc2OEv1XY7B8lwXaVZAa40oqlgvx3EQBCGqtSrmF+Zx4MB+NBsttFuduFFvX9SO/n/yODmrNfY6nVkPQHecJrdPJuNPFrm5LUmS+fF40BwNJ8FkMtFJOkGW5eU51dKobQwWFhbG+xb3vXjvPff+Qmu+e8HJ0C+KfpHnbi0MVcUYJ0jTPAaS3Wq1uvVHf/RHkz/L4DH+HaUABShAAQq8kwIMye+kNh+LAhSgwC0s8Mj//A+/YFTxK9dGamYv86IYPrT2pcH426qrRRku7bnDOQKnQDX0UatEdr+xKlL4qkA90PjQsYM4tr+L/Z0qPDkGqsjtUC5pN86SFIWELQm+Ml5LJlrbYCr1XDl+yoHjuPYcZc914Eo7ts2nhd1rXGiFXCvEBtjYHWJ5Yw+Xru3g9KVVLG/0sTPMYNwAufKQTyvi18vIcryUPdZKsm4um6/LUrG0UpcJWXbpytfK2rME9GwakiUoS3A3RQFd5PBl0Fcu+51lQreejgIrf1I+UAh9jWrgomn3Lbtla3bk2rDc7VTRalTge3Iec3lMlY3kRQFVZGWQz1KkMlRrOMRebw87Oz30NnewubEJ2cO8urKKzY0tDPqD6TnT8kqUDccSYLXjIggC+EEgYRYHDx2E7wWYnV3I5uYWVz0/+G1t1LmiyHe11p4x5vgkiT88Ho/uTuOskaZpIHukJYwnSYo0ldb10ul6GD+wf9/y4cNHXr792LGv+L6/ZUxemCKv7OxsHB72B3PD4aSaZUmaJPEkTuJBluf9KIhO79+//+V+v3P5C1/gfuZb+J8GPjUKUIACHzgBhuQP3FvOF0wBClDg5gKPPPaPf1QZ83dXBmp/L3OrE/hQ9hiocgq0tAtLOJZWW6muSpiTr0kgRp7YyqqEvFbk4q5DC/jUR+7Evk4VnYqHyAWy8QB5IpXP1LYMp7lcjd1vK0HZ/s+2NktI1jYkSzCWyrPsAQ5DF76n4bsKrgzHch0pbSNTwCRXGGYag1Tbc5pPnL2C81fXEBsPGXxkKkBa2J3G9lJIJduRsAtbFc0lKCsDz3fLgGzKZ3Q9DEpFWSrd9iRnqTSrsvJs9yznBRxz/dgpZYeBXz9eSmrf8qGBBF5XSwiOoZGi04iwMN/CvoUO5mfbdghYFMhwNAnWCp4GPDkSy57LXNiv2QAvre92P3OMna1tXFtexrnXX8fFCxexvrqGsbRC28ngmZ1WXVZ7JTB71rbVbmN2dg6yL7nTmcXs7Hzs+8GK0npDKbXnOk4RBOHhosj3jUbj2mQiFW4Dx5UPLZTcn5H/R1EYK6XHjuOMGvXG+PCRw+fuvPPOK7VaLUmSOMzStGZM1t7d3bmz3+8v9vvDSirt5Jm893lRFNmgWqv94ZEjt//rKKh97ROfOL71xBNPFA8//LAdocajp/ivFAUoQAEKvJsCDMnvpj4fmwIUoMAtJPDTj/7jf09D/e3lkT6yl7rNMQI7rEsqyVI4dIxUj6XSaeAox1aDbfiTOnCewEGGSqBw1+F9toL8kaP7obMY8XhsW4b7vV2k4yGQxbYCWUhwczy7D1nuV9qebd1WAqgNogqu0raSLIPBgsBD4GmEgQzKCuCHPrSnkeQ5nDAC3BAJPGzujnDh6jW8fOIcLq1sYaufYZT5SOwgL9e2SyvXQZwmSPPMBkDHk+nYBkka27OaleyRti3a5SFREhDLY6bKmG2fo5z1bJQ9pkoqs9KyXRSZDdx2wJcj+6pTOyRLrtIK7cp50/bDhdxWjiWTR6GDbquGWduO3UK307BnNDdCF04xthV4+Tn5EEI+pDBFZlvU5X7kfkfDIYZ7fTv86+qVK1hZWsbqyhrW1jaxu7uLyTi1HzzIBxOe68PzQlsRVo4je5SNcnQe+H4eVSoyEAytVtOt1WpOFEXyzrzxXsjrdl03C6NwNNOdXWo2Gmfq9eqJWlQ7tXhgfyWMqkcn4/GnhoPB7aPxqDuZjPR4PPTGo7E7Go3VYFjuq06TRGZpF/v2779074c+/FSr2fj7YbNyrqhUBp00Lc6dO5c+9NBDUt7nhQIUoAAFKPCuCDAkvyvsfFAKUIACt57AI4/96kPQ6n9b6pu7dxOnPTY+jJJqsrahzDGZbbG2ZwnLtSjga6AaBQhdhUrgoFH1cefhfVhoRajqDOlkjPEkw3iSI03T8uxhuY9pSC7boKUSK2cmF7Zaqm1ILtt5y1leZRXV7vd1YM9TjkIPfuDaoFypVuFXIijXhxy6JBXjveEEa5s7uLK6g/NLO7iwvIvdUY5Eirn2rGVJfI49dzlOU/hhCO0ojOMxHEeegxRt5XXKNOpynphUh69Xou0RU9L7LfX0XEJz+UGCtG5L2Ja9zzYky/5pI5V3Ccf2NGZ7n1IZlvZs++GAyhEGjp2GXa/4dvhXreLbkDxT99GuBta1EgX2PGnZw6whHyrIBxYyyCtGniZ2WvZoOMDuTg/D/gBJnGJjfRNbG9vY3Nixv9/t7WE0mCBO0rKCb/dpaxvwfc+DK1X7QIK0B60dNJstzM3Nrh05cvQ1pZwlDaxqz12f7czudrvtiYRqY1DLs+y+vCjuS9P08Hg0ag9Hw0gGe8XxxFat5ZzrTIaTSSU5L8+VPnDg4JmPfvT+p2bnZ79ajao7ucqVLpSrCpMVusjG43GRplmcFcVeMelvbm9v9zg5+9b7d4PPiAIUoMD7UYAh+f34rvI1UYACFHgbAn/xF/7pg7nGL1zpZcf3Eqcj7dZyjJKWaq6EZJR7jT0ls6NzRK5GPQrQaTZsuKvJvuQowEK3Yaufw94WJuMJxqlBYjwbGj0ZbqUkJGl7vrHUXPMss23b8j0bHqeB8/pQKPlV4qkEVRuYHWWHYkmoDcMA7W4bYRTCC3zbgu14spda7hHY6I1x7uoWXj23igtLm+gNJphkBZLMwAmk+uxjMI7h+b6tMCd2kFgZkqe9zZASspYKsOxFlvAsbdfTivK0MdzuT5bbSwu3PAeZJJ3m0pouCbsc9pVlthRdVsh1eRZzOWFbgrLM8Zbvl1Vi31OoBS4WWzV0GxU066Hdu1ytBghDx+5hDjwDz5WKtfhJZVo+ZJC7k3Fl5XnPve0eNte3sHZtHUtLy1hfXcf25g4GgxEGwxGG4zEmcWzfAzleStqz5UMROyQtz9DtdrFv374r99xz/JnRaHx+OBpcHQ6G6572isUDC4398/sXG43W3Qb4WJ7ld6Rp6o8nYyVt2rHcrzWQDxHswLTCcXTmOO7YddTqwuLiyx/7+Mdfnml3htCqESdxN52ktbzITJol+Xg0zpMkncTJaHu3t7vc6+0s7Q4nl374B+6/9OCDD8qE7Dc+s3gby50/QgEKUIACFPiOAgzJXBwUoAAFKGAF/pNf+LXPGwd/8+pOfGc/cdqZDuxxTLZ12Mje4xy1QKMZaTQChbl2FXNy9nG7jchz4NlSqmxPjlGkGWTY02A0wUjOOoZTBlh7bFJqq7PS+izRUKqMrgQ8VdgjmMrLdF+wDaPl1diQKnuVpYqrp4EOdr9ypRai2axjpttCFHjwPRn6pexe5Z0JsLQ9wZPffBGXrq6i158gk73KRkK6i0L7SFPZgazhBgGUBFkbyiUMZzBGonwBVyrD9msFMikfT1vNQzmlSg6d8jzU6k24vo9xkmJjp1eGcc9HUKlgPJrY8CyBuciMHVom4dpzXLvvWqSzJLNfd5VCxffhSit5kUGpzB4fVa/76LSrWJhvY3aujk6ngkbNQ+hLkE+RpSPbwi3t2XIGspLhYlINh8JkNMZ4JJOy+1hZXsHy0jVcubKCK1eWsL29jdFwZCvf8gFD2e4uHQQagR8UURTlO9u9HNBFrVY1ctTUTLer5ubmVafVdkxhnCzLHBuGZVK4vD+5grLVdIM8t35JtVrd7XQ7l+bn5v/lgYMHXzmwsCh15h8djyefHI9Hdw0G/e5kEjtxPDGDQd9+GJFlqRmNRvl4PL5S5Pnjd91+8P+anZ0dsiWb/3BRgAIUoMD3S4Ah+fsly/ulAAUo8B4T+Cv/97/6URjzdy+t7+3bi00NTohIzt4NQlQC31Y2K75CxTOIdGYnNNdCGcqlyxZiyBnAvt3vKvt0ZTDXKMlgD0dyyn2/SvY0y5As2e8rYUzOQbYtzWUwvR6QbSie/q+ckDU94ViCuD3iuDzayJGKdJbB9zUqkY9aLUKzXkEl8mwl1ZVjkJwQg9zF1fVtvHLqPF47fQE7AzlTWSEp5CxlH7mRPcmeDbS2miqvx5EgnpYDyZDDlRKvPaoqs+HN1YU9BquiM8y06pjpdNDszACOi71RjOW1TWxs72KUpDBa9kDLec1lm7aW/czlZwFlO7cRQ1tUtl+TwCxHSUnItWZ20JjsKQZ8HwgDhSjSqNU8tBshGnUPzXqATqti27blXGZ/Gt6lQi3nW0tJV/Ywy57gUb+PYX+E0WCEfn+I/t4ednf30NvZwdaWtGdvYm19HcP+0H7wEUWRPQ9Z3geZlB1M92DLWc2hH9oPCOT3nu+hWq2j0Wyj3ZlBs9U6F4ThiTRJXxr295aUdnuL++bHR48eG3mBdzSNk0+ZIv9EUZjFOEmaw+EgGI/HajweQUKyBHV5P+I4loFh20rh//2hz9z/N56NotGj3Lf8HvsXhk+XAhSgwHtHgCH5vfNe8ZlSgAIU+J4LGBlTDejffPLJ9qsXd39iMEn/9sr2sD7J4ft+BdUwQiUIEYW+PebJVim17CFOEcj+YGlDnh5TJBOeQ9kXnBXIpaJcKMTSwmvbjV07LMtOjc5lj660B5cDsST+mlwqtNMzmeTP0tYsw7Kmv7ch+c2isg3W0r4tPy+TnLUq4LrK7lOuVUNU5FqJUGs04IUVu185MQ7OXV7BS6fO48zFZazvxhgksqvXh1TNC+XBKBm+JVVZaYmWwVtyDFMGJRVwGeglQ8rkuTsOaqGLVqTR8nLsm5GBW22ElTpSaOwNY6xs9HB5ZRXb/SFieX1y39LKrOQoK6m2ltOqjWDJnmW797k8QqqcsC0J+vp/pss0bY+Hkj3ORWKfi4RmaXWXq7Rjz800EPkK1VCOnAoQ+soGZvlzFEjrfBmUpdIsx3Epe3SVQTyJMRgOsbO9g42NTayvrWNtdRVbG1vo9we2dVr2M0v7vEwDl3ctl6ngUvXWLsIwtOHZVtNrDczN7esf//B9V2fn5v94fmHhWzPzCyd2d7Z7g35fCuMzQegez/P8s3mRfyZNkn1xHPvyGHJNkxRxMoHsaZ6eWV0UJs88z7/oucE/++if/8G/8/CnPx0rOQuMFwpQgAIUoMD3QYAh+fuAyrukAAUocCsLSDB+7DGo48efUMC9zr59O8FaL/v4ym7/p3cH47+SGAXXj1Ct1ODaKmcZzrRrU+K0FVomXGtIPdSxe2szO8hLgrI9X1j2FWu/PGpJ9jNL4JVzjWWAU1G2Mct0Z6lyyk/kuRyxVAZIGawlZyDL7d/SbG1bk6UVWsKkr13kWWoDt50qPS3Bur7szjWIalV0ZmdQr1dRCVwEMoxLgrLysd6f4He//ixOXV7D2l6MzInsVGwJ0YkcEzU9zsmxldzMXmVQmbSES7CU/b61ShULnToOdKrYX3fQlEnUGhjGGeICGMQZtvcmuLC8is3dIcY54IRVG5TlwwN5jtcvErrtnmRlbNAX67zIkWQJlO+hUI49fkrw5VgsuSpxzmXjsHxIIZViabEuP8Aw2cROGV+YaWGmXcH8bAOLcy17LrOjc+TpxA4Ck33jOpvYn7GD0uw+ZDnmS5J7uY9Yzl++fOkyTp8+jSuXLmNl+Zr9WjxJ7B5mebZSQZahX9KmbdvH5Qzm+cXX/8KX/tK/aLdnvjq3uH9tHI/nB7vDI5PJ4N40SR7I8/yTcRK3JQjLxOu9vT37azkwzDbdm9xW8JXRyok9V/dnZmd/q9lq/n//1X/2F37zVv77xedGAQpQgALvfQGG5Pf+e8hXQAEKUOC7FvjKV77RKYr0tvE4vq/f79+TxPGhAqgrz2tnjruYQR1JJIhqGQ7lwzP2ACh7nnAh+1wlTNl2YQlEEo6lmixHNcEGyDxN7ffkB2SHsS1To9xzLDFPgrCMlZJ2a0dJzbU8UqooZMq1TJsuY7NMXZarhMnrcdKePTwN7fKrtA9LG7KdGW0zninDpOx99n14YWjbsBsVD51ahEajCR1EGOUaS1u7+NZrZ/HymUtYHyQYFh4myrOt13KPUsG1VW4JxUVuPwiwQ7pkb7ZWmOu0cfv+eexvV6D6G0gG28jisW21rrbaSOHg2lYfF5fX0RslyB2/3P8sz1ZpeJ6LZqOOdruJer2GSTxCb3cb65vrmCQxpOtaex4SMZDziYW9kGFfZYu6MtKmriVCQsk3pw3pMn1cPibwnAKRZxC4ha0mV0MHjXqAel3a0auY6dQw0wzRimQveW4L1vJhhm0xz2VfdLkXW1oC5OzlvV4P4+EIg70+ejs9G5S3t+S6jc31Tezt7mE8iW3reJ4DYbU+PHT0zqVjd971b++++55NmOKOeBzfFafpYpomzSRO2nmWeVK1l3O3M3m8QvYtS7cBBp7rbkbVyrLnuS/lRp3s9/fOz8/OrrVrtWt/+S9/ae27XvC8IQUoQAEKUOBtCDAkvw00/ggFKECBW13gN37jNypApb033luYjLJumsbtXKvIdfxu4Hj7He3cnabJHXmW7zMKkZFR0Y5jQ54UKCV1yn5fW0m2k4klsJYt0HZas3ZRyA2l7VkqylJkNgXyNLPDmuwpvlKNtKcsl2cDy6U8uEi+L1+zs61tu68EZPlKWbO2TcXlVYL5FLs8sbisbMuTnO5SLvc029ZslAO1HDkPWdtBX1oXNiC2axFmuh1E1Zqdap0pD2cuLdnW65fOXsH6GBgYH4kT2pboQgKyZGU5rkheo32d5UTqQCssdpo4fuQg9rfr2Ll6Hrub15BO+ghDD7VWy4bkla0+ljZ62IsL5E4A5ZQVV2lbb9WqmO+2Mdtto1KNsDfq49rmOi4sXcXOYIyJvHg/RHr9gwIDeMaFY0OxtIHLYC05KkuOoSorzVK1lw5kO+nafhSRQpvyKqJh4KFaq6Jer6NeC9Bt+OjUPFQ9ZY/UqsqE8mpo9zLLhxpahoVJBV72YGcJHGFPU0zGI+xu9WxYlqscMSX7mHe25c972NjcwSjO4NcaOP7hDz9/9OjtA0+7+5Mk3pfnRUX2kMvZ2fZYLCWVYpW6rrvque6VojBX8yzf9j13c2amu9qoNU61FufPPfITP7J8q/+d4/OjAAUoQIH3jwBD8vvnveQroQAFPsACjxvjDJ980usvL/vZxHfnGrWFMNT3jEbDT6dxdl+a5XcVBvOA8ssjlrSt2klLsd3/K8HVpkL5VUKsRNIyIF/fFmt3L08v0hItVUP5kgTU60O35GvXb1fOVC4vEoTt0UlvRNtyH255vFNhW5zld3K5Hn/L2vMbs61ti/G039u2Xb/xXKbHMb3x5+ljlDeX/cMy6MpFt91Ap9VCo1ZHEEaYpAUuX9vAv/vDZ3F2c4S1icJIh8gdaXGWWF/u25VgLBauE9jf+zCYq4W49/bD2N9uYuX8WfR31mHSAaoVaevWGCY5Vn5zZL8AACAASURBVHdG2B5lGGZAqlwbTruNOhaaNezvtjDXqqNZCexRS73xCCu9Hs5dW8XK7gS92CBR9nwn62ayAqFy4UkruJwUJR8SyPAv+VBDaaQycVt0paQvodjk8Oy0cHvjsjVa9lzLhxvKhSlS+DpDzTdoV33MdOqYm2lipltHtxmiWXEQBdLWnsEzqd2Dbtu55T5NIZ9GTD81sQ3RGAzGWF/dxJnTr+PUmfN2L/bueIy7jn8Is7NzdiXIwDBZHzKQLM9TWVu553pjlWOz2ax/fWFh/mvdVvg7ALYfeeSR5AP815kvnQIUoAAF3mUBhuR3+Q3gw1OAAhT4Xgj89u89dftub/f+3b3eDxVQRwE1o7WqKqgGgDqMrigN354ALAHXhlsJyxJfrg/MKoPy9T+X35uG3On5wNcnTdvg+5bvS3h9Y8bUNNiWw7becpSthL3rIVu+/safy/22NhC/5fb2tjY8l5eyFj29bblttrxcvx+bud+8fXmXEnXlWCOg1aqh05Br3bZey5TpvXGCs0sb+IOXzuLVq5sY6QiZ9u1E7kT6hm1buLaDuuTYJgnnvjLohC72dVvoVCsY9/pIhj0UyS5cM4DvOxjEKa5s7CHRAXRYQ1Rv2Ur2QquOhVqEmmvgJBMgje1RVZnropdmOL+2jau7CTbHBQa5guNqmf8NneeIjAPP1o3LPdmZAeLCIJYKvesg1wqxBFqt7P5mLW3TqbwSBU/avQsZUubaoCz7uCX4Oiaxe5J9J0fgyocJQKviotMMMd+tYd9sE3OdGlr1ECob26pyeXBX+cGB/eCiMMizAmmcYjwcYziaoD+aYHc4sR+K9AcDrF1btW3b0iJ/fQ9zs1Y/3+l0nlrf2HrCzfWF2du627PV6vbDDz+c8gzk78W/CrwPClCAAhR4uwIMyW9Xjj9HAQpQ4F0QOHHihH/16m4txl4nHiULo2GyL8viRSj3QFGYO3IUHzLQi0qpikxPLs8VlrbjMhBPI6/9xbYv26qxXOT3072t9lf52W//T8RbAu80JF8n+JO3LSvCZYa9edXXVki/vQr8J/785nOQuPvmPU2nXb/l/svC9Lc/pkTksnlbjohqVEO06lXMdrsIKxUbGHtxgT94/hSePX0ZS70xYuUjVjLIqxxmJdV2Ods4ixM7JMvXQNVVqPoeQteFSQ3yeAgkewiyXbiuwTjLsTFMUHgRdFBBpdrEPXfegYMzLbTk+9vrGPc2kcdjNBp1wPPRS3KcW93BtTGwnWqMjIajpdW7gFcUqDsu2tUKOvUGQjmLOU6xNRhivT/ABECqNVJ7nlTZki4hWZ6vnLnsaQ9ZLnu2pZVczpCeVqhlKJkMJDPSnl1eA9eULeqNEHPdOmZaVbTrERoVF7XIRSV0UZWzqF3ZHV1WquXDBGmWt635UoXPDSbjxE7Nlv3KWxub9hxm2etsJ4NXa2i326cW5ua+FlQqv9Kt1y8dOXJEXgYvFKAABShAgXddgCH5XX8L+AQoQAEK/EmBRx99VP/4j/+4s7w8CXfz9SiLdZAP9txqtVIPKuFckavbszS7L87S+9MkvT+TIUhQWruubZeWCcFvXsv26usXCaa2XiwV5ZuE5JsHZBt3b3iiNwvGb97gLRXd6RevB+KbhebvHKS/U0jWbwTsN8K2LU6/efs3Hs+2cxu7VTn0HNQrAeZnZ9BotxHWasjdAK+cW8Jzpy7g+dMX0Us0JsZD5gTAdN+vvFYJtDaw2qOv5CgrOU5JWtI9O1E6KMbouFK5lQnXOfZyIJMp3HDgeRF+6NM/gCPzXQTpCJdOv4a9rTUok2JxcQGZUdjqT3B+rYfNIsRABUgdD47JEKgCkQY6UYhD83O4bf8+hJ6P3f4QS5tbOLO0gt4ksUG58AJkRRlc3UKqw649v1qGj5Ut78ruFZdxaXKVHcx6epSWbXsvMphc2rUzuNogDLQ9QqoSODiwbwaznboNz51mBZVQ20Dtarlt6WKP4dIaTqGg0wKOfD4hE83zDPFobAd0yaVRryMKoythFD6bF3g8yZOTOtKrQz0cYwXpAw88kLGazH8ZKUABClDg3RJgSH635Pm4FKAABf4Ugeeee67ST9O5QW90/2g0/ng8mXxkEk8WTYFQa+UqpUMDRFCqIoVNrV2lpgOrbOuy/df9xsqx/cr1dupp5fjG6vJbq8c3+8/DW+q4f6LKfOOLKW95Y1X3z1JRtpF8Guqu3/ONleTvHJK/PYxfP0ZKKqbShhx4Cs1mHd25GTQ7HThhBcMEuLS6jadePIEzV7ewtpdgonzAjWxzsUxhdvIEruxxng4pyyQk26OSfLgmxXzdxwPH9tlQudPv47XLS+hPUsQZ4HshPnn//Tg004KXjnDmtRcwGewg9DRmOl0MRhNs9oa41huj59Qwlsd1ZaiWwWw9wP5uE4vNJrr1GmpRiDzN0RuOsNbbw+WNHlb3BjYox3Y6uJy1bOCaHIGcx5ymSMcjREF5vJLk1iQvkMu5zY5vK8v2Yr2ne8Wlgi5HUk3nuXnawNM5Qg+IAo1qxUGz5qHdiDAzU8dMu4pmI7JnMbumQCA9/spFNpnYCdnS3i2D3YxMQC/kzGmpkjuJ1mqoXb2tlHpVKf2Mdt2va0dfCk24dfDgwTH/kaAABShAAQq8GwIMye+GOh+TAhSgwFRAzix+8sknnWZzcS5JksXBODkYT8aH4jSZK4xpuVodSpLktkk8OZAkSVO2pCqpEktL67RdWVpcHdeze2ztPCubke0c6Ddy8hu7i+3243IwV1lNfut/Bm7WYv2d36pvryT/idbpN0L6my3XN6smvxmIb6xU/+kh+cZ26/K2ZbG73O48/fMbg8DKI47sbG1VwAs02t02urMzaHU69lzovXGKs1fX8OzJyzh9ZRPXdmMUThW5BE9ps4YcryQTuSVgSkW2bP+WSFrzNW7r1vCJOw8gm4wwSFL0CoUzF5ewvTeG1gEOLCzYPclVp8CV8yeRjvZs9bVeqWA8/v/Ze7MgydLzOuz8d809q7L2pauq92U2zAKIIkGIAEkJlElRDokQHHI47JAsK/ykJzv8YEX4zWGHXhyOcPjRD7JlkDIpgCIBYoh1MNMzPVv39L53dde+5553dZzvv7cyq7oHGJEYoRtzE5GomqzMmze/ezM7z3+2HurNHvZ67D+qIHCLsF0HxycrmBnOY7RgIUcBO5nYKEI+X0Q7CLHZ7GBpt42H23vYbHXhKxvKcqQqK/Z6cJSSNG6mVJcKeZqI0fF6aHa74rtmSJlufu4HpzGIS86ddJmDygPKqSnJVgS4ERwrFrBcylkolWxJy66UcqhQlp2zMZx3MVEqwFVA3rGQz+ckITsMPcSxD9tilZX0eIlfHHG8rhDfD8LgjoLaMpW5bhv5hwrqbt7OL1qWtfbWW295X/va1xiynl2yCWQTyCaQTSCbwKc6gQwkf6rjzTaeTSCbQDaBxyfwjW98wzx9+ku53d3FWtMLhhSiYt7JH48Qn4mi+IVep/uyH/iTQRg69G+GYQTf9xEySIpMMEEyVazCykmrr9xG4MtWJgmpTvzGgz5jgkeNiT/Oc6yZ5k9y+bj7HQzeeoL0WadxPdGL/CR/ciqf1vh3MPirz1Ifllsf9DoTTGsQqLuAyZQGCGIPpXIBI6M1TE9PolQsCLjshBbevvIA7159gIu3l9FBDr5EVSnkjUAeG0UBQpMp0TrVm+BxtOTi2FgVLy1MYndrQ2TW5dkFvPX+FTxa24EfWRIANlRwUXVN1LdWEHvtpK4phu/58LwQvdhGLzcMlSshl3fwq8/NYa6Wg+O3sLO+isbuDgLPx+T0LDxlYqvVw6O9NpZ2Wtjp+IiYwG06GuJ6ngBkXTdVQyHvwgt62GnuYXN3D+0wRE8Zko5N9lkvqjC13NLt1gxBi3hlHzZrtnQSOWfAxQZT0rMp4/akast1TelgHqkUMF4tYHooL/3Uw+UCqpUSwqAHpULY9DwXXBF8U9oNeqHpoeaiQ6TbtU1l7tmGc1MZxjtQ9sU4jm4hVNsR0DAcp217XrvZbHZfe+01biC7ZBPIJpBNIJtANoGf6wQ+2behn+tTZhvLJpBNIJvAZ3sCb7xxvQwbp3te8/d9z/tbvSCYNyJqew0HynAVYqpVzUgMpMQrBhjClbLHURQiCEKp0SFwJsvZ99/qAC4NYkUXnPC5mnkdZHIpvf2koFig9ScA0D8PkHxQlt0Hw1HyL9ZhhjkFxfKToC4J/9I/OYOkS5hBVgZblWL4QQempVAq5TE5OYrhShGlUgX5Ug33N7t49/oiXj9/CRvNGJ3IhLJsuEaIOPLghwFix9W90Qy+inyMlxwcTUCy1+0ISxsXa7h6dxmPNuvYa9PrG8OIWKnUE1a65BpwzQjdZl38ur4fIbJcGMVxKLcosu6vvHYSc7U84vYObl+/hsbeHhzLwuTMEbTDGMs7Ddxe20QnthCYOYSwJIXbUQaquRxq5SJmJscwf2RGqqYa7QbWd7awuLqGzVYL9SASQK8zszUwlplxYYGdzCDjS+CszyUGdPFKgEtmXgNnzkUvIFDV4Jj0BATIqx7KeUqyixipVTE8VMLoSBUTo0OolHOyuBD6XXm8axqw+bRRAEWgHMecumcos2vERk/B6JrKvI1YXY+VccWy1EXXMO4cO3Zs7bP9aZK9+mwC2QSyCWQT+DQmkIHkT2Oq2TazCWQTyCZwaAJxHBuXLl3KL291v6gUfh1QJ6IwOhtF0XwYRxUVmdpIzETqpN5IIB5Bi6RUk7NMapMGqpPo8SRg9gMfkbB9g15dfsTzNoG4SWK13jEJ7zoEej8JCP5ZB/Zng+Sk+/gJidePeYnlPn1ZNdcLUi55n2EeAMRkPJlZlb4+/RtfNwuLTAmNotKc4DiGL6yoTX9yKYfJ0SGM1IZRqoygETq4ubSLH39wA9cWN7HZ9KTnmL5c+mm9KERsOwKSEYdwEKHsxDg2MYQvvXwWke+j2fGx3Ylxf3UXS9stbDZ7tObCoNSYIDn2cHx2HEenJ2CrEH63i0azhY2tPWw2Q3R8+pgtvPbcAmZGijCCLu5cv4Zmow7LtFAcGkYnjLDZaOPBxrYG13ZOXn/edjBSKmF2dARDxbwA5aFKCX7oo9XrYLvZwP21DTzabWKj40vllSwkpHJ1rkbEWo7PhZlUlUCWN10soXdZ/MtpmFsCmPXwyQx7sPg62VFtmyjkHOQozc5Tls1rXpLGq8UcakMlVAs5FOhnVqF0MZsE4QK8mbwtoWOxobBjGWrTNLERh9G6UlhXsVozDHPRUOZ134hvP3/0+U1Fujq7ZBPIJpBNIJtANoG/xgQykPzXGF720GwC2QSyCXySCXz/+9/PRe7wSNxrv+BF6mtxFH81ghpnBa/g3qSOad9DTLIugR9k5rSoNwlVEjCiJICJGJfAkgwhASBl2QTKvC39mW49ZZcPdBkPANWfB0A+CE4fr4D6pMFdg2D5p8mtD95Pe5B17tSgt1nLrSNeybhzfqxIMhM2NA5hG5H0AU+MjWCoNgbkqthohbj6YB0//uAW7q5so+FFUKyBimP4cYTQsBALYx/DYQq08nF0Ygi//Tc/B7/TxW69jdXtDlZ2Oljd60odFNOk6Wm20YMddvDquZN4+cwJWLH2OXe6Xaysb+LKjYfY2G7AdV3MTY+IfNkxIiwvPkCn1RTNvOHk0A1DNLo9bLe7ULYL23ZgKoXp2ghmx0YxNzosCddMyDbiEIZjwYsj7HU7uLe2jQe7bay1yCQ7iJPubDG1U5afXhN/O88bYmRZahF5dowo1uebSLRNU0v+5X4hYvFukxUOxM/ME13YZ+mdjgUss7N6olbF+EhVV0wVHRRdE6UcE7WV+J5NRXaa+eDaS87HkvOmat7QTPOuAeMGYvVubKgP4jh+YMTGnhmZe61WawdAO5Nkf5JPqew+2QSyCWQTyCYwOIEMJGfnQzaBbALZBD7lCZy/eGu222r8eqfZ/pcR1EIYGU5MAfU+w0v2t78TAgwPZlgJSBZWjwCPOldhg7XMOgXNlF73et6+/HpQhq3vk7KyGkh/HDD+JH7jjxvZYSb5rwKM020PyqoF+D9Bbj0otdZEe19urbejEEW69si0HASRZt0NM9a+WgLUyEO14GB8ZBhz8/OwilWEVgH1yMS3vncBH9xcxPJOC7HpIlCmcNA+52daMEwFFXoo2cDcaBmvnZ3H3tYW9upttD0TG3UPW+0AOx4VzJQtezDiLvLKx+fPncKpI1N4cPsGKtUSaqMjKJYqeOP8Rdy5vwKlTNgmgSLlxyGCXheBR0Y6gOm4aPV66Pg+nFIFpmWJDLucz+PF06ewMD6KYhxgY+UR6ttb8HttTM3MkJ7GTqeNO2vbWGpG2PYseGSS06g3nicCkHVYF9nj9DySbmVGbXEhRozvPBmVvC5tW+btgqIFLMfk2gnOAVhMs5aTNgRC+pkVbBULi47AQ95SqBYdjA1XMD1RxeRYFaMjZZRLtlRNcQ6UuiPypf/ZirngICl2keITKQQqNjoG1IaK1VUYxjsmrO8ZUXTnzJkzTM8+9I76lN/02eazCWQTyCaQTeCZnkAGkp/pw5ftfDaBbAJP8wTeffdduxM7R9qN1u9GYfgHMdQrMYxCFKf+z0QbPCApprTVYEp1FIuM2qQxNQHEwgaTrEsYZIGAwmbqRGd9P7LIkXiVNbsc7jOrqQdZA0s+t36s5gcfr3dKwfLBIKzHJ344cGsf5Mrr6m/3MPM7CIbTfX9ccn3Qk9z/+2HvcZJq/ZjcmuCNQJnadVOCzciAip+WAI6gK/ZRdAyUi3kM16oYnZhCYaiGwM7j0p0VnL98G+c/ugXfKkp/ci8yBLATNPJKXtWOPYxXHLx0bAIjlQp6HR93HqxidbuFnW6IVmwh4pPGPsy4h5wKsDBRw+RwGc29beRyLoZHRzB1ZAFvXbiMO/eXEcamHCfLAGxTIex0JCGacmaytiEiRIYBp1CUADcGX5VzLl57/jkcm5qAE3q4d/0adrfWBZyOTk4gNBQ2my0sbjWw6ZloxDn4ihZ4yqqJeQmONUhOaHn9u9DL+ohJFZdW78tPAmbNLOv7iAuejLL4BrQnPhFt9xlqLlpw4YfBc1EAi9VclkLeMVHImyjmLBTyFkpFnZw9VC1gqFpGtZRHOe+A7mvHAByDIV/pGyCK4ijqKsS7QLQBYFmpcNcAVk1T3VWRuuAUnNtnZ89uPc2fG9m+ZRPIJpBNIJvAL34CGUj+xR+DbA+yCWQT+CWcAAFyFOVHWoH/+912+2thGHxFGZbIfin/lb5a6WtKgEcqc1UEXpaAS4Jksr+DoFhQhviM+3VNKYjlbcL2iQSbwV4HgXL6mMOgVoPhg4nTKTstoGggGOxJh+pJIDntSX4cJCey6EPgeRCIHwTlfU8yRbxPAsl9gM2XocHz/v3kjwR2QMi/EbiLtFjBiEKoiKA1gGsBrm3AzVmYmZnC8Ng43HIVG+0I71y9i+++9SE2PRuNwEIvtnRSNlPGeXwQwwbDu2y8MD+K+akJeL0AV2/cx/JmHdudEMyxhsnFEUqfWc0UYHakipmxGgo5G81WE0EMDI9P4urNR1he30PAEC72M5N1NRWMwEOlkMNQpYBup42IrKxlwsrlUK/X0Wm1kbdNPH/iBObGx5BXMR7cuo76zpYsrhTLJfSiCNutFtYaPQHIXbMkIJkSao17U2DbB7iS4J0qF/YBss4aFyBMQLyfPc5bOWPeliDp1BFPn7N4ncmo05+twbhkj4v3OEnLFmk1rzFcx0Ch4KBaKWB0ZBi1ahlDBM05A+WciaJroeBSas7eZcl3TxK3uS25RioOtxXiW6ZSbyLGNdOKl1Ss9hBFO8p2d1phq/M3TlgdpbKk7F/Cj+LsJWUTyCaQTeCvNIEMJP+VxpY9KJtANoFsAj99Ah98cG+o7TdebHe9/933/RcIeJkYLFJVwgSDQCsJ5EpArfZ8GrAs/TdepPZJAq6NpAJKB3ERDKfgkPdJt8X7DV4GwTIBFy8pAB4E1ylITsHlk0D44Vf8cQxygksPScgPBnYdZqcHZdMHgXX/n6mQ8t+ELU+9yn2ArL20g3Jr2WYq0SY8Fa83IRkrtEwByeLVJZNpxLAswLZjjNbKGB0bFUbZs/K4sriG779/DZcfNrDVM+AbLkwZJcF4iCD0UclZmBst4aWFceRMoNPuYmWjgaWtOjaaXex5MexcXiqQEHZgxT6eP30MLz9/BnPTU7h89TKuXL+Brb026l0D3dASebeuYQqhQh9V18YLZ0/ixedOY23lEVoE1pReuzncvX8fy8srsA2FkXIFI+USaoU8mttb6LabkoQeRBE6vodGr4dGEMO3KwjdKkJla19x4oTfPweSNRzNMHO2skyhpday7MDftXm5X8+lFQrpnDWPrA+CFjzr/yZA7t9Gopv9z6HI13Wfta6b0s+p/eN8X/A45W1gfryK8VoRI0MlTIzWMFQtolR04Vo8sokHW34GMjtWTXE2pqE6lmlsGogvIcYF+PG7kRM/sNzC8rnZc/Qwp++9TJ6dfchnE8gmkE3gMzyBDCR/hg9+9tKzCWQT+PQm8Pr33/vdGOG/8ILg1SiKh4RdSzWqInPuVzUNAkbersGehh3k3VJZrzDDIXt6Q5iGBskpSBTQTNnrABBOgTZvo/SaXcvp31PGOWWlD3h7k+0OepOfyBYfCMjq70u6XwNE+WOy68MM8+Hn7/99MN1aZ1vr+/Zl2H12WSuEDwDnfXt3LKFboTD5lvi7TbKYlPuKb5Yucc41RKVgYXy8hiPzR2BVhrFa7+GDO6v4s/PXsLQXiF858rnooeuQKH+mJ/noeAW/9txRTIwMY7fexPmL1/BwfRc7vRiemReoR+AnYVSxh5eeO43jC7N49OAeKuUSfD/Ae5euoeGb6MJBqBzNeJNhDX0UlY+5iRGcXJjByFAFteEilAXcvL+KqzfvYGl1XXzStmHCNW0UTAshfcy9LnyvK/i063toez3AzQG5MuCWEEpFVqJY2A+JS7zF6SqDnuqBN0wKqve/SKTnLOuiZKKsltL30hceHK4EcRLibk62GQsjL1b7VPmfvgcSVYC2Ouv78BgVbcqzYzg2Q8Ac1KoljNUqmBipYqRaFLa54JhwDYaG6QAxU5hqpopFXhxFdUMZO5Zh7pqm2YFCO47i3bAXLilDXbZjXK5URq7Pzs72lGJMWHbJJpBNIJtANoHP0gQykPxZOtrZa80mkE3gU58Am2reuXRjvrHX/K8C3//vel5oExEbyhRvrGZ6lbDCgyA09RbzZxgRgKV1TqmsV1c7CcilNDWtetKqWAHS7FKmNzW9DHqQ+XwEyalHOZVYDw7kMFD9WYnXh4HzQeDbh1RPAsTp86Z/O9D1fECKnYDh1AsroCkFwocA8QCT3Jdba3k6/ycgOdIg2VRkk5UAZc6T3l+ylUr5KNgxxkbKmFuYRWVsAm3l4t5mG3/0vXdxa6WBVmAiChkklciEEaFghjg2XsFXXjmDaqmAlc0t/Oi9j7Ba76Id2YjtMjyqAiTpmTVHAc6ePoap8Rouvn8Bz50+jXK5gu+/8RYaoYWeysGHJf50SYQOAxSiDoZzJsaHipgeq2F6egzFShGLa7u4cvseFlc2EClbzjNiUJvSZp4PgYfQ60lHNJln9jwbbg7KzQNWToPkJGwrkqoxLZVOG7bTn5x2+qUhUVknkunkdr2CoTuVB0BycpQQK7LCoY6mFtxJlQR/5wJFv4dbW6C14bm/sJQqJPi+oI+5B8Q9OV7sVy6xj7mUF2Z5tFoUoFwr5VDKWSjnbFQKrgSFkYlmQjZN6vIKlQ4VEyAcxx3E8YoCbgDxdUTxrdDEhkK0aSPeiAxrq2JW6gsLCwTOGdP8qX+aZk+QTSCbQDaBX9wEMpD8i5t99szZBLIJ/BJO4NatW+52w/9HzWb7H7U7vb8bSHexmTC/2otMAOd53j67qr3EA9Jrsl6mgmXZ8D0yxxro8bHCKhPtxJRi66onAS+SfC39UAc8uSlQ5n0GPcpaxp0+9nF/86Ds+jCgPXzYnswy67RjXg6D5CfddsBHfOBxiVOWCwRJS/Igk5xuS992sAJKnpfYh1BMADLDpTg7U5hk7UzWoU/68WSUfeQsH0MVF5MT4xifnYFVHpYU6G/95BLev7WEpc0GlEEptAaF5EylAmqsgt9+7RzarTruLa/g/dsP0IyYHl1AbJXhB5HIfumDzlEyfGQCtWoB927dwItnTqNcLONHb55HI7bRNVz0YhPKtKUr24p8FKMeCvDgwoPp91CrDWF0chLF0THceriMu8sb8GJWU7HzWIHFzORyTSoPRH2gbdGUNLPGyo+Z1M1AMVMk1OIj5ngYdEbOO7lNH8T+1wU5IqKyJsvNhYZ+rpeShQMd1aXLmvbPHsQGj4UGxvy9D5KJWQNQTq8jvlKlBX+3xIKgjfnJPsgx9QUgw9C1UmSKKZtnCFveMlDJOxgdKgtgnhodxvz0BIo5EwXXRl76mAmUA8SsqBJ2X8EyRY4t3mhZAYllSeq2iuOPLAMXlLI+NA3zXmAFm07BCYrdYrC2tha8+uqr8mbKgPMv4Qd69pKyCWQT+MxOIAPJn9lDn73wbALZBH7eE7hy5YrT65mje83Wv/LD6Ld6fjAqwC1OpNUM6wp1bZOkIkslkw7ZIjGVylfJJEswlMkwIp10TYm1BB5pVIggiGCZNkzLlqAvgu6QgM3UIDwFjUIQJr3KfaDMQC8tvR4Ewx+XZj14+2GA+6T/Tm/7JHLrvlT6cc+yPj4/HSQfBtdx1F8k0CA5YZJFas25pOBNB0glOVW6EotBT4qpyR5yjkK5lMPcsWMoj0wgsAu49GALb3x4A+9euQ3DoUzZAhdBwiDCaDmH45M1fOHUjCRJr+3s4qPFZSzttrHXBXwwHMuCCgOYYU96j08dm8GxuSnYsS+hqFNXTAAAIABJREFUXHs7O7h28yYakYmOctAzNZtMYE/Gu2bFODc3hbMLM9jbWEWzvodOEAD5Ah5u7GB5Zw+diAFhVuK5juEaQNm1MVLKiyS5mHdhWQbqrQ4ebe5iZbspnmQByQaBsZa0izA6Ta8eEFqnimhi3BQkEyjvA+cBYbJ2Fwykm6fC68TDvB91ze3vB9fp/m9dSdU3lMuxlPcSu64j6bmGMNNawq0Dwfh0OuXbUgo5SyHnmBJmVnRMVIsuatUixmsVuQ5X8igVbDjig9ayecVOaXnPyIoLEX8HQNNQ2DOUahrKaJkqbhowFuM4vBpG6sPIt25WbXv75MmTvZ/3Z0q2vWwC2QSyCWQT+MVMIAPJv5i5Z8+aTSCbwC/hBN5++8NTfoT/pN3p/rMgjM9IkjWhVyKJ1onW/DLOkCiGc6VglpVNPrrdNprNhgQyaaY50nJbBg6ZFqrlCkqlMlzHFbmvMsgqW8I4B2HSZ5uGgSWAhM83GOqVSrbpUeb1SUD5MHAdPFQ/XWI9WPf0s+XWHyfDPvgcH+dJPlh7dZhJ1ttI46SSOcv6gg7uSj3iCfZKqop0J7EJD5YRwXFMHJmbw9j0DIrDY1htBvjxB9fww3cuoREY8GALUCYwr+YdHJ+q4YsvHEfgd7C+V8ed9W3cXt7EditEoHICyumLtSMfrgowPVLBkckaJmtVlFwLoe9hbXMLVxeXsVJvSWhYLwXJiDFsRDgxNYYz87PIG7GcKxs7u1jerWO90UbdC+GbrjDAPPxGGKKad7EwOYpzx2cQewEQBggDH+vbO1hc38PKbgeh4Ujit1Y46z5qnVytj6FWP/P/ybImyxb7PzWb3AfJ/VAvarH14zRW1oFfuiJKb03/V9olpbHxPjROFnCSN48kYCf3l2hsDZYF0ssmdMmUHPZ9GTzBMrnpSKq+iq6JcsHBUCmHkWoB1ZKLSoE9zDaKeX3N52zk8zZcx4RJ8C3vp2QBRRK448iIY1ZlrzM83DDUbRXhIaJ4RSm1AhhLYaDW8sD2uXPnWhm7/Ev4QZ+9pGwC2QQ+ExPIQPJn4jBnLzKbQDaBT3sCcRybP/nJxd+P4/h/bbTbk2EcFwzTFsmpyHxFdk1fpS7GIZPs+x6CwJN05Harga2tDSwtPcLOzhbarRY8n524EEBdLBYxPTWDqclp1GojAoxTgOw6ORisjYJCEDIhmNJrKe1BmDDXurLIlC/9KVCmRzkFyul8flqq9SBr+yTg/Ek9yQJ1Bmqa0v9Ot3kQpKfcJcW5/WqnAev1/rYkOVzWIAarolItcMJUC5BS0pfMSqgkpLqfx6wY5kUJLjuqFcbHRzFzZA5TcwvowsKFq7fx/QuXcGt1B63QRmzmYRoOY7YwPzmEv/OrL6HTrmOr0cB6s4srdx9hs+EhNPKIghhWHCGnYuQQoGBGqBVtzE2N4+ypExgdrWFrr4HX37ogQLln2ggNW0AkAVsx8FBzLUwOV3Dm2FEYpom17R28e+U66n6IwHaBXBF+FCHieRD4GC0X8dKZBXzpC89j7eEatjc2sbu1hUdr69hsBmgEJgIBybrbWFc3DSwvaOlCInTXvuD+EdFHrM/iJmA42YLYfPdBMuXcWobNJyGQ18A6lVHr5+dtmjVO+GyRYGtFABupdSUaVQGRyO8lGCzdLpuXBaOnj2cqtw4+U2TreUzjABavBhUDMVxboVx0MFarYmx0CCPDFdSGiqiUXKkEc2xTZNhkminp5iIDlQKmeJmVJGaL7zvGqhGrG8pQbxsKl8zIvKXs3loIuxvsBb1SqdQ5ceKEn4WAfdqfxNn2swlkE8gm8POZQAaSfz5zzLaSTSCbwGd8Ahcv3h6v13e/3vP8/6XrBXZEhzABjgR26e/8vJLFI36tVsrY3NzAg8V7uHnjuvxcW1tFvb4Lx2ZgE8GsZodFGCwA1wABcaUyhNnpIzhx4iTm549ifGxCAJPYUBP2WfzJA2BUA0/tPU5DwnwCq4RNThnlwVqqjwOyH8cmHwDJWhV+4DIIfg+zyB8PnPuVVoOe5BQk96XlBz3JB/adxGPCiqZ5yuwkppGUQFkDPy3TlciptLuXgVClAqZnZ3H02HEox8WD9S28d+MevvfBDWx2YmGIw8CQ2qfpWgEvn5rG+HgV+VIJvuHg3cu3cHdpHZv1roBkMwzhhCFcBJgbH8HR6QmMDlUwOj6CVq+LH7x1HhvtEHtehGYQyLlCdtshSI4CzI2N4uj0FAzKvKGw1+ni0p37aEWAb1rocDHGNEVuLGAw9DBdq+L5k0cxPz2N3Y0NXL1yBZt7DTQChQ4cAcn7vG4iddbd0jpdfT+t69B7PD28KRBOAbSWQOtQLDnrEtZZM8g6uE5veQAgCyGsHyOccEJNs0c5rdpK30T9WikGjlEVoC/J3iZgO5HaSwBeLJ3LEnhH/zHfI0nNFMGvAF7TgG0acK0IlYKBoZIjbPPEWA2jtSqGh0rIOxZsk68gqZgSDzuTs0PKvH0DUceAajIp21CqYUDtGIa6jhgfhjDe8pX/8NVjr9Yzdvkz/o9F9vKzCWQTeCYmkIHkZ+IwZTuZTSCbwNM+gQsXLv1Oq937eq/n/RcBA7XIWEpkr/4iLzBMPMAhwsBDp93EtatXcOPGdTx8uIjdvW0ByI1GHTnXgcmUpcQwS1aY4V/0MxNCOI6LamUI42OTmJmZxdGFY5ibn0dtdAS26+qQo/2+14NguS+9NpMgr1B+8ppKs9NZP87IHgzhksCrFKAcipxOJbWD20qB8Mf97APnBPDKxlPeMoVe/b8N7p+ebT+46zDAF4Yy4US5aEGArCOb9HykZkmSmQmC9AJFHEXI53MYnxzH/Pw8qrUhNP0QN5Y38Cc/eAePdrrohDaCiLVLCmXXwHjVQG2ogFK5BLtQlsTplU0yy105dibDtMIAeRVjeriKIxOjmBofg5VzsL67gzff/1DSrT1lI2BQm6IrORB5dkUB8xPjODZ7BK7two+AnU4Pt5fXsVpvYK/rQUyxrElCBIv9z2EPwzkbMyM1HJmaQM5x0en08HBtHau7Tex0fAQGFQ/p14E+cNU+7X41VP89mLDyyUOipCFpP9srYX/1WU+Q3N/6gd5kAcnpMdYwd/CI9/F5ogxIzjcdLEa7ggXpwJJH9v31SYC83B7xSKeLHrJAlJRSJatWaUGV5rXJVvvIGwEKdoRynhaHPCrJtVxwUc47KBUdkW0XcxZyKdMs73gy1Vy6ICiPQhWjqxCvGoZ6EMe4oyI8QqTWbJXbgsKaERlr3W53fXd3t/nlL385eNo/47L9yyaQTSCbwGdpAhlI/iwd7ey1ZhPIJvCpTeCNN97/n3pB+AfdrndWfK9SpZMwZkknckTgFfrY3dnCR5c+xAfvv4d79++i1+vCti0J02o067AsU1g1ss5MsjYMS5hi5jHLV3xpsOHfQxSLZRw7egyfe/llnDp9GhPTM1qKTcm1PG/qv03lxkkkkgB3bod+6IP1UGSxNZBNgpISL+ggM/wkJvgA+N2HO31g/XEe5PRxT2au9X5q8W0/kEzvW/KaEnm1llunIJo/0xSpgYWCZDuEMjrBWeKcE0luApTZNx1GCHwfuVwOw7VhTE5N4Mj8LMx8Acu7LfzxX76JW0tb2G5FIqUWTyytqlFLErJdx0axVIIXxGh7IZrdEJbtSGUS2eScAsZKBcwweXnuCFq9DpY2NnDzwUPsdiP4hg2nUAAihnyFKDvAqGNidnRUGOHq0AgaHR8ruw2s1tu4u7yOtd09RLaNmBVioS8AuWTFGCm4mKyWkc+5GBkZR3V4DHcereDe8ipWtncRiS2g7xdOJdECWA+pAfpEc9JZTV99so6RtCAnbG0MWxYeZLlIJ0aL5F/p+i1JkuYiwEBAF6GuLHREiUUhklTyfb+5sM0UwtNlTIk4lRoEy/T98+zQCyVpnZQouWPWIuvaNGYCUH5NoJxuV16jqDR0DRYl1XbUhRn3BDCTKWZtlG0rVHIuhlgzNVzCaK2CoWoB5WJeFlIYEOZaCq4KYSvdty0S7aSDW2TfMHaMyFxTsbUYRdEtM1Y3DES3DEMtBUF3N457TdOstc6dO0dZ9qHJf2ofXdmGswlkE8gmkE3gCRPIQHJ2WmQTyCaQTeDnMIHvfu+dfx2E8T/0/NAhGqBH2LR06rR08LKj1VRYX1vBlcuX8Od//u+xt7srvmQCVcexBQx0ex2Uy2WRQTcaDelwTcOTXIsduJrdy+Xy6PV6ApaLhSJyhQJOnjqN3/iN38T0zAwqlSosAu9QJ2GzP9lxuGtktHUdFMPA0koq3+vJvvJ5KT1NpbIE4vtg9JDuVmPUPlBNx5hKuwe/5f8s6bbuw+0D3MOHRHzUAxVQg3JrCUNLpOWpbPyg3FovLCT1wdIjnGQiy09hOuVKUENQl7hwKaM1DPGDj4yO4PipUygND6PpBXjjvct4/+od3FneRs8sIjQdxIZFShqR35Mu3oJL9j+EH4TwQ4gCQF5lGEnK9dmjR/Di6ROYmZnE4qNHuHH7Dm7fX0Q3VAhZ/WQ7COMA1XIOcxM1HCm7ODI6jLFaDT0/xtXbi7h695HURW23PDR6PsLE927GvoA9AuTnj83h1155QST79xZX8eG1u2j5MbaaLex1WtwxuuQTr/Y+ykyo99TfTYmyXqbZn3WyCKEs1k4RvAJ+GMFWEHl4Pu4Jm00fMJc4bFMh51qSsF0q5lDIu1LJZNEqkKS8M4Hc80J0uh6a7S7a7S66ni+LDXw6Hp1AWbIwEQjHrrT/XoA6FzcSdQPZdEHLerUnjgM5FvRJ02tO3z5PG6lQk45xstIGwoD7GzIujQ5/3Z0tzxrBigGHr81UcB0F2wIc10alVsPE2Cimx4YxWbJRzgF5N0bO5fusJ4nZtoBkFRqRClVk+FEQeAZiz7aMlmHgbhyF70Vh+JZjli+YprmVJWX/HD6Us01kE8gmkE3grzGBDCT/NYaXPTSbQDaBbAJvvvkwXxxTI0v3l/7POMbfJYus22w0uCBzRmKWPbCtZh03rl/BxQ/ew9tvn0dAgBxH6HV7KBQLMsxutyugjF/ufc+HY9vwfCZfdwXkphVSruuAwVvEqPl8AX4YYmhoGCdPnsXZs+dw7MQJzM7OwiSzyKAqMs+U+tq2AHhumywzA8R4IYvte16yTe0NlVeRypjlXqk4NYHGP60H+ZAn+eM8yCngShnyn8ZQ7wdKETAnAV0fB44PgvLBhOwkbVxgW5KGnABkXSWkfauiAUjUwJx7uVLFsZOnMTo5DuXYuHprEW++dxkf3nyAtllCz8jpACyysqx5Qogca4rCtGqLlV5aGizJ0wjxwqkTOLUwi72dTVnkaLTaOH/hfZFRh8pEQHCnFIarJcxPjeD5mRGMFl3CWey1falverhRx+JmHe1QwYsMqYTiISWb6URdjJfzOHVkEi+dPIpWs42N3Q4ebbXxYHUD9W4XnnQW85xNFg7SpOhEhaDXQNIQrfR3kTIk57ZexOHihHiYDUOAZNlRmCg5qBVcDJULGKqUUMjbCeNqwrGhg7EsQxZlxAMdU9UQwQ9jeEEEP4jh+RG6Xoh2z0e93sJes4O9VhdbrZ6w8x0uAMUM7zIQs++ZQvM08DqRzfP9xwUqvgcZuqX90v2FEq36SG0RetFEZ6DrBG05F3hbGIOHlB3LTD83KAvg/ueKKBZyGMpbGHNjjJQMDFdslKoOKqWc/C3vuLDJnLP5WcIJfM0yqzA0FfZiBMthHD6IYtxStvnAdJxHCNU6QnMzZ6uduBU31tfXu5ksO/s3J5tANoFsAv9xJpCB5P84c86eJZtANoFf0gmc/+juhBXEr61ubP0PcRT/mmWR/YsFbBJ45vOuhC912y3cunkdH136ANeuXcbSw0X9RT2KUK/XUalU5L9brRZc1016lA2R+5Ix5u22be8HbTHxmqwvH1MoFARE82t9vlDGieMn8dLnXsZrn/88aiMjIvMNwxjdbk88y46Tg89+XZKGSYdyGAYiLyabHAl7LEW4Ig8WJpuAkR3EGivvs8t9kJvgvxQ4D4Dknw2Q+8Fm6WnymDT7gNy6D5LT+w1WWQ3+rvcv5bsJxFIIzNsJnuWF6asWYAsAFOafvcGcqmHCzRewcOwEpo7MoDxUxerGDn741vt489IN7CGPNnLoqRxik6wsYCGEE/cASrAT9n/fcauYVh3j3MmjmJsaw4N7d3D8xAkwDf3P/+J1MFSMAN7zAwnhoqR3ZrSCX3/hBGo5C+1mHStbTfTgYM8D3rt2B93IEPa5E1DqGwtItsIOxis5zLJqamQIe7t1xHYZcW4IH1y7iUanKyAvYEBcGi6X+OcliV3rlpNDMqAYEEo3FB+2KB24ECDWAB10VivmMTFUxPxYBePVsk6OHhlGMe0kHkybZjDZQMicyNx5XMhZE/QqC14ItLs+trd3sbXbkNCxle09bOy2sN3oYK/ZE7Dsc4GKCxVJHoCA9zCU85ggmQFd4l4OtTpCJObyHDrAjWCZbDlPGG2U2DdVi+zcCBWMSIqmJExNKq4MJV3WSGTalbiDUYLkqoNC2cbo6BCGqlXkCyWU8jmUXAclx5AOZ8ryKac3Tc1aR7EfRlFcN2zroWk690I/WDSVWjJjtWaE4VZsGDumrequaTf9prmLc2g+p57zfkk/WrOXlU0gm0A2gV/oBDKQ/Asdf/bk2QSyCTzrE/jJhavP27D+ydrW9u9GUXyCAJRwiyCZUmp2rpLBWltdxbf//E9x59YNbG6ug/LmfC4nX9a3t7dRrVZlFJRYy3fzBLzm83kB0iKDtqwEfAcCpAmeeTvZ4F7PE28lv4zz/mfPPY+//Xe+ijNnzqJYKgtIJhCit9kUzzKDuxhORRCY+JPDAF6vB6/nIZQapFh8owI2BGmm0u+DdsnDUuoUmMpjBi5PSrfu33YwYOxJYJmLDylDL/7jxJd8MOE69bA+SQa+zxHr/GUCZk2DJhy59OAmKchkRXkctHyXAHZ2bh5HFo5iYnpamM7vv3kB33/nIjY8C43YRU+5CJSeLSW7ht+GqQLtuzVM6bLmRulPRejh6Owkjs/PoFouY7hWw/buHr71Z98WVlOJtF5wGGwVoZoz8fd/84s4MjaEbruJKzfvowMbrdDAhcs3sNv1EVo2rFwOYegh9DqIvCbGSjmMl3MYK+W16qA8ArNYw5Vb97DbbEldFKX4BIo6RZ29zwlo5lTk+GvIKPJ8kS+T6vZgJlJqM6Ss2kMpZ+HI1DheOncSp4/OYnKoAtuIpKuYV8qOyZ5KwnSSKs1ZELwOnkOs5+JihkRgCcsrTcey+BSEgBfGaIcxHrGH+sEKbt5bwcpWHbstXwLPYLlQlkP0LWnvvt9Dr9NGqVSEzdvJunu+LAAYtiXHi6w97yvqD54PkorN16+BstRchSZUUh6tDL2IRE875d/iZQ67KPoNlJ0QthmgE7ZhWCYsJwfbLWJ2ahJz02NYmBzG+DDTsnnetbkcwk8MIPboJ48M04oMwwi7zXbo2nbomGYQh+iZprVqGtZdpYwryjB/gBhXnzv63Oqz/hma7X82gWwC2QSexglkIPlpPCrZPmUTyCbwzEzg7bev/HoI/KvdRvuE74XDOihLS0eJSmzHRLfTwv179/Bv//DfYGX5EbrdFvyeh0IhL1/E9/b2xIdMsNrpdOQnPcMpU5wmUpNJJvjm3yjJTkEy78/bCSykLzkGaiOjOHnyFL7461/CiZOnpFuZkmsBPFR7EhwnktoUkPMPfM5epyPbI5tMkJxkB2vmNTkynyS4qx943QfLg2BoEDQflls/kUkWxlODYw2SDwZ3HQbLGqwPPHcCjAV0CRDTQVC6ZShhkgmSkrogLm7oEDPO1cTY5ASOzC1g5sgRWG4O71y8ih+9exk31ptoEiQbefiKPm8TBgGhR5DMhQYNMAmSZeEgAY3DpRymRodwbGEBhmVhY3ML735wCYFgaR0mRdbTikOUbeD07BiOzoyL/5X9yRv1Du6tbuHy7Xto9AL49NRK11WatOyjaEY4OjWKF08fg9f1sN3oYmWrgaW1LbS9QBYLKECWgLjkfODiiV6QINNKibju1tYwOpLkbDLVRujBgY/hvCWe6aPTY5ifHpPXVKsUkLfNJLwqTQ1PZcwJ7Nal1nKe6UAtfX6lyegEy1rFoOXUBLVy7AhModAku1zvYHW7hUfru3i4voul9V3stHpo+YFI1qk958zpNaaiQhZ6QlkXEV8yjytfF1Eo37PyNFrLL7/rUDKNlAmSISCZqFkvLERcRDBs6dYuGAEWKjaOTFRRzJtY3d7A2vY29lo9BMpFpVxCNe+gmgMmRkoYKtuoFEzUhgvSy5zPabBtWswEUIh8jxy1mALiMIgs02oroBFH0VYcx/djw7gTKeM2TOemMuzbpVa4lIV+PTP/dGQ7mk0gm8BTPoEMJD/lByjbvWwC2QSe7gn84I1Lv4Mo+n86nl/0/cgS8CbfqyndVKANdWNjDVcvX8Y3v/nHaNR3RZrZbjVFSs0vw81mU0AvGS3KnemBJRCmhJqXNJiKtwsYjiK5f1rbRIaZTDIZQYJkghwygkxXfuWV1/DKK6/i7HPPIV8oyu0Eh0EQ6sRspUOT+NzcX/7e63TheZqlFtZT5wb3E5AHgefH/p7mPn0SgHxQbn0QPPdZxnA/3fqg3PrjwPL+mXNAAp7EMKUgOQH+3IYkMAvLqVORdae1DobifCpDVczOHhFGuVyt4sb9JZz/6CbevHYfjciVAC8PTFxm0nUAI+iIrFoAaBIUxWPEWUonrxGhnHNwZGYKQRRjr97E2uaWsNSy4GEkIBkRcipExQoxUatgZnoKI+OT2Ky3cW9pAw/XN9EOQpEpB+ILVto3ixBFR+Hk3BQ+/+JZ9LoeHq2s4+bdR1jb2kM30H5kkRkT2CdgMEiYZNaX8XZZbCDbHIX7ANlRTNw2MFp2cWxqBCfnJnF0ehSTw2Vhj8n9alm+BpwCOpPq4mSVQ8A8lQxRRG+uBoZyYeUZwX4SxkX6Wodz8TZ95WIUwTIl1m0P2Kq3sby1hwcr21jZ2sM6661aPTQ6HnrUrxucBuGmEtsAF5a0pDxdcNHhb0zdlkRs2X8tpxaYSpAcmRpkD4Jk7rdhSSd11Ynx4swwXjg5j9HRigBkytrZk13vMaWeCfUB7LiLWjmHatHBUMnF2HAZI0MlqZpiQnYuZ+urrXuZ6W+Pg54En8nvoag8ujGwFUMt+lF0JfD99xvNvQ/zVv7mkDlUf+211/yn+5Mz27tsAtkEsgk83RPIQPLTfXyyvcsmkE3gKZ/Ad77z1u/BUH9MyCl+V9JfCSsmpB5C3Lh+FW+ffwsXLrwtKbv0jG5vbgrwIjhrt9ugrDplkAmAeTsBMWXVBMu8zyCTTIDN+xMg05NMoE3GrFAsYW+vIYDZtl1hzOhP/vJXvoLTZ86iVK7AZKWUhDWRUdZSbttMZMIE6t2e1FKRqT4AQAf+xfgPYZJTRvdJcuv+3x6XWx9mnUUOK4sGBFZ98D3oQX4SU60BWiSgSjPHlOEmTLL4f/u+ZN1xS/xGJp8+WwIqMsEmcvk8pqancWR+HiOjo9hsdHDxziN884cXsBNY8MwSusoVgEtZsR17uloqCYoiGNUz155Wi5LjOBDpPQGbYTmw3ZwEVQXipdXPKwFPUQ9VJmJ5HVnEcPMlKDsH5jB3wkgkyGRbLcfRDCg95r02ZidHMD81JlfLMLHXaOHR6ibuLi6j1e0hpCdXJNVJVBUxrQBRQ84TUTFw6gwjizw4KoJrxLCCNo7PjOHls8fxynMnUSvayBl8zfQne8JER1ywSVKr6XMP/RABrwTnKVub+OJTZQCfmhJlJsM7jgXLNmHyamqFhvDMMWeXKjY0qI4tG6FhoRcb2Kx3cX95Cx/dWMRHN+5jbaeJ2C4gpCyaknFWcfH8T9UaPB6GKVdaoZkoHqoAET3Hg1VuMY+FZp5jqb7S73W+FC5ijOUVXpodxq+8dAbHjh5BLwa+86PzeOfyLazWQ/g8LwwFl6nYXMSIIqkDo1KAKd+VYgG1agljI1WMjw9jfGwI1YqLnB0j9ltwlQ9HBbBUgDhkKn6IMArjds+Lel1vMegFP8k7+f/DyBtXv/zyl3ef8o/ObPeyCWQTyCbwVE8gA8lP9eHJdi6bQDaBp30C3/qzH/+eYag/jpVlStgQ21AlrZdp0gF6vTZ+8saP8Zev/wVWVpbgSKKviWazsZ8sTRBM0JsCZv6egkcCYIJl3oeAOK1pIngW9lMpAdIE0QQRZIsp2SbbRcDk2C6OHT+JFz/3OZFfT05OSVKzFNIkQFl8zYYJy7R0OJivvckEyvzbfq3SfwBI5v4P4NgnSqPTY6uBbSrpPehPHax3IkhOfc6DFVCDMut0boM/yVjSYyrSXYY7pcU+ifdVZMVJl67cazDtWghNnXTNLuuJiQnMLcwLWPaVjdsrW/jD7/4ES3ueZpONgjC6lGznDN2LzZArHXimw7AIvHyvA8eAMIfcN9ZEMTzKclzdESx3530J2ANhEksWA8GkvwuhmGUJ6iyR+1LKzfolPo6J6Hz+wO+iUtSS7iOTo+h22vL8QWzi9r0HkhJN4Ea5g3iA5aVraTlZT11XFYoE2Ih8uCrAUMHBVK2Cc8eP4OjUCKZHyqgVXRRspjb78Fp1AbL0Ojfpb5eUaobChbqeKclIk3mkxcrSOkWm1dDPKWMiI67nTnbXsgzYcj5bcG0LBaZF0/ud5IuFCmDRFDnWXmhgrxNhbaeLpc0G7i5t4tq9JdS7Pjp+rGujEltCHGrbARcQWBkVcHFEsfuaiyp6USa9Gon4Wc6tpBtaFhFipeu2nAi/cnwcv/ryOSzMz6Luhfh33/khLly9h65VRZf11awVU54sjtj0McehAGXXtJCzHeRcR9K+2ZXuuBZKpbxIsatFE5NVB+NVB8MlC16nDq9SL7+tAAAgAElEQVTXghd4iMQ4rxoqNq64lvs/2479zpe/8OXMq/y0/+OR7V82gWwCT/UEMpD8VB+ebOeyCWQTeJonEMex9e9fP//3VBR9g4Ll1OsqtUoSGORJSNf3/vJ1fO8vvwvf6+qUXQMiZyYgJTAg8CUwpnw6TbEWDJF0GxME6l5jLcfm72SeU+l1Cp6pajXZjUwptWHCdlzpUyZIPn32LAqFIhYWjuLIkXlJuKbvlRfKs/lln0DZtlgZFQlQJpOsny8QxlkXW/UvH8cmpwD1MEj+6cFdqSr3yV5jgmN6RlNP8mAm2CCQPizV1qsNOrFaA/e09ZasrmZ25S8C1DVAll7rhFHWRUGavSSjPDJSk2qtY8ePwSlWsLzbxjd/fAHXHm1jtRkKm0zgSZl6jqHH0oNN169maPXMFXy/K4DXNlhPZEiftYDUASDNNZdIqotCREEProqlXolhXr7PWCsyrATEWkIvydBRKP3Y4mkNfen0LRddjFQK6HkduLk83FwBDx4uo97xpGsYJluNdTgbR2Ax2E3CxQjOPZES580YtZIr3uPT8zN47uQcRit5uAgRdJuIvK5cvXYLQRTACwK0mfAu+xRphUUqVRaJe9KvlaBNvg9E2p8oqil1ZqcxXyyZfXYb8/2yD5JdFzmHkmQTjmNqmbTYhZXUcAWw0QktAcusybp6bwmLa1qKvVXvaL+yLGrp4yGLRnRc89zn3MkoS2hbCpFl+atfg5buqzwKcKMuxtwIXzw1hb/50hnMzc2g4UX4f//0dbx9+R783Ch6XN+IfRhoo+AClZyBas5CztRAO2LlVTdAuxOg06U6ALAd9knnMFy2MVM1MD9ewNGZIUReHaHfQhD2EFtc0DBDUxl3Sm7xfxwp5N945ZUvLj/Nn53ZvmUTyCaQTeBpn0AGkp/2I5TtXzaBbAJP7QSuX79efrTW+nuB5/1fEUyTvlKCF82I8fcebt26jh//6Ie48PbbsCyFMPB0P3IUCjBOq5z4O8FeKqvm71LHJHVEWnabyq15W6lU2gexEniUgEgCEqIFAh2HbJvj4rnnX8C551/Avbv3JcTrpZc+h1ptVCS+fbCpg5NSsELARRDeB8ohNE/5SUFykoid3P1JbO9BkH0QJB8O4ToIkiVv+jF2OgXng9sdBMkpY60dswMgOQmpEtd1CpYTkMyUpzQT24hjlMtFTE6O4/nnn0dpaAQ7vRhvXrmNt67exc2VXfTMMnzKcimrNRUCz9OgW2S7SXCaJFxTQtsT2awlieOOAGSCSwJpAj6GSSnXlqwo+qMteoJ5PgjoBBzTEZk82V5T/MOU0HMxIe23ZnK5xFIBYU+YSTnnHAdbO3V0A4JBB4aVT9K+ORUlfmlOKPJ6MKMeCiZQKzo4cWQSL546ihdOLaBk09juoddqYm97C7vbW+KzJ9BtddrwfE9k08K0CkssDcHJcUuIez6b/E33R2tlRBJ0Rl81a5JMzcprUTzPUa3XILOcdxypVaqWCyjkHJFnE0zD0gw7k8Y7gUI7MtCOHXx44x6u3FrErfsraPbIKLMb2RYQz0UKrqVwn0MG59HzLKHvabY3n7f/lUmwvZYHyCJMUQWYKZn44qlxvHbuOOZmpyR9/F//u+/gxx/cREtVETGQy+jBMduYmShgbrKE2fEyqqUCAi9Avd7G+noDWzsRdupAvQX0QgdRxO7pEMN2Eyem8njl7CwKdg+W2UOsfFESiP0gwr1Kofzfj+Wrb7z22msrT+0HZ7Zj2QSyCWQTeAYmkIHkZ+AgZbuYTSCbwNM5gevXF6cXHy3/p+1u739z3JxBkBMwJEi7XNHttvGjH/4A7793AXfv3hbZLFlDfqnudNpJeBDraDwBywJyokg8xpQ5EzDzdzLH6X1S+TPBjk6gjvfroAiO+CWft/MLPMEHU5Vnj8xhbn4BO3t1HDt2HC+88CKOnzgJm1U59J6K9FT7fPnTtiwBJHxeSrf53MJaJyD5MAh9EnubeofTI3fYK3z4MdqiqnnqfXl3AljTxw4Gd2kW8KA0+4l+ZLkTZc8Jm5tAXp1u3QfKaaKy7siVvUhCpwhAibsY3BTBsU3UakN47dVXUK6NogML9zab+IvzH+KDW4/QVmVdQyQSXkqePdkeFznIUnLrwlPT4ytdzDoWypNEad7PTp9d5L5kNUmlSvozGX+mkmtRvzDKJFvJklMqLOcPt89qLwmhYjgVQXOAkEy0S4aZx5lHUsGPLARwYFk5vW+s/Yoj8cuywiryOihYwGilIAzyS6ePYYRVUn4XYbcBr9OC1+siSsLkJNxL23QFnMsME+2BlvcTKPcrpfSkdWiYTnDXZ4tUZqVMciJ/pwDdksUivWAkXnFJ5Qbyjo1iPodCwUUh78LNOSLNBivTpFzJRGDksN0O8Gh9DzcfrOLG3SWsbjbQ6PiIuNAgkWSsc1KImCousvg+SGYAmz5y+qIbtXUaNzF8Hh6miwq/cW4Kr5w5iunJSbQiE3/4Z9/H+Y/uoGVUwdyvfD7ASCXAifkhTI04qBRiqIgVUJxDDrZTRbPjYmXdx+XrK9iox+j2FMw4QkXt4dRMEb/yuaMoWB0YaCGKO/I6OQ0T6k41V/wXQyND5187/drm0/mpme1VNoFsAtkEno0JZCD52ThO2V5mE8gm8BRO4OLFq89v7rb+QavV/ZeW7VAYCp/9PeJhjdFuNvCtb/4JPrr0IVZXl0X+6jqOhBARJJMZTn3IEtCUoAQCYKli6vWkGipNuma6NW/nlT7kVG7N2wlkiTL42E63I6nBrLyhrHpiYhKjY+PY3NnB0FBNJNfPP/8CpqZmUC5XNXtM9lIqoEKdxswkXkMDeAJl8TkPpEunhyPd50Fgu1/lk/QY/ywwq8Ftn0keDOLa325Sq5VKgiWZeAAk/7RQsNRjLM9Debn4nxOgkwBlXdulQXea6K3TlzkPSLIwU8nJslYrJTx37gzGp2dgl4ew1QO+/ca7eOvyXWz7Drox2V+CZAJWOmUF5+7XGwm4YtUPwXdS2eSJz5h4x0lk7Vrmy/5eAcmUaUdJQrRsj5pgLSMXVXISFqcZ8rTbOUlvJuDlAg3LiqMAYehLCnokIWOOVE1JOFhM8TXDtwJYkQ8V9sSDPDFcxtzkCGbHx8RH3W01EPQ6CPyevD6CWp4zckwE6BuyqCAJ1+xbkotOpNZImEBU/xSxcrLv6bkkgdI6oq0fe54cFwHHwnRrZp7HiH5i17XFz8tU6HzOQS7vIFdwYDkWDMsWZtmHjXo3wvpuB7cerOHm/VXcXdrAbjeEFxEgk0WmCJ5Mvl504PFn+BohtC7L0hVeynTkeNEHzmPhwsNUUeG3X5zD504vYGJ8DHs94P/79g9x4cp9dOwhhMpHrQIcm7ZwbLaIWpmedA8q9uW9b9l5lCuTiI0KduoKV29t4MrdLaxstBAFEWpmB6dmK/gbLy3AVS1Yqg2gIwFjpjJiyzBvFfOl/9a27fey4K6n8B+MbJeyCWQTeKYmkIHkZ+pwZTubTSCbwNM0gQsXPvqNthf8Qavd++ekDsMIApJ1a1KEen0Xf/SNf4Mrly9ia3NdvnDzy3wqsaavOK2A4hdyXgiI9+XTA1VPBMa8f8rqEiSnPckE2BK+ZZrCPJOB5k4wxKtSqWJychpDtRru3V9Ez/NQKVVx5uxZfO7lVwUw87ltm2BJ9y2Lt9k0ZT954fbq9bowqylbS/Cqa3QS3jWK9iupxJM9ADqfxPA+ziz3u481q514iIWd1AzzIJM8KBV/kpR7EECLAzZhpVMPcp9F1r7kQZCsQa1mMwUkSY0TWVsfrmWiXCpgZmoCCydPYGx2Hu3Iwnff+gBvXLqFxb0Q7dAUKa+oBjiepD6JYDdNkRaILoFiyetMOoLJEQuLmpzo2idNPKm9s3Jy6QQyqSni69IyZA1EExinVcByf/0w/V8EnYyt4jHm31zGfIlf2EYIV4XImxFspljHngR11coFjFZLGB0qMXUqYW/JbDOgLkn+ln3mrml/LveJLLksG+kSav0SEh+v7j6WG5J6peTX5FWnbcnyijQm1TB73xDff73yB6mMIqjVfn/HMVBkH3Elhwql2HlbFjfoBo4NF5FZwHYrwNW7y3jv6j3cXt7CNn3AESXWrjDKwsxaJuJAB5cxjTyOyUuzS9mA6eThR0DPC6Xj2iFILhn46qvH8dKpeYzUathqBfiTb/8I711/AD9Xgx+0MDVq4uWTZUyPGCi5VJb4cO0kuVsZKJZqyBdGEBtlrO9G+P7bN/DRzWV0Oj4m8gqnjgzh5bNzsKIGHINhfh6CqEvheGgb1vW8U/5nk8UjF1966aXW0/RZme1LNoFsAtkEnrUJZCD5WTti2f5mE8gm8NRM4J33Lv9eo9n+er3R+bphWoYOZSIjrGW22xsb+KN/+w3cuHYFe7tbGnQxfCoBlKknmcCUrDJBhHQT0xOZ1tMkt6U+5LQbmY9Nk64JZkVCmwBKJmHTizw0PIxKpSLS6vmFo3j0aBmtVltk1ayHOnvuOZw+c0ZA9GC6NL3MfB6CcIJuPk+j0ZC06xS8Hj4Ig+xv+reUmf1pILkPcB/3JB8O5OqDZIKqx5nkwecZBMnp/miQn0i0ScJKiFcS3pUw2X3XtU5W1iBZdycTLLm2iVIxj8mxERw/dRLTcwvwTRc/fP8KfnLpNm6stdCKGBxFXzJFukloGAGxVC2RxR4Q7T4GkhO5ctIprH2wuptXp3JryClAMkGQ+vekukkgvWbmNeveD54icJXqKcJAYbkZCkYPsom8CZFWl2yFsqNQdnk1UbBN5JgsLWy2DtfiY9mvLeA06VZOa41TD69J2T79w+nz7yNd7mcSiJUA+9Tau9+TLC9HP4CBVgdB8j7qT0K0lFRYCVWvD5hE6Dk2UMpZKOYt6SIeHSrDZCidMuHDgqccbHciPNru4NriOm4srknHcp0R1KYr3ce+x55wyr8p644RMySLR4DHMWGceXYwHdyKupgsGvidz5/ECydmMTw0hK1mgG+9/hO8f2MRPbuKIGhgfsLGr70wgqmaiVKOxyEQNl66rS0brlNEIVeGZZXQDnL4yaVFfHjtEZZXN1HLAydma3hJQHILtuHBMfn4DqX3nq2My4Vc6Z8ujJ27evLkyd5T80GZ7Ug2gWwC2QSewQlkIPkZPGjZLmcTyCbwdEzg/PuXv95u9v6zerP1e8owFWWrBMkEY51WAytLj/DNb/0x7t65hXazLmFDBC0EoATGKRObplinnuS0PzkFzLzvYAI2t5F6lflYgmRukxc+lp3JKZPM+50795wA4o2NLXS7PQkX6/S6mJk5ghMnTuLM2XOJ3FrPlSCZ2Ibp3JT58jkImFlbxefRAUv6n4/09QigSSW/CVjXgFADtZ8NlB+XWx9+TNqTrH2v/eCuwz3JfVDcT8qWfU18z4Pybp3qnF4HOcwEXApTG4nk1kAonuRi3sXocBUnT53C3LFjgJPDu9fu4M3L9/DunXUJiWI9FH3JrPwhcJRc5IQtJjiXeaVyYu7DPpNMvEdwqVOsLT6StVWxIRVHDPHilcnPsVQUpfnLA2ytoM5Emp0w0YSalAyzeohXQmnXtpF3cyjlXRRdS2qcWFvFVG7+XnRMuJRO76d7JzVNKlUQ0LerFyv6bDb3W/PlCfethdEDSFeD5GQ5IiHG9wGy7HofCKtYp04n6wD7f0tJZTnHiGSFpedxZNAafeQxcpZCzgEqeUfSvUulAtycC8Ph8bHQUy5aoYXlnQ6uP1jF1TtLuPVwDW2fW2DHMxcFeOUyRQgIkxxKRRWXGmIJWKNs3dAguWzid3/lNM4enUa5WML6bhd//oPzuHjrIXpWCXHcxomZAr786jSGiyHyDhdOQgl343s45+TgGA4KVh6uWUCgSrh4fwcf3HyIS9duYLiocGy2hhfPLsCMOrCVD1tFUJS8x+hYyvzQjM1/+ju/+fs3lFKpzv3p+LDM9iKbQDaBbALP2AQykPyMHbBsd7MJZBN4eibwzntX/stWp/ePW+3ub9IumlbK0P+5u7OF+3dv49vf/jM8WryHXpceZB3ORZCWVjmlbGkqbeZ/U0rNS/p76gsmAE59yAS/KTBNQTK3TUk2pdFSA2VZ8uVbgPCZs6jXNXgmmO/5AYqFooR6feELX4Dj5gR48jkZHpV6pLudbvIYYGdnR/ZbfLvJ6+D9UzCvvc2pZFvKbx8DyY/LrNOwrtSXrKXWhz3GhFXhPjOaguR+cNeTWOQUxOufGnwNSrlTH3Rfgt33DWtsmSQbC9urfamOpVBwbVTLJZw+cwpHT5yAnc/j2uIKzl+9j+99cBct5BEYjszNTzzJViKnT5y2+tilO3AIJBPgEWiSKHaYlJ10O/uEfwTTktgVIlahhHulPuQ0qlwCrSh5Jgct29EVQ5awu2FyjVAt5VGrMl05jxJ9vOxsZnhX5MMSubSCYzEQivtK7632FaeLIWnu84Cmuy+5TrhgDaETbJuw3wTIBMpJPHSqtR54Y6dsu/Ys8/WnxHn6XFIvJhpu3auc3EVS42MC5TiCrZgAHiOfAP7h4RKGhsooVYoIeK5bLiKrgB4cXRN1Zwlvf3gdS9st1MnD2jlZWtDZYyEMFcjiBJcmxLdM5Ygywaw+K+phpmrh73/pOZw6MoGcm8PyRhN/8cYFXL7zCJ5ZgGH0cHq+it/8wjyKdgeOFYqKPvQp43dQcPKwIgMlZSOncojNMu7tBHj/9iP84PxbGC4bODY3gufPLsCIehKuZscxrIjH1miasfG+GZn/5Ktf/ertp+dTMtuTbALZBLIJPJsTyEDys3ncsr3OJpBN4CmYwFvvXf6vu13vHzebnS8xeFgyh6XOJsbW5hpu3biG11//Dh4t3ken3UwCvbRsleA1BRv8SfA7yBinHuW0Gop/42PSSiZJS07qoRjcNegPFv9yoYDq0LDcn35jssPNZgvVoSGMjU1geLgmDCoDvb70pb8lHcpkjdmHHIaaKdYy7j4g3t3dkQCvlLVOvdPct/36KIMJ34GWZScs42CoVwpcDzPMg8FdT2KehbEWH64G04Ny68Oy7PTU6APtxJ+bMtpJincKnrU0ObkKetUeUc6CQVG6Z1mzkwTJrm1JivKZ0ydx4tRxFMolLG7W8c71h/iTH38kIDk0XZHlegGhLSQxXAB6HxpqkLwf06WfU5KhE+ZagG5sQdErGwPMQA4FFDKpixLdRBKeyo25fT8AATnjvxwGdvkBu6QEcBdcB8NFeowZGpVH3iGIDOU1MUBMFMsSM07WXPcTS6K0ELXa162txKknWMvHhdVPZOGUDaeBXEks1wBITtKuUyY5Acr7LLPWjCdYX8vMtdxa36618nr7kt8tfcucB5lq7b/WHm6dPU1wT7BvG5H4ox0LGBouYWJiDE4+h8i04LM6yymgExhY32nj0o1FvHfjAW4vb6PpMyGc0muqAvhcPQHJlM1Tpi5TivVCiB33MFdz8bXffhWnjoxL3/ji6h6+99YHApLbsGAaPs7MD+ErX1hAyfWQd9mDzL2MRTFgxwasIEZF2SgYecRmCUsdG+/dWcafvv46Rmsmji2M4fkzC4gpsQ4ZsKYXUixYe44yLoQw/5vf/a3fuvsUfDxmu5BNIJtANoFnegIZSH6mD1+289kEsgn8Iifw1rtX/nmn0/vPm63Or6YgmXVK/L6+trqEq5cv4cc/+gGWHj3QIDkmACV4hLDFBLZSZ5MEb6XJ1fQn88L/Tv3G/PJPljgF0wQqqfQ5vX/qt+XfmIo9Mjoqz8HwrnKlilarhWarDd9nOnZePLNjY+P4/Be+gPn5BbkfQTGZZp0NFcMkmBf/aoRWq4l2qy3AOw3uEo4tkXqnoF9AskiyP55JHmSKNYjuy7cfB9AHg7v0MX982ykAHwTJmhGW6K4EQOkO4X6ctmQoJx7eJMAr6Y8mSKb/VkKy4hAMh2YFr82OXtvCqVPHcer0CQzXhrDZ8vHerSX839+9gHrkSuUQmcZAgtiYjs1FDXZNp4FVGh4fBMmEg0kZEYEqZxjpECkKmNnfS+aYvlgFVksF4kuWOK0kNMuIImEXXcRg+7FrmsjZLnJuQTqFy3kXlbyFoqOQt2LYZoA40lVien2AqeamTs9OZeLyU7jTpMBJg3keMT1bMqq8gSwzJcipn3gggCx5pTp9i6C2zyTv53ElI5FHpUZlYZI1ME47vfWfRKyepJTLDcm1D5Jlz6R3mVVbTBT3USzkUKsNo1guwc3npTPa5PvNMNENYixvN3Hxziou3l7FjcV1+LGDmKoAHsuoJwsTfE/6TO0igOdrRgw77mJ22MHX//arODYzKp7te0s7+OE7l3Dl3hIaIdPOfRybLePXXprFzFgO5SLf+3r/uCBCwGuHMcow4SoHflzAaljG+/fW8Sff/guMj9g4vjCCc6fmgKgt1VFmRGG4ggNzy4Z5Pvr/2XvzGMnO7MrvvCX2yMh9z6ysJWshq0gWWcWdTbLY3aZ6ozTyuDUjAYYxsCFjbI3HmIHmHy8awIKtsQyMBjNtDQaCbGm0oDWSelWL3VKz2exical93/fKfV9ifYt97ve+iJdRmVVFqigBzS/Q2ZkV8eLFi/teJuP3nXPPrQW/8sbrb1z7u/y7aF7bVMBUwFTgp6ECBpJ/Gs6ieQ+mAqYCfycVICSXy7VfWlktvej57BRVM4f5CZ9gfPL4Ebz/3iFMjN9GpbQqH+NrApABqP4K6lH1SybXgCbvI2jKWKfIdk0AJSTrgC4d7qX7gxUwRwnCAPL5PDo6OqR3mZZqfjHQ6/qNm7hzZ0ws1RIG1tKCHTt24vEn9kqPMo/FTaieZI+9jpHiHbCPuloT0OaXtljzuOL2aB0+JkBD9a2pJ3k9u3W8R3ijHmbdxaphTkNTs+qsQbm+T53rXIdwjkxaO1pI9M1IwdTTcDnehwsGIqcSBUVVVgFOnG1MG/L20S3YuWMUfX3dWPVtHLs6gf/nL97FfC2BikW4UjUmMxLSfN9T7BdZrzUkR0PDIlWWVmk1dkhCr3hZEYIJyHwe5z2FNdhhRUYHyZgqqqHsi7VsZCRpOUDWCpG3Q+TTaeSzeeTyLcimUki5lvSxumEFKScQJdn3K/CprtP76yRgOwlRS0URjnqyaV/mIoGaF6xgWfudFaRHX3RSqHh3NaJKk61wbKOTWM5T/BNIZG9XLN1YMGnAb3QtxZKxVQ8y4VcDcvS6kT1eDfmiE0KFjfEapqLP36NcjsnvefliGnYiYcuM8XLo4OpkEaevTePQqSuYXvSwUqXZmmZ7ZY+WRa0qe5SVAs8RWAqSE/gHr+/D5r5OuZ4u3ZzDO0fO4NyNMSz5nO/sCRw/MdqFx3YMoLMtCceuwpEOaJ6TEKkAyDBdPnBRDrIY91tx/MYcvvWDv0ZvRwKjmzqwa7QfVliEHVZh81qQ51oTSTg/cYPwn3/ps//5jb+TP4jmRU0FTAVMBX6KKmAg+afoZJq3YipgKvC3W4F3j575R+VS7ZdKxcoBQjI/GEtfr+/h2rXLOPLh+zh27DBmp6fgexUkabmN7LU8UiqyhFsqU4Q6fucHeP6sIVmrzNpurSFRW6w1RCugtgRyCcPcF0GZdu3NW7Zi+46d8uF+amoai0vL6O/vx+3bdzA/v4COjk7seewJjG7fjt7eXpmtzCRg7q9cYaKvslzz4FdXVqKka1pP+X7XB2E9z1hUQ50ore3F64Czhl6xTkdzfpuBOjLrRqpnI906brfWkNyAZZUKHeVBR9JjNF9YgrP0WCvVB0uNlkoo4YvgSEiOdEwVqCUJ0Zxva2PL5iHsGN2CkZFBSbg+dXMav/vdQ5gqWiiGDHQi+kSYx15WCfFqWMUbSjLnBmvLMlVFZiYTlBW8qyOwxWotI5yCKhIoy0xjQhoXNRIMfEql0NnSgnzCRt61UGAQl8tRVA6syOFA0KX92LV9OIGa0UvwJ/0RkiX2KojqJcnOtljOJeVZGYyVJTxK5VZYGqV2C8xHc49F5W2Yy5Ua3LjJud3gE0icq+uOg0g1Frt95L5W55inkNcCrdn6mlBdwwzxil8PzARQs5yVhZzjobo629DRlkMm48JN2AicBFb8FMYWajh1ZRxHzt7C1TtzWKx4SGTTMqNZ3CAMuZaA8VDmnyfDMkY6M/ilLz6HkYFO0Fxx9toMfnL0LM7fnMBy6ICCdXvewqauJF5+fg+G+/JI2hVYDOGCp3qoaZOnQcB3UQpzuF7M4fiNefzw4CH0tzvYNljAjs1dcK0SHFTlOlEJ7NYNB+5bjm39Lz/3ys/d+tv9S2hezVTAVMBU4KevAgaSf/rOqXlHpgKmAn9LFXj36Ll/WFwt/+LqSvFLETpEKdE+rly+iA/eexcnTxzF9NQEatUSkpGNmpShe4p5qARQgi1vtGFrZVZDqB77pOcr89+6B1n3Aiv7Mz+IJ2SuMffT2dkp3zkOypW+5CQ8P0AqmZJk5qnJaaysrqKnpxeJZBqDQ0PYv3+/WGapJMrIomhMr1ivLVv2zXFQ/B4fB7Vej7EeQRS3VjfgtZE8/WBKMnXBeFr1+nbr+P5lAUGPeYrs1qKMRn23qnc1St6Oj4SKgFXUVZqd5Xyp3mTpdWVycsLB0GAftm3dhB2jm4B0HmfvLOD33vwAd5Y8LFWZRh2pq5IOzQFW0QxtNcCpfiP0qQnECjnjkKz6upXVmA4EO2T/aw05x0M+6YqFOpOjSpxFNplCxnWQsQJkbR9Zy1MATBVVkpgp+DKAi6oww8F0anek+tctzSqci0BIhbrxQUGsCkqd1fbs5t81LeoqPFUgLDDZUHuj8O3omZFqrGc6RzZ/tVCil5T0zypMTe7n4kbUl6wC86Iv6VPW9VJzvXStHVHH1exrnsNMOoGWfAathRxa8mlksxmkM2npU16tAbPFAO+dvIHjl8ZwdXwWYZLTpOkGocGcqd+O9GzzmkiijOGOFFzlEjIAACAASURBVH7h9WewaaAbNd/CqSszeOfIWZy/NYkVdh27NlIJH63pAC8/8wh2bG5HT5uNjFOBgwpsvwabaneYAMIMikELjo95OHplGqfOncfmThs7BrLYMVyQRRIeDRdtPJ+Kv3PRsZNvVuH/xlc/+5U7f0t/As3LmAqYCpgK/NRWwEDyT+2pNW/MVMBU4JOuwKGj599YWS3+g5Wl4i9QoiJcElQR+rh86QLeO3QQp0+fwPTUOKrlVYFkrbASeHU/Mr/Twkz4JdRSNeZNK8waRrUtmypzvYc0UnO5PVUy7ouqMhXprq4utLe3o1rzpBeZqjL7kTmPdWRkRACZcLFly1ZMzcwILL/++s8oWItSjG0nUr8D9k4qmCck83h10nZcTdZhYnyftCtvZIduhmU9p3m90C6FW82QrEBow+21Wi1zkLWarNK5VKp0IAnIEspFfGUQEx8WJZlBWY35ybTqUo1VqckEEyCTdNHf2yVq8u5dW+DkWnFxYhl/9MOjuDZbxlwpRJUqsAS5kcA5/zoGxk2QHA2JkmOinktQ5s+yWBGdY9p6U3aIrBOiNQm0ppNoyWaRJSSns0g5rvSoJkMqm1WkaMlmArYNeGLXZjI2QV0hOUHPllhotRIieEk45nUUvaYeWyULDnJdqI8Nym6tblqn1wO0hIslnCvi/nrwllZ6JW0rBslR6FZ9j1rd15AcIIhZtUWhpkosVnCt8ysTuDoyLqDwfKneZsXzdAHw31RelXruRP3l+Vwa+XxOEsuZfu1Q0mXLg5PG2ZuLOH5pHIfPXcV8sYyiR9M1E8c5PzqJfDaD3s6CKMkdmRBffHE3+jrbUKyEOHFpCu8cO48Ld6axSvs9X5CKMarYs6Mfj27txPbhFnS12kg5Hiy/KkFrTsj2izTmy2kcvDCHE1emMDE1gV09Nh4ZTGPHQF7s3fQp8DzVPCrkyeOunfm25Vhf+9KBAxOf9N8+s39TAVMBU4Gf9goYSP5pP8Pm/ZkKmAp8YhX48Ni5V5dWS19dXan8MqciqbArwpuPK5cu4P333sX5c2cwMz2hIDmVEEjll4Zggi/hldZr3gjJWqXVwEsQpHLM/mINpAItAS28DAPzxZ4tNlCZc5yU/dBuPTo6KqFdVJLZh3n58hVcvXqtHgjW1t6BvXufxNjEBHp6+vDGGz8LN5kQUFJhWg2y4zEQwAnIHDPFY+brxmcm6x5pQjKPJ64iN/qJG3Ar+BLZitcD3vhzmu3WG/Yvx23dGpIFgBuzg/WYIAIz96NAWgVR+XIOFfp5VB1tW3pZOdqLKdeE5Gw6hZ6udmze1I/Hdo8imW/D1ZlV/OnbJ3FpagVTqx7KgQPLdRWl+Uwnj5TMuJ84hplSbfb+6lnGBEErFEDP8Hxm0ihkU2jNptCWtMVWnXI5VixB3JU0Z9Vv7MENqwJSfNecwew5tBKrJGiGT6npwy7s0JUgM0FMJppTPVYnRdoGpA7R6CeZiRyDZ/2LxWOOsp4FUZUyHqm+8ilDp1arjxxUldf2EUdhZjqdWivIcm7UuCj5itm3eR7kbEWB1wqIG0fBJQCEXKDga4XwvRoSSUZcBWKPJiSHIVPY1exrLioVCi3o6+lAaz4hPcrVIEQt1YFrk6t4670TOHH5BuaKVSTSBVS9UEaobRroxWsvPY6EV0KwuoC9W7qRSdiYWyzi2MVJHDp5CZcn5lFys6hxbjbfg19DNulj21Ar9u7qx+jWLrTlk2DQdeAFCGoOVlZD3Jgq4uCpMVy4OYNarYgnBhPYM5TG9oE83KAER1LIbdQ8jmxLHUwnW76eDL0/PHDgwMwn9kfP7NhUwFTAVOBTUgEDyZ+SE23epqmAqcDDr8DhE5eeWlpe+furq5V/EQSCH/We5EsXz+H99w7i7JmTmJmehFcrI5fNSnBXterBIbTIsFelGOueYypaHLNE8OTopmqVSdJqOwIpb1Q2qRq7riPbcSayUvxovaQVW6lrju1gcHAQ7R2daGtrR3//AMbGxjE1PY2B/n6MjY+LKkwFeWpmGp1d3fjsZz+HTcMjaG1tl3Avlcateo+1Mlyt1WRmMtOuq9WawBWhWIc0KehstlM3VGV9Jtb2HOvA6bXb6feuMqyiNGiVClZXkRugrSTntbCtxgWpEirFVD3eCO+SsC5tK48WOkRVFru1Cn7i+ZIgqmjYUcJ10NPVga0jA3hy93akWtpwe76M7x+5hFM3Z3B7sYJimJBEajUcLFKhow5pvqAem8T6iStaANlHzrGQk3nMNlpyaaRTbjR6KiHjpzK07TqcY8wgMXUt2CEzsNWoJvYOU4l2LAXZosJTHY8cyRbHOUlmtiNzgEVZj9Kq5dKJArvUM/XHhEhFjpRkfb82jsfV5IaCrLuuVdqWzroWpVlWlNYYuaPLIlKg6wsdamlEQXLMpB6Luta2a+U20As7anhy/bTzhMp7VPtjnWRec5RgzjaFdCqFllwKfV2taG/NyfpQkMxgqQrcmV3BDw4dF2Bdrtoo+w5aW9uwbWQAr7/8CDozDhLVInrSPlIWUCx7uDqxgmMXbuDSnRnMVELMlSooeZxtLTSMlqyDno4sentb0dGWRz7LucwWysUqFhZKmJhZwfh8BUurFVh+CXs3pfHIYAabezMS3OZYdB1YCDwq/+4PMumW36taq9/98me+PP/w/9qZPZoKmAqYCny6KmAg+dN1vs27NRUwFXiIFThy5vLo3Ozy3yuulv6PIKR/VKVbU4G7fOm8QPLJk8cwMzWOWrWCXC4jM4gJX1R69SglrSTrBGtamnXqtVZq+ZjuW+ZboIJMuNZJ2NwfIYBzeeVxUZUtCejiDORUKo2+vgGxWHOfjz76KK5du4rp6WmxZd8eG0MqncGTTz6Fxx/bK0DNMVFejaDF/mSmMyv7L5VrQjLVZB5T3G7dnHZ9d69yA3TXqsxRb2os1Eu9zwhqI8u17jBdv89ZuaebA78afayRurkGpBX2akhWwK0AWc16JniyP5fyqOo8V5ZkS5TkrSODAsnZlnZMrtTw9slrOHJ5DDfmiihaKVEPKcC6lo/Qr4r6R7hRkMyeXwZruUjZtFJbyNgWWlMOWlOujGrKZwnGXPBgTzi/M0wrMhVLkJg6Ph3vRQCuTy2OuFa5jjXkKu6V50ShYGJZlvJHKwUi7N798UDPpr77V2it9Vr/S9zN9Yeag7vW7qXZZaAejRZMIlU63l+s1GkF9PFwLwXJ6n49R7mxnXI2yHuLFlz04o7tOODCB1PLaZ/ubm9BLp+GnXAkzItp5YdOXcXR87dx/sY0SkECuXwBI0M9+MKre7CpM4ccakhXl5DgYlVgYX41wI2pedyeW8bkiodTV29gYn4FVbjwZBZ5KOPE8nnavbMye5sOjlKpgpXlEpZWivADV2z3brCKJzfnsHMoi6GuNGAx1ZoLIYDlcbHE+VY+k/8PVbv64y8+98Wlh/hnzuzKVMBUwFTgU1kBA8mfytNu3rSpgKnAw6jA0aOXuqfm5352tVj+7RCWY9vsM2ZSdYDrVy/h8IeHcPjwBzIzuVouIZViYjQV4ITMMaaKy1t3d3fdvhyHYT0mit8ldCtSkgmpVJv1jf+mFZtBS4RkBa3ywRmbN29GuVzF7Ow8CoWCQC5f+6mnnsLE5DgqlTJ27dqFc+cvYGW1hMHBITz15D5s2jSCfL4Az1OUo0O8NCTz2BcWFsR6rcBSAc3DgmS9TxFvo/1z0k8zHMdfO2o1vsviHWmp0TEqYFRqt/45sslHBdU2dnktqq7SoqqUZB2Uxn93d7Zjy6ZBPPHIKArtHZhZ9fDj09fxwbnruD67irKTkV5gmZNsBbD8sgRvuewJJn/bBOQk0skkWlKcX5xCWyaNjoyLQspGjr2xTKCWzGndP62zuhXXisotI47U6/Da04Cre5kFJNf0rqvto2HYG/4qNIPyeuCs6/9Rf5/WqMI6rCvayb3OsX4d3cMdf/2Gkty4ZtRP2u7dUKN1r7VyDDD0jgtctNXbyKUctBeyGOjvRCqdgJNw4NsuFmopHLtwB2++cxTLNQewXXS0t+D1V/dhW38r2pIBkrVVmVvMvwWBnYLnuFgNLMyVgW+8+RZOXbqJ5RrgSfo550ur80Zgjo46WqBRi2kc68WArlS4jL1bC9g5lMNgVxo+anJdyOxqj6O8nK+35HNf60yFh5944nX1S2lupgKmAqYCpgIfuwIGkj926cwTTQVMBT7tFThxYiI3NnnjjYpX+/0wtBxlJ6X9NcTtWzdw4thhvPvuTzA9OS52a46gqVSqosgSWNnfyw/nbW1t0ofMG3sjCaD84M6eZN5PxVinXmv1mPZsDaR65JP8O+RIqUSUTuxKTzJBk6BMGJ6YnMTt27elP7lcLqKl0IKnn34a167fEGXz0Ud3ixrb29uH7dt3wrY491ZZhpVfVc1F5mvOzs7Wj/XjQLIGHPXchurYUJ817Cg41n2ua8AoZstVbui4DTvaL2210cgilRKt9iuAVJ/Jq43UzXZtZdMVooxgSgATQGdHGzYTkvfsQmtnF+bLAQ6duYH3z1zBjdlleIkcKp4vfcxJGfHjIQkfSSeUcU2ZTBaZdFYgOZtKIMe06oSDrBMgZRGA1HgfObJIvRb3tijJKmU6wvwodVrBVgOOlSKsBFd1zPoxAV791tb5Rd4IiD/K73wzCMef+8lBcuNV1rZ+szeZ14G6jnV7gg6Y03XhgkOSdvdsEt1drQLB2VxGestrThZTCxWcvzGJ949fwPjsgiw+9HS1oKezgN6OFvS1ZjHQ3Y2O9nYw9M6zbFRDoBQA/+nbP8SJizex4lnwOR6MkBwlmkvvddRzTcVeEub5naAc1pDGCvaNtmHHUA79HQl4oYbkAI7P2d3O73dmW3/LCdJnX3jhhcYK2kc5YWZbUwFTAVMBU4F6BQwkm4vBVMBUwFTgY1YgDEP3u3/13hthEH49CC2HkEb1h/wxMX4bZ04dx49+9JakWyNgcJODcrkiwV2E1HhqNa3X7ItsbW0V8CREEIi12qz7lrkNv7TdmttRVSZQ8+Z5NflZukltBzt27BBophuc6vHNmzdx9do1dHR0YHZ2GjWvhuHhYcwvLIEhXs888yxu3byN7u4e+TmVyqqxVnWwUMob1euZmRlRk3Xa9lr79Fpb9XqhXPeHZDUnWG+ng7sEcLXEHFOx5TUoN981mznqP5VxQDoVO0rMrsO5uj/C4TX9r3oUkYJkpcLytTraW7FpuB+P79mFzt5+LHsWDl+4jYPHzuLaxDx8NwNPVD4LhbQjX7kklUraqDMS/JRJp+U8J2zOLwZSNiSZmjOMQ9+Dx3C2GNhpMJYZvZH6qEYTR6FYESRrIFbvp5FKHYdfbdFuvvwfBiDrc7bRr9ZHgeR1leX6yKyYu0C6jKNzGG+Mrt/H60NBstzEQa974BsLCLS2p5KOjIXq7e5AW2sLkrRCu2nUQheLJQ8/ev8kTl++jjtTcwhtC9lcDq2FPNqlp7kLPZ0dsgBVaG1FKptF6Nj4k2/9FU5duoVy6MKT36kIksXRwAOL5kqLfV6N/uJ5JiSnsIJndnSIktzT5sCPINlm/7nPa8f+ne5C2292t5aubd/+RZUCaG6mAqYCpgKmAh+7AgaSP3bpzBNNBUwFTAWAb7956Cu2bf25guRQoIjwwtnIF86dxptvfk9+Zv+gBl0qyexDJuipVGpfgrtoqaaqHO9JXllZqQMbrc0EYA3J3Af/rQGbSpQO/WKAF+Fq27Zt0lucSKTwxBNPYHJqCouLC3jqqX04c/Y0Llw4L4o2ZwIPDA7jueeex+VLl9Hb248DB15DS0urBIjpeb3xQC4qyexN5mvGoefe85M36kleT0luKMwKczUArQ1xqgO4jJyKlOR4SJceIKUVawHlWFhXdL+Gp7rxNZaSrZiqYctlz3dbW15mJe/ZvQO9g4OoIIkTV8bwo/dP4OqdGYROWpKx23IZ9HcU0NWaRUc+jUIuhVw6KfOqZQGDIMvkbEm19uEGDGqqSm971Wd/q4jRUZp5pC6L9VvZwJvt1poAGxlbjdCs+O+s7mV+kN/je4HzRorxR7l/vZ7keG95M3Rr10ZzgJtaI9GhaI1+5XrffHSNNBR21l5yz+suENaNc7G57tTb1YGuzjaZpcxFLs4Tt5Jpgd13j5/DB6fOoxS4CJyU2K/9ahnpRAJthTwGenuwdesW9PT2IJFK4Dtv/ggXbozDc1PaKC3OB1GxZdUj+t2Qfnj1xT70BDykw2U8t6tLILm7wCuR2QOceR2KkuzA+e3O1s7/PYPM+P79+1UwgbmZCpgKmAqYCnzsChhI/tilM080FTAVMBUgJL/zFYT2nweg3ZofuPmhN8Dc7AwuXzyPb3zjzzExdkvmsyrQ4HxWV8YzxYO7CJqEZW2hJlATmgnPBGH+WwOwVo8Jy4QkbqPHQ7HHmJbtSrWK5aVlUabdRAqpdFZU5XK5JCy4f99+XLl6GXPz89i+fTvOnjmHmdk55HMtmF9YxNZt2/C5z/1n2LRpM/L5FrGOygf3SHnjMRGQ5+bm6pZrAcnIjt0MPRqc4+CzVl1uzD3WQBR/XGzSUXhX/PE4PIklW2TXhjqow55UmnJk2Y7UabHaavU4pjw21MWoH1sRsoRk8X2Lkhz4Ak5Dgz3Y8+g2dPb2ohLaOHNtCodPXsDMYhntnf1oay2gs5BHZz6NtB0i4wAplwOKmNisxk5Fk5plcUUSi8MqrMBTVms7iSBkEjoDkdWCCr84jopwJ7fISt5ss1aQrCBMi6exfOh72q3X+93+qD3JHweSm6+b9eBZ3nL0hrR9es12kZOgEeIVuy6jUPPm96JSsNX4KpUIzvFSPjraWtHd0Yburna0ZBIyxqsWhlip2Th+8QZ+fOQsrs0UsRokELjpSJ7maCYfSTtALpNCLsNZ1jmMTc1iYbWKCs++Jd3EDbu1XA96GUhd6BKsxn522q3DZTz/aLcEd3XmyNYcvRbNuxZItv5tb67lfyuVnNkDBw6oGHxzMxUwFTAVMBX42BUwkPyxS2eeaCpgKmAqAHzv++99MUDwdS8I0lSTxSZphVheXMCNa1fx9a//MW7fui6zWWVIEwO1HEfCs3QyNH/WkEwAIzzzOyFYq8QEZv7M5/IDPlVlgjNv3A/BmPfXalUBcCrUy8srUViXKwrYzp07RUXm6Cb+PDs3C6b6sif5xPGTWFhYkpFRl65cQWtrB5599jns2fO4jLrRPa1qLJJ6D7SCa1AmuPHG4+bPzdbrjeG4MSe5GX4J1vH9qMgqdftIarVYqiPbdtSLXO9x3gCS6/uP1GQVrrQWkttac9g01Iu9j+9Ae2c7anBxfXIJl66PY7UcoK2jF7lMBvlkQkK4EkENCY5minqNWTEJI4vGRHHMEcOYbFppOSNZFh2o4rsKCiVpTM3G5nxf+S7QzHm/8eRmyauOnq9t2A2LcRyU63lRD/DL/FEg+aMAsj7v8e/N18KabdQ7k/9Xr6Ps7/om11p9HFTjjSk7fsPC3/yW68npluoP5lc+m0NbSws621vQ3ZZFLptQAXlWAtenFnH04m0cPHUD40seSkgBTgq+yP41JKyaLIa4NudPJ1Hj3OXQQlXGYanQrrrFn4AcnQxZ7BDDNcPVuGhSQTpYxot7erFzMIv2HBPnuaAWyFPcgAs49r8utBX+5fSl6eWvfvWr6uIxN1MBUwFTAVOBj10BA8kfu3TmiaYCpgKmAsCbf/Xh5wPL/91qzeuki9qxCTQ+SsUixsfu4I/+8D/ixvUr8KplpWRG4U9Ufgm9/EBMtVerxOxVXlxclA/9hGQNw4Rk2qIZ4KVVZX7ndrRk83FCHLchJPPDN/ff2dkJWA4cN4knn3wSt2/fwq1bN2U0VKlcllCivXufxJUrVyVE6sUXX8Q7B99FpVLD6OgO7N//jPQqS9BzlJotWGLbAuc81slJzoGuCZjEIXkN4Eaq53qwrGBnI7t1YwxQvN+0uU+1GajXQnpjJq/AUzQCqnnsUxy86rbyOiRHhlzbVnOog0BCnTaP9GH/3l1oKeThWQ5mVnzMzBdR9S1ksgVYfgAnoIWagOzBDTzYIa3wgcqsZio1e8jtaJ5z4MGCB5sqofQ+cyGECyOOGkUlKdVRkFmkKivLfgOU4++90ascKcqx8cQfBZAFS9cZC9UMtuv9Ow6vG/3NaD6fzZB8l6IcBZGp+3U/ubbnK2DmbOj4TQd3aUv+3cei5jFT25cZyiGQTKSQSaaQzyQx1NuKro68jHKrhBYWKiFuzBTxnXdO4vydRcwWAT+RgScp7wEyCeUYoFfeq/qwnQRCywZl3oaKrBcvdJK6sn1Ln7m8L14/ZYHkzzzeJ0pya7oG2Lx6qHYTkm3On/vN7u3d/+v3f+f7lV/7tV+LSdLmr7SpgKmAqYCpwMepgIHkj1M18xxTAVMBU4GoAm+/e+qF0PJ/fXlxdY/nh10My2LCtO/VMD87gz/8wz/AtauXUSmviuqnRvZw3AxDvMqi+BJ8Ccn8zpnFVGcJJFSHOYuYP3N7ArMeB0UY5uM6AZv3U8GlSqz6nUMBZu6PkJzO5PD6669jcnJCIHlkZATXrl/DxOSEhIgVi2r802df+xxOnz0Hzw8wPDQiSnJHRyccCf+K3rTAciivR0C/c+eOvJZeAOB7alZ672W3vhcka1giVEroVj2Uq3EJrrVlr9PzHFls9euIvVmrjXUBshHcVe9fVR7thsm7PidZLQZ0d7Ziy0gvHntkCxIJB2U/xHIZqPjsMU1J6JlX9WB7NYHjpMWRPrTI8r1AINm3+C+OBArhEc1CXiMBXMdCQmZuM008WkCIRmwJRsVGOkUDg6Xm+jzomsTPg7JdN1TmjcB3IxV4PUjeyA693h+IjfYbB+uN7Nb3hmS9wBKz2csBRDFnkVU/Duvafq/VYz0mCqLoqlwBziwOQ0f88LRPbx7qRm93G9racnBTaVGTp1cDHDx1E0cvjePy+AKKgStKsS/W+WiOMV+/RnDmzGwuiiibPVszCOxq7YGQrNhWKd7qpPPvRdKqIRMu45W9AwLJhVQVAZXkMIAdWqEbWFXHtv/Vl1/58r+05ODrhgvzd9pUwFTAVMBU4GNWwEDyxyyceZqpgKmAqQArcOjIqUfC0P4vZ2bm/57nBTupChJM+Md1ZXkJf/gHv49Lly6guLIkVmgqRG4UvkWllx+ICbUc9aR/JjBTRabazPt1WBfvp3qs7dZaVSYYcVt+0KYFmj+rWcpl+ZljjpKpDF566SWsrCzL1+7du3H12hVMz0yjr68Pt2+PiRV1eHgEE1PTSKcz2Lp1FM8++zx6enqlJ1kGD0UjhTR88fiYmE3gXw+S4wBbB4BYIFZDQbyfktycXHzv7deA1zqQzMfjPckNNVJd1/q4tc1a7lQzpgRceB76ejqxebgXWzZ1CyT7sFH2XXihTZMtbDshsrUbBmKztgMPDtOIBYZD+JaYq0Vd5M+0XgcC0Wo5QLWwE9Q4vmhNN7FK2V4Dyo1jVj3LKoFcK+x8P3FV+WH99q6nAG+07/tBcvPjza6DOORq+3/z6699jvqIw9L5sfe/Zj/1f+iPQwRk1SmurvEkbKr4CNHemkZXRwu6u9uQb8kBibT0Il+fKePQqav44PR1zJYCVC0Xvm3DC9SYNj7fCZ2odTzqQrd1grWyisvVLQtB0XmX3zY5erhhFVks48BTwwLJ+ST/blCPFrt1kAjsZceyf/PLr375163GwOWHdYrNfkwFTAVMBT6VFTCQ/Kk87eZNmwqYCjysCnzwwZk+K+E8OzYx/aue779AJZnpP1QaS8VVfOObf4aL589idnoKxeIymIoss1iTSVGRdX8yVWINzfxwTkgmBBM+uS1BmjCs+5A5eok/8/m8n2owP5AXi6vS78wEbe6T+/H8UKyee3bvRqVakX7WPXv2YHJqAtVaFXt278GZs2cxOTEF101iaWUVqVRalOVXX31NRkTJKCjG/YqF1RJVXF6vVJK5y3xdjrbif1TYkym9nzHYbARoRcnUkZIbD9ZSlmul3Ervcxym7xrvoy3aa5XjZigX4I0gWcFIrK9Z5iTX5fF6n2scLNVc4qj/NVAWV867bsnnMdDfi6H+LnS2ZZBIupJu7FlJeIEFX8BWuQYSRK3QR+hXxWotoV203lNFZoATv9uWWK7ZOk2FkEDuhwQ2JxoH1FCTxda+ZuyTUvYFyKLxVM2gfJeiHP0C3Atc7/c78lFU5PiiRfN+42DbDLDrQbjcp89Jvad8HQeB9KGrcDamt2sl/d6QzOuaF6JKnHccujVS0ldsWVUUWtLo7e1ARwdHO+URJjIohhkcPsMQr/O4ODaLspWA5yRQYW++QDJHfCXlnKpeck8WOdQs5CiNXRK21Ze21fPa4bZuWEHWWsFrESTn3BICQjKvjxB+MnTnLMv+v9448OXfuN85M4+bCpgKmAqYCjxYBQwkP1idzFamAqYCpgLrVuDw4cPZXK6z59KN21+recEX/CCQPkZ++C2XVnHq1CmcP3caVy5dwNjYHXi1qny45Qdw3miZ5sxiPepJ9yrr2cMEZ8IwgZmgw8f5b9qw4z3JGkLYm8r9KWAuSX+y76mwoq1bt2J+YR7zi/PSk6xCvnLSq3zz9m2ByS1btuHOnTGMT0xK8Ndzz7+ARx/dg8GhYdi2q+AkghSCMtVtJlwT2ldXi7JPBfK0CTPAS46srsyuC7ECqw3oXX8blTy8BrwfoJdZ1UWDsoIrNSs5CnfawG6tlViBowj2Cf+E5lwui9Ft2zA00If2thax4kpZbAeMaiL8St4w72QPeuDD4ZxsWnjFIqsWGLigQlCiJkilk5ZyQrsrj3GthTXkMXPMkwppU6FdjUAzQnEd4rUdO1KYeb9Ow+b1psPVuB8+T18zzaAct3I/iFL8IKC9nkoc/4W6FyivB7VRDpt6D7IIsh4kqx5lfQ2o61X9WwAAIABJREFUK1FZne+6yaxibq/GKnErr+bDdTLiCOD+Pb+IZMoWu3V/fw/aOzqQzhVQCdKYXKjgzLUJfPOtQ5ivBKgl0qjIdRA5AWpA0uX55rnWuVqq/zg6wrqtP7pCYfF8IkDCrqLFKePAk4PYPpBCxikioEpNO3YIPxEmJyzgX7/x2Td+0/yZNhUwFTAVMBV4OBUwkPxw6mj2YipgKvAprUAYhs74+Hjq8Mkrf+D5wc+xlzeZTAuZUUm+fPkiTp86iXNnTmNiYhy1allUwFRKjXfih28CMKGYcKkt1oQYqseEYW23pjLMbXXqNR/ndgRs3s99UdHVlmx+AOf+PI/KroXt23eg6lVFPSYkz87OyPbsW15YXEJrWzv27duH+bkFzMzMYnFpWezW20ZH0dnVIwFS+kaQIqzp8C7OTKbVW4+s0kDXbJndCIAbkNywDTcrlTIDN65OPyAkS3aSnpbUpCRr6Faw0piry9chrEgfufSE2/ADD62tLejr7cXQ0BDaWwvIpJOSXC7QSYsts6sJXJYtFnXug5BMq7UdemLbJYTJeCcBM9qtKQtHUE3AjaheUpKpDEfvUwPV2n5kVS+tSMpxxyBZn4fG6CgF2OuBbfy++/Ufx3/dN4Lke8Hzg0Czfo11j1WdIAXBkQOh+dpae+1F1usIlJv/XKnXUJBMJV/SrSU1OinXPR/nbGLHDZHJJtHT3Y6urk4JtbPtHJarlqRdv/nuMVyZnMdMqYaSxVlf6vkgcEurBBeE/KhpmMfUGAOl+9+bITnl1NCSKOPAEwMY7U8hbRcRSAK6LMV4bpi4ZVvOb33lwJd+61P6Z9i8bVMBUwFTgYdeAQPJD72kZoemAqYCn8YKfPvNg//RD4K/X/OCVEJCrkKUS0VJkz55/BiOHz2K8Yk7qFXKcF1HYIs2aa0oc3vCMK3VGoaZes30aD0zmWott9EW63hwF7flbWFhXlJxBSZp86Wtu0blysLIyGYkUylkchls27YNN25cx9TUpID03MICstkcHnnkEZTLVVTKVQGQffufxsjmLWhnwrVAskpJ1pBMpZuQzoRrHithX6uUWrmMw0szNNehV0CwMSt5ve1UR3CzYtgYBaTt2s0QSOt3o6W3Eeakk64b12ukMEfyo+vY8CILuZtwkEolMNDfj5GRYbS3tSOVdAVxQq0MUjm0XXaKIoh6twWDGOJE/VKSq1XPMSFZ28AJwlSK2buqKErZcrlfBj1Jx6psHAVvMQAqljS9FiIbo550wJeCa5Ws3gzL68OiurcZlD8qDH8USNbXwUbwfde+IleBAuS1CytKEZYViGhBQO01uqs+Y1m9yUZve93xELULMGgrDCjpR9s4ASw7BNvz21tz6OnuQHd3D3LZVnhIYnK5gg/O3cDhC9dwaXwGq2FC+pYtnluPz9W/l9oVwX3zCpKrKPpSuVsquVqlZKedGlqTFbzyeD9G+wjJq8puzd/I0Kolkbpiw/q3XzrwpX/3afzba96zqYCpgKnAJ1EBA8mfRFXNPk0FTAU+dRV484cf/pta4P8X1WqtTz74csSP72FpaRHHjhzGoYMHcfXqZbFbJxMusrl0HTYJwRqYVeCWSrom+BJCCbG0Teuka8IOgZmKsti6y2VRg9nDuLiwgPb2dtQ8D3Pz83IeAl/ZTguFAloKBfQN9MtsZKZc8/how75w8SLGxsdk9JPnBchl8+jr68fjjz+BbaPb0T8wCMvmmKkGJBNECPk8XiZcM5U7DsZ3zTneYAzUGoCJVM4GWDf+M6VijdTt7jnJalkgPt6nvo9IfY7Qr27BZaDZWiW5sW++Ty5GBFFSN5XkTcND2DyyCYNDA8ik0vIYU8wTri11YN+rm0zCdhOSVl0sV6K0akvOOcc6hTKqyUdCrNaRiig+8tixRMqw43C5g33JnM+sUq5ZX0kPl+RjjqNS+9G1pnqt37cAumyjxlaJGhoE8nwZG0XbNkPm7jHaaWMY1+C5NlBsI8h9kPub/2g0Ownuejy6cOKLMHKN1OchN2zYalO9wNJYRGrYthsLNGoWuAXXduDXfHETCJAm2D/OudQ15DMuurs60N/fh+7ObtjJLFZqFq7OFvHX75/Ah+euYsl3EbhJWHYC4imQ0V/KRi9fMgf53pDMpPO0W0NbqopXHuvHtt4kUtaKXFdq2rJdTSF13g7tr33hwBf+/afuD695w6YCpgKmAp9QBQwkf0KFNbs1FTAV+HRV4K2fnPivy9XKL5TL1c/p8TL8YE2oOX3yBA4efEds12K3BlCplsXCS8u0CtpqJBITjHkjpBG+CMzcTgMz4ZhAyu/84E94pmJMW3AtGvtEiFpeWREwZsr14oLahkpyoa0VO3bsQCVStakq37p9S0K42traUCpWMTMzh8nJKfT29uHpZ57F8y+8JGFeVMXi4MTjJuAz4ZqWa91L3awea0hZ736B3npolwLg9YBGDU5qqIZrwUf3nzYs0419qDRpDcnaVi0dn7Ge5Pj++LOIuj7H+FgyT/rxxx5DXx+Vw4wklIcMZiLwOrZsJ7OVCb4MXIr6jDnuR8YusRfV5/xjwKEVm3ORqXDTmy1hXVSH1RfD3fhWCcYI2cOuIE0HPanlgHgdot5WeR0FzBKIFgvz4rWm35/ua+a1xfMVv8UTsJsh9V7K8Hq/7R9Ved4IyNfbT/zcNhZD1Hl+EEiWbbQaLQcfdzEoG7TM/OaCBM8H88oTarybVysjlQDa2wro7+3BUH8/ktk8KlYS8zUbbx0+g0OnLmF8qYoyxzxZLpJOEjW/pq5DR+eXE5KVO0OP8ZLE6qhzWiWc+8i4PjqzNXxmTy+29iSQDFdknjPzxZzQrqSt1EkrtP79Fw584Xc+XX91zbs1FTAVMBX45CpgIPmTq63Zs6mAqcCnqALvHD7z7PLi6j+slCv/A+FLxp7yg6xl4eKF8/jg/fdw9MiHKBc5L7mG1eKKPEYAplJMINaQoOcMa6VWq4GEUUKvnp9McOaNNmcBINp0fV9UZ96qtRp6enqwslKUHmPeL8FQiQSGhgZF0UylUzIzeWmZQWDq/mo1wM2bt3Hu3Hl0dnZh/9PP4PkXXkQ+X4hGQSk1WSuTBGVC8vT0tABzMwg3A02zCsxj1ZB8N0RrOzXHI60NaFofku9WDxtqsYYhBSWiOsfjkiJgrgurVF59H7lcBr29PXhsz260thbUM5iWHFmnGcZFkOatxnMg8dM2nISrwrfCAB77iyOruk4vppJLUOY8XhmvFYGZKP8AXN4dVDlkV3pkGeClE6z1DGAJ9tLhTxEkx2uoLdcqTVkHRSn/MK8P3RcfB9FmUNb7+yi/zvcC6vUeu18PdPNz1L/VwsgaJVkgmYssa9PP9bWi1koawW1xHbz+HNVJLotOqp+ftWdCPHuTOQO9AtcO0JJNobujDZuHh5BrbQNSOZTtDD48dw3vnb6CszemsFwJ4BOSk2lUvKoEtGlIFpt1HZJ1deOQzJ99ZJI+evIBXny0B1u6nTokyxUTOOWUlfjQgfMffubVn/n9j3KOzLamAqYCpgKmAhtXwECyuTpMBUwFTAUeQgXeu3SpMH1l8hdrXvA1NaBHf3gPcOvmdZw6eQIfvPcelhdpSa7Co6oUJRUTMgm+VIZ1Py+hmTZsWpl1Hyl7lQm63JYWa/7M57AnWKtepWjessxqtmx0d3ejVGbf8CoGBgbqtm7ORl7i7Ga/JgDInlgq2gz0SiQzmJ9fxNjYOLZu3YZNI5sxMDiE9vZOGRElWKZH10TK3a1btzA1NSXH+1FVZLW9Gse0kdIsQM4e0ViKsT5tcYhrBrr69hqwxV+r1ebGz1EXqOxS5g9H548LCVSPd+3cIfVLJhPwvBr8Wg2u9BKTYcvIJBPiDKhIinQIzstOZTi2y0OlVkXV85DJ5uT4aYWX8xyBHM8zOYz2b553LXpzVJjDgCZ4sKhg+qGySAuDO9GXSk9utlvHa6OwUJ0zDeh8fR5HzVPXIa8xXbuNIHkjW3bzr89HVZzl+DbosW5WsxvvK+pQl2um0Uuu66CupY3t1utDt+qLD2TOtdonx3Dxu1zvEmHuS2+5awVIuRZacils3jSIzu5upAvtqNk5XJ2cx7GLt/Cjw2cxX6yhChdOMoOyXwMju6TPXP5CaEhWKj+V4bVKMh0BHrLJAH1tFl58pAsjnTYSwbI4E2TScmiXMk76bTd0f/fzr3z+6w/hT5nZhamAqYCpgKlAbPaAKYapgKmAqYCpwN+gAm+99Za7Ukl9NQjD/9vzgywFW6IyP7RPTU7g3JkzePP7f4nlhTlRh0gtnLfLm56FzA/jVGL5gVzPRqbSRxAmSDE9Wgd3FYtFZbG2bXm+BHeFofQkc2Yy1WiOcBIAE1Xbll5llaLtYHT7KGwGUxGOEGB2Zk6Oldu0d3QL6BG+d+58BN09vZJ8PTQ0jEQiFe1vbRL02NiYQDJV7fVA9V7qslpQ2BiSNdBIGNaG4NOwYusFijUQXVeho/5fIVGtrEZoopVkfUAI0dKSw+bNI9i1axcSLsGUaEKdUanRTEJWirIK6FImgsj6La8Z9Z9qKIqSongeuKDAr2q1JrXm90QiiQRt8ckU0uxLb8kgnUoIjJOsiIYCgIJIJCVl0db1VedarX/r71K/iLzjkKwCwVRLgO5Tjqv8D/Lr8HGAeL393g+S74ZaBfX1ayeaq92og5q1Hb8G9LaNsVBNj0dgLf3hAsshfI7RUsWsvx7nXCcsyTFHKmGhv7cTA0OD6OjpRc1KY6ECnL81g+/88H2ML5ax6tvw3DRqHPHFM6iYOIJk3ZNMSObJiwK75AwzAd1DLhVisMPFczs7sKnDgusvRdchF1Gc1ZSd/su0k/y911567VsPcs7MNqYCpgKmAqYC96+AUZLvXyOzhamAqYCpwANV4Hs/+PDVwPJ/tVyqPh3C6mKQFvFrYX4ely9exJ/92X/C4sIsG11R8ypitSbEEoQJvAQUQhPBV8MwAYa2am6rH+PjGqb5OIGZkEwAWlleljnJBAT2KmsrLj9ySxBVEMj4KdqqW9vbkM1lkUwlMTU5JXOOeTy5fCvK5YqEgxGS+weG0N3Th23bRqUvWYNYXHkkIPOLlutm9a8BM8perCE2vl1c+dtITVZG1LU9yXpfd8NQDICiwC/1egqSNTDF66OfQXstFzjYd8w6bdmyWSzptSp7xQMJSONjosByBjJ7TKnc8zH+TPXRV8FthF4qkDxfc7NzWJhfwPLyEsrlEoorKyiWVqXvlQsanDGdSmXgJlw4jgvHddHW1ipzmQnMhZZWFFpbkS+0yjVBQFa14lxlRV6+r4K4tC1bA7KutUrbjsLX+JxoIUeCvHyGUqne+PhCx72CvR7oF+MBNpIzEsH9RtdP/BzT9hyH5MY10+hpV5daFPZ2V9J1A7Dj16NFG31kyebzaxzrxT7vaCGHCxOOFSLBYV8y+9pHR1sWg5sG0Tc4CCRy8JwMbk2v4s2fHMeFO7OYXKmhJJAsGePSZ6yuZB3cpUarKUjmCCplpqeDAPDRkgaGOpN4dkcbhtsB11uSpOxISV7JONk/dWH/0edf/vybD1Bqs4mpgKmAqYCpwANUwEDyAxTJbGIqYCpgKvAgFTh49OyIV8Yrc/Pz/zwMw8dULzFQLpZw4/p1/NEf/wEW5qYlvGt+frYOv9w3LdS8URUmqBJWGNTF7zq4iyAj4VvJZL0fmNtQYSY0EWa8alUgWSnMFaQzWQEnAjbVSm5DBZshRH39/RgaHsLwpmGUinx8VYA7DG1MTE7h+vXr2LZtu6Rbj27fiV27HhGIIzxo4FZsY2FujkFfk5JyvRZmGjN5N4JfdX8jjKo5FVuhjlZ71yrGGnDir3nXfXFIjuzWahs5enlqPMSJgEsIZq/47kcfUQsKra0yvoup5QRhWdzwPXhBADfBBQ5P4NixGejlqRRrz0cy6cp5nJ2ZwYVz53Hp0kXcunEdq6vL0p/u1SpIJhzZhu+br8kFA1qhK1UPuXwB2VwL8i15DA9vwpat27B56zYZPcQFCwWWlgC12HijHmUNyrGToWzDMQsZnQTynMjmriFZ98RrVVnvq9khcL/fiQe1Zzefr+brp/nc8t9qRJYafh0/LpVZFgV4rRkFtbafvb5govuTddBZwLFKSs2lvb9qu6hZNmh6ZxI168dxXonQEyu8a9WQSVvoH+gVNTlX6ICTLmC2GODIuTs4ePIyLk4sYMXNoiI98AyCUzOOxQkQ9SRbOma7CZI5AqqQsbCpO4WnR1sx1BbArS3C4rlj33RoL6Wt9O8n3czXP/viKz++3zkxj5sKmAqYCpgKPFgFDCQ/WJ3MVqYCpgKmAvetwFtvvZVGuq1veany/4aB/zLhVH0YDwWSvvPtb2J87BaWlxYwNzstoMWbnousw7vYG8wbwUk+8Ee9y4QXAjMhmQDC5/O7VpUZMkXIprpJWOKH8I7OTuldZUgTAc+ylQK6vLwotl4qk/0DfaJSSnq1ZUtY19z8Ai5fvozBwWF0dHahq7sHTzzxJDKZXB2SNZwQyGmznpiYELDmv/Vx3w0x8eTqhtq7kZJcByRlbv7YSvKadOs1SrJ6BQ3JPF3Ej0w6LYsNjz+2B93dXeo9eZ4kTtsOA508Zavm1OMovVp2FBCUqQoG8Ko1AeLLly/hwsXzmJqYQLlYVMFtK8uolNTPVPYr5ZKAn4SuWcoGX67UkMrk4CZTct4Iw8lUWsLbOPN6dMcObN02ip7eXiQTvCbUNg21Xb03gdzmq1dUS5W6rfvg1eEHapxVpCrH3QIf1Vr9N4Hkhkq8/qLIWiU53sseBcqJJT0+L7lplnLMbh93OoiSzJA1Lto4hGMXVTii6doc5CRirw87UpETrg+H6dOdrejr70X/wADcdAvKfhKTSyG+9cP38OGl21hKFFAKqUgHcNljLinWDfAmJAsoWwr81ZIQgdpHa8bGpp40nt7egsHWEE5tQa4HSUQP7YWMnf53KSf1jQMvHTh83z9SZgNTAVMBUwFTgQeqgIHkByqT2chUwFTAVODBKvDtw4ez7qL327Wq94VqrdZlWZyQClF7jxw5jLNnTuDG9ctYWV5EMpEQ1ZCAyT5ibaNOpzNRgFMI11HPJ/hyZBNBWs9H1h/u+TwV/hSgWq2IOujVaqiUK8hkswrwOMM3wZTdlKQpL6/QsmkLdLe05JHLt8hjhOTh4RGUymUwjIu9uFQyCWdPPrlffqZap2zFjZpQpZ6amsSVK1ejdOGNFeS48lcHlLqy25iBHAelutIsRNsYmFO3066Zg6sPTP0nTvXwqkUDMd/G+poFKCW9WI1qImTaUP3bmzdvxpaREbQUWuSZgR7hxPFNeuZtVAI1r5j7YvpxFdNTEzh/9hxu37qF8bHbmJycEDB2OfYrlcAqe5ArZRkjRWWf9msGgnGhQqn0oYR9pTM5FlspyxX2q6tzVii0om9gAMObRrBp0yZs3rIVvb39cg4J2SpJ25Z0Zt5oEecxcr8EYBkJpeLl6iCtE7D5HF4/XHxR448I0mt70OWZsTKv11O8wfjldX+RmgH8bst141jjjgQN9nG7deOa0vDcSLquX3tyTUTXUvSzPE+s5pFCbdPw7MIPOfrJ4kxigWSeY5uWfNuH7QSw3ADZXBJdXa3YsW0rsrkCAjuNVS+J771zFO+dv4WxcgLLngWPizB2vXGgvnhhhwzhilLXxe+tINlFDe05B1v783hiSwYDhQCuvxyp2g5c251LWsnfcJPudz733OfOPthfKbOVqYCpgKmAqcD9KmAg+X4VMo+bCpgKmAp8hApQTQ6d/D8plso/XypVn3UZdBVAZhUTIt9798c4fuwDLC8vCOzyRoDmfGKChhrnpHqSCb7pZBIJl6nXFkrlUl3547a0Rmt1meDE+wjThdaCqIELc/NRf6l6AwSjTCYrkMXn6UAwPs+JUqt5P8GLKjj7i/ft2ydgbDku9j/1DLL5ghpbZKtxRAqWQjkW9iRfuXJFXltZde8O09rQcq1QbU26td63hh7ZZfR69dcWnLg7oEmHcsnrrXkOrbiNflY9y1rNKJaOXUn6HhgYxN69e9GSzyMlAWkMNa7Je5JZx5yNHCn8EoYlPcEhfK+GmdkpnDh+DH/x3e+iVGTPcU0Cmfh8qsbpdAqlVZ47jnbiQogj9atUqwKzPPc8aJ7LdDYrSjUfk9C1RAKpJPvTy1IvLoLwWPftfxq79zyGrq4u5HIFJFNcaHElDEzb45lMzvOqAsJceU/skeXryDu3bbkmCMaEZFr06U7gsWh3gJylWIiVnBtbvf/mxHOOQLvf7V7q9N2gHHMeRLZq7VhoBuf4tRMfE7X2frW/eA+2mnVNq3XkXKAdOuTJVxArfcO615mqrx0CLuAmQhQKaTy2axTt7a1wkxlU/CQ+OHMNH5wfw8nbK1io2qhQ/XUY5ia0HfUe0+KtIZkvFyCk7ZqIHtTQmXexa6Qdjww66G3xkUQRgcfFHBcJOzmbTCT+ZyfpvPm5pz939X71No+bCpgKmAqYCjxYBQwkP1idzFamAqYCpgIPVIEwDJ0Pj595anpm8b+qlKr/GBZn5drg7Nvi6irOnD6Go0ffx+lTx1Eqsf83FBiW4C3bFjAhyFLNk/5gP0CSCnAqKa9PuKHdmiBFmzYt2fEP+nAsATtCH8f7sMeVn8erFRXEFbdpZ7M5AWYqi4PDm0AFm2FfVJWXlpZx+/ZtDA4OitW6r38QL774KloKrQ8EyWqkkLaO3t0P2mynXWsTvjvcS0FQA8rjJyM+P1lDUDy5WkBKj/EhUkdjfdScXT3iR6mv3JaW8s0jW7B//9MCpNJJWiPAcoSSmtVDeKRgS0B2qPkFVHrLWFlZwtGjR+Tr9KkTkiROGGb/MRc6WG9+8fm6h5nniMFd5VJJLPCEVD7O2coEKr0gIP3PrivbEHYFYGEJSBPsu7q6se/pZ/HUvn0YHBiGH/D10nJdycKGQ3u/+pnATcCjdZyLBrxG5L1wXjfB0Y9s1zUV6CW9ztEnhjWp2Sx4NIP5bwrJ6wHz3deJtk3fPfap2aFwlxOhacRYMzDr68S3mGodhbwFNqzAhl2HZCWhM2k94HZ2iNChSwNobUlidKQXPV0dMlMcbhaX7yzg/XN38P0PLmMVGVSsJHz+PYipxVybcenOiJTkwOb+A9ihBzesobslgd2bO7B90EZP3kMiLCKsKUh27dRM0nX/RTqV/sErz7xy64H+SJmNTAVMBUwFTAXuWwEDyfctkdnAVMBUwFTgwSsQhqF19uzZ9ht35v/bmuf/eo3+SsuFbTkCNbduXsWpU0fxk3d+hJWVZVFdaWslKFGd5L9zubzAGvuLqWIqhdITxUurfRpueWT8mUDN5wrFUemTebqhwHeCQWA1Jigvy/P51eiDptpYlQTr1kjNppJMSD5//jyGh4dl/FNHZzeef+5l5FsKApwbK8mXRalksvN6SuDG6mCjlzYOL42f1TloHgGlRi41Qr/0mYpbwevinzyfddHpzQ21WwGyArD+vgGZD71rJ8c+JaSWXgTJ7Ekm1OjgKB415yUz+XpiYgxHjhzBlSuXcePGddy5c0us7NS6Cck8Su0Q4PMJorS+sw+ZyeI8f7wOfI/p5zUBWYZr6QRq3kfLNNVkUXsJyZaFbC6PaoXPzeHRxx7Hvqf2YdOmzTLTmv3khH4umsj8Zkudf85bJhmLohkNbNZqspoTrSCUfdU8Ln7pAK+7IFkWDhofJzSs3k9JvpdSHP+Na96ucR1EIV2xNO57g7KyX3ORQPYp/2uazQ3AI/xqGzqV38CSVmGCMvuGpWJ0bVgQSCbQMl6gJeuivzuH4YE+WbBIplswuezj2OVJfPPtU5gtWVjxHXi0vbO+VIsl6RpwGYYna0oh4pCcQA09hST2bO3CaJ+FrlxNIBn8VQdHgyWnbdv5p9lM6ocHnjkw8eB/qcyWpgKmAqYCpgL3qoCBZHN9mAqYCpgKfAIV+IsfHPxvEFr/Z7FUycNyHNtJwLFsLCxM49LFs/jL731XIJnKMZOhs9mMKI1UhglKugeUkEtYIkT5kY2ZkEIwJnDxO7dRc3ar9MWq2bu1aj0IiqDN1yboaFv2zMyM2HF5I2ATfgutbdKLu3//M9KTfOrUKelJZkK2k0jh6X3Pr4HkBpCG8pq0kzPsS6dyN6uAcYDR8FvfR6zHtRl0GqB8t5KsgOV+Y6G4B92ffDckKysxwVcp2I8+shtbt2xFT08PEmJ9Vn28MtHWodpKgOSIJyqsPlwbWJifw5kzp/HNb35THAPF4iqWlhfR1laQ+cqEaCrKajSTClvzap6AGs+3SremZbcg++W54n3iILBQX0wRa7z0KPsCujz2bL5FlF7CMlPIR0e3o6OjU9Rm/runpxeplHInsFj1VGtZLlBqv6BftLIglm+bM6FVb3u1UpUFm2ZIrp+7pk8SDwLJzapx87URv7bW+zluvY/bpdeqx3f3xWtAbk5Q18/jAhAhWdmtmaNFSFauapZKXNICuIRkfqkaEpIzKQvtWQdbNg9haHAQ2Xw7VjwX524v4HuHzuHS2AJmVz3U7KQo0XLd2lSMg3tCcm9rEk+M9mBLD9CZrSJJJVns1onQsRKTrpv4x5aTf/tnXnhh7hP4U2Z2aSpgKmAq8KmsgIHkT+VpN2/aVMBU4JOuwNs/OfqG54f/bHl5da8foMDBMdSnmGZ888ZV/MnX/1iszQxsWlxciGYbB5iZmZK+UFF8HaUyamBOugkJ4yI86VRrAlNnZ2ddZU6m0wJg5UpZ7L+iAEZWWr5n9j4Tymi9llm7sEBgrlRrcNyEPP7scy9IeZhU/dJLL8mIo2Kpgn1PPSdWbK0k3wuS+brrgdBG8KOGE62F3buVxnUgWayva+3cza+hFOKol5ZIE9nAqeZqdVfBkxpt9dwzz0l6NIPVqPRqm7Wyj1ONVT3JYHgXk8QMUzkaAAAgAElEQVT9Gk6ePIlD7x7E2z96W9mwJeiKI53SYpenwF+rMR2bPce2QDTVX6rGAqOeJyqvDnDjv7l4kc7qIC/2EldVzzaTz6uqvrwOCIy242BwaAiffe1zKLS1Y25+HkePHMPnP/86du9mr3KvCgSLgJ+QKNDLBQIeHN9bZEcmILNPmtvTwVCrKmDXYNk8XkpPL1q78KH1/bt/0za6Lu5lt25eVFkPkuPXj4buZmhuhuRmONeQLHFn0oOswJigzMRypT7TLs2kakZrQZRfxw6QdAPkEyG2bdmEzSObUGjrxKrv4s5CFadvLuKHH5zGtYkFeG4GPp0lvITEVh3A4e+o7rkXhT+AzZ7ksIK+9hSe2jGAkS4f7ekKkmEJCBgj5ng23NvpZOKXE22D7x7YvXvlk/67ZvZvKmAqYCrwaamAgeRPy5k279NUwFTgb7UC7x4+uatarn1hebn4K56PLUzHJVDZCDExfgff/NY3cOf2bSwszKNYXEFnZ4dACCGZoErAKpaKUbiWSrTOpbMCvVQECVNUjwkv7DsV667rICOKNDVPpjoHKBWLAj/8Y8/tCciEYyqDbW3t0uPK+cbJNOc0W3J/T29fFPpUxbPPPoe29g4Jgtr96BOiVsYhWUMIlWTuh+OOuA8ZkRT3PEfVv9s6q3o/G3lIOnU4pgLWnyvkcpflWgVzKetsY9RTHJzjkKz6kLVlmjXSadJMEmd9nt7/DDZtGlEjutTgXQm50unVPI8yCspmr3cZk+PjeP/9Qzh+7JgkgjOoiz3KPFeZTBqJhMNWcalJMpmQnnJR270gmmvM+dgKQqn0a2hmTbO5rAArw7Vor9aAWq2p+vLMEvws20J7Ryce2/M4+voHxHlw5MhRfOblVwSS+/sHxMavE8ypQkul5VNAlKocnS8uDOgwMirUbBOgui1p15pOrWjOb6S4NkOs+rcC8fjtXgsnG23X7EiQa1tUf30t3L24Eofkukoc2bL53Lj6HD92WURgmny0bz5GFVkmM+mFBIFkB/xt1oozE6sTto+M42PzcD9GNg2jq7sPZbgS2DVVsvBn3z+IM9cmUEIGnuXC50KKGiIGm9dYPRCsAcmJoIz+thT27x7CULuHtmRZINkKXdihU3Ft96rrOr+cqqU+PHDgANPczM1UwFTAVMBU4CFUwEDyQyii2YWpgKmAqUBzBc6cOZOfnCvvLK6Wv+YH4ZO+Hyakp9iyMD83i4MH38HFSxdx585tzM/PotDCPuQAS0sL6O3tFcgiQKuZyEoFzWfykeJoobu7R3qMi8WShDYRTMk6qYyCLEI1v3g/xw7xdWdnZ1XwUyIh9mhCMvfP+zu7ewSWOOs4wTFRtlIS2Zs7ODSMwaFN2L37CWSzeVEy42nHfO863ZqQzH1LMFTstl5fqeRSCxgoSNbQE4eWeD7y+jZs/Xw15klHha3dtgHJOqxLFNiQlmWl5FI1zKQzkg792GOPY2BgAIlEUhKpZUSUjFFSvcgKkiF9ynNzMzh98gSOHz+GG9evyZgmzvBl3Xl+qCSzJ5xzcWm3Zr0luIvARnWSI6ekR1z1JPMxHjvrxzrmcmqElyc93oDjqtRz6fuO1GCO5yJAc7GE47t4bTD9+ty5c3jyqX3YsXMXhoeGxSrfWmhDS6GgFOhoPFbztasGYamPB/GfZQa370dKvIJUCeuKHADN+9Hn/K4e5mjD9RZR7nXN3O0s0P3E67sQNNDHgVklkjf1IUcKOl+b7E1A9utjxhTAcn4yT5i4rrngZbmg1ks1WepkBUhYAdK2h/7eTgwP9WNoaBh+Io2ylcKqlcKffO/HOHrhDubKNmpWQqnJ/N0WSCaMq0ngEuolSnINCb+EgY40nnl8EwYKVbQmykgEJQntcuCu2rAvIQh/+cuvffmIxQZnczMVMBUwFTAVeCgVMJD8UMpodmIqYCpgKrC2AgzwevPNI32hXfltzws+U/OCdvpw+YG9XKTqOo4LF8/j7NkzOH36pMo9CvkB3kdXd4cAc6m0KtBGWFqYX5CkZVpfCU1MnVY9puxpzYt9ulKtwEk4YuPmNsqqbSObSUsAGMdL6bFT4+PjKgTKdQXIqD7Sbs2xT1SSCRK0YfM1hjdtxlP79uP55z4jfctxSI4ryRwBdenSxfpoqvVm58YBWEGyTrLWoNNQgBU2N27N1ln9CFOvtQ1Z9NH6PvW+lfKoxzSxtiq8ylPjj9gnbDloa23Dli1bsGXLVrG/M5k69HRKt/Js8zyRqW0rwCRnIZ8/i5/86EeYmZkWCzUV4kKhRYD4zp07aG0twHVteNWqKLF6AUOOXWzwjqjXGpJ5znQ/svQkJxN1aLYcWyBbKdHR/hxHQte4SEG79o4dO7EsM6uncOvWHezcuQujo6MYGRmB7SZEUeb7Y4K6Fc1Npl16zbkSIFR1ZC+7Dnvj8fBakYWCyHrefI42gtyNAFpfD82K89rrZP2e8/i103xtNCvJa0FZKcn6NeL9yQRgn2qyvvBEPQ7Eaq2WYehW4ESohECyXHs0PlshklaAlOWhvTWH/r5ubNu+DamWVnhuGkuejTcPHsWH527h2lQJVTspajJ7k3kTtVq+c/wT/0GduiZAPNSZxvN7t6I3V0aLWwTVZZvz10Nr2Q6tszbsX/7Ka185Yf4GmwqYCpgKmAo8vAoYSH54tTR7MhUwFTAVWFOBt946k/fs4s+Xi+Vf9Gr+64RkS1KuA4GasbFbEvb043fellQgKpOrxWUkkwzUUv2v3d3dAl6rKytobSkITJXLVQnr4v0M3+rp7pW0aoJLNp8VQKLiR/gicFHJTCUTojozGIp267GxMVEpCVZUj1sKbZKaTLWwv39QVEpCcltbBzaNjGDnrkfx5N6npSdZQ7JSZRVN6DnQFy/eDclqG60aK4usujWer9TktbbfuwAsUveaVeK67baeVBzft1KpyUSqJ1epx8pirX7m8xNuUgKunnjiCfR0dcv8YVEOCdcCxpbYqGmz5pfv13Ds2BEcOvQuzp0+JYBMMGaqd0sLaxTKokRLS05U/FoEmCq4i0nTvixAMH6J1vlyqSzgpoO7CNRxSK7Pno6A1g9UUjZfa/OWLZifX5D+YoaukeQnxidw/PgJcQEQvAm35UpVgtheeukzshBCC319VFbdFh2lPkcnSS0g2GLn5jGzh5qqNt+/nFfV7N247vVs5EYO2Lp/FdazUG/05yN+vuPwvOF1IIDfAOtmQNZjv/T9DWVZvR2PSrFY2ZV6rCCZ+nKkJIsvgEqygzBUoW+uBSTsEEl4yGeS6Olux/Yd21Do7KS9A0vVEEcu3hRIPnx+DCU7g5pAsi0BXkpJ5tlQME5R2A5rEtI13JXBi/tG0ZUpIW8TkktwCMmwF6wApxHgv/vZz/3sSfPn11TAVMBUwFTg4VXAQPLDq6XZk6mAqYCpQBMkh66dPTm8Mr/033t+8CshPZpEJosfrkMsLMzh7NnT+IvvfUeNCSqXML8wi2SCjytbLwFHJSl76GzvxNKisli3t3coMA5CdLR3itpMK25re6ukZXP/hGFaftnTyhAqQhshjFDGbZhkTdBiH20mmxfI4j7Z28r98rmDg8OSlrzzkUexY/ujyGRzESQr9VbfdE/ypUuXZB9r7daqD1gDzvrWa2XsjUNQ8+VU7z2O2WPXU5fXs1rrUC7p7Y0s1jwmNcopFKsy7bEvvPACchnVB8ybzEOOgrqCoBZN2AqxurqMv/7hD/D2j97C4twcal5VhVx5tEzTIq8SrJlaTrs7513z33oEFAGYlmkeF88TA9m4eMLzzZvuAWZPM49Pq7jyIFOVg0BcAdyeroKl5WWkMxm8/PKrMu96fHwCBw8exOYtW2X/PPe3bt2W9/jiiy9i6+goOju7kc7kZHaynnHcXPO4VVrNW1bzkz1P9Sfz2NaowNK8q6dKbfwR40Eh+cEAuXEdNoC4MS6sAcN69Ndau7V+H9J+LjOvoezWcs0qQBYTtrZbc5xW6HKgl0CyJIZzhrkoyQEySRudHQWMbt+C9p4uJLI5lEMLVyYW8N6Zm/jBBxdQsrOoRpZrJmVry7Ulv1MKkp2QSdarGO7O4DP7d6AzXUKWkOyrFgsL9pzt42TgB//k5z7/c6fMn19TAVMBUwFTgYdXAQPJD6+WZk+mAqYCpgLrVuAvf/DuP/3/20z/p3K52hYw8Ycdha6LUrmIC+fP4Rvf/NMoqGsVc3PT6O7qEAiZn58TWCJY0TLd3taB5SXOVvYxOroNi4tL8hX4oSjTbsJFR1eHHAMBiv2thGGlJCdx48YNUTEzmYwADlVq/kyrdr5AZbqKmzdvwnESoqRxm76+ATyxdy+efuY5DA1uBvtflZIcWZwjUKYCzeAurSTLzOb6TUHyWnhdCzZUtO8PyRJjrfpCdYDUOonYza+jxzuJtVwCsLyop5qQrL44Y3jr1q147bXPiuxMbKGtuVoti5IolmP5L6aPSqWEqelJ/MV3v413D76D1pa8LGKUyiVZIJC+XTm+QAA1nUohlUiKSs99suY8X9Wqmn0tEFyuyEgoPi6BYVBjn7ioQWji9tyWj3GbMkdIcY4y7fTZrDqfPT147bOfl9eknf7Qofexf/9+DA0NyQLI22+/LcfAhY89e/ZgdPsu9A8Mq4Tr6HRo6NUBYbqWfE+6X5qwX6tV1AishwTJ8YWT+C/R+gsqG59/4fP6LOT11eS4sqy2bfQpi906oJKsnmuBvfXsB48ryQztYlo9IdmBFdrST+yEAVJ2gHTCRntbHlu2DqO9qwO5QgucbAbji1UcPHUdf/bWEZSsHCpWUtTkkEp9FN6lhHhBdThgkvUKNvVk8Jmnd6EjqSDZ8YtI2OxJtmdCPzzuWM7/+OUDXz5t/vyaCpgKmAqYCjy8ChhIfni1NHsyFTAVMBVYtwJ//eMPn/Frwc+vrBb/URBY3RwHpYKjaGmexIkTx8W6e+vmDZTLq+jobBM7K+cod3a0i0q8vLSElnyh3pPM3lKmVdMO3NvbL4DKnmTarQlq3D9hjCBFS24uk1GKcSYjEEWLNaGH0MXt+weHxLrN+9l3rJVkqpJPPrUfL7/yKnp7+uEmGSyl3qZO0SYsEb74XIZF6YAnSYOOlLE4mGiQ0cVS26hE7vVuDTVTAYSAjbZWR6Ob4vvS4NvYl7ZcS1KW3Ai1uuOZ54FzhUe3jeK5556X96WDq4LAUwDDgKqQY5pCrKwu4Sc//jHef/9dXLt2FW3sQfY9GblFxTeRcGX/q8srArRc5ODL8lzoxQsNcjwgngM95zqbycoiAIGZ+8qkVRCbsmcriOZ5K0XztNmzzn5jntvZ2Tn09g/IOaYt/+bNG3j55ZexefMW2cc777wjivkjjzyKZCqFzq5e9PUPStCX6yZEoVaKsupR1uoyj5Wvz+OU2tA+XlM90WoxRKvJyqKs+ut57hsfMdaD4I963/1dA7oHXSvFcUhu/KwXWOIJ1+pnFcq1FpJrQEhI9qRXWPA1VMnWAskBz60F6rqCzUENSddCoSWDvv5uDI8Mob2rDYw3XwmS+PDCGP70h0cxU7ax6jvKcm2r60NU5CiJ3iYkB2Wk7VVs6cvh5WceQd5eRsYqIYmqWLOd0JpGiKMWrH/2xmtvnDF/fk0FTAVMBUwFHl4FDCQ/vFqaPZkKmAqYCqxbgZMnb7RPz08/vbq88q9qgbUzDO00lVOiXrlcxOzsDI4dOYwLF85hbOw2LDsUBbNarWBgoF/GOM3Pz6O90FYfr8TZyCsrqxK+xeTi6ekZ6a8ttBWkl1iPEyJo5bJZtOTzcj+VSSqPhCo9boj77uruge248jr9A4Oi6lKFzmRyePqZZ/DqgdfQ0kJ7tisqWzMkU+mkenn27FkBJz2DuBlsmm22DVBaa7duDnKK24HjkCz9pPqAIoVZq4M8Rg19GvQ0/BFixWodAd7gwCC2b9+BvXv3Sp923UkuY4yiFOfQk9nItMR/91vfwokTRzExOY5sOi0LHgRqpUpnxDq9vLgoCxJ8TQIu66Lt1up9sz/ZEfBl/bgNzw0foxVblOcITHlfHLIJybwGGDTGPuMzZ87g5q1bEuJFEGd427Vr17Bz50709/fLuT5//ny973pxaVkCp9rbu7D3yafkdZlIxv5j3WrM+hGM9WsTkHn8/OKx8NoiLNet9ErjV/brGCR/VBhu/iW6Fxw/6GNqkle0wBK5EOKQXFefxW5tIeSXvAlCcg0h1WRL3h2CkAjL3wPWypbxUK5lI8G3XasgmbCQz6XR0dmKbaOb0d3bCdsJUXWzOHF1Gt/48UncmK1isWahZidknJRavWEPPDuduYwWwPZLyDpFbBnI4ZVnHkEOy0gTkq2apG3boTXphPZhx3V+9Ysvf/Gs+fNrKmAqYCpgKvDwKmAg+eHV0uzJVMBUwFRgwwq8+eb7W2wXv16ueJ+p+sEQ02k9CT+indrG3Mw0zp07i4MHf4KJyTGsrCwKxPX29EhfLFXivu4eAVf2l7InmT3DhLGuLo78KSGdSaN/sF9gtVbzpDdWRjq5rkCyGvvUJj3JKpSL0Gvj9u3bcBJJ+AS75RVJP7YdR4C5r68fzz3/Il76zGfgOElRfNXU5UYiMlVGQhnDwC5cOC+BVMpefbfFej2oUUW7uyd5o8RjPQ9ZQQ/d0M0jff4/9t4EyK77vPI7d3v7e73ve6PRALoBECAA7uAucTGpzZbGs1XKnmQqlRo7NUnGLk9NEk6S8VRip2ripDKRZuySJdszpiyNrIUSxQUQAWIhABIbsQPdAHoB0Gig97fdJXO+/73dr5sARdkQxeX/5HZ3v3ffXb57XxO/e853vigkTK15yVIbDYgCM9TC3lql7q7qXSVJ0ATOSkg0BZDDmwIG+3FpKx/Hj176IY4dfQdj46NKaSZgmoReQ/qEqS4uzM2Jis/XaGVnz7lYeMN+ZR4zbzoQkqMe7qU5yZ6cL8eOeqN9lKlEh3brPAPWWlsFgplozQA4Ksn3P/CgWOV5E2T//v0CtAR17hMdA1SdabW+PnkDN28S4lN49rnPobqmRs4507aXaqb6pZVyXFbqsoA0ZzNHvckqrEyps5Sg1fxk6axdKvfiOis/ILeC52jbtwLl97vhEgFw9P5K50J0PpelWIc2dy6/TFGW60nBr1pHicZ3DoVahGQvhGS1jCH95o5AsgHfLSFm0wIfQ3VVBn2ru9HcXI94woRrp/Du5Zv48f4zOHF5CpP5AGUrDldumKlRUPzM2waV6QCGu4C0PY/eFirJa5Ex5hFHATGzLNs0YYw7gfUWTPzec488d1L/+dUV0BXQFdAVuHMV0JB852qp16QroCugK3DbCuzevTvrIrF1erb0T8qu9yX+i5sQSZWSYEXlmNbdvfv2Ymzksszf5QgoAgdTlfkgMC/k1TzdtpZWgWWqeYRdUY+DALV19aJKMvCJ44ciSKaazJ8JbFQH+b7mphbEEwmMjoyivrERTEwmXKXS7LElpBUwODiABx7cjnvvuw8Gc8cqIDk6WEIGZy2PjFzGuXPnFuF45ZzaSoBZ+fOiD3rZ0KcInmXpRfuuQK+kDiu2jub0KlXZl9cIzvJd7KvKPK1m/CpLMGtOFZQ3BmKxONYPrsfateukf9e2HHkHl1WQrL6IMtPTNzE0fB47dryGs2dPSd94OpWEWy5LXzFBWMAShtivOUqKEBxZ0tXYLWtROZZkZNsO1XdfFF+CrVKTS6D9mjcyOAeZ55UHy9cZ3MUbHgzt6u9fi+HhYVGfn/zsZwRm2Vu+e/du9Pf3y00RXisMVeOD9mqedwIeZydv3/4I2trbkMtVIRYjFJthYrWCYbFfyyzp8IxL0JSaGa0U8qX+ZDlj8i+L5T3rt4PjDwrKHwSQo2UqYbhSPV68qXKb5Gt1XfFSU/DL82+Iikw12YfHwDTJn+ZrVNhDx4HnK7DlgXsuLNtAIm4jk05iVV8X2tsaxH7tOUmcv7aA3cdGsOfEMK7MlFG2UyjLvOUwAZ5957xG2AfvziPjLKC3NY2Ht/YjbeQRN4pwjLIMdDaCYMwOzL3/2Z3/L55/7PlT+s+vroCugK6ArsCdq4CG5DtXS70mXQFdAV2B21YgCALr2LFjuaHRuX/mecE/DmDUeF7Z5D++ox5WhkGdPn0a7x47iivjY5ifnxPgKRbyYr0mFOXzCwJcba2tmKOSLOFazTL2iZDEAC4qwFSR6+pqReFNJZNiuWbfcmSZ5TLZbE5GH/Hn9s5OmZtLuMpV1chxEKSpOm7dtg0bNm4K+4YJUKp/uBJcqF7zvRcvDi2+9n5W2Mr3R0WrXP5WhYx6XCtVQ1kPbbBhAFclFEXPEemofrKGBB8B6xCgldKaxObNd2PtmnUCtY7lCORJaJrJ3ly+R6biYnTkEo4dP4L9b+3FyMglFPILqK6qkjnItEdH4VzcNvuMaW+nUs3fub7FnuJ8fhGM+TpVY978ICRLv7rvC4BSAa60N/M1/k5lmv3I7E0n3I6NjglI33v/fTIejI4DKskM7mKKOcPZ3nnnHSlrU1MTiqUS5uYW5Jz2r1uLnu4edHR0yvoSyZRY78ltvKZYCwH9ULEnNRPclULPIDParpXFfqX6vxKCK3//2wDyraB5uXp86wTrSFVeea0t2a1VX7Jca3IjhoDMdGtfAFl9mfADS2A6TJEDbx9Z0ovNGzAMzmNAXgy9PR3o7GhGQ21GIHl02sU7Qzfx8t6juHQjj7KTYYfxIiRzm7YRQfIccrE8etvSeOjufqStAuIowia0i906uGzD3O353r/8/OOfP63//OoK6AroCugK3LkKaEi+c7XUa9IV0BXQFfiZFfjuD3f9hmGav2mY9rZCfiFOsIjFY/CZjpzPC9y8uesNnD9/DjMz08ik0wLL/JmK4OzsjCiUjfX1sjzhhanMVHJpx81kq0RVJAQSjggv2UwauWxW1ESug1Amy0ifJmcc59Ha3iFzkqlId3YyxTou8LNu3ToMDA6id1UffD8C5PeOamJyNr/YU3076F1piVXLVc5NXuobvTUkq/1dek9otxabKhVk9T0C8MUALyEjQn9e9ZlSEWQIVjyOVDqFTDojkMye5FQyLUoylWhCKiGZ0ENINgIfp06dwL59b+LYscO4fn0CgecKWPP8Ufnle6gk8zvPJc9PZT81g7Oo8vN1frEm0aguAjZ/jkK6+J3nq9LuHKVfsx+9o6NDRjoV8kXpR+Z57FnVi8bGRtmXM2fOYtu2bXIThdfB228fEuhe1deH4eEhXLo0gqmpadTWN4h1m5bzTZs2S386QZmp6TLL2bQkHd31VBI495k28Ch8jgo6VXkejwprU+do5eODAvLtwLry+pH9UI3Pt52JXAnNS5bqpdFQldfp4s0Vhnfxdog4x5cgWcaFgb3IJjyDo7Co9oejm8I+YroOeENBjQwzYMcsrOpuR3dnM1oaa+DZCUwWDJydKODbP9mL81dnUYplUZQOZL7XEzB3BJIDmO4cqhMKkh8gJJtFgWSOhgohediBtdM3/N9//pHnlU1AP3QFdAV0BXQF7kgFNCTfkTLqlegK6AroCnywCuzY8U73XLnwtOt6v+965Rr2G/NhU7mTsT8lvLV/Hw4dPCT9vfW1tQI8hWIera2tmJq6iambN5BIxFDI58Wq29LSLNZoWmgbm1pC621JUo4JcrT3ZtNpASUCFEGJ/cPxeFJYhiowSZBWU4JO32padDMCRA8++JAAMmcni7oWjmpaqeRduHBBIJn9upVq4u3U5EVARjRXNwp7UgrgIsCEPyxfT/juxSCmQOzHi+BUMRZKQNlzBYrZA06bNfuAqahnc1npxa2uqhGrNZXURDwpNw/Y6833EnaoQouaHHg4fPgQfvrT13Hm9CmxxDOsq6GuTmobKapRHzJ7gAm13HeVfF2S7fMmRRQgxvNHEOayPM88Z9G6uD6l2FJV9hBLxKWHOJGIw/MCgWSCbWNjE44eOyZKfmNjs9zooIOA+7958yY5LirUR44cQa4qi/41/QLwtN/PzMyiob5RepQ5r/e+e+/HwOB6NDU1i8ocjfzivlT2K6sAL2rrAUoFznymdZ3Qv3SjQ2pW8biVU+D9gHglxPL3RfCV6yZUi8ObPStvwlSmWC+3YC/N+F55ffIzQDu1PM9RYJJsHfbYGyrVmiqyhHYpS4IK2QrvOBGQDboPLBOWbaK7sw09HS3obKmDb8cx4zsYmQnw599/HadHp1C0MygwBMxUln5RkjkiLvBhufOoTZWwqj2N+zb1ImVwbnIJFlPWaccOcD5mWa8arvGHTz/29LkP9hdIL6UroCugK6Ar8EEqoCH5g1RJL6MroCugK3CHKrBjx1Bi1r261S0X/wAB1nq+V00oIoBYIlkCV8bGceTIO9i/fx/y8wvSi0pQYv/p3Pws5udmkUmnpP+VSnQmoyCLQNPc0ioBToQYwhpDufiHPp1KyDIEMjUiaB51dfVit+YyMC2x69IiXFNTh0w2K7bdZ555Fp1dXXCkV5XqoVKTI7ggfBCQ2IvMfuabNyeXQW4l2Kz8WSDnFpAcLSffKyC5UhlcWpdSBiPV2JOUaWVtVmBESObPDOhSIVkERtYgV5VDrqoKVblqdHZ2oaGhCY4Tk7m30QgozkYmvHDbBKZDbx+QfuSRyxdx48akqNOpRHzZNiNIVr3hSTkCQiaVYj540yICuChYi6/zuWjmMWtKZZjLErzEfi2hXyphmt/7V/djw4aNsu8HDx6U+g8ObhBrNQF4dHRUVGTa9AnjtOS3tLZgcP2AQPTExIRcW11d3WDa9dTUDGwnhkcffQxr1w3INsR2LdZzNTs6qjX3wbRYJzWuKlKSl2zvUWrXe0H5/RTlStBddh2EN0QWXxcAD9OqKcCGN1ZWgvKiQlwR1CVhWxXLV16XMt06VKcJrIbv8o6JspaHkMwRUEtqcwBbFGDZCTVGi2OyCMmOhfbWZvS082iaVEMAACAASURBVKsRcBLIGwlczZv4s++9incvTWIuSKLEhGtpA1fHZDEtm7DsL6A+U0Zfexr3bOxBEiU4QQmmX5aQL8swTscN68cu3D96bvtzF+7Qnyi9Gl0BXQFdAV2BME5UF0JXQFdAV0BX4EOswIvf+2mPbeMfGcDn/CBYXy6XDVpbCSEEZY7hGR66gAMH3sLpU6dlRJTrlgVaqUi6Xgn1NTUolgpw3ZIAEMGI/zivq2/AwkJelOCGhgYBJ9syJVyKlmz+Yz/qcW1qbJZ+XMJSJpdD2fWkb5n2WqZn08b99NPPoKm5RVRm06QCawkkR5BHGCVYMxRqbGxUZjvfCnSWQ0k4z1ZFbknlJQm5wkq9DHoqFcSVsCTvVtDOEVhUXMsuE5cVJIuyZwRim6aCTqszj5m9wnLDIJUSy3VzUxtqa+pgOzYsanmcXSsBVQQxrstD4JVx4MB+7Nz5GiZvXMf01E0sLMyBIM3AMAEp35f18sEbEdxOFMxF6KX6ypnEPI/cRz6i88HtEZKpclPRFzt93IHNIC8AczImijCmLta+vtVYv36DQC5V4ps3p/D440/IPlDV37tvn9j1qVxz32i3b21rxdp1a0ML/4w8z75z9htfuXoNJ06cwrO/8hy2bt0mgWZ8nvXlPkfjtuSGgUEbupqZzGPn9clEde63UpRDZbTic3U7AK6E1JVgXPnaspskFZActQ0o+/V7gfm9N1ciSF5u1ea2aHsW277cFAlgeEq15TpchEqyqMmhJTucjSzWbL5bea1hWDYsujya6tHV1oS+jhbYiSRKdhKTJRt//oPXcfTCNdx0HZSNGHxeRKYKhzN9wPRdxII8Gqs89LVnsHWwEwmU4fglGH5JAuVs0zyeMOPfs2B87YkHn7j4If4J05vSFdAV0BX4xFdAK8mf+FOsD1BXQFfgo1aBgwcPOheumdW+e+P/sC3rHyQTSbtYKIkiJ/ABA6ViUaDm1KmTOC8q7SVMT09hbo5g44vFl2NpCF1MseayMiIoFsfY2DjY+8r5uAQ19iTXVKtALz4IZwRjqteEH26TPckcAUTrNa3V3d09Ak8EsXQmK5BMBW4lJFPxJMSfO3dW1EsqolEPbgTSyyGoQj2uCP/iBpZ6WZViKXBzG0CutM9S6STAEZJL5fJiry/hk+pxKpVQfdm5rFiVCY1UeGm7jpKce7p70dzUKq95bkWftCjTnli2C4V57N2zC6/veE3C1PL5OdlWLpOS46Yqy3pHUErI5Sxj9hnzWLgMA9UI6byxIDc8XFfOCd0EfHDZaDaxLJ+MC7jzP9Zz84RsS86tsj+bAuG9vX0yJ5vn8oknnpD1jI6O4cDBQxgYGEBDQ71A7M6dO2UfpYc64IiwuNxIYd/y3PwCLo+MYXj4ooz7uvvuLWLdVhZ72s2tcNTW0uxpbodMSDu66qMuL/ZlqxsUFbb5Sgt9eKMj+ly+nwq8EqAXz3slJFf2qXN/V1wzt4Jwtc2K6yzcv1tBcqQkczayF4FyuB2xPRNcqSYLYBOSbZi2DcN20Fhfg86WBvR3tiLBFoZYCjc9B3/5o11458IVXFsASmYMvhSSaeoGDNeH5XuIGwW01AQCyZvWtiERlGBHkGyyRcN8J+nE/yooeN986pGnLn/U/s7p/dEV0BXQFfg4V0BD8sf57Ol91xXQFfjYViAIAuPbL+34khEYv24Y+KLvBZb6d7oBK1RGCaAE25MnTuD48aOYnpnG7Oy0JCrblrHYY5vNZQSyCElMrL569Zqsh7Zfvj+ZiCOXzchcZT5HECPQUikk/ExPzyDN2b6WhfxCAf1r1khY18DAIGpr68SCrCyoCpKpNBOKCMO0fF+5Mi52a9p5o+cjVTUClKXvt4ZkgRaVw7SoBi4DZCq6YbqyhBxROfZoq/bhSt+xD5fhWSF0xmIOUum0qMepVBLJWEzmSFP9pPLJerGPmcpssVDA1ru3Yk3/2hBoQ1Vb1FDZc7FrT9+8gddefwUvv/ySsnCzx9mAwDcBkXZqnjPCJ2GO9a5Mp45CvagWqzTr0mJwV2W6dWQXl7TrZAK2o2YX5/NFsYsT8HmeCLu0U2cyWVy+PIr5+QUZ+UR7NYO9Tp46LenW7Fnntvbs2SPnjLb9m1Octz0lkN7W1irnNV8oYvLGFO699z7cddcmtLa1y0goOggWZ2OH86wVrNJdYIjSLXZwlzcS8vJd3SBZGpR8K4v17SzP7/f8kt16KaBtCYLV5ydSk3/2+tXylUqzis8K++IZnuUt2a0VIFug3Zr1ELVceoMJyWp/PBHeaUW3BJTraqrQQUjuakMqmwMSWcz6Dr79yh4cOjeG0VkPRUIyVXmTmj3962q7SbOA1toAq9sz2LimFXGUYHnKbh3W/UDaif9Hwwv+8okHnhj92P4x1DuuK6AroCvwEayAhuSP4EnRu6QroCvw6ajAjh1vNU8v5B8vlgq/Z5pWlwEzKyBK1Y6WT/aBGgYuXDiPEyfexfTsFCavT+DmjUnMz8+I3Zqqcjyu7LTJRFKgdurmlCikhKkrV68IxNBuPTc7J324BDfCcy5XLXA0MjomvafS62rZePCBB7F+wwZ0dHUhHs7NVSDBf/+r0Cux/QJYWJjHpUsXMTQ0JHbuKLRrMVk6PJVLkCSxwUt9y6EKqJTqEFoiGA59tOLEDmf3SEBXZH91qRy7KJSYruyKks6+alFbkwlRwHlTgMnMFnt5bcJeIIBMxZdg6/H9hQKeeuIz2Hr3FqSTycV+ZOlJDbPKaLnmWK5XfvIyXn75R2poj+8JJKfSyUWrdWS3juzNhFo+uE1+UWUmRCtbstpXQjb3h+owb2BwOcI2vzOsi/WmhZnp0omwn3phPo/V/f1Yu3atnOuTJ09hfPwqGhsbBJILxRIunB/Cpk2bpA+Zx/Huu+9K4jlBemx8RCzZDPmqqsrKdVAquZidm5d+ZI7D4vlvaW5DKp0VpV56bVeor1wvlW+CKW9S8IZDifOn5fqIbjKonurKGyZLYBva7SvU5dvZ9Zfbpius+pUJ6Sv6jVfC+fJ1LFed1Y0g1SWvbtawJ9mTAC/1PM+6GUJytIwnveq05fOh3OmqL5nXW3U2g7amevT3diBbXQsrmcV84OD7P30LB86MYehmEQXardnfLSOkAMMDbFGS8+isD9DfkcKGvhY4AsllwCvLdWOb5r604/yZa8e+8/TWh8c/HX819VHqCugK6Ap8OBXQkPzh1FlvRVdAV0BX4D0VeOGFF8yHHnqiG5bzzPxC8R95nr/Z9/jP7fBLcoAMgScqyCOjl3Fx+DxGLl/C1BRHPhGkSigWF5BfWFCJzZkcSoWC9C9TZRwZGRULJ2cls2+5WC6FvbqGJGFz1M+1axPIVVVLcjJ7Kp977nms6lsNy+YsWFptTVk3QSfqQyXAERyYjnz27BkJ/6JySmAi/PGrElCigxfojFKJwx5SGeZDuJHxOWo70TpkxA/7XikQup6AWJnrZ2AYlctiEfMLC6KCcvYvn6eCZzLwiv3TNK/zxgP/R0WWSjKVYY/jnUxJFXdME7/6/Ofx0H33IRWPCxRxuyqwiyOQCEg+hi6cx+43foo9u3fD8DwUCgsolQrKchwGWfGYaYFmnaKgtGiEkwJzZa/m8XEZQjOXp5Is1u1cVl4rFIrSNyzziT01i5ggyxsfBGmua8OGDWoOcl0d3nnnsFisCcC0cvO8nzp1Gu3t7WK7p+2bUMxrYnD9elyfvIaJa9dkvX2r+yTt/OzZ8xgfuyI3F5qbWyTVfPvDj0g6tow7MpjqzNp5YgGPRm4R2AQQQzVZVPES1VXODFZhdCuvh/f2Ca9INb9FsFZ0DQmwyg0U9cytQLhy2Q8C5MvVZIW88hwhObxBwxpI+nU4R5nLqGtX8rDFey7qsqFs07y20sk4mhvrsKavF7X1jXDSWSz4Fl576yj2nR7ByfFZFOwEfF73vC5dHw7/FwSwvWmsajawtiuFge56OHClV5n2b1m/ae5O2LGvWyZ+8OR9T17Vf2J1BXQFdAV0Be5cBTQk37la6jXpCugK6Ar83BV4+eUjaSORb3UL/n9TLrvPlkpuP/8RbphK2aV7lJbicrkoicSXLg7h/PkzOHf+jIRG0QZsmWrWMf8xH4/FsTA/L/9A5/xfjo6qylWhuroGExPXRGmV2ciFgihdBMly2ZNk5+6eHhn/097eiSomIkvg09LcW/4HI4IeAp3qR57EiRMnZKQQ96FyJvB7e00XvdSLcCMgEipwinmW218FmMNALiqUVItLpbKAscAyA5U8DyUGdtF+TWBh3cS+GkKyWHCZ1MznSbQK6CzDQMyykIzF8cVfeQ4PbLsH2URcLLSSHmwxoMmVr1K5iLNnT2PPm7vx9lsHEDNNUU2pRqczSYF3AjtrEIVvUaHmzQrpc/a8xX5lKsl8LUq0Fvt0Pi/LcHk+ePNDrYtzkiG15ggp3oTg+wnCPT2qb7xn1SocPXpUbnZs23aPHBuB+e2335FlohFTBGFatFet7lNBW6USHNtG76oecRZcvDQiQW8cCcV52+yRv3vLVhkJ1tDQKC4ClW4dwI4xyEsliUfXBM8kr1XesGFPPQHzVs6C6BqpVIxvpR5XAvDtFOHKD9zK9d0KlG8HzJXvFVfDCkhWry/1MPMzGiVhq8tW5aFHwMzLzOG1lYyjqUFBck19I+LprIx82nnwuEDysfEZ5I04fLYxsLPZ5UgpGw58OO4U+ltNDHQl0d9VCzvwFCRHN1hMa2c6nvyaUzRfffjhhyd+7j8++g26AroCugK6AretgIZkfXHoCugK6Ap8BCrwk9f3PVssul8sFkpf9nykTcuxJVE4tBbzH+luuYzJyWuiKBOSr129gumZmyiXCgJVzDIi9CzML0j/LoOp+DzBi2nV0zNTEvZERXJBemIJgIbAMEFow8aN2Lx5iyiGkf2a6cb8nwoUU0FNfBDoqBwz6Is23kgJpS1Y1OYIdiv6O8MYLvGkqiTi0N4aQomyuYbzjkXFC8TWTTiWEUqlotirud8L+YKMRBKVWWKTDPjSjkoIVmOqBIhlr9UXVWqO5uHzEcwQdjPJJD731DO4f8s2VKeTqs9UhRTD8xUkF0t5uRmwd/cuvHPwEJJODG6pKCOsautqBJDn5uekJoRS1oA1obWdYBuNyiJA8zkqwZGyTGWYgVq88cDX5FzTOu66yGYzcrNkaSSUsmsTkqkOd3Z2orW9HefPn5dZ2Zxrze2zL33v3n3YuHGjqM9MLecs60Qyifb2Nrl5wt7sdCqF/v7VEnh2beK6OAJWrepHKpmW5bt6VmHNmrUSAMabDtH4JF4zkZLM6yECZT5HSJbe5DJHFamHqL+h5boSVFfC7/uBbeXHtHJdtwLfleu53TK3AvXbQ3IkKquALjVTWQWAqfnhPFDar6kkS7AWkokYGhtq0b9qFWobGhBP51AyHOw+fAp7T1/GkZGbmEcMgckAPRNMubeIyQEheRoDHSbWdabQ11Gl5iNT2fZ82KbFG2GvZGPJ/9dDadeT9z45+RH4M6Z3QVdAV0BX4BNTAQ3Jn5hTqQ9EV0BX4ONegR/86I2n/AD/ulByVwFWzjLtRXuuYTLBmRZdAqqL+flZvHviGI4fPybjl4iKMdtCzFH2XJlja9oYHx+TslCRtG1TkpFVYBfHTdkKhm0bDz/yCNYNDCCdzsqsXEIlVUGql1RgY3FboCpsHBboYfgXLbynT58Ow498eK7ql1wJRerchDbmivThxXE7BqHDR9mjwukGChK9QMFhwSBwFkpFg2OqonFU7HpVXwYMquLsl+ZcX85xliglNcqHxyKp3ITlcIat7IvvwTYM5NJp/MqTn8X9W7aiJpuW5+TdAZVqJo4zObuMo0cOY9fOnTi4fz+SThy+W4ZpGWhorBdIXsgvCMzzpgTry8TxSjjjc4RgfhGKqSazTuybJjDz92j8U6TQEqqpaIf1EKt1NOea3znCijZzQjOX3bJlm1iqp6amsWvXbjzyyCMS1MXtMbiLdvT6+jpcGDqPudlZpJJ8z2Y557Nzc3JO773nflRV1eDw4cPSj9y/Zi0eeOABGQclY6A4tspWffARrEY2fB4jz5WAcp7zvZd6jivBtbJHudJ9ENXrdrAcPX8rSF4Jwh9kXSvdDsrKvVxJjsZ7SdL3IvCHSnLYKqASwNnGvBySE3FnCZLrG5DIVqFsOtj37nnsPXUJbw9PYC7gnGQHFm9C+BwBRUj2YHuz2NDlYKA7he6WzApItqlU/yidSv5fCwvGW89t366i6/VDV0BXQFdAV+COVEBD8h0po16JroCugK7A374C33n5zcY4grtcN/gd1/XuK3teRpKFQ3VVgS//bPsolYqYnZuR4KXR0VEZETVx9SpmZ2YFmBjwVFNdgxtTNwVuHY56MtnfzJ5kD7mqKnR1dku/aUNzMxobGyXIiwAtoCk9pgoY+D7CeeCpYcYRHFFp5BdVSpkjHAZtLR8BtTQGSPo2F+ccq2TqaKQP7cq+784FCEaDAG/7vnHWD7yrpZJrFgvF1kKxsK5QKgyUyl6L6/nZwDCVehyqyDBtSRXm8yr/S2YTiW1dFGSqdMLLtF1TaeYBeqIxp2MxPPfZp/DA1m2ozWWkR5lr9ryS2Le5agKzguQdOLBvP+KWJUqy57pIJOOwHBVoxgchmMdFSI6CuyIlmLWhEkx1OZo1zN8jJZ6gy2UJzPyKRlZx3exT5vsIynytr68Pa9asgROP4+TJkwK4zc2tcn54DVy9OoH77rsPXV1dsm+HDh2SFHO+j24EOhHm5+ZkhBhHQBGSud933XW3WK6ZVp5MZ9DZ2SXzmHkDRcLPCL5UTkNbgerDXZqbLMfKcVhzs4vnN1pGXVcqCCsC1L8JJN9Kgb6dZbsSlm8F7ZVwHUFyFOKlQrui/V1qBVC9ySq/OxqTpQiakEwnAnuSTSQSHANVh/5VvaIkJzJVcM0YDp4Zxt6Tl3Dg/BXMBg6CqL2CdgjfhOW7iHsz2NCTwEBXGp2NCVi82gOlJFsc32ZYP8imUn/omcXDn9n6GXVHRj90BXQFdAV0Be5IBTQk35Ey6pXoCugK6ArcmQq8+OKLsXR1628UC+VfLZXdR23HsX0/MAisSq1Tfb38xzyBueyWMTMzjdGRUYHVG5M3BJYE3uJxsVXzQRs2w6zYZ8q06+bWVnR3daOtvR21dQ3SNyvhXAFtxgosVcAvLc0hD9HqKX2nniiTVJCHh4fF3u0ydVfSoNUInmgfK79Ho3lk7rDMHvaLvh/MAP5Y2XVHPdcdMUz/kmXGjlkwh4LAu+46jjk/Pd1ULJb75vLz/WXXb/X8oM03jEHPR1M5QIZjdwgZhORIRaYNW9KYmdhtqOej5GGqv3yNAGQyHdyy8PxTT+PBbfcIJNu8KbCoJKvgLgLzsaNH8eYu2q0PIGFZKObzMuuY46bExh0+ctmsrJ/qMNVe1oTgSHCVXmgmEzMRWljeEOjl65GqHEEywZmQzOWjMC81Jzkuv7MfefPmzaitr8fBgwclYZz95AxVu3HjJi5duozu7m6Zhcz9oDW+uaUF6wbWydiua1eviprMdOsbN6cwcf267HNTY4sAMVXxxqZm9PSuwuDgetTU1su2BXTFZcwk9ijXWR1LpIQX8nnMzc7IvkRQvGjJDiF55SfmZ1mvK5e/VY9yBLuV36P3vB9AR8tHy0TuBvk9dE+o15SRQgCaN5Bk5JPqU17qSV5pt3bQUL9kt06y19uM4fD5y9hz8hL2nR3HnG+FkEy3hgHDN2B5HuLBDDb2JjHQmUJ7PRPaA7leCcm8Qm3T/G5VIvm/O67z7kMPPTR7Z/4C6bXoCugK6AroCsh/n3UZdAV0BXQFdAU+WhU4ePCgc2nk5j/4zxFU/ysMox6GGSe0VqZGK9CKlGWlzkmg1fyCqLscVzQ9NQXX9wSQCTdOLCY9qFSYOzq7kMlmZQYy/1NAxZP/1i8USgLMCuIM6VWlwZZAzl5LamccPcVk5NOnTksPKx+uWxKgYGJ0JcCoGcNKMSZZ+b7v+r5f9nzXDXx/0vdxFr77hmni9fl5/91Dh159X0Vsy5bnU5P5yf5iufBfF8ru/WXP6y55QRywHFiOadIGHM5tElWZ/5WjkkyVWXpHAcMKVU8Z8ePDMQx87pln8eA996A6kwKN2QQSzqL2Qst1oTCPE8eP4619e/Hu0SNIOTEszM+CMMgeYAahzS/MS5hXXX29gC8t0lGIF2GR6m8EkpFSHIFxNF+aKjTfJ3OcPQ/pdEp+Z2gbe7Gj4C6uZ9Uqwusgunp6cOTIEQnuonLMc3rp0iW8/vpOORfRe7hPvb29Mjpq4vo1AWTeMFmzZrXYs4eGhnHq1CnkCyUZB8V9WN2/BoPrN2DjxrvQ0tImSrQCYXVDROZO875IaKuOUtAZ3DU7My2gHSVb3wqSV6rIKwH3duB8u+VWwvBKAL7VJ73yPUpJ5pgxdSNKbhItKt8rlOQocG7xLhIpmmove5LV9aPs1lSSV8nNDNqtfTOGo0PjePPkRew9M4rZRUi2REU2PAMmR0AFs9i0KoV1nUm01jCFnQ0Dap8MH/ysfbs2k/lX1bHqM3fdddf8R+uvmN4bXQFdAV2Bj3cFNCR/vM+f3ntdAV2BT2AFgiAwvvPS650o+w+Wy+V/BtMetB3HIagKa4bQScBQjteoV1IlYdOKTWtuqVhYVPtEVWUfsmUJBFNZVIox10l1U6nHhAO1XrU8e1glDovqKpO2qVzPTmPowhAuXRzG5OT1MPE4XE7er/YxgqNFRU5JzKcMGAfh+8d83z3tecElwJuKxfwbruvO79y5U81Iut3jy1+21hwdS80GhbaS7zd5PtYZlvW862OT5xutMj6LxxEqnDJWisnBTGbmkfDYJPya0A+xVmcSCTz75Gdxz92bkUslRK2zwuAuSRcPXBTyczjJ4K43d+HwoYPIxOIoSNhWWQK0iq6avSxjn1IpUZIJwhzvFAV38XferCA4Ex6pxsss5FhssT+Zy7N20azk2toaOQ9cL4O5uCzPHaGZyzK4a+Ndd+Hc+fNyg+SRRx4VcL18eUSCuwjSfM/ExIQ4DQjKDY2NAoLxmIPammqsXbtGlGe+h9b99o5O6WfnCKliiendGbS3d+Dxx59Ad08vksmUXGe87iJIjtTiKM2adVmYmxMbOZXxyhTsymUrk64rT/nyGy3Lxzz9LJC+laV6ZWjYrba1qCRXtBRIe0A4tztSkhVIq1YEZbdW1nOVbh0pye+FZI7qEki2Yjg2dEUgec+py2FwF0eWsaeBgEy7tYe4P4u7+zJY15VEU5UBmWAm96n4R4A3csxv12ZzGpI/gf8N0IekK6Ar8MuvgIbkX/450HugK6AroCvwngrs2LHDHp/x6vx84e/atv2c5Vj3AUZSRTcrGI7mFwvMeipQifZXAZcoVCmKow5fW1T8JFxLzZrlP86XjXqKknpDO7Cor/wKfMzNz2Ji4irOnT0n4MVZvmJJVeQS4bqMbaLlm9qaEeAGAlwM4J2CgaMWzGNBYA4B9tirr37rb9xLOTDw5VgBY80FI3igUPJW+wH6YRgbXB+dfhBUBSrOWo2CMtnRGSCQEVC8AaAyrzkXuaWhEU9s346NAwNIxRxQc6bdmiRi2HLgKJXyOHf6FN7YuQP73tyNlOPIPGrWk9BJxZ4QTPClssznCbLqZoQKMiP4EpAZ1EV4jFTWaO5x9DpvLvBnfrFfmO/nz+wnjyCb/c682VHDkU59fQK3XN+2bfcKPHMk18GDb2Pbtm3yO88V07l5rdQ3NMi+MQAuk05h3bq18t6bN6ekj3pwcAPiiSSOHj0mvcrsQ+aNgK1bt6G3tw91dfXKbh09JHRNKa+VI59YH6Z9sy4qdK7iugyvregmTeV7bw/IYQiYXGvRJbe0I5Vw/LPs2NGur3yPgHIY+CavLQJy1IsfJnWHydaqDpL7ru5VvY+SLJDMnmQrjmPD43jzxLCEdxXMJDy5KSV3cWAGFmzfQ8ybxda1OQx0pVCf8eGYhlybEZ2bhvViVab6f8mZiaGtW7cu6D+jugK6AroCugJ3rgIaku9cLfWadAV0BXQF7mgFqCj/6EfnYoXS8N9zffefuEHQaxpWxqAsKhlUKs2ZoMFZxxFoRKAS9VGKEhyqyJEKHc3u5XrUz0r5jXpmI8imCqmUYfYQl3Ht2hUJCWMvMtVNjphSIME+SQXpfuB5vu8XPd+bNwLkDcM8ZcLcZdveX9fV5S5885vfvOPW0BdeeMH86l+9vsYIgr+7UCw96PvoNSwrbVp2yjfMOHGXIVyBReu16h/m/6/KZDHQ34/7tmxFf0834pYp6dYMYCq7RdgxjsOi2l7GxQvn8fqrr+Cnr78mc5LLnAWMIITGQPrD1dimrKyfs4dl1nUYVsXaEpoJytFcZL5OiCVM8jmei8huze/xeGyxf5nnhOnkXEeUhJ1KpwXS2W9MpXn16n40NTXJz8ePv4v7778fLS0tAsFvv/024omEpF0zEX3i2lUBZarNEYgTxtev34hsLocLF4bEYZBKZwTGqSC3trZJkNfSjRUV4hWh6iLsBgE81xPoXliYF8U9ulnA64wP5VjgDZ6l39W9lkoCr4BheozDB3t3V4Ju9N5bKckrLdWVH9TotcXvakDZot16KWwuTPcOZ0Wr2yi89pdDMquhRkAtt1vX1NcjnsnBNeM4OjSGN08MYd+pEZTsFDw6Hxj4xXnehOTAg+PN4N6BGgx2p1CTdAWS5cqV+G3+bP1Ffbbxf3Tn5sYee+yxwh3946NXpiugK6Ar8CmvgIbkT/kFoA9fV0BX4KNdAcLfwMA9dUhYG+AFv20Y5j0wrRYEkfqr5gSrfk/VM0l7L78TsqI+UCW9qdcjGa4SplUomILHJaBQs5a5PCGnkJ/HxYtDuHDhvCiTtHULHAcEHTUTl9t2y+VJH/6xeDz+musGdisrMgAAIABJREFUBwLDvWy6wVR1dfzm4OBg8YUXXliinTtY/vb7709iAbX5PLKxRLw7EYttKRRKj7h+MOgGRivnKoOQHKroNMjW1dbg/q3bcNfAIDpbmgWQ5Yh9D65bhOUQknmToIzx0ct4Y8froiazj5l260KxIOOQBLxDmzkhmUBIkGWPcTTnmMDI2kZBXKw/b0JweSrQhEX+zPPG9xKcuawwexgcRUCWHuh8Xl5jKNcDDz6IM2fPYnz8Cvr718i5YXjbtWvXcffdd6Ojo0MUaAatURFmT/K5c+cwPXVTziv3gSnpk5OTsp21awekr5p9yplMVqC7ra0dkzen0NDQiLVr14YjoJStngWKrrNKSKZNeWpqStwGvJkSKckRFEfvWQnJt4JfuS6VuTm8RqOAuOVQfTs1uRK+K4F55fNyPOGqZbllPclhn7K4NJZGQNHFoUZAyYkSkKVd37YNJMN069UVc5LLRgxHLoSQfHoEbiytktpp1WZoVzgnOeZN4/71dQLJVfGSrFMmkHNzhGTT+kZ9rur3auI11wcHB0t38KOkV6UroCugK/Cpr4CG5E/9JaALoCugK/BxqMCLL75SZdjeo4btPGQY5n2+H2zzfcQ5fkZs1wJTVDxVCnakBEcgXAkeEShXgk0EyWrWq1KGlQJtCggVCnmMjV7CyMgljI2NYXp6KrTQGq5t2QuB718OgmDYsswLxXJpPPD8C5lc+lTB9ocfGhyc/UWB8e3O3aZHv1Bddt2uqemFfi8wOgMTHYZtb/T8oN/zvTbpVQZQX1eLhx94EOv716Clvh4mIVZWKtnFEvJlGL7MSZ66cQM7XnsFr7/yE+ljZnoz4ZZqLqXDcgi3tE+z7gTd+jDEizUkhEZp1lR2o0Rrgi/BmK9xxrKqd0Es0amUsmtH4MybFtHIKKrOTc3N2P7ww5JszeXvvfd+Ad7h4Ys4e/Ycenp6BNS5LSrbLa2t6O/vl/5kJnNbptomoZpqNI+nvr5RQt64vzXVtejo7BS1efjSZTQ1NWPz5i0S+qbC5PzFa4/3ILiftsOZv6bY8An6/KKaHN28oXrNR6WSfKvrVJ1bZX+OflZQq1h5meAsNulosfDn2z0XPR/NcI7U67DXOMyPV1tnaNd7LNdhP3JouVaQHI4dC1S4FoHWsU0kkzE0NdRj7erVqKqtRSydQ9mI4+2zl7HnxBD2nx0VSPblBlXYaxzarRPBLB7YWI/BrjQyzgKU8z+EZPDzbn69rqrld1K+P7V169byx+HvmN5HXQFdAV2Bj0sFNCR/XM6U3k9dAV0BXQEAP3j5zfXlUumJsh98OfCDHsCqMWAmBeaoFFeoxYoBlIIcBXxVKm1LwV8RsFSyiEqypo2bQDc9fRNnTr2L69cn/NnZmfLCwsKMAcyatjUVc+zrlmUfNoBDjmnsL5dnJ77//e9/ZHokn3nmt+Lz3lzjTa/w7NTs7MPFYmGTadu1RuBX1dXUJrc/8AAG+vrRVFcPK+wp5dgnmUltELg8geRiIY9Xf/IyfvTD76Mqlcbs9DTy+QXUNzVKlfOFvIAqlVmCLu3otbW1ovwSdKkkE3Aj5ZgjoQjDXJ5qKm9U8DWeI0ItgZXBXYRLngPCJs8l4Zjr5vO1dXXYuHEjrk1MyPPPPvucvJdW6T179qK5uVlOKtVlqs+0ZjPsi+/nNZHLZgSAo3nb7GWmrZr9z0zIzmSrxK7N95wfGpYAr4ce2o7mllaBYd9TN2Uil0LZ9WS/xGYe+LJN7nfUQ82bL4Tkyh7klR/sZf3EFeqxAuRQSVYO7cXHbS3ale+pmM28bBtRknXkohALdYjnoZLMDVXOd6aS7BGqJb2d10jYk8ybVEZAwwIcy0I6lUBzU4NAcra6Bk5K2a3fOjmEPSeHcfDCOMpOCoHM5oakVpu+ASfwkAjm8OCmRgx2pZC25uXmDYO7eP/KMNhqYf1JfW37/+BOTs4+9thj7x94p/966groCugK6Ar8XBXQkPxzlUsvrCugK6Ar8MutwEsvvRQvxGIZd96sN4D/IgjwRd9Hv2oHNmGZTHFW6buRRTcCZEl0DoO9eBRLPchROraagSzjpcK5v1QfqTqOjY1g5PJFjjwqBPDHLdPcZRrmLhjGUbjlK14SeaeYLYw224VDra0efkGW6r9h9Y1HH33BmsJwpoCpatiJ7oRjfmFhLv9kNp0evGfLFoHk1sZGxGjFZo+skAhnRCtI5pfvunjlJy/je9/9TwCDtAqcQe2juq5O7Nalckngk8otH4TDyNrLuhNi2Y9MaOaDEEz4pZJMYObPhGj2BVOR5XsbGxvknHFdrsuRUGkBacIsYZjbzVVVCWw3NjbiS1/6NVn+4sVL2LVrtwR3VVdXiyp8/PhxFEsl2R7fT0Du7OzAwMCArP/atWsC+X19q2WM1MmTJ1EochxUWUaBXb16TULCnnzySawbGEQmkwsD35auK9tRSd1i43YcOSYeGyFZJVkrSP5Zj0UYXmaxrgjpWnJe3xaUbwXCEWivfC16Xj436hfVbyz9v5U2a1+5NNhiECrPcoNApXaFY9DAGcaIOTYy6aRA8pq+PqSrqmEnMyghjj3HzmLf6Us4OjKJghlXqesCyQGswITtuzInefumJqzvSStIDlXkCJIN0/z3NY3d/3Ti3XfzX/nKV1bcNvhZFdav6wroCugK6Aq8XwU0JOvrQ1dAV0BX4GNWAQZ67dy505qYD+5C2djgB0Fn4LuPwTDXW4ZVT4lQZgWLJ3Xp4JSmrFRjPuS7/F8UVMR5xpzBGsDzXbHjEpyuXr0yO37lynh+fu5IoZA/7QfeuUQ8fslOJC6mrdqr3/zmH1I1fm/a0kewrl/+8petiXJbNu9NrfU9997G2rpHBtaufbqrtT3ZUFOHhGOLBXlR8WSrsQrHhl8uY8+bu/HqKz9BYXZW7NfzC3NIplOwHTViilBISI7AVgWfqXAqwiNVVtqxo5sUVGGpNkfBXQRYwi/XE/U0s7RUZGMxpUITtKn88kGothxHlmWo15o1a+U5wvrFi5fx0EMPSU8xgZzBXZFFm8FrC/NzMmu7rrZWgr7YX839veuuu5BOZwSSmQyeSCTl690TJ8VmvXnzZmy79z7kclXwPfbeOrIvSh1W45AiTzRhn/vC3uTopgwV2ajP+taXzXKL9a2Aluy8Uj1+v99v1au8tLxSjqMbSyEjCyTzZklkt5bXQ+u1KMlyM0o+SaqPWV735Prh/Om4Y6Mql0FLcyNW9/YilcvBSmRRRAyvHTiOA+dGcfraLPJwmKPOrmTpZ7YDS5TkuD+N7ZubsL47g5Q5R4O19CNzOyYY2Gd/rbpn3X/70+7u0gvsCdAPXQFdAV0BXYE7VgENyXeslHpFugK6AroCH34FXnzxxRiQqfKBXwsMc7sJqzswjWYYRq1pGGkYRDzxYKt/xIdDmrinVIypLitlj7ZRQrIflIulhUJ+YW5+YX7m+vXr01cnro5PXLt6NmY7b8Qs8/Bf/MUfX/zwj/TOb/Hv/9YL7Q31tY9UZ3O/01hd21udzWWSMaZJE0eU0u4Z7Lk1YDkGAtfDsSOHsW/vHkxNXsfo5cu0n8OJO7AcCRwXwI2UZIIpVdzITs0bDhHYVqaMM0yLEEwFme/l98imzPcS2Pmcmm+dEsiOrNuEVhInl+dpZs9wNHf56tUJbNq0adFyzURr2q0ZvEUAHh8bxfzsLJKJBGbYN1zIC4DzdSrWFy9eRH1DI1pb29Hc3ILdb+6RudmrV6/GPffdL5BMVdNx4ovQzx5lbp81JCDzOLlvdCSwNtHs7EhVluC3ijFlAqi3U48rmpBl7FjlDaDK11akY98OkFfCt1KRVXK0QHMEyQRlCeuK+vV5E0l1rd8KkunSd2wLiVgMNdU5tLY0YVV3N5LZHMxEBgXE8MM3DuLQhXEMT5exAFu2xRFrvPJsWIjDRyKYwUObGrG+O42UMacGTYWQTIw2YH31alXTb//jLVtcw+Ar+qEroCugK6ArcKcqoCH5TlVSr0dXQFdAV+CXUwHjhRdeMAYGBuJzyGQSrlfnG+bfNy3zcdMw1puWmTZN0xIoERghACiVOZpR67ollYbtuX6pVHSnbtw4NzU1dWx6avqgadn7Fkr54ekrQ1Nzc83lTOaK+61vfesTYe1kcni8cXW3aZj/sCad+2ImkbwrnUhKbXgDgbA3X5in0Rq2bcp4qwvnz+LY4cMYHxnBhXNnZSRWJpdh7ZAvFEQ1JWBSISYcsieY4MvfCclcL18nMEY9yYTfyI5NpZhgGfUkq6RsU5TiGzduynmKZi8TaPkz07qpPNfXN+Dpp5+WfuIzZ87gtdd2iPLMEVNReBf7jwfXr5cRUALI8Rh6e3txYWgIJ0+fEoVa1OkwnXvDxrvEfk0r9xu73xRIv/vurehbvVpUZdO0wHFMDBTjMXDbkaVfjAphgBmhXo0MU/lSKlyON2WW5idHH58PAsnRoOYPoh4LeK/oR64E58rXFRgvQbKaJa4gmT9K/7HYrAHmdRGsZZhYqCTL8XCsmm0KJDfU16KtpQk93d1IpDMKko0EvvXyG3h76ArG8ybyYYuEJGP7AWKmjYQZIIVZPLixAQOdKYHkyNQtydZGrGwE+P++8Phzv/3L+bOjt6oroCugK/DJroCG5E/2+dVHpyugK/ApqsCLL75oAe0x151YDTveahpGHUykEfg9gY91MNEEGGyYpTxp+sCC53mTpWLhkmVa5w3Tulryyvkb1ydmpm/euDF5c3LCc/xrMyNVc9/61gufyBEzf/CNb6StfKK3JpX5n+Ox2JdSiaQR2dBJPqIk2wZsh8poGZeGh3H6xAkMnzuLoQvnMTl5HZlsWsCJdmX29Aq4GoZYnAnEhE5CIcE36ikmIPP1SCEmBBOOCbOEZj5PC3Z9fZ38TuCenp4ReKWSzPfzQZBPh2FfLS2teP755wVYGdz14x+/jL6+PlmGwV384rzj7u5uAdZkPI762hoJ5hq+OCyJ2NzHqppq2f6FCxcQTyTR2NgkwV3nLgyhrr4Bd2++W2YlV9eo2cmWRbt11Ne+FHAVpVdzVBiPhbXh+vmoVJKjNPZF4BVRVMHoIjgvji5T1mg1yHj5h7sShCtf+SCAHIGymnsc2q/DCG1JuA4hWRRmOi4kyEuBsrJbRz3JnsxIZmhXIu6gqakB7W3N6G5vRyydhRHPYD6I4T/84HW8PXwVE66DkhlTPclU1X0PjmEjaQFV1gLuX1+PtR1xJDErqdkCyDJN2VkAjK9+/vFf+e8/RX/i9KHqCugK6Ap8aBXQkPyhlVpvSFdAV0BX4MOtAHuXv/71r8c9r6rPilnrLdNvCwyTs3viBgIzCPy5YsmbWJibGQpc4/T0NK688MJvFD7cvfzlb411+saf/ehfWrb9G8l4os3mgFv2ERNabM5VVmIhbelXxsZw9tQpHD54AJcvXsTszBRS6RQs2xR7MeGVkMwHf2YPcuWoLY5bogU7UpEJXFyeSitBmeqwzJoOe3kbGuoFcgmtc3PzAsyEZCq+XMaybXk/FU1aop9++hnU1NTIOKdXX30d99xzjyxP4KW6zH3hDGTCanUui+bGRrS1tUk4G7/4entnh4yzYg/z3PyC9CNzHvP41Wuob2jAxg0b0d3dC0J5bW0dbCcuo6CosnLfIyt5BMPcd46AYl8yFW/Vu8xxZZ6oyZX1UVeDRM+tAGT+qmBVHv7yf76sVIYr4fr9+5GXVOaoE1opxaIpLwvuWma3DlVklesVQjJ3iUpyaLfmjOS21ma0t7Wio7UFTjINz0ljpmzhz3/wGo5cuo4bfhxlKw5wjBuPmSO0DBNp20BNvIT7BmrR3+YgiRlJtjYZ3sX/bzgzBsyvfv7xZ3/3l/8J0nugK6AroCvwyauAhuRP3jnVR6QroCugK3C7CtAUGnFIqH6FVPIpr9nX/vi7X4zFnF9PxBJfSiQSNucEG7bF4U8olApYKCwIwDKsi0ryS9/7a4yNjMAtF5FIxBGLO9LfTXClGkzQisZBsbQRQNP6zNnJ0Sxkfic4R3ZkQjABlmDJdeRy2UV79ezsXNiXrKBalFrTxGw4Sopw/OCD20X1JYTv3r0H27dvF6s0AfXgwYOiSCeSSYyMjMA2DYFkBnVxeSZec3/WDQ7InOTDhw9LcBcBmMozR0BxJvSaNWswOLBBQsLa2tol2YzJ29zfKMRLUDcEWvYhMwSO648Uc/U6oVdB8jIV+GcqyVRUaWquGAl1m57kD9qPHC0XKclRf/KydOuVduswRZ4hXpJNLaOOfQnuitkWUqk4Ojra0NHWitamRljxFIpGDBPzPl788Rs4PnoDN5FE2U7CMA1YvAlQLsGm/cMx0ZjysG1dNfpbHSSCaRi0Y4uSbAWmad8wDftrzz/6zD//lH909eHrCugK6Ar8QiqgIfkXUla9Ul0BXQFdAV2Bj1MF/u2fvtiWtXLP2471b2wnFmdiNAEUjgHXd2W8UzKVhFsq4drYmMxLPnXiBK5fuyohTezrLpc5LqkkSjFt0dE4KBW+FQio8kH7dRRqxdfYt0w7cpRmrZTXBQHhdDolEMnnCKtRjzGDsKKk7FKoOnMbdXUNAt3lsovR0TE88sgj6OjokPcTemn37uruxunTpzE3MyMWXirN3DcCNPd9/caNcqwnTpxATW0dqqqqZZ/fOnBQxkFRTY7FEtiyZaso1YbpKAs0NU7TlK+o3z1SlWlVJyTzuHjsESRHvfHLrdKBGr/1HvAlVMs7uSUV3n4LOH6/51Zar1eCduX4NNGSwx7k99itpSc5nJPshTOSQ8s0x6clYg4ymSS6uzrR0d6Chro6wIpjuhjg4uQ8frjrIE5fm8O0kULZjqs+bmZcex5zq5GxTTRmfGxbW4W+Zlsg2eQNBTlyQnLsugHza5977Nl/8XH6nOl91RXQFdAV+LhUQEPyx+VM6f3UFdAV0BXQFfiFVYCW6z//yx/dawTm/+Y48Y2WbTfQag3LhG8o+63j2NI3OjM9hf179uLQgbcwdP6czJT2vTLYexv1IRMUCb1Mro56lAmJhKEofZrgSpgmmBJQCZRcng8C9sTENQnd4kPBpSfrIuhSpSbcMjyLluvIrp3JMKirSlKkx8evYuPGjbJObot26vb2dqxdtw6nTp7E7OyMjPvi+Kor4+OSQM31025tOw4uX76M7p5edHR0yjreeGO3rIdQzznBA4PrcdemTXDshNxQUCnVamay6jleTEwXxZjHT8VaqeTLBx0vA9vbpltX5MXR4rwi3fpWcPweCA6heqU9WyBY+pGVwl2pJCvFm6/RIq7Cuha/h5ZsGa8mbcmBXCepRBy5XBq9PV3oaGtBXXUVPMPB1ZkiTlyexOtvn8DQjQLmzDRKFseEUYimUuzDCYCMbaApG2DrmiqsarER96dgyugngWTfMpwrMOx/9/nHnnnhF/ah0CvWFdAV0BX4FFdAQ/Kn+OTrQ9cV0BXQFdAVWKrAV7/6zRYrlngonan+bduOPWDHbFOCmUwDpk0Q5kgjF/n5OZx69yR273oD7x4/gnjMkS/22E5PTYmSGiVU0+pMmzYfszMzYleOepIJuoRfAhgVaJlh3NQkqi17dwnJBFKCNJVmBndxvVEIGIGWEM3grsnJSVF5u7q6JYiLKdPHjx1HbV2dsn5PTyOby0mQ1+rVfRLsxQct2p3tbRi6cEESr2+GanexXBJ1eXD9Bqxe3S/7tXfvPgnqInhXVdVKP3JVbQ2SiQxMi43bfCg45oP7rUY+qf7iCJJpveZx3FpFfr8RUEtgzQCryklP7+1JDgO+ZMsR/EaBYO9VoCvfr+Ylh6AcWsJVn7JovSrZ2pPQ64qAMbVuSSmPOUilEqipyqKvtxvtrc2oyaZRhoOLE7N468wI9p+6hJGZMhbMJMqmw7hvWARlzkcOAmTsAE05A1vWVKO32UZc7Na+6kuG6dtG/KIRWH/8uSee/Vf6M6wroCugK6ArcOcroCH5ztdUr1FXQFdAV0BX4GNYgT/6oz+KJ5P11cls1f9kmfYXbCfeGosnZMQSleRSuQiOoy0U8jj8ztvYvWsXTp86gapMBobhwy2XUMjnxRKt7NU3BXzZr0oo5HdaoQmmBNr5+QWU3DKy2Qxm52YFmO2YLe/1XE/s2+2tbbIOKrD5fGGxJ5kAS7AWZToeFyXaMi10dnYLlBOyr1y5ggfuf0BAmj+fv3BeJWhns7Iu2qa7u7rEjn3p0iXpUybY1tXXyrppybbtmGyTz1+9cg0dnV245957kUqmxYpd11CPquo6GIbqEXacmICxguClFGs+R3WcNwZmZ6eX26SpHNNhHV4zMqs4lIlVknUUqbW4wLL3C6ouKsQKpCNbdsjIsu5IKVabU8pw9N7Ihr1kx5buZPjsSvc9sVZ7gQ0PFvVe+J6BQIYlCzYj8Gkh9xFLxGE5loS5NTU2oLerA80Ndcg4JhDL4MTIDfzwrRM4NzGHybyPQuAgsBOAqW4yWIELu1xA1nbR1ZTExlVV6GxyEDfmYQSuKM2Gb/gJK3XGMZw/eebRp/7gY/hR07usK6AroCvwka+AhuSP/CnSO6groCugK6Ar8GFW4M/+w/d/zbZiv+448V+1Y3GxEjO5mbOQTctAuVzEqdMnseP11wSWEw57cj0BpcD3BIJpn71584bApUCy50svbjyeQCqVlvUxQZozkBubGjE1PSUBXBw1xRRtQi7t2jVV1YiF4Mk+Y1qtGQzGdGuCqKzfMERpJog21Dct9gPT1vzUU09JMjUhmT3GEgZWVYUrV66KTbuquhoN9Q2YFlV7XiC+q6tTVHGmW8fjSYFk7i9HRKWSKXT39IiK3NTcgtb2DnR19whMC+RZ9jLwjGzXPCYez8zMtNw8iCBa9R4TNMWovfje6Hwv71VWz97quSVQjqzRy+dDEeHV+yIFWNh7UY2OrOFqPSpQDAZHPXlwfV8gucxorcDmFG34nonACxB4HkzCK3yYVgDTseAkHOSqcuhob5dU6/rqHFKmgbKVxDtDV/FXu49gfN7HbNlAObBgWAkEpi1+bRsuHHcBVU4ZvS1prOuuQluDjbiVhxGUYfCc+/CSdvpIzIx//amHP/N/f5ifDb0tXQFdAV2BT0sFNCR/Ws60Pk5dAV0BXQFdgQ9UgT/90+/U5XL1XzEt8/+hgZYip8Aew5UsNbro2vVr+PGPf4g3du5AucipWb6M/rEMqsU5Sbqem5sJ5x7H+LLYjRm+xbnCBFo+4okEWttaMDM7I3OWq9i76rmYn5+TucaWYcGxHbFgE5IJyFSGaa+mYkyo5brYbzwzM4tMOrsYjMX3PPbYY5JuzZ7l0dFRAWbOSd6/fz9GxsaQzxfFQk0otGwLtbW1WL16lYD2kSNH0NPTi4aGRoHxXW+8KdshNLe0tqKtoxO9q/qwefMWBf4hdEbgTvBUfcqB7ONKSFYgGgZ0VSrJPyOMi3VbhOxlZ1QB93ut1yp4OoJkiFVb6dWLP4udWh0AE63VvjHbnCqygmSiMNVkHzYCz0LgceKTC9MvISaztE24QRmpdBL1DfXo7e1BY309qtJpJEwLU8UAb50dw3fePIrrZRNF30JgEI4d+LRcGxbipoeEn0d1nJCcwurOLFrqbMTtAgx/EZLdlJnc4xjxbzz12FN//IEuar2QroCugK6ArsDPVQENyT9XufTCugK6AroCugKf9Ars2LHDnp42f9U0ra95QZAKYNgSRiWqrSCf2KRf+cmPsXPH6ygX82B6c6mYx9zcLOLxGDtzUSzkpZc3l83BMm1Rf2OxODKZnNiO+VUsFQWqSuWy9LK2trXCcSx5jRbotpY22JYjvxN0GfpFUKY1m9/Z30wYJjQXCkU0NTZLMBbt2FSP2YPMkVMKsssCyKtXrxYAXigUQDs5IXlo6IIEdfHR1tYqx0Ag3rx5s4x5op36zTf3CrCvWrUKs/PzsJ2YqMn33fcAMtmc2JdXqrwKktWMaarjPI6pKd4sUL3Kkg9NmBZgvXVatbx0m8CtymtRbXupb7kyyEtlahGMVeBX9POinbsSkj3apwnJoI4MLwjt1oRkxmuxN9kjKJPWuUYPlhnAsRmCBmSyKTQ2NkidampqkUykYMHG8MQ09p++jJcPncIc4nDNGEwzBi/gegnMBhJ2gGRQQE3cw6rWNPo6MmiutRCjkuwTyLkHRjlppF9KmMk//+yjT3zrk/551MenK6AroCvwy6iAhuRfRtX1NnUFdAV0BXQFPtIV+O53d24HjN8NTGsbYDRyZ2m7Vt2yPtiC+9Zb+7B/7x5cn7gqgEy7Mi3WhF4qknMz0wKyTKG2TVv6fJk+XV1dIz3GU9Mz0kvMMU+cw+xxZnJ1TiCZQEsLdXtru/Qa37w5JT29HPtE4CUw82eun1+ET6Zft7e1i1rNpOrLly8J4EY90tx+a2srenp6cO3aNcQTSdTU1cnr7D8eGhoSlbi6ukqg/+LFi9Kv3NbWhtraehw5fESgb9OmzZhbWEC+UEQ8kcKDDz6EdDrDAsmc5KgnOUq5lor5vhw/7daskYzAokU9DPVShV2ySK9Mqr5dcnV0EVX2Et8KqpeWi2zWkkcdWq6Vmr1ox/b8RaVaepJDNZmJ3tFXQBWYo584t9gMYBo+bMtHOu2gtiaHpqZ6dHZ2IZ3NwYmlATOJQ6eGsP/URRw4P4qilYBvJWCacXiBAZfrhoGERUjOoy7po68ti76ONBprTMTMAuCXpSfZCoxy0kx9Kx7E/uNTTzz1/Y/0B0nvnK6AroCuwMe0AhqSP6YnTu+2roCugK6ArsAvrgIvvvhyDyzrM7FY4rcMw1wvTtxwrBFhyrQNXLhwDseOHsa7x45gYWEOhfyCwGlNTbXYrycnJkR5Vv22ptiZc9kqsUgTaOfm1cxg9jBPz05LeBft3ColWaVDN9Q1CiQTkAmfVJIJslSJo98JuQRqgmhrCNVcfnx8XACxpDGiAAAgAElEQVSX7yFE0+7MbVPdpqpbVVOD5pZWsWMPDw/L8nw9k+GIqWm888478l4q0Rwdde7cBbFeb950t4SFTc/OgdlV27c/LHZrQjJVaR4T960Sklkzgn8EyQRm2tYjJXlZcNf7jGmqhOKVKrIK7FKBYREoR3Ad9UZHfcjq+ZWQrPqVWccImlVXMu3W7DmnJZvLEPotIOCsZkPOk2n6oiRX5eJobqxFS0sjmpqa4STSCOw0XDODV/YewqEzFzE0OYeylQDspEAyAZlf3KOY6SEV5FGfCrCmswa9bQk0VBtwjAiS2RFtlJJW6htxI/niU48++cov7lOg16wroCugK/DprYCG5E/vuddHriugK6AroCtwmwq89NJL8VLJajSd7NcBPM7FJMeY/arMNzYNzMxM4czpk/jOt7+F+fkZ6U+lMkxINk1gZmoKyWRCwqwIVhJYFUCUYAZgsceYNmYC6Oz8rPQkZ3NUhacxPT0lajMhmcFdCip9sVfza2xsTECO6+KD/c4EXwItw72oJt+YvCkAHI2UIlxHyjZVY+4LleTBwUF5Py3afC+Du2iPZnAX+585cor7cunSZbGK9/X1o629HS77q20Hjz32BHJV1XIspmnJfnBfqXRHdmsCrFLHZ3DjxqQsw21QTeYjsluvhOBKm/UHUZN5lt7bk6xuU7w3wboSkhUgqwAvpSrTDE6MZ08y081BqCdACyQrQJZuZ9NCIs7ZyBZSCaC7sxWdHa3IVdfAcNLIBzFM5i38cOdeHB8ew5QLlAyOfUrAtOIIDGXjZhFswxVIbkoDg6sa0dkUQ23Gh23kgYBKcgA7MIsJO/lvk1bmrz778ONv6g+xroCugK6ArsCdr4CG5DtfU71GXQFdAV0BXYGPeQWCIDB+8IMfJH2j+t8EMJ4zYLTI6B/VxCpzk8ulIsbHR7Hrpztx8eIFXB0fk7Ct6homUtso5OclXEvs1rYtPb6Er0QiqezHxbKAJecai9068CQ4i+nZhEn2MGeSGQFPAibVWarOXIavcZ1cNx/8nX3KhFoquRwxVSyUBMA5T5mQze+0T3N7R48elb5iw7RkPbRvc/1UngcHB0TJPnDgALq6usSOTRX60KF3ZD/q6xoE7KgcNzQ24Stf+XXU1NaGIBr+s0IJ4ssgmevnDYDJyesCybR0E5IFpD+g3fr9QFm9Fs1CDgPBFhF8OSTz6UpVWQGyGg3FdmSCskByCMsCyZ5KLxdQporMPG4ZfUUFPYZsJoFc2kJ3ZxtaW1uQymZhxHO4Nuvi7bNj2HfsLC5dn0bJdFAKLASmIz3JMG0EpupJtoISUlhAc9bCXf0taKuzUZ12YSOCZB92YBXjdvL/TDqZ7zy1/fFDH/OPmt59XQFdAV2Bj2QFNCR/JE+L3ildAV0BXQFdgV92Bb761a86jc3r/kvDNL4MGI8pu7XaK87CpV14fnYGly4O4eiRwzh27AjOnD6NXFUWjmNLnzKV2WwmI4BKSGbPLp+jPZqzisletDgXSgUYpoH6hjqxOHMW85Ur40gnMzIaiQo1wZLrIQgTiAnIBFhCLuGcFmuui9bqubl5lIoRJKcEkrn82rVrsW7dOhw7dgwL+YJAIN/LHmXOZWYP85o1/TKaists2rRJwJqW4ldeeU0UZfYlT964iVLZFbv2b/7mf4W6urrwBoLqSyb4RpZr1oscXAnJPJ5KSK5Ukm/Xj3yr1OroGrk9IEfwSxBf6juOZimrsDH2IEfLyehjUYuVisxsrkhJdhdBmWAsyjkD3UwLqWQcVVUpNNRm0dbaLOnWsWQGfiyDc1em8cNdb+PixAymCx48K46yRLtZMEwHBp0GBGVCsl9ECnm05CxsXtuO1loTVcmyQHIQKcmGVUhY6d9PWfHvfuaRzxz7ZX9O9PZ1BXQFdAU+iRXQkPxJPKv6mHQFdAV0BXQF/tYVeOGFF8zN9322N3Dd30CAf067dRQtZdkxgWS3XJR06xMnjuPgwQPYv28vnLgj1uvZmWlU5XLI5bJIJZMCmGpsU7VA8vz8gqi9BDwqyREkE4IJrOPjY+ju7JFEafY6E2YJypGFmaoy4ZTQTQCn2sv0ai5D+/TIyIgEhTm2DY+0B8jra9askTTsdDYrSjAt2MeOHZU5yoRz7iMfVJcff/xxScOmVfu1116H48QwOLhewHB0bByFYhF/5+/8PTkmbsG244s9vUs9yUuQTIWcSjIhv+yqvmTauSuV5FtZrG+nIFc+X9mTvBKoZRJzNCc5TOHmMS6H5BCiqSQHgBsoSFYWbA8IXLFck6J544KWe8syEHdiSCbjqK7KoKujBbV1tUjSph5LYbps4NiFcfynV/YijzjKZkyAuMwbLoRk2Gw+R8BQOPah+1SSCck27l7XgbZFSF5QtQpoybYKSSvxL5N28q8/88hnTv6tL3S9Al0BXQFdAV2B91RAQ7K+KHQFdAV0BXQFdAVuU4GXXz6SLrmz/zAAft8N/CxbQqkgEhLFnuu78P0yLg0P45133sarr/4EiURcIHlyckKSqwlTvuvKFnK5Kukppm15YSEPt+yJMnxz6ibmC/OyfKTCEnq7OjoRj8UFsAmtVHSpCBOauVwU5EUVma/19vaKYqvSrS9LSBeV3fm5BVGjqURTbSb4dXR1YXX/Glnm8OF3cObMaXmN6jTXd+rUKZmrzNcJ48ePnxCr9v33PwDDsDB08SKmZ2bxhS/8qvRCsya0KYcdxosVVbCslORlkFwuid1aQbKaTxw9ltKqo/nGt0++rjx10Qio5VAtY6rlsWirXgTmpfnJAsOyH0uQzF2KepSDEJINwiqB1gQc20I6SUU/jdqaarS3tyJXW4dYOoOyFcepS1dx+Mwl7D9+HkUjDpczkQ0LPo/ZYM825ySb8E3O4VaQnDYKaM3Z2LKuA621FnKJMiwsyLVmwoBjWnnHiP9eykl876lHnhrSH15dAV0BXQFdgTtfAQ3Jd76meo26AroCugK6Ap+gCnzvpd3PGIb533m+v8UPghoJgSKuCLexi9XDjckJHD1yBN/5zl8hlUqI6sfnqPKyj3WB/b8GJAWayq0aieRKcjXHMk1MTmBmdgbpDAO9yqIG86uxrkFAmNZpPp/N5USdHhkdEQs1AZMQSqjld/YU8zn+zgTszs5OxOMJzM7MyQxn1yPgKdt4a1s7evv6pG/57NkzuHbtqijNhGIC+a5du2TbhGbC/fnzF+S1rVu3IZ3JYmz8Cubm5wWS6+obZLvlsoJe3khYSpYOATUIFnuSuX9Ukgm1qidZGoIVyC7aotUTt7NZL1eR1ZlYtFRL0vUSWEf8zadop15SlQnESzZslWytINkL06wl0TpUk3kujcCFI4BsIuFYyGVSAsh1DfWoa2xCuroWiKcxUwb2HD6JI2eGMTI5hxJsuIYtkBwYtFrb8iWQLNOkGMrlSk8yIfne9T1orjaQjZdgBgtC+OyAtgwrHzdj/zRrZH/wxBNPjH6CPmr6UHQFdAV0BT4yFdCQ/JE5FXpHdAV0BXQFdAU+ihX43vd+2mNY5qOwrd/1vGANk6MDUk30MHwUiwXpSf6Tf//vkErFBYhnZ6ZEYZX+5EJhMRyLEEmV2LZjqMpVCchev3Ed+UIeLa3NAmRMmuZYpkQsDsuwBdyYUs310WY9OnZZepEJ4Vzf6OioWKypFFNp5jqoPjN4i8sQqGlxptpM6/TEtUmUXBeJZEp6jvP5BQF+KtGrVv3/7d15sFzneef352y99+27Ahc7QGwEF1AUoY0iTUGiRZOSopnYpGM79rgclxyXK8rY47KnJpUa+J84k0k521SNrUqVnanJUlCckUxbi2WJ1EimZIsSKYkLSBA7cBfc/d7e+yyZ5zmngWua8sg2wG4S36vqulvfPqc/p1nCr5/3fZ79dt8vf/nLcscdd1ioX1palu9+97vWEExHGx08dLt0ul0LeD/5kz9l3a01YGqFWT/S6rFGuuyNhETHWmlH8HVZWJi3EK97krU9lv6d7e19gw7Urw/CfXL9mzf60GZbrw/Vf7UqnQbg9GdpNrdgbB2t++OfspCcheX0fon0dH5yFNqy61LgSDHvS6UQSK1alOmtUzK5dVry1THxy2NWNb680pSvfPPb8vLZyxI5gfQcTyINyLoH2bpZpyFZ52+nL6dYcm4s+agh20c8eeDewzJZjaTkt8VLmuI6iS23dmKnlfcKn6wFtT8+fvz43DD+N8M5IYAAAm91AULyW/0Kcv4IIIAAAjdV4Mknny3FfvOAI+7vxom8S6cb9UNyfylxL+zJ+fNn5PN/8qQ13FpZXpKNjVUZHa1JbaQqxULBmmNpQO033trYqFuHaw2xYRxKkAtsObPOStaQqvuMJ8YmxHXcrBJct7/XPcOtdsMqvNrpWn+mI6F0n7NWejUQ69camqenpy006890ubNVhasjFqp1v62GZD2+3lf3I+vfa1DW4P3iiy9a4y6tdGuQfPrpr9rSYw3eWjHWOcn69z/90z9je5s9L7BxV3rfNMRu/idGWtXV5dYLC1ctwPdDsgbQtCqfReofUEnefJF/UEjWJctvFJL7908D8vWQfG3cU3/sk+5D1jCszyGrOlunayt064irdJl1wRcp5V2plnKyfWrMGnWNjE+KUxwVKdRkoRnZEuvvnz4nc0urWnaWni7j1mDsF2w/so6O0iXqunbbIr+T2JzkQliXHSO+vP+dh2SyEqchWVrXQrIbu03fCX55x9iOP3nPe96zdFNf/Dw4AgggcIsKEJJv0QvP00YAAQQQ+OEFTn7hmfFCFP6LRJwPx4mzWxs+pSEw228bh7K8vCgvv/SCvPrKKblw4ZzMz81Y4M3nAinkcrK+sWFLpXWfr1ZSV1ZWpdlI9wl3e10buatVYk/HS9lM4Q3ZtWOXBJ4vq6saLhcsvOr9642NtAnYyIj4gW97kDXY6XJpDdgaemdnZ21Oslac9XgaHjWg655oDeCu50uprJ24c7bUWscz6e/1b/Q4+vf33HNU9u3bZ/ORv/KVr0ixWJKjR4/Kip7P4qI9xk/8xOMyMal/44mrXZqzkHs9JF9PwHqMNwrJNi7qDZZWv1ElOV36vKmSvOlfMv0jvX5P8/V9xZsryVn4tRCc7onWSrQ+tr6hYOHYbunSa8cLxPc8yWkVOXAsII/XSrJzelJqo6OSr9QkKY7LateTM3Or8tS3vi+zy2vS7HTFDVwJNYjr2Ce/JLpwWgPy9ZCsZ66V5EhKcVN21Hy5/96DMlmOpeh3xEs2heTEbQZe7hdHg9HPHz9+fPWHfxVzTwQQQACBH1aAkPzDSnE/BBBAAIFbVkCryU6u+Z/EkfMzSSwfjRPPWjanVUndxxpLFOte4racPXtGXjn1krz4wvdkeWXJuly3mg3b37t1yxa7aWhttzviOp6F0rmrc7K4tGjLoV1P9/PGFpQP3LZfSoWyjXTSIJx2x67JuXPnbB6yLuXWVc36tYZn7UStIU9Dsi7X1sq0fmg3a308vY9WjvX4+UJRKtURW06tAVwfX6vOulRcn4cu+T506JCF5KmprfIXf/EtqyofP37cqsaXr8xYNfnDH35ESuWKhGG6n1dDuQbm13ee1vPoL7feXEm2Zdrp2w2bAnb6UvublltfqxhvDsmb9iFf39t8PRinYTnbY2yNujYtsbbfRdeOq179JdnaHdz1c9YELZ9zpVLwZXKsKtNbxmTr1KjkiyVxcmWJi5PyyuVl+c6pC/LNF09LS7O864rn6TxorRoHkriFbE/y9ZCs8VxDct6NpCwt2Tmak/e944CMlyIpui3xkrY4ttzaETfxmp7n/UIxKn7+scceW79l/6PkiSOAAAI3UYCQfBNxeWgEEEAAgbeHwMmTJ7386PatTjf5ZJzIb2rjJa0ma6DUJddaedWgo6ObZmYuyauvvCzPP/dtubqgo5ma4mR7hHXvbSGftzCsASwX5K3Z1vLqstQbdavk6tJtbbKlwXZibFIKuXSPsQZhrTTr7bXXXrNjViplm+OrY5V0SbWGYg3C2vRLl3drZVmXY2to1u7W+tHfGxzk8raXWEP34uJiNgN5zLpzd7sda/ylVWcNzhpkFxaWZO/e2+TBBx+0pl9XFxatovzBD35IaqNjFgL1OWkVNg2w6T8x1KgfeLUhmO5JtpAc9WwftFWFNzXuen04/kHV5GsheNPjb/7b68uu9ShOtgw8rQ73O1n3Q/L1n+lS60givUWReNZPWt+0EAnyRSkU8zYTeaRSkKmJUdm6ZVxKhZx4uYKETl4WW6785Ytn5fnTl2S+3pWuGtgS7ciWojtuTiIJ0vFP9oaIb7+3kOykIXnE7crusYK89+h+GS32JO80xYuzkKxnk4bkf3Rg+sDn77nnnsbb478wngUCCCAwXAKE5OG6HpwNAggggMCQCiRJ4vzJF/785+JYfj1M5ICVBLPZyTrmSW9aAV5dXbKQ/PWvfVVWV5clDLs2MkiDqP6fru5P1mCoM5L173XfcKvTsrCro5b0sy5L1n3DE6MT4rm+NfrSv9FAq8FVl0L3xznp8uwrl69Yd+ypqUkLwXp/rQRrFVgrxxqQNzfu0uXWGhx1T7FWp/W+eh9tDFarVS1wX7hwwY6lIVu/X15etfM7ePCwTG2ZFtfzrMv1Qw99QCrVWhaK02Zd/cZY/ZnO/TC8trZ6bbl1FIXXGnf1l1v/rQKyNenKAvgbNey61i5bu5FfD8lp12oNw/3l1NnXVlmOJIxCC8j64L7j2U2ba5UrFalWKzIyUpFKOS+jo1WpjY6YT+QGstaK5aVzV+X5Vy/J2dkV6foanNOQ7HvanMwV0eXoTn5TSNbqctqZ23FiyTmhjAWR7JkoWnfrkXxX8tIQN2nZmw2uuImbeBu+6//cWH7si8ePH28P6X8unBYCCCDwlhYgJL+lLx8njwACCCDwZgp87kvffG+cJD/R6YQ/K+Ju0eG2oY4FsmqyI76n+4k7cvrVU/KnX/y8rK0vS9jTemJiIblSLsvE+LiF0uWlFWm12lY91vQc5AMLqfl8ThrNhly+fFm2T++wIb9aFdbgqx2utfmWft1v3KUhV2cia5V26/SU7WXWx9fvtUqtj5+OZ+pl45xGLAC3O2l36n5lWYOwhvCJiXFrqqVLunV5tf5MPy5dupIt6y7bXtq9+26Te995n7z//Q/a0u0w1PFPvoVGXW6tQbPf2ExDs36vIVn3P+ty780heXPjrv71/GsjnjYtpY5sifvfPDvZto2n056sGmx7jePY9gZf23N8rUlXko58ikPpRTr7OrLl3znXl5wfSM73ZXRs1EY9jY2PSqEYSL6Yl3yhIG6+KBudWC5dXZM/f/ZFuXh1Q9Y7iST5iiTatdtLxM9phV2XVPvi+kWJ9bPriutrl+t0/JNWknPSlcm8yL6pihy7c7eMBG3JJQ1xLCTrs/AiX3zdh/yzk8XJLx0/fjwdwM0HAggggMANFSAk31BOHgwBBBBA4O0s8KUvPVurh91jcRj/roijHa8taKYzerVamC6dvTo/I9/77nPy5S9/0SqnGo6bzYaM1mqyZWrKKrNrq+vSbKaNu9bW16QX9axSO1KrWojTYLx7xx7JBTnby9tvztWfg6x7ie3+IyO2nFqXae/evTOr+i5bcNZQreFKA6Ium9amYdoRW0OyLvXVPcn6eFpZ1hCvwbNYLIjnpWOqNCRrGNe/n5mZtSXDuty71e7J/gMH5b53vUvuOfoOKZZKVq0V3audfVg4tbXW6fJmfU6rqysyPz9nVW0NydrR2fYkb+pu/UYheXMjLv3960PyG73mNodkfTNDj68h2UY5afdq+5yelwZk/V2UhNljayvqWIpBXirFstSqIzJeq0qtptXksuRLBQmKeXGCvGjv6TOXF+SFVy/IS2dmpNlzJXRz0k1c8fQNg8AT8dOu2RaSg6JIoo27XNt/rk9eQ7L2uA6kI1MlV/ZPVeWdR7KQrJXkqGl7m13X7XniL2klOVwLv/LEE0+km6j5QAABBBC4oQKE5BvKyYMhgAACCLydBU6cOOHe8+4f3ec67r+Mo+T+JJGtIl5aCUzSvbWum0izVZerczPyhS/+iZw985q0W22p19evVZI1mNbrTel1exZadU/yRn3DgqyOgtJl2xok9+2+TYqFYtYNe8UCrQZfDdC6r1mXUuv3el/tcn3gwG0W+jRQX7x48VoVOJ1LHNr9a7URWV1ds6XSY+MT9phatdY90FqV1oq47q3WfcN6bvozDbvajbtQKFrQDiORg4cPWyX5tn0HpFgq2lzkOE6bmaVdv9NbGnBjO/7mkKzVWguI2X7kvzIw6g0acOmj9qvHGpI3f/8fC8nWoTrSpdR6S0NyOuqp3826X2UO08Dq6D5iR6qFsoxVa7JF34yoFKRSKti+5Fy5KOIH1phrZq0pL5y+JC+eviTL612J3bwkXk56cSxePi9u4EvsJjZyS2cje9q4SxtweWlITvcj6y8j8aUj02Vf9m8dkXsP78wqyU1x46Y4uqTf8Tuu412VRH7+8Ucff8rRbl58IIAAAgjccAFC8g0n5QERQAABBN7OAk8+9eykF7s/1et0n+iF0QO2qdT+3zQNymluiSTqdeU7z31LXn7pRTl39qzMzFyx8DVSrUrgB1ap1QqnNtdaWVuR1TVdRZtYkNOQqtXmPbv2WkhuNVsWlPsjnLQSrJVjP5tLrPuJc7lAbtu/z4KpLrnWxls601iXP2uVWKvN+vgaqnu90Jp2aUj2fU8uX76SjpzatdOCaH9PtFaR9f76oUvDy+WKTE1tkXyhJHfceZe84533ytTUtOTzuj3bFcu9WTjW0KzPt98BXJd7r6wsWyW51WqmFWQ37S79g6Le60c59UOy7inePO4pDczX1lanncfTGG0drK1SrAE51IZc6YgnrRzHUTr+Kf1ZaPOqdWyXvlFRKhakVh6RydqYbJ2ckFLek0LOFz/ni1coSDOKZX69KS9dmJeXz83KxbkVEa9ozbls77FOVs7lJPF9iXTfsQ5ZdgLxJGfn2l9unQ2eEseJxE86sq0ayIGtNbn30HapBB0Jkoa4cVu06ZvneC3XCWYTiX/hicee+Orb+b8znhsCCCAwSAFC8iD1OTYCCCCAwFtO4KmnEr8p35ps1dv/jSTOrziOdy3jaSiM454tndWv6xtrMnPlspw6dUq+8czXZW11VTzfk267I3EUWbjcvXu31Jt1aXfaUh2pWDVZq7jawbpSrljjLg2Suuxal2pPTE7I7MysjVoqlUtWtZ2dmbH9vpVqxUZN6f01hGvjLg25GoA1SOvf6NioK1dmpBeGtpd4cnJClpZW7P47d+6QcrlklekzZ87YcmutWOvv07FRBZmYmJJqdUTe+773y/sffFCKpbKNstLq6PUl1tle4Gy5tZ6PBv80JM9Ls6Vzm2PxrPq8aebxplfDDwrI1pm6H4GzmcwWxO1hbOH7tYBs04c1BGeV4zQk929pJTnJfhfFuhdZTQKp1vTNgEkZqdRkpFyVkXJZcq4rQeCJG+SkkyRyaWFRXjp7SV48PyfrXUdCyUu7m85T1tnTge9JTyvVriNOLi9RNhs5HY/l2HVV2zirJDtuKEHclu0jvhyc1pC8I52RrFXkqCOehmTXa/iufymK5Zd+8iM//u/fcv/xcMIIIIDAW0SAkPwWuVCcJgIIIIDA8AjoSKjCyK4fj+P4H0WRHI9FdKNpWjnVcqpWEbV6GGm36xU5f/6s/PGTfyQryyu2NFmrzPWNDRvVVK6UrSqsAWx6m1Zl8xZIdbn02Ni4BVsNsI16w8ZHaRDeWK9bI6mpyUmb3Xv5sjbuWrWl0Bp+m42GLanWGcy6XDoNgpHNRNYQfPbsOatYW+Mpz5X19Q07hv5eg7gGUZ2zrAE+lyvYYy2vrNiS6lptVHbt2i33v/8Befd73iuuH1hAtcApGuS0w3Xa6dv2JGuotdDekuXlJZm/elW6Ha2i6x5uxzpN2z9Gru1fTq+zheSsOHx9nFM2vmlT5VgDc1pFToN5+n16TA3I6ZLqtHJsDbvCKF1uHYa2BNwq2Y52oHYlyHlSrZVkdKwq4xNjUixWpVAoSz4oWLMyXWZeb/dkdmlFzs/My9mZOVnY6ErPyYloN+vYEccNbO+2Vfn1tLSirkZaNtevbdl0NiNZZydb22p9vUQSxA3ZMxbI4e1VuXPfFsl5obhJV9wk1KFR4rvues7LnfOc5Fc+/uGP//nw/BfBmSCAAAJvLwFC8tvrevJsEEAAAQTeJIGvfe17t9U77Ydbnd4/i5J4e5JIYI27dH2vxkXryaTjmFo2G/izn/mMLC8tWqMuDYiLi1dtH7A2ydJu0rmcL1unp+17rbpq9XfHjp22XHp1bU3m5+Yt7ObyOWk2WjI2PmYhWJdjz83PSafTlttuu80C9uLCojXasjnH2rwrM9Hva6OjcuniRfF8X4rlkrTaLdvDrH+n4W7L5JQtBdYxU7t377XgrGF+bn7BAqcG93vueYfcd+xdcvjIHVYV1eXKVkV2dYm1zhbWwKrhtx+SI2k06zbPWfdTR2HPQq16WUje9K+RzRXkWKvTm/Yi93+ny6f/yvgnC+VpsLYwbLesSpwFYp19rG9g6BsX6Z7k0IKy/mEhn5NyuSjVkZLURstSqelM5KLkChXx/aItk250IlneaMnc4rpcmL0qs4vLsrzekDgoSuwFkniBOK4vjqPzkL00CPfDsKtf6wtCB2uLvfGh+5O1uqw/s+DshpKL67J/KpAjOypycNe4+G7a0Mt3YnFjkcD1VkpB/hXHkV/72MOPfuNNeqlzGAQQQOCWEyAk33KXnCeMAAIIIHAjBJ566il/vZW/W1z57V4UvTOJZUqrqBrANKz1m1ZpGGs1G/KNb3xDLl+6KI36hgXIpcUFaTQ2LOguLy/Kyuqy/VzToy7D1VFQ+/cfEM9P9xRrpVerwnq7cP68jXTqj8RwQzoAACAASURBVIRKA64nt99+u0RhJMvLK9bBeuvWrbas++r8vJ2P7jHW29r6ulWwNWjn8nm7rwZ2bdSlXZ91D7QG5717b7OgrR/z84sS5PKya/duOf7Bh2X//oNWVe50exYAdW6yhmyt1mqYtzyowVX3BcehrK+ty9LSgiwtaNhOn2d/T3L/evz1ivH18HutupwkVgHW+Jjue9ZqtO47TivF1pzLZiGnj6r++gaCOqQdrXUPdHp8LXrrmwijtZFsvFNNCiUNuSLdXihBsSLiFaTTc+XVc5fk3OV5uTy/LJ3IlU4s0tPJxbm8iOdL4qXVYbuphwVmz8ZhuU6QhuF+IPZ1XrIutdbGXVpd1j3KkYXkA1s8uWNHSfbvGBPf078R8fQWJRI43mI5l/++uPJPP/ahH/vLG/E65jEQQAABBP66ACGZVwUCCCCAAAJ/R4EvfOGZ8TBxHugl0a8kiXxYA42GNS1/pt2e+12YYzl/4ZycOX1azp09I4uLC7KysiRxGMrOXTuswlyvb9j4J52r3Go2ZW1jXWq1Meso3Z9zPFobtWXWFy9csCCe072ucSQb6+v2/bZt2ySfL1o37bnZWdm1a5dVotfX1myfsX7Y8uqNDSlXSra/WSvL+nja2Ev3IOeC68u9R0fHbY+zhlId+7R167TcfffdcvxDPypbt26zANgLNRDbeCILiLq0WUOydslO/5GRLndeWFiwSvLqykoakDNzvW8KllaCdYm05Vv7fD0k63dpJ+y0QpzeN13mbTOOrYrcryQnEupy6/79bE90z95ASN18KRWLtqe7Ui5JuVS00Vf6poOns4vdNLyubLTk6uKaXJlblKW1pqw1u9LsxhLq2C+tHAc5ibRJmN7fS8c62WgnC8r9gJx+tgZvmZHjaSX5ekjW5daeheQNOTQdyB07S7Jv24gtAVcnXcDuxSJ5x5srBflvO777zz/6wUe+/Xd82fJnCCCAAAL/EQFCMi8RBBBAAAEE/o4COhLqoYceyq23g18Vx/k5iZNDYRy5Gt48x7PArOFRq7z1xoZVkk+/+oqcOfOaXLx4QTbW12R6eos063WJk0i2bZsWbRG9uroqly5fsqZY2txL97fqkudarWbVXg2c2uBLRzpphblfadYZxhqcdbTUytKydbfW+2inbG0GppVW/VhYuipBPmePpxVlrTRriNZQPVIdsU7Wp0+flpGRmlVEtelXq921yvYDD/6I7UWuVmsS6Vyj/jJiC7TZXmSr0mYROdEu0qEt39bz1FFYVlHVbcgWcvshOS392j7irCFXGg/T+2wOybpc3fZZx7GNdNLziLLQrJ+v/1z3H6dhO9177NhS50qlLNWRqnUa13Cs10gfM4wS6fYiu/UikbmFFZmdX5QrcwvSSzyJ3UDE1xFPro2AcnwNyYkk+lz1Z9nsY9cq3GlYTgOzLqv29B0Ku+mybK0kJ6LhOd2T7Lmh5JOGHNmWkzt2lWX31pL4maFGZV+XW4t7pZIrPhOF8tsff+yx5/6OL1v+DAEEEECAkMxrAAEEEEAAgZsr8MWnnr09iXsfj8L4RLvbK2gw0zCmYblfZdUz0L3HGxtr8tJLL8pTT31Fnnvu21LK561pl1YztaNytVKWTrstly5dkp27d1vI04CpwVmrwjoGSgOfBuKJiQn7mc45Xltbl8nJKQu7G+sbUl9ft9Cre4qtYVUcX2vc9erpV61ZmO5Lbrab0u107HG0Ej06OiZhL7TGYbfdtl9K5YpsbDTk3LnzcujwEfnIRz9qjbu0Yq0BWRt7aYE3nT+chmPbm93vPB3r6KWuPZ427tLxTzb+6Np+5WxPcjYzuV9JTv++H7T7wVnDse4rTp+PLk+3ztmxjs7qh+O0imznI441Mmt3OlIqla0rt74xMKJvDpRLkstr07HYlmPrEvNmqyuLS2syv7Aic/NL0gl147QvQb4knVCXVzsSu554VkHW7xPJFfLi+Bp+dV9xVk3WGcjZ/ux0b7KGZl8S7Wzt6VxtDcfatEs/62skbdxVcppy186i3LW7LNsn8uaouPqWgoVkx7tQyRWejqLodz7+6Me/d3Nf1Tw6AgggcOsKUEm+da89zxwBBBBA4AYJfPbrX68W2vn3ikT/tNFq3R1F8ZTuJdYlu/phy4Sts7EWikNZXlqWF1/4nrzyysvSaTVlYeGqrK2uWOirlItak5V6vSG79uyxKrTuMdZqbr8qrd2mS6WiBWUNf7qMWavHe/fslW63Y/efuXJFJicn7fjr6+sWkPV73WN8/sJZ8YNAKiNVC4i6H7nRaEq1UhHPC2x59cZGXQ4ePJTtO9bxTWty9J575NHHPiKlUsWWVuvT8v2cVUM13GYDo7NG1Rpy09FPGow19OsIrF6vkwbIzEWDddaTOl1KbfuYN3e33tytOtZNxhZsrWO1jXOKJdTqsVWlRXpRLJ1eT1qdjnR6YRrkC0XJ5/K2p9oPdIaxhvrQKuy6DDtdiq1zkkVa7UhanUi6kT4nvRKuxHrhvCC7+aLLpRNPl1k7thfblmfbMmtXnGt7k11JK8rZcmutHOvN06XcWUXZqsm2qFx8N7SQfHRPWe7eU5GtNd3TnC4v109+7EjO8c9VioUvJ5Hzv3z0kY++cINevjwMAggggMDrBAjJvCQQQAABBBC4AQJf+tLXdidu7rFGo/HzUZwcczQ9aXhKdKlvIomjlca0eZOGvMWFqzI3e1muzs/JK6delksXL1gnbF1urdVSXTKsTbK0sZYGZl1WrfuDdd/szMyMPY52ytYQrY27dI7ykcOHLThq6NVmXNoUTD90mbPe30ZAVcq2H3p0bEymtmyxZd4XL1yUpaVlC926PLjd7ljjrm3bd1hlWY87MjIqR99xr7zvfffbEuz+XmBt1pXuMNYuzfp809CrMVhDsj6n9fU1uXLliu271udmo6GyZdTpZ90r3N+/nY5ySkdAXV96bSOdtHqsI7ayJl3alEtnH2ujLg3Juie53etJs92RjUZDGq22jV4qlavWVMzOT0S6YSidbicLyaEdOx0f5UqcaMU3ED9Xsr/V56aP7QV5G3elITgNzRqI0yXW6S1bWr2peVfa5dpP9yTrY+mebQ3JiVplY6DStxjEc0IpuQ15574RC8kT5URcq66ny9K9xELya5VC6QuuE/3rxx7+By/dgJctD4EAAggg8AYChGReFggggAACCNxAgc88+dS/liT56ShJRmx5rXYwjrVWmC4H1tCTywWWq9rNupw/f06e/8635fy5s7YvVrs/1zfWrZq7Y9dOm2Vsc5IbDduPrMFXA7BWQTU0apjVYFwbqcmR2w/b0ty1tTWr3B46fMhGRPVDs46V0jqtH3iyfccO2bFzp3XRfvX0aatuHz58WIrFki3dPnXqlFWVK9URa9j1nvfdL3fccacttdY9tRaSI+1QnVXLtcGULjHXEJsk1nRKx2E1G3WrlOs+aq0op0Odri/H3hyS0yXW10Nyuj85a9KVheR+UNZu1fq8tXLcCyO7afitt9oWkNc26lJvtqSjw43T9tFpNV9vuhza3sPQm/4sbSUWxbq3WINwTsTNpTOO9T6eb13GrTGZNmTTq6lveOjvgiwE98OxhnENxtn4J31DwRUN3mmw1kqyLcPPQrV1QrcxTz0Lycf2j8rRPVUZyfcsJPf3bmtIDlz/1Eix+lnHjX7/0Q9+/JUb+LLloRBAAAEENgkQknk5IIAAAgggcAMF/viLX70/DpOfDKP4k7FWjcUTR7w07FkFVSvJUbpvN46kvrEm3372WXnl1EvSbDSskqwh+fLlSzIyWrMQqoFY9wxrSNY9tXNzc/a9joPSpcJaKdYAOjoyYpXlsNeTjXpd9u3bK+VyJa3mrq1bPNXfz87O2HLr6siIVKsVWVpaka4u1967x/Ya61Lrs2fPWHOu6kjaLOyRRx+TvXv3WSMxDX4WPEWXG/vX5hNrNTWtCGtNVp9fbFXk2ZkZC+69bscCaVoVTjtNp6OyrneivlZFTuJsCXU213hTSNal5emeZJFupMujO9JotmSj3pAN3Vvc7tgIJ12Gbea6rNmq+FlQ7neizkZIWWW7/zs/J4nn29JrfW6+H4gX6NJ5vZaOBWcL2Nqh2oJxWkVOP2u1Wm+BVZD1ew3LGpItIFtQduy8NJz7XpA2FMtCctltyrsOjsk9e6tS8dr2GrF/qCWJeIkrOTd4qVqs/LvEcf7NRx7+yKs38GXLQyGAAAIIEJJ5DSCAAAIIIHBzBL7+9a9XVzei42GU/GYvTo6IuGMaKq2KrJHHypYajHQZbTpDWKvIFy+ct9nJumd5YX5evv/Cd2VsYtxCpDbj0kCpHa31poFT9xb39xxraNYxUKO1qoUu3b+sjb60EZcG6X4TLf1al2u/9tprFpiLpZI9vi7n1srw9PS0hepWq2ONtrZt2y47du2SPXv2yn3HjsnkpC7fTsNxOqc4DckWei2QWjS256c3DcKrqyty6cJFaTYbNqvYxmRF4bWQrGGx31jsWrOvrOlXf6STPr6OulJDPc9ON7Q3B3RGc7PVlnqrZSFZv9bl1lpdtkCbVY/TkU6ZfX/fcFZVtvnF1nQrW/6sod/1RPuA63XzfM8anNn+cg30WUhOl0tvCspWOdZq8/WgrBVl3ZPsWdOu7HxcXb4dWyVZQ3L6WohtT7KG5Pcc0pA8YvuT+4279JXqJZ5Wkl8cKVX+MIqTf/uxD3/s9M15BfOoCCCAAAJUknkNIIAAAgggcIMF/uiLX93nSvCjrU7nE47jHnUcL9B9s7r8WIOWr92Qs3m/uk9ZZyPraKSrc7OyvLQkr51+Vb7xzWdkz57dEgS+LanWarEuwdZKsIZgXXatI6O0OqrLqbXx1J49u2zGsi5t1pCre4w1FOuH7m0eGx2VarUq586ds+/LlaqF6ZUVbagVysTEuO091s7Qs7NzcvvtR+Qd975D3nnfMSmXq7b0W5dg6zLrdM+w7US+NttYq7ZWLLfnpl2tezYD+vy589LtddKKqOtYwO1XkvshWZ+bfmyebaxcGoytQZc+XjbuSZdQ61Jqnfe8sroujWbTArO99aCNs6xSnAZdWzJtS6SzYG/LpHWJtN5HQ2/aldqWXvu6nDptsJXOMk73WdvvdRm1NunKlmanM4/1cYJro500VGswTivKQda0K60m2yxlq1inXno8T5d1J7G4ThqSKxqSD49bSC46jfTNhqwdmhd7kvOCF0aKlf/X8b3/88eO/9hrN/hly8MhgAACCGQChGReCggggAACCNxggaeeeqpQj/MTYSf89TiWx+JYDtlOXJsPrHtSNbKlo5LSymsiUdizTtcXzp+T73//e/KNbzwjO3fukCAf2IxlDcoaeHXu8ZVLl6waqzORC4W8dDpdKeTzsv/Afguvy8vLcu7cWdm6dauFVg3BGjRHRqoyVhuV+fmrtox6ciqtDKfjmZZtpJQuO9bArEH8kUd+zALyzl27bR+1NpzSUUu6BNkCpobYKJ0/nD2TNFCmSdkC8sLCvMxfnbNgrMuvLVTHOsIpXW6t99NO0/0ZztbkLFtabbOPY71F0ul2pd3pSqvdk8XVddt73Or0pNPuSagjodRRRyp5Onc4XVZte8KzYHptP3LWaMtmNdt65mwZtlaKrcqcE0f3JdtMYw3IaYhOl1Sny7KtYZcey75Ol56ne5dz17/2dSl1+vj6xkJ/ebZV4e1562go3ROtx48kcEKp5Try7oPj1rirKHULyXZfHa2VuBK4ue9OjNT+rYTeHz7yyCPnbvDLlodDAAEEECAk8xpAAAEEEEDg5gmcOHHCvfe9Dz8UhvF/msTyROLIqBZ0NZRqtVTHA2lA0q/TiqF2M3as67UuvT516mWrLq+ur9iSZQ2ZWgXWOcmXLlywUKlNt7SyrA259HF0ubR2vNaxTjOzMzYnWcOgVpb19zk/kMD3ZXFpWUZqo7J16zZr1HXhwkUL4Tt37bIu0NbNulaT97//Adm//4BVnLUa21/urE2sbOmxhtgo3V+rx7H9temQZFs2rnufry7M2/n3G3pplrWQnO1DTpda9wNzWknWn2llWQO4zjnWPdm65LzeaMlGsy3rzY60w9j2DVuo7i+l1gCuh+/vMb7WeTpdKp2G2fTrfoVYP19romVVZ60M6/PLAmxWcU4rx2mQtm7VVhnOvtbAbI240r3Ldh/fT+vs2fLsNKT3O1rrz/vNvfTSR+I5PRnNdeVdGpJ3V6yS7CSZi1aeY08CL/ft8ZHRP4gkevIjH/rIhZv36uWREUAAgVtbgEryrX39efYIIIAAAjdZ4DN//LWHE0c+GcXRsSSRKUkcX+uItry3Hzyj0DKchtMkCm3/7srKsjz//LfltTOnZW5u1oKkBtpisSBX569KqViwyrCGydm5OWvMValWbMyThtTVtTXZt2+PNfjSucle1m261+nI/NVFG4uke4z18eZm560affsdR2yJ9tSWrbJn717ZtWuPhXIbUpSFUQ3BtnzZqrxaGXbFy4JkbHuBE1tm3Wm35PKVS7K4uGCjn/Q+Vm3Omnb1Q3Kv280qq2nH68g+4m4v7LXDbtRtdzthq9VK1tZXS2vrjeJGs50PncDVZdF6S4NvWrG1yraNcjLgNAxnc4utgqvI/eqxq+fti6N7jq3TdbqXWBut2RxjG92Uju26PuZpU0jWSrUG4Cwg6/1tdrQe2yrM+riuPbaen+6v1jdIbNm2BXDfjq9vjiRJKJ6EMppPQ/JdGpKlaRVmK5DbzSrJfzlRG/+9yPH/9LHjxy/f5JcuD48AAgjcsgKE5Fv20vPEEUAAAQTeDIHPfvbrVcnF+/7DftoTSSwPxHE8ZQ2vdD+rp92gE4nDdFmtdU3W7s9JJL1eVxqNdZtpPDc/K9///gty+fJlq8qGnZ6MjY3K+MSYNQBbWFy0DtZTk1M2Kmp9fd1uU1umpFQqWsjSD23cpY2/zp+/YB23c9rJur4hzWZLSqWy3HPPUTl69B7Zu2+fjNTGbGm3Vk91+bWFumxskjaeSivgmh91IrLm0euzj7WSvb6xYh26l/TcWi17A0Dv0a8cW2BOYul2Orbf2Jp/pWOdlsMwutANw5fiOD7T7YVLnU47XN1YP1avN+9ptnuHu4lfCBPXi/oDpSy4pyOdFNDmG1uTraySa423rFZ/PTxnVeC063W/83W6T1iXW2vQTZt5pXuStVLcn4esx7KO2Vl12JZeWyU5ncVsFq4jvgVlDepOtpxcv/a11G1/b82/tPbsxBJ4iUyWY7lv/5jcvr0ouWi9n+ct/KeNu4KvT45N/o4bJs88/PDD82/G65djIIAAAreiACH5VrzqPGcEEEAAgTdV4Pd//6nC+JT3oSiJfzxJko8mkoxpdycbSWR7VK3D1PVzcjQ0az00km63Ixv1dZmZmbFl04tZUy4dF6UBSxtwaXCOwkh27txpe3dXV1Zkdm5WpqYmrUlYu9W2ZdZaJa5WR+T8hQuSyxVltDZm1VatUE9MTMqBgwdk7969MjE5KZ6fhlrrEm39xtLwp4Ex1FnIWdOutE9XmsI1ROteaa0ca7C/enVW1tfWpNvpZiFZ917rMuqw33E77vV6nTDsLUVRNJPEyZk4SU7FUXSuE/fmwk60lHTDRjNqxfV6Y9dGs7Or0wt3RU5+TyjunjiRPVES6+e8LW22Kq3uRdaz0mZdYg2zbH9xtm/4+rimtKFXugw7W4qtnahtTrJnf5825uqPd+rvS9Y9yHpLQ7Oj452yr72s+Vf/jY60CK0dwK1enC29Tvd2W3Mwu/56+ETyQSJTI57cu68mh6fz4ocaktNGb/ra0GnLgRt8ZbI29t+5sfv8ww8/vPSmvog5GAIIIHALCRCSb6GLzVNFAAEEEBiswJOf/+pjcZL8YhQlx6IkmZJYChbGLDBle3ytA3Y/t+lS3HTPrv5M9+ZqN+oXX3xRLl+8KKvZMmr9mVZot2/fbiOLdH/xa6dPy7bt2yxsLywuSD7I2dio0dqoLK+sysT4pOzctUfGxsdkbHRcxicmrfKsgVmXaGuo1NnJafjVvbbaYEy/S2xvsi4h1iXUusTaqsoi4vu+dDotWV5ekouXLsj6+qpVkaNeaOdlDcp6vSQMw2acRKsiyVIYxQtht3ex0+u8GoXJsxKGL37xi//f7BtdqQ984AP+hu+XN1a9w61e9652GB3tdbv3xHGyLRFnLHGcUdtUbGvCXYmzJdHXAm3WobrflCud9bxpj3IWsu1aXKskpxVfbQKW7inWPctZMLZ9xdnMaCdddq5LrF1X92R3bbSTHiJrlJ1Wjr2cJEm/8ZeGev2nWCyBn8j0aCDv2FeTg1tzEkQ611pddUG7Tlp2xXe9P52e2PLfrkfrr/7D4/9wdbCvZo6OAAIIvH0FCMlv32vLM0MAAQQQGDKBk888Uywtd/bHjvNPojh5KIrifValtWW6GiK1NpzO/NGKrQZcnaMcJ2kna63YamVZl2LrqCet0s7NzlnVWJt3aSOvIJezTtXf//735eCBA/Y42sQrDkPJ+b6UKxXZsmWrHDxwWA4cPCSj4+O2N1rTnHbP1v3EGgZL5YqF8rTrdNroypaGZ43GtGqsgVC7cqeV5vScdS/17OwVOX/+XLqMOook0ZuNhbKGXt1Ot3MqDntPh0n4ZznXf6HthxutMOw1RLo7Rbqf/vSn01L1X//4D/9uOeEcOPAXwVquFQRFKbhtGU385H1xFH+42+s9HMbJeJI4OelXhF1PYtv72+9ene431kpuf+6x2l+bh5yNttK1zlbptWCrATkb7WSh+PrNs1FPaUVY68qO6CzoSFwnEu3dpUVpvbTWzMyCuwZj7XadE1eXdetfRJG4biTbxnI2/ungdF7ySSNbTZDG5MDRxl3+57ZNbf3N9SS48PEHHtgYspc3p4MAAgi8bQQIyW+bS8kTQQABBBB4Kwg8+eSzJSeo3xf14kejSD4cxcld4np5C8nW+Vqrx2lQ1v2sWknWztZapU2X3uoIJtcadrXbbWnUG7YfWcOzhtJ8LiedTkfm5udltFaz4NpsNe3vNMrp4+iS61ptzDpcF4pFY9Nj2pii7Ou+pa0Ez/YeW9BNbAH29Y7WUS/dsytix71y5ZJcuXJFrl6dsxBtledeGIdh+EoSx99zRJ7vhd3zvTA612u1LzSbC4tPP/10OiT5b//h3HffJ/zl+LXtvbC3t9UJ97iet831vAPi+u/phfHuSKSmld/YUrwmVp13nM021uZf/W7UWgG2Ochaxs/GdfWXatuS6/4MZL1POgNZtL6bNWCzP9HKb9KTnJ/ISLUglXJOCgVffD+RXhhJuxNJvRVLGGnjM93TnHa41j3eenl3TBTkrj1V2b8luBaSNXZrtTnnBpLz/Ccnx7b/etRsXnnkkUcaf3su/gIBBBBA4IcRICT/MErcBwEEEEAAgRss8OST//7dsUSP9nrxR2LXPSCOO6bVSt2KrJ2jrSmWzvzVRbe2B1jDUtogS/cZ90claRBNs3O639fzNcyJ7VFO10df3y9sO2N1/JQuH7aqte4xtjJnFszTbsz6WO1OR4IgZwHYulhnjbksbKcDnrNArVVTx469srpic561G3ejURc/8JZF5GrY7V3udjvfjrvdZ5LE+ebUVHHlU5/6VLqW+wZ/PPjo41OLjc6RVqvzoUa7dySMk4OO698WiVOKHdfXCrLr59MGWlpl7jfzykY8pd2708Zb/ZFPFoj71X5bGp92qLYxUdbhWu+ub0LoaK+elEu+7No+IWOjJSmXAsnlRDrdUDbqoSythrLRCKXVjqQbpvuU9QFyeU92banInTvLsmfCkyDSQrH+Pt0HriE5cPw/2j49/Y+DKJi7//77WzeYjodDAAEEEMgECMm8FBBAAAEEEBiAwMmTJz0pTkxLmHwkSdyfFcd9QJff6tJa28jqiFWQNZDqMmoNt/1Kri7DDsN0CXOhkM+WRYcWajVQa2G3kM+nc4Z7Pbvlclr9TOcQW2XY5vemlVC9n45kstFO/ePoUGftSJ3NP95MZCE5W3qt4VAbcenYqrkrM3L58kVZXlnOlgrHX0ui5I96ndb/LdJaW1hYaD/99NP99H6z1B15/HH3jhfFc7f5Y/Vm64O9sPsbnVD2hbHUwsQR18/ZTSvK2tjL9izrzSrfaRV/8zxlDdTWLds6V2swzjpTWzMzDceJeFmH6nwukcmJkhw5vFvGR4tSKXmiP+uFjqw3HFlYEZmdW5fFpbqsbzQspOtM5VI5L/u21eT27QXZMSridlezin3atTvvBdq46zMTo2P/9Yq3svDE/U8Qkm/WK4jHRQCBW16AkHzLvwQAQAABBBAYlIB2vR4ZibZH4vxI4jiPxon8A8f1cv2OytoUq19N7IdVDca6ZLr/fbqfVZtFpY2/0g+tEaczfm12cBxdm1OsVer+8mi7p01ySiua+rhWobZZxroE+Ppxrv2Dwaqm+rhpB26tR7daDVleWpJL2kxsZeVio1F/TpLkS3ESnwmld046G+fuvPPO8MSJE2mHrzfp475PfCJYPTU/3Wn17hQvfyiW5D1R7DwUxTIZO27+WgOurDFXfx6yBecsENtn646dbi5Ow7NWj9Nu35qrnaQnroRSLIhUy55s31qTu+/aL+WCSD6IJZ/Tecc5ieKStLoVOXdpWS7PLMv8wpp0e5EtBS8WA9m7rSaHdhRlx5gjXm/dGnrpdfEcDck5nZP82enq1D/O5/PzVJLfpBcRh0EAgVtSgJB8S152njQCCCCAwDAJfOYzX93VCbvv7iXyhOe6x1zH3eVqRyitUSZp9bff/VqDsDbnSoNqIt1eT4KgXxHWplHpHmKtKOvSafu7/pPNmlL1Q7JWp9PO1OmSXg3F1pyrXyXO9hqn+5BtWFUawPuV5Ci0JmKrq8vthYWF5ZmZK2fareZ3e93eM51m54tjY97GzVpW/be8fs77Pvpfbl9uqjGY0wAAG6NJREFUrN7X7vY+0O0lW2NH9jmud1scO+PWslqDsi5j93yJdBl2NjIqHQOljdW043c6tklHTKm/3jw3FicJxZOuFHKRbJ2syJ5dk3LH7bul4GuztJ4Uc+qnS9crEsuYXJ7dkAszq3JxZkWWVzekG4aSz3uyZ8eoHNxZlh1jrrjhuu1x1mZg2t264Je0mvzklomdv1bN5WaOHTvW/FsacHcEEEAAgR9SgJD8Q0JxNwQQQAABBG6mwFNPPeWfX12tlOLCf++I+xOJyJgfFHQxr2PV3qxplp6DBloNv/29s/oz28Z8rZKcnWl/H/HrTtxC76Y9xv1f9x+z/3nz46X/YEirx+mW5Fg7WyfLy8vx1fm52avz83+5uDT/v3dbvec+/ek/mLuZVn/Px3be9/ivFhrrC4/1etEvNJrtd4s4tcT13MQP3K7nO13Xl9D2KvvWhToI8uK6OR2Glb5VYJXktIosSSi+F0vg9sSNG3Jg37QcPrBDdu+oSdEPpZiLpVryJA71AhVFnBHZaHlyZaElr11akTPnr0i92ZAgcGTvrnE5uKsq28Z8kXBdfL36thQgkUq+pkH5cxNjU7+5niR0t/57vgj4cwQQQOBvEiAk8/pAAAEEEEBgCASSJHE+9alP+WNjO28X139AvOTjkrj3JuJt0WqmzuC1MrHG02xfcRpis7CcNfW6NmT5Wk7OasDZ/+OnlWUtNVuqvha2rUVYFsTTz5rMrzcL007b1gQsG0vV6bSTZqO+uLi0/GS9vv719fX1761cXbi0uBisff7z/1tnCEh/4Ck8/vjj3gvr+S1umOxcrzfGKpXyAd8P7utEvR9txs6WtuPmEz+fNuvSZmqiFXZPdx5bRdnzA6vS23L2qCeeG4nvaUhuypGDO+XuI3vkwN4pybsd8aQtvtORvK97ivMiUpRmLycLq4mcn2vK8y+8Kqsb65LPuRawd0zmZLwikvM64iWROLrkXkNyYUwKQelLE6MT/zzpll4+fvxe5iQP84uMc0MAgbe0ACH5LX35OHkEEEAAgbejwMmTf7Tb8f0PRLFzV+J4d7hucNhz3e2OIyWrZNp+YA21WeDNOl9riE5n9vYTsero/XUj8aZAbWE3Dcq6x7Y/9ag/y9g+py2lsu7K6TEtICdR2Om0L3XazVebzebzly9f/kp9deWFf/Wv/oeZt+q1+OjP/eqOtUbrruV64/5mLDtCP7fbD/JHwzAeDWMnrxKJ6Or3nIguu7aGZ7oEWyvK2jG8K07SkZwfyuH92+Xu23fLoX1bZKSUSOB2RMK6FHO+dah2El86UV5Wm75cWQzl2edflvmFRXHdWI4c3C2To56MFEIp5WJx4kicUNudi4XkUq7y1OTElt/utZznjh8/tvhW9ea8EUAAgWEXICQP+xXi/BBAAAEEblmBkydP5kIZe3eSJD/jee6DjiS7XNcpOLaH1mYVpaObshFOFoNfF5LTMK2/SJt5WeU5bZ5theFry66zx0jn8urPdaG3Vk7T73vtThiGYSeOw+WllaU/azaaJ3/j137xC2+3i/NT/+R/nJxbWn13q9365eX1jUPtXjTleEHB8Qs5cXNe5PjSS1zRUVJa4c/lc9LrtiXsNaVccGXf7kk5vH+bHDkwLdOTRakWtRJcl5wTi06h9hNHeklO6t2CXF0T+c73TsuFi5ek027JXUf2y3jVlUq+J2Vd3R1FIpGIE7tSLY5JMVf++ujo2P+U950/f+973zv/drPn+SCAAALDIkBIHpYrwXkggAACCCDwOgFdgv3pT//ZSOw7W+Owuy0WeciJ5WOu5x7xPK/samMuGxnVb6nVXz6t1WStfqYJ2YrG1vHaIrIlZN1Tm3bI1t9nDbmsGVVaWda/0O7a2uk6isK43WpdjHrhV+I4/Gyr2z4btbozv/Zrv6hzkN9WH5/4xO8FF6LZ6ka9vn293RwJvOBIvpB/bK3RfE87craFiecmXl4SN5DESWctp5axeE5XJsdKcvvBHfKjH7hPSrlQcm5bijldit0RP4kk0DFckpNGryjLDV9On52Rl0+9Klfn5+TokYOyZTQn5VwoftIRT6+H/i92pVIci4uFkW+Oj078btfpfeVD999/5W0Fz5NBAAEEhkiAkDxEF4NTQQABBBBA4AcIOJ/73Ody8yudI74E7/YCd7fjOnsccfe5jnNQXLcmIrrhVdNvNss3nfnb72ytHastJGf7mq05l0bha6VmES8ba2RzmNPO1YtRFF2IovhUp9d5udNof+vswmt/OSpSP3HiRPh2v1qPnzzprT396vak1z02d3XlUFec3a6f3564/tEw9qZ7sZSixBN9s8LTLl5JV4oFV/bunpQP/cgx2TpZlJGSSM7vihu3xYt1n3EoiZOXdlyStXZOzpyfkxdeeFnmZ69YSJ4eK0hFR0b1GhaSdfyTm3gaknvFQvVbY9XRP0gS7wsPPfTuS293f54fAgggMCgBQvKg5DkuAggggAACf0eBEydOuHsOvONOR+If8dzgw65noXlMu0K52o7ZcXTWsu9o1ynHBjZpDy6rIr/+//iz5dqJ4zihm0g3EacTRWE7DHuNtu07bn+j1W58IecUT3/yk/+5Du+9ZT9+6p/9z1uj2L378tWVJ+rN8GirE26NxK85rlfW9teJjd0KZWK8JEfvvE2O3rVfdm6rie+2xU3aFpSdqCOJm5OelGW9nZOXXj0vp156VVYWr8o77jgk02N5qQShJN2G9dLWyr6G5HJxrFUqjDw7Vh39vxwn/NyDDz548Za9EDxxBBBA4CYLEJJvMjAPjwACCCCAwM0Q+J2TJ4ujdam4pWAkiKQau+6OJEnucxz3oOu6e13X2+G47hbHc8q6T9n2Fm+KyNf+AZAkEoVRO4rCpV4vfC3s9U7FEj9XyRf/vC29VqPVayx0V9bvGBvrPPHEE9HNeC5vlcc8ceIp/2LzbPGV1YtjcderSZDb7or/nzVb7Qdarc6BMIrE90VyeUeKRZH33/9OueuO26RWC8R3QvHdUHyJbLxUO8rLcl3kmW98Ry6cOy9xty33HT0iU1VPSl5HNEZb465Y9yQ7UimNr1WKI38xWh3/f8JQvnT8+Hsvv1XcOE8EEEDgrSZASH6rXTHOFwEEEEAAgdcJ6IzlhYWFkUYv2O077lTiehO+59Qcz6+6jhTE1Z5RTi6J47yIE4gkkeO6XSdxek4ivTiJ2r1erx52w4VmqzVfb3cv/8Ynf/7sptXamL9OQJdil19qVOeW1+9bXm8ebDfbRxwn+qBItDuRcMTxItm1e1oO7N8lhw/vk1qtJIW8Jzr0uhUmstEWmV9uyTe++R1ZmJ+Voi/yrqO3y3gplqLTlqIXiqshOUrESRypFsevlIrVpyfGt/4fdLfm5YgAAgjcXAFC8s315dERQAABBBAYqMDJkye9y5cv50ZGRorNZqHkee1CkkgvDJO267Zay8vLbREJT5w4EQ/0RN/CB9cK818sfWtPs976L1rd9n1h0rvN891tcdwtjE+MencfvUumt01JpVoWx/Wk3gllaaMjs1fX5aVTr0pzY1VqRU/efc8hGS/EUpCGFNyueEksbpxO76qWxr9bKlT+ZMvWHb+fS5KZY8eONd/CZJw6AgggMNQChOShvjycHAIIIIAAAn9/Ae2S/Vu/9Vv6//nutm3bnNnZQ8kddywkL730UnLixIm0tTUffx8B575PfMLPRdur02Pl7b1e732tdvOXG+32bVEU1gLfl7GpCRkdH5fK6Jg0upEsrLVkfmlDWu2O7VMeK/sWkqcqiRSlIX7USENyoiFZu1tX/10pXz65e3r3H953332hozO6+EAAAQQQuCkChOSbwsqDIoAAAggggMCtKPCrv3OyODN7fvvKevPeVrc15brugUIu/0CYyAHx/TEnl3fasSONXiLNjo7fiiVwIxkv53r33rVvabrqOEWnkXd79YKTRInvuCulfOm1wMv9m0JQeOrHP/rjugyeDwQQQACBmyhASL6JuDw0AggggAACCNy6Ar/3e88G31n63sFWu/2xmbmrRxvd3vbQcSqh4+3tJX6tF3uBOIkUA5HRSrBxz+G935oecdtlr51zwvqIE0cbvuddnBiZeC6Jks8/8fEnXrt1NXnmCCCAwJsnQEh+86w5EgIIIIAAAgjcYgKPP37SK9/5UjBzpu5tve3ghJfLHZ5fXvnV1Y3We1brnXHXdaWUc6RW9mdv37v9UzsmiqdHi3G76Cejnhe/7DnemdFgdPXRRx/tOY72uuYDAQQQQOBmCxCSb7Ywj48AAggggAACCIjIf/W/fi4vUh85d/HKnSsb7a2dbm9qtFp6xIs6u524s7R357Z/cduOsdeqJbddFsmNl0qr09PT9WPHjvUARAABBBB48wQIyW+eNUdCAAEEEEAAAQRM4MSJE+58/mCt0Vn7SGN9bU+rvtHcPlr79Lv2j87/0i/9EqGY1wk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fz/fMYucPikbyk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 descr="C:\Users\user\Downloads\095ab152-bccc-41d2-9bfb-141ab965948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60" y="5811520"/>
            <a:ext cx="192024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216232" y="5134412"/>
            <a:ext cx="391010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Prepared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by: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Qossay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Abu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Rida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IEEE Robotics and Automation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Society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360" y="6278880"/>
            <a:ext cx="1036320" cy="103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341" y="6481329"/>
            <a:ext cx="1579828" cy="580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aIAAAGiCAYAAAClC8JvAAAAAXNSR0IArs4c6QAAIABJREFUeF7sfQeAXVW19nfqrdOSmWRSIZDQQ4KhBaSE0AUFH1XUhzzlPURFFEEQYUQFpAUSugjYAIEAioqAPlFEHiUQEtJ7z6RMvfXU/19rn33vmclMyEzKTOAcvczkzrmnrLPv/vZa61vfUhBtkQUiC0QWiCwQWaAPLaD04bmjU0cWiCwQWSCyQGQBREAUDYLIApEFIgtEFuhTC0RA1Kfmj04eWSCyQGSByAIREEVjILJAZIHIApEF+tQCERD1qfmjk0cWiCwQWSCyQARE0RiILBBZILJAZIE+tUAERH1q/ujkkQUiC0QWiCwQAVE0BiILRBaILBBZoE8tEAFRn5o/OnlkgcgCkQUiC0RAFI2ByAKRBSILRBboUwtEQNSn5o9OHlkgskBkgcgCERBFYyCyQGSByAKRBfrUAhEQ9an5o5NHFogsEFkgskAERNEYiCwQWSCyQGSBPrVABER9av7o5JEFIgtEFogsEAFRNAYiC0QWiCwQWaBPLRABUZ+aPzp5ZIHIApEFIgtEQBSNgcgCkQUiC0QW6FMLREDUp+aPTh5ZILJAZIHIAhEQRWMgskBkgcgCkQX61AIREPWp+aOTRxaILBBZILJABETRGIgsEFkgskBkgT61QAREfWr+6OSRBSILRBaILBABUTQGIgtEFogsEFmgTy0QAVGfmj86eWSByAKRBSILREAUjYHIApEFIgtEFuhTC0RA1Kfmj04eWSCyQGSByAIREEVjILJANxY499xztZqaGrW5uVk3TdPI5TRD1/OG65o64Gue5+qKAq2rj+uOZyMedzXNdnI5xfV9uPG4YwOwapbWOA+9+5CjKIofGT+yQGQBIAKiaBR8Yi3g+766ePFi45//nGvef8dN6Y3Z1hpF0at16IM9YEBra/tQVVWGWVaxwvM9Q1NUXVEUXVF9TYGiQYGmKEoIiLySLX14tu8qHgGQ63suAE/TNFvXjaKqKI2WZa1JxBMbjHis0bbtJsNQWuJxpW3cuHHZp59+mgDLjYDqEzs0P3E3HgHRJ+6Rf7Jv+KGHHjJ++ctf1sydu2hosVjcP27GRsXiyb2LeetAy3FHGLqhKdANH4qmqboRj8UMw9Q0RfWhqioUReEXbeJn106N7/ugl65rvJ/renAcB5ZV9ItFyynk87Zl2051dbVtFYuO63ttnu/N1xR1nqqrKwxDXXb6CZMXnH3h2Zvff//9bENDQxnlPtmPMLr7j6EFIiD6GD7U6JY6WEC59NJL9b/+9a/JcePGHfD3v79+ilW0xquqPrqiIj3GshzT0GNQFB2pZBrk4CSTFSjkiygWi7AZPPLk0EDTVAYXz/P4J20ETlC2xAgCH1XV4Dg2bNvm/eLxODRNg2mawb8TKBYLDFBFy4JtWTBNA4VCzgeUjfl8bo5mqAt8x3nnSxd/+c1CwVw9cmQyAqVogH/sLBAB0cfukUY3RBZ4+umntfvvf6JixeK5+6iGfszGTRsn6bp2gGbo9alkMuF5YEAxjDh0zYDjePA8hcHCNAgwdMTjSVRWVmDAgBqk0nGk02n+eywWYzCRgCK8oo6eER07l8sJkCkWkc/nkclk0NzcjE2bNsGyLBQKBf5JG4GV77uA7/PxLavInlQ+n3eKxUKrD2/tgIE1/wL8l4Di+2PGjNn40ksvFaOnHVng42CBCIg+Dk8xuocOFrj11oeqpk27bYKhGSfl8tnTPc/fNxGPG5qmqz6H1lSkUilUVFSgpnoABg+uR1VVNYYNG4G6ujrU1Q1GOl0BwzAQI+9F02AYGnRdB0XjCGRkaI49It66AiPhPbmuWwrnSWAicCIQImBqamrC8uXLGaBaW1uwceMGtLW1I5fNMIix96X4fjabcaH4m+D7//Th/+GLX/ziG5/73CmrJ02a5ERDILLA7myBCIh256cXXXsHC5AX9JOf3DFy48b1Fzi2d76hm2N03UxSiCybzaKubhD2GLUnRu89GqNHj0b9kHrU1dahqqoKphnjUJoIqRG40FeDQnAMOQxeMhzHnkuXW8cQne93zieJD9E5ZA5J5ptE/sjiFwHT6tWrsXLlCixbthRLlizB+sb1sG0RurNty7Vte00iEfunbbvPnH/+ma9OmTKF4ofRFllgt7RABES75WOLLrqzBRiEfnbXocuXLP1mZbrqVFU1BpimqVD4q7qyGkcdfRQOP/wI7D16DNIVlUgkElBUheGGgCVI+YS8G/JxRLiNGdrkSYm9JZoE+24Dh4CIC9JpouPxeQUYeb74vKqo/D6BlyZzSxzWK2DF8uWYM3cOXn/9dcydOwcGeWaqCscpFq2ivViBP7W62nxq8eLFbdHIiCywO1ogAqLd8alF17yFJ3TX1PuPmf3B7FtrqgYc5nmKSnkf8jYmTZqEiy++GDU1NdB1Ex55PJJxrXjs/Xie04GAQGAj2XHi7wKO5Ca9GOHddF8KJD2ozo9Lvh/2jKSn5Lo+ExrkRr+Tg0afoZzT22+/jccffwyrVq1GKpVEsWjBKuYanWJ+6qGHH/zzl156aWM0PCIL7G4WiIBod3ti0fV2sEBDQ4P6x5f/dujCeQum1FQNOMp1gVgsgX3G7ItzzjkHEyZMYFIBTehMCFBF6I0mdsrdsDfSiZbNvlDIRaKwHHyZCwpOzwAkAGvLTXg55N1IgAmDmMgx0efLoTsZqpP7CwAkAoU4Fl2/3GfNmtX4/e//gH/+8x9obm6BpvgERusd137g/vvvuvW8884TDIhoiyywm1ggAqLd5EFFl9m1BX7yk5+MmDr1obtVVT/LMGKqrpk48cST8R//cQ6GDh2KeDwG23a4noeAx1M4ytbBw6HoGAXP2AsC1QqJc5V8nSBPVL4CGZ77CGGEcDwufPnBCUqeURDyK12DIjwgegnvSGH2Hf1O10jgRCHHN954A08++RSWLVmEuKmjUMytqq2r+/Y553zmDw0NDRGBIfrS7DYWiIBot3lU0YV2tsDUqVMr77xz2hWW5X3PMMwKw4jhtFNPwxe+8EVUVlaXQlw0oZOH4bo2oJU9m5LXw94OfRU6fx3IYwlAqYOHVIap7sJvXT0t6T119xk+F3ta0qOSQNfxmule6EXg9Nb/vY3HHn0Eq1ctp1yX39raNKMyVXHZyrVLZkTKDNF3ZnexQAREu8uTiq6zgwVInqd++N6TWlvaHqgfXD/GsT0c/elj8NX/+hqz4di78dWAJODD9RyoFJYjr4Ll4QIiAjPYiJItJ30ZbpNfjc5fkTJNmwCFSAN0gIBiXQ7X0blLjDt56R2P1TkcR/kmz3eCvFOYFi5CeMIb8vnSCYio1imbzeC1v/8Nv/rlY2hsXI9YzLBb25rvufjiC2+ZMmVKUzRsIgvsDhaIgGh3eErRNW5hgUsuubriN7975IdD64d+27E9Y9Cgwfjv/74MEydOLOV8fE/kgzi/Ald4EbZQRaB8EXkUEgxkPobeoxf9nUJ5Io8kwUrUBElyQ/iiJBCRVyNCfFR3ZDAlnM5PNUj0kuE12of+TbVKgpBAwOMjnjCYxUepIXntshaJzs3sOpK5C4CJ3mtq2ozHH/05XnvtNaiagsbGdbMMI375FVes+HdDQxeyD9F4iizQzywQAVE/eyDR5WxpAT/I+j/zzDNqXV2dsnDhQqWh4WfjbNt72DCM8clkUhk/7hBcdtnX2Utob88gm80FygVF5HJZriNqbW1FJpOHY7ulf7e1tYFesnBUAlOY2caBuMDrCcv70PvkwXRM/5QJCBJcuB6V65NEPZLI+1CxK2nR6VxYO2DAAFRWVsKI60inU/x7PJ5AIpHkv9OLC2xjMSSTScRMof5ARAxd0zDj3Xcwbdo0FIs55PLZ1nw+d8uIEQfcO2vWy7kg3hcNrcgC/dYCERD120fzybwwAp0ZM2boc+duNtesec98/P7HE34iXam6fiqRTKV1Ra3MWVZF46bGY1VVucAw9Cqa6IcOGcZFqURnbm1tYzkd1xW0bAIAIis4DnlFOshTkkBDk7tQTAgYbkFtEVufvJtS3qgTA47/xnDCu3YELsGIK6st0L/J46F9RXjN98kzo+sQXhd5Yex9cUROhN8k14EkvOVGMkMDBgxEdVU1gxQrRKTTDG5UZ2RZBT5ma1vL66qq/lhRYqtjMS9z003XZk3TLMbjcfvcc8+lFhTbUAD1yRyD0V3vegtEQLTrbR6dMWQBUsNesmRJHEhWLVq0eODMd/9vcL7gDDNMc4CuGjUtLa11Riw+QlG0KkBJ+Z6fNHQzZbn56lQqmZShMNsWITSa5MkTodAa5VxkCEvTSAGbZncVlGZhgFIU9igIjFRNEAAMg0JoFE7T+d8yF8O/B0WnZeDxAsWF8JxezjVJGrjrueyFEVmCVLjp5REAOS5sEkW1hDAqh94CKvkWYT9+Q9DOCXTCdG4RxqPwnvS6fNKoay0U8osVYLPlFNcPHFi31nfdTY5jt8WTqcYzzjh9VVVVqiWbbWp1HCc7bdo0onxH/ZGib2efWCACoj4x+yf3pFT389Zbi9KqmhuWz2RHr29sPHDVmrX7K/CrNUWvgaoMNPTYgEQiaaqKqruuYgCKqWm6ZhqxkjfhuBayuTYUCkUGE8uyGTwo9EUyODXVNaitHYCq6koWK6VwF+nHUVGroZswYyaHvtKpBAuZGoZ4j0DJMAh0dAYnTRXAxPI/QQ2S/NIIbyikvs1eTDCXEyecaNgeheAIhKgNhAAiy7bg2DYs20GxkEcul2dRVJL3cVyXf8/mcigWCsjnC2hvb+dQ4ubNmwNvr52PQ9ckPDHy+EzEYiaH8EiNQYKgbdueYWh2Npu3TFO3XddzMplMWyIZb8xnm1tjsViromBZVc2A90eMGLYsnY6tGDJkSOvDDz9MPZGiLbLALrFABES7xMyfzJPMeXqOOdNelnrkkXsHLVu0aJTjYSygjM9mc0fblj3g/4eONMMwtIG1g3RVVRTHcXg85nI5JZVKw7GJQaZzHZCgYAsvJZlMoLIyjVF77YE99xiFwYMHo76+HpWVVQw2lF9JJGIccjNjFHrT2AOSXkRZ0YA8CfEVEKGy8r9lLkgQD5SQq1B2Gpg1x6SBIJzW+TFzdI6giRCKjsEFSyIMyP8n4oEI28naJnLayh6XAi/oYyRIEkLRm4Apk6GcVxs2bNiA9evX82vhwkUsmFooWOx9EbBJlQYCWzoGXTN5fT65lgnDLxQLfnPzZs+ybEdVVdf1vFw6nXpbUbS3FcWboyjK3PPPv3jDSSddlH377dF2RH74ZH6Xd/ZdR0C0sy38CTk+tdUGYLatb6sePGpU/cKFS0YsWbToSNfz9tZ1bT9VUUd7npekyT6RiLMXwlprnserftlSgVb51HqhtraWPRmS5qHC1D333JPBprq6ikVKKTdCXowMU4U7dst8DYMLC5eKnMzWNpEy6cXXYauplnCYrpwjCqCmQ95IvEfoRGbspOIgL9wXLECp+C3tJ1l1BNhEzGhpacXatWuwbt06rFy5Ehs3bmSVb/KqWlpamLRBOSmqWaKfFHKMxWP8M1/IM8mDjqkoiuu6zmICI9/HkoqK9KwDDxy9qFjMrho3blxTVVWV3dDQQDHRKKT3Cfme76zb7MU3b2ddSnTc3c0CJDT68MPPpIHc0OXLV41RfOzb0tx+mGHGRrueM1CBMtQwDJ3CZZQTYdkaV3gmBCTJVJIZYMOHjcDIESMxbPhwVFVVoKammr0c+p1YYppO9GeiLAe5Hc6jUL5EdExlh4PkdAJx0bLsTkAkCLVo6FobLqgN6vBtkHPr1r4ivcv3C+5BF3M3FdYyEHVTwyQVHiQPIjRguD8f2wRM0qCQJXlPruexZ0Q5qEIhj82bm7BhQyO3maBQH4EVKX0TeFFIjxYFpPJNNpSySMKThFMo5DZrurLRsnOLRo7c492WpqbFqmou3HPPQav32WefKJy3u32B+9H1RkDUjx5Gf78UYrQtfmmx+YUbv1Czdu2GUYA+1nf98YqiHOD52Au+WqXpZkJRVIMAhFbWVEtDuQsS6CRwIe9m2LChGDlyD/5JHg+F08hLEq0YRHiM6mFEPY3LIMb+QiDPw9jja4H+m1REkOrYgsHWQQMuECYVn5PgUS5MFcemg3d8rwwW3X1NPsoR6Ppz3aoxsDZdWfC0a7WHgKEXajEhr1uGHImwQd6RVbRgE3OQ7SFbmwsbiJyVhzwBVjaLtvZ2NK5fz32RKNxHILVmzRq0trVxPosATSN1cLjEzHMUqHnPtbOu4yxXVW2eqvrve579QUVFzfLf/OaRjRMnTixGzLz+/o3uP9cXAVH/eRb99kpIxeCWW+6reeihe/fxbO+QbC5/qKIoh0NBfTpZWe04tmbGErwKp6Q5Jf1rawdi0KBBOPDAAzBq1J4YNmwYhgypZ29HN3RudcBhJk1l9lhJ/gYUEhIeAwERgZIgBch8DL0vPSDhAZAnQPkWX1Kmt+rMdGS1lY0u9ePonc6ejgQ76clsDYDCJw9/LvR4u/OIKBdFAqsdttBXNBBRlR8vyw9R7kkw+OhF6uKOK9qPk1ckrkj8VwIusws1nbvSsvdD3ip8OJaNom0hm8li/bp1WNe4HqtWrMTyFSuwfu1arG9ch2KRWh8p0A0NPlPiVS+TzbQ6ltWYSCTn2cX862P23mvmaWd+bt4BB+y58bzzzuuugVO/HfPRhe1aC0RAtGvtvbudTfn2t6+rnz933nGzZn14su04E3RN31vxCXfiRjwWR3t7lmt3BtQMwMg9RmK//ffHuHFjsc+++3Aup6amioFF0wQ1mrBC0JSJTk21M6LORzalE6QBmjQFGLge0bDDdToyuS/UDoiOLSdgSW/uShG7c4Fq+UF0pl6HQEbmfxgAQl8V8pyYrCbo4OguT9RZsXsbnr63BRCFoDIAjfBhmMQhgSRQ6iYgIi/IImp4oCAh6pRI5oj6Hgn30pXAxsAu7pvyRJyqEsJ3rCKRzxVQKBa4NmvZkqVYtGgBFi5YjPkL5qKlqZkZiZTj812XCoNdFUouk2lf7frOvLq6uufPOOOM16ZO/dnayEPahgHwCd0lAqJP6IPv7raJdLBgwYJ42qitz9iFU1YuX3GhqmoHJhKpKkOPqTRBkbgoeTEEQCNG7oGzPncWDjroQOw5ag+kK1K8UibGGoGJaLkgPBrybLgVg+8yMIlCU2JwiZYMtEqXISTBNOMW2eVi00AWh/ZxqDaHPuMKD0mCEf/eIbzV+U634t1sEZqTINXZS+mKhLCjBlI3RAWyYDdARHekBjVGIiwpqOZu0MOIily5XTkV63LzPWFr7s3E5AfS3xNPSCiRC3YfMw0pN8cUdcH80zSDc07tLe1Ys3YV5s+bjzf//W/Mnz+XDRAzDQ7lEW2d1g+bNje1eq61fuTI4dN1M/a8piWWzJzZnvX9d6mo9qNimzvKqNFx+rkFIiDq5w9oV13e1KlTY7/+9R8HNTevP6S1tWWSa/ufh6qNSMTiSiKZYu0z8oDiiST2GDkShxzyKRx99NEYNWoUUukkU5ypOFNRiWZdHla0ChecZVq5B8SwwKNgIVICpEA3jcBJAIoIF9Fx6D3Rt0cUbdK/abIlECIwKhTEql8U7ZDkDk3KoqNqees8zOW/Q/IFcuct5sZtnSu3db+g1qib3bn3UbebEFjtuJXvjQKULgUoGTPK5I1CPs9sOKGHJ2xJ53FLrdA7HTFQlGCnTwJUcFrHcmDGYlB9jb1Vena5bA7r1q3FzA/ex+zZs7mjbGtzC4oWhWp1vuZMNgPHttYYhvE3z3Neqa8f/t4ll5y3/MorryxEgLSrvuX99zwREPXfZ7NLruzSSy81mtflh8+cP3tipi13gu/jGFXT9tSp6lMFXNvDwLpa7LvPfjjwgAOx/wEHYJ8xYzBg4AAmIbgkHEpeC3k1vvCASm0MZHMFZnQF3UwZUMo0ZJrIDAag0HsBYgnw2dIMMnBHoJPLFZmWTJtkjZU9Ivnh8DDvOJF/dBuHzgSGXfJYenkScZ8Sq4R3RCoTFhfJMlWbvJ+gpxGDVUieaFtOWvInKazXCbTpfEQNX7Z0KebOnYdFixZiyZKlXONEOUHSxLOsout77hpFwRzTNF7wPLx54olHLnr88cepCjfaPqEWiIDoE/rgiQF39tlnV816f87prZnsOYYRG28aqXpF0RJc21PMYfSYvXHooYfh8MOPwAEHHIjq6hqmW5NXQioBFHJjIU9VhHEo5CNnQl5NcyhNLSlP034EPMSIE1I2wb8D3TaBJqEHEhR/ypW5/Av9WxZ+WrbLuQvSkZMq2aSKILbuvIsyGH00EPFUvZuNEuE1iiJg0emVGIwk7Cq7wvLz2h4g6sYi9MwpDEjhO6pZWrJkCRYtXIR/v/Emli5bCpOIKkxQcbxiIbeuWCzMS6dTz48fP+G5P/3p6cbIO9rNhtoOutwIiHaQIXenw7z88supKVOmfvrtt969xPMwKV1RVROPJzXX8RRSLxg5ciROO+M0HH30URgxYmRJlYCo2DQpczEkt68WgRuS26FaE8MQtT4sjcN6aCSPQzI5ZUVqCTbl4JjPcFEWF+1oyZJkTmgfggWHFHQoV+T6rJ5NQNS9RxQ+ZkdG3LYB0e70dAUAh++LngWBENcVMTlEgNPOACLZhl1S6Ok8FDpta81g5vvv4YUXnmdPiceLCLO6mUxbxrKK8xQFd1xzzQ2vXXfdNzbvbhaPrnf7LBAB0fbZb7f6NOm8WZZR98vHHvlWoWhdpGv6HtXVA5HN51hTbfjw4fjsZz+L004/FYMGD4bj2QG1WtS2sDyMacCnhFGQ2BdsONlzR4VpEAiJltvhTQKKABypYiA9ja73FYwwomVT4rs8VMucOqBQdFjyRhAdhKo2JevFBYePK3//ZACRfF5SJJW8FAIiqi8q1RsFD2hHgbH0whgKAwUI+Z5CiucgzyzPLc7/8peXsHDBghJxhRh3mzdtbkokYs+cffa5D/h+Zm6kd7dbTS/bdbEREG2X+XaPD1MYbtKkSalcm3V4U1vb19tbM6enUmkqPGXm25h99sEpp5yCSZMmYfiIYSL0xkQC0TdHtE8Q4TQKyVGxKlGxCXDoPdJz48p+kHcTVjMIiG88yrofaqLdULktd0cEE16XmFj5v/wv8ogoR0S5Dwo7yZ4/fKYugShEUAidYEdNwv1rJAjQDYfn6Heq86KQGXkptJVKe7cgQGzn3bA+X3D+YBGh8TOhDrTirK0tLXjt73/HG2/8C0uWLGavNhkziYRSyOdzbw4cUPdwMln1l5kzX2vZzquJPr4bWCACot3gIW3PJRIInXrsqfWzFi84z7ac/0wmUgepqmFQmI28nhNOOAGnnnoKhgwZgmQqHhSO+oAmWinI7qIUBhMdRQU1mEJuXGwaKs5kICrV3gSZnVL+R4BNh2wL/4OOEfJ2gtyGnERF7x6hSVfSViNlAHrPp9CcI6jCJCPEvYdoEg57QsQe2xoI7m75n20ZDeX7D6tMkDdEwE3PlcNzvfCItmLKkqclrzDQq+Mx5IY8MamV51gWNm3ahH/963XuLrtixXJ4jkdqGq5t20t93/nlkMFVvzrnnHPWNDQ09E5PaVvMFe3T5xaIgKjPH8HOvYCrr24Y+sc/vPC1pqaW/9F1o160C4jjmGOOx2mnnY5x4w9mNWuR26ECUiGGSXkeWsEK8DFhmBpX35M/IjqNyusuT+REH1ZKYbegRUIH70MAUckLYYAhj0uCjGiZINp2CwASCgvl1T3rzQUgRGw94QFJLpfw0MRnZcvuEs+rU/O68jHDT0BO3LIoVnoPcp9SA70O9PAtn2FXnlZJPSIAW0lTl/uGQSN8xPDnSlYPvJhw8W55PypEFfM2gYAEBDo+ackJD9Iv5YjC9/ZRHuK2ApEM/8lj09iQ1yGvjWn7qsrtLpYvW4aXX34Z/37jDZYVor85Vr4p097y7CGHHHHPN7/5lQWRQsPOnSv68ugREPWl9Xfyub/85csHzv3w/as3NG74T8NMDCoUigp5Qv/1X1/F6Z85A0OGDA1ARYALabrRiyZ48nioWp5emk7TiFASoAmiHGUTYCFbJQQoE2qNIMJp9OICSgYd0YlUdCUVP0kJQDLegphOqYKl4yRM3pNgKfgBW0/23REelPCwSurUoU6s9JcwyHSeKMPAU5ooQ03qwmDRGZS6eoxdgUwpXxLUScljdgVunQEhDFJdgUVHEBMK3fIey/sr7A3J3kcKi5mGwVzcyfaAUXdDWjK9u7ov0XRQQVtrK958801Mnz6dNe+IC6P4bq6tre3Fgw8ed/vrr7/8fqTOsJMnjT46fAREfWT4nX3a448/vvqDmfNvqqyovFRV9RgVgA6uH4KrrroKp5x8Kk9IpXBXMEuQoCVN7ARKqVSCcz+GLoYIhcEkBnUkHpTvhAGnBDwkrCmAhhS3qXGd7Kkj8kFyopRDUBSklsRHA+kcCtuxT8MOWiCn45NqgM35Bjnhl4tgVe6GKgFJ1ifJCTBwFEoTrgQHOZGTByGBTNqnsxfSlbfS+XnKMKI8v7w+2k/2Bep8rq68r84ej7xehtwSOUPUZpVClySMUOqVJBiL8jjEmiMGHYFR+L46A2dX43NHVFR1BiKyheyZJD24d999Fz9/6CGsWrkKuqaSB2e1tmx++cAD9r3unXfeoB5JH8d46s6eEvr18SMg6tePp+cXRzmhyy77Xt1f/vzidyzLuSoWS2hEKth3//3x1a9+DUcddRSHZgTZgFbEHhyfQmFiUqd2C/Q3UsPWdPIuwgAkPBtRZCqAg/7jEnHAI5keEVKjIlfWOKNGbIRMQrysVI5TmoyCkJrwiIKt0xRTBr2QLehwVPQaMPfKuXbhFdHxSsSG4I/y30RPl5O41A2ga5aiql2FycJeWRgYhBfX9Zwo1QvEVQvPUe4rvRURgiynPgQYyCZ5XYcO+WghkBHHDYvC0le6nCOSz7X8OZH6TTyQAAAgAElEQVT7Eww60YSVjhFuUd7Ru+o4BrcbjIJWHfKoZVKDeIeAibzwmTNn4pGHHsaihQsDbUIUc5m2J4cOrb9pwYJZy3r+zYg+0Z8tEAFRf346vbi2C8+8sPbdufO+ks3mvlNRUVlPVfX77r8vvvKVi3HEEYcHxaUkz+KUSvA9oQbDkxHV/hBrLhYzYMaoI2o5HyQmDYErso2A9HpchwDJhduBXCDrg8QwC6/MwxN4eOLrLgcTDmvJybM787AXFXgBW670txzydA9yk96KPEcYLKTH0dmL+qjHJK8h7AGFPTgJAuLeuweFcBgtfA0CRMtXIbFNekzh2h5SVhDNCCXbsGNormMotNw64qPucVv/Hn7u4fAoXYWm6xy6pX0oH7l44RI8/ODDeHfGu0gkTOQL2SbF86adccbn73788bsjNt22Gn032C8Cot3gIW3rJZ522mmxOXOWfraQtW5IJJIHELTsu++++Oql/4WJRx1REhr1SCNMo5xQuVyUJi8h/yKS/aapsoZczBTeBe0riQM0WXC/G8sJREcloUAS1GTVj/AYOoeJOoeXhHO1hSskRDjDOajSaBW9hwJ46+BtiHxUQE8OiinJA6QXUZdF4zdqEifeI8+AJmX6SQoN9CLJIOkt0GTJ5IcQwDI4CXXQ7reAsi5+iDYLRIenn2EQIio8NQmsqKhg0gjbPBZjBYtEIsEv6mZrGAZ7CvInkUhK3WkZdMsX0zn8KIFIhivp+oUthP5c55Bg55vq6AVu62jser8wmEqwZ++RiDBk41K7ChW+q2D5suW4d9o0zP5wFuJxw8+2t62uqqq8dcqUnz5+5pln5rbvaqJP9xcLREDUX57EDriO008/a/zbb713ZyqZPsb3VKO6uho/vPF6HHHk4TBN6j1DCsy0ehZkBAIjmpwIVGzXC4pQacVMAGAjmUogEY8His3gGiKqO5K5HsEbEDkVmvwYYChkxqw2Ib4Z9kjCE1oYnFyS6txKLYs8Bk2Y7LEQ6cEiwVOLQYPaYLe0NKO1tY0nV6pJoUZv1CJ7w8YNaGlu4fddUuqm8CGFIl1i6lFzOJdBxyZ1apYfCsCCACOobSox1AN9NaHwLUKDTD2XbSGC94guLoAh6B4rekZwnqtcmCuUrj36H1+LCLHR8zF0DaZhBAsH4aWSjQl8qLUGtVEfOHAASy4RgKVTKX5VVlVyO46q6mokU6I1AwGX8MTK7EHpxRL4lmxaCmEKQJN5MunJ7oDhyYfoKuxH9y27wcpCWA6XcosPDR/Ono1HH/05FiyYzzyVfLZtnaIo37i3cfkfzlOUqNfRjno4fXicCIj60Pg78tQNDQ36ffc9epfrepfX1AxQ29uyuPHGG3Hm586AqtPE6HHrOMoXkfqBaYoJiiY5ao7W1p5FrkBaZBo3TBM0bEnB7lTCQQw7j46l8+QtwEG0GGC6A0+oJEAnmHJBq2mehPSApCCJAKINBLH1nNIKX06OFP7LZfOsnEAdQ1etWoVly5ahsbERra3taGvNoqmpif+WyUv5Gk1cDxtX9DmSEzJ7fFRzFDgPFJIkcKbuowJ8ZQtYsIq1nDjLz6mcvxGEC7o/3iv0KOl3AjEfGrfullkV2Q5D7CpCaXS8AKSkKjY1BgyKQMU+QZiRzuIRcDr88iicGJyWnhUJipInlU6nMWDgQBalrahMc3NC6oo7atQe/HtVVSV7YGSTXC7PnhEdj54jPydJXOmSYi7s4/kKrHyBz0XAKSWfJPFA3rfwJkkl3eMxxffSwYsUqux8l114l9JzpuO+O2MGHv75w/zsPcdBJpt95Xvf+dal119/1Yod+T2KjtU3FoiAqG/svkPPStI9r776j1Pnz1/4aHX1gMG0yv/MZ87A97//fXiKy/Rrmlp1RUE8ZlKIg1fdcpXseiqz2nL5IgrMOAuapwUtBTpfrEKilcFEyKQBnovpM6IHDgORrO0JqNs0OekagY7wahiofMCyLXgOeUQumpqb0Li+EZsC0FlMgpmLFiOby6EQ1L/QxMmfpeZvnJQPQl1MXggqmcgj4yp+zp4EjfWCSZBJGYLezH0paInNxwhaJ4g4kZQLLzHVpXdXskWgHvBRD1L0VQpMJJCt9BH5Nw578vseFI8gUPQLYimlEMnBoEKvYOOetAHtmekJgV0JoOgZsHNGTDqmxwOJRAyxOIX84hg2ZAj23nsvDB8+ApVVVdzCvaa6mtu6a4YAbtF+o7zJECVJN1FLd3oOHNbzHZZhor5FsqCYFxKlOibSGtTgOHJp0MliAeGkax6cqGOjsUlj4MmnnsTvf/97Pq9dLGYdx7r9SxedfduUKVPKFMCPeiDR3/ulBSIg6pePZdsvilhy137n2r0ffOyXj9fUDDjKdV3l4IPH4eqrr8GYMWNohmLNOFXxEY8ZSCUSrI4gSlPF5OD5IhyXzRWQK1g8MfP7QdSpu0HSmf0l1LhF+InCX6x4wDkRjXNJdDoKkTU1NXPR4sYNG7F69WqsWbkamzduxJLA26GpmOYxanUdS8RFD53A++JmeDQBkicmCRDk6QStxxkAiTXHBbrUeoDCWiL3xcWwQfdRAUQBINH9Bm3Lg4IpAWrBjW85SZYDbJxwDx6XoBpILl4o71WK7cnnGtRiBbVP7B0GjQCpIyp3qaX3CEkDRQn6pPA8g0k+XIdFHkfAnBO4F/QkYoAKAI51+wBi43vURrxoMUOS9qZwH7VyHzZsKIYOHYbB9YO41XtVZRWqq6uQTleIUKGu83Okmh/RZZcWH+Tp0RMLGroHQMv25eJjcR8aqMGeNGj3IglhW/PzYrUMje3auKERd911F9577z3ETdOz7cKMQbUDv3fttVf+Kyp23fY5oz/uGQFRf3wqPbimhoaG5BNPTP+ftrbMTclkKlVZWYVLLrmEVRNogrHtIpffmIaGdCqBeIzCaRC5EsoZ0YRLfWKKLrK5PIo2tUtTeKLvsCIO/yMQGBUL/DLrihbRtKLnVTzNeq6PTD6PlpY2rFi+EusbN2DFyhVYunQ5Ghs3MCBR/obQgVa9NHkZ8RhUzRAeDR2Cwns0hdHBySOgcxCw6DoUQ+eJUIYYGXAol2KYfLVCXbpcQ0PH5Gk6CHnJoFmpQpd3l8BCUE0ho7Lgqpi2y5v4e0DQEE4IH5veo2tnr0SCU2g/PkLwBwFcIfgKtx0Pjsm7y1SUJBewEyUAC+RRBlJHHGokwCK1CvKuHKrjcgQguQ48x+ZlBoOQL1Q0aLK3uc7LQTwgT1RWVoByjMNHDMfwocMxZEg9Rg4ficGD6ji0JzvrMsxRjkcVjfaY+FCyY5BvIo8zZMetszxCXlhgJs430vFdF2+99RbuuOMOFDnnZ2dMXXv4lFOO/dmDDz64oQdfm2jXfmaBCIj62QPpyeWQN1RfP+Ig1/buiyfTxxDT6lOfOhRXXHEF9txzT5EYVkWYiryhdCoOUy9PsKUaE0VFJlNALl/g+D9N4Cxf2s3ooDxLZ7l/lggiSSCFFLELWLt2LT74YDben/kBVqxajfXrN6ItkxFkBwIX2QkcRCWnGiTRPkI1DPZ+6HfFMKAS4BBDLPidyu2lkBBdH4EP70tnl1HC4BdR1iqLZMXML8BIbMJXKMGQeLNUtVsOTXGbCgk0of0ZPrqxURnkgsN2ArEtQD4AQOGnylBd+fiqL+WLgnBdKa9CQCle4mOCBMETP9Gg6R4dm8FK8RzO7VDHVs+14LnCU+YAJrcBVwUF37EZWMhLpuaHpMxOXnRdbR3q6+qw75gxOOywQzF02DAmS8ix4CkB6UJUJotaLwJlKlqlMoCt6QN1MfA5oEyfNQy+L/qd8oVPPPEEnnt2Oi2uvFwu8964g8d+99hjD/9XpEfXk9mjf+0bAVH/eh49upo5c+aYJ574mcusotVQXTOw2jTjuPrqq3HiiScGbCmFKcqaqSFm6KyWEDMEEMmNJhurSGKYBRQtR+RUiMBQSrJveUkMYPw/kRei0AuF3DZu2oB33nkLr776V8z6YDYsh/JTOnwqWFU0WBRWcojIoPN5yMNhsgQRCuIxmLE4dJr4DJ33JyDRTJOJAxz8IcmeYLVNOSdezRMTjv4qYm58PaIvkbjLMiBQToomRFqdS8wRx2MdNM53yNxWqH6G6qtopy6S6QK3uv8KhenxHYAn8Mi2sCxdGHE8Ak+sw2dknilUzErBLg6JEXuPiAEB3Z1BixYL1DrctnnxQaDkFAucM6IKZNcpQFdocrdgUfGxTQSIQH6JasxopeAS0UR0iyLvi1rF00KjmMsx6WPw0CGYOHEiDj/8MIwZMxoVSeEpUX6IuvXS70Kx3YIeah+/5YgS1JjOG3l0Bh2PGJ1BB18y0OLFC3H99dejuXkzCoWcBc++66gjJ/z4xRdfjOjcPZpB+s/OERD1n2fR4yvZd9+DRzU2bvh5VUX1ZErBjB8/HlOmTOHQiZB8EbkHYkLFTAMVKcoPCZKALEy1ilRlXxDaby5NxpR4phUoBVoYLkoTurxAmhgIfHLZHOd4Zs2ezRphc+bPw9r1jTxpxBNJBhxLuDrEIYNPYUCVCmUJdBKcPCcPSE2YTJ8WfxcgQlBHCuBUKMthvoB+zMASrPYp3BQukhXAI0BFbgxKTKOmm3Y5UyFuSGTISgW0EpyC3JiY5AOPqnS4cBZIwlxX74l26TKoJ1qpk8fmlbyC7t5jwJWiERzaK4cWwxR3Vv8L7sElQC7FCMU9sT/nU04oICwERa9WIQ+L5H0IdH2LvVjO57BXKijsxKwkAonruCCFbFI459op+juF4VwPyUQCDjW8a2vjRc+++4zB+LFjMXbsWOy3336orqoSiyEKpzIRRKg/dL11DUQEnhRCpPICJrpQSxKblBdiePCh+/Hkk08gETPQ3tr63vHHn3zeCy/8ckmPv0TRB/qFBSIg6hePoecXQUy5Bx987DTP9e5Jpyr2bm3P4uabb+bGdi6FXIIunCJsImRTKMzCKtoU3grAiEAoXyiApG8ovC8azAlasRswokSehdoG+CgUi1i5cjXee/99zJs3D7NmzWZKLbGaFDMGXzPLxG8K6cRi0Ax6mVA0g2m8lANi8gETBgBb9cRESv+QK38WlyvBSacpTOHkvNppXitHfjoOawkodDQOsYWBqpPpOxMOOhyphBChD23jexSWktTo0l11fo//HRAq5E7deWKh/JGn+nDDWrSh3k/y+hVu4051VC6sYhHFfBYGAWSIHVD2FAWEijEi8j4k28TK6LYFxRakiSANJvq2uw7btaqyEnuO3AMHH3QQxh08DqP33hsVVRVQdAKbjh5nqbBZaEaVaoxKyuEl4we5vpB00bz5c/CjHzWgraUZ2UybFY/pX1m7dsUTPf8mRZ/oDxaIgKg/PIVeXMMll1xS8cor/7wKvvpdVVFTA+sG4Re/eITZT4VCjoGHJg7ZBkA2tmPJHtHhgcFKSvWICnuRc+GVN4epZJLYQ0trG+bMnYu3352Bd2bMwOo1aznfkysUmBxAXohDB44l2dsh0gG1nKD4vqab7BVx+IXZbnIKE0t/R5U1S2I4iglRTE78TmjSDZuqy9qTMEEgtAaXANM5TSHArLuVevlsH71Hx4fY+y8WEUU+ekCUQKO0axCK5BsNQpgdDhN4JD4REyyQZwSqHyrJA4nP85MpeYfi+YhnIPI/XANNFHHL4VwSgRCH+xwPVClE4TQKDZq6jgHVNThg/wNwwIH7Y9yhB6OufjBSyWTQ5kOAEoVD2SMLSBgdCmk78BEDWn1wT5n2VkybOhX//OdrcO0i2jNtL55w/FEXROG5jx47/XGPbRjy/fGyo2saMeKgvdtaN05NpypOoVn+oi9+CZd/43IOyVFcX4huCkYU0aelMGaABSW6FwERJ/xZgyykB+f5rNLc0tKC9z+Yib+8+io+mDUb7dk8bFfodHPNEBSY8QR7N7GKKmiJNIMPsdw4hS7JDwGTTOZsOAxXyq/Q0QRtQCTeg7qkEAhJQCqj09bhI+wFydHCmnqhPnllINt6z7Ue5thLg7Pr2pitj12yS482zmFRPiicEws8DI7eifAl25dB2uOQml0swi1SAXMAPowFkrgfugJmuxEIiYfBGSOKlFLdGB3T8TgP5dkOEyLsYoFKoqHRgsO2oasaUukU6ocPwpETj8JRE4/EsGHDS6K7fFQCIwZQca1loVYJ/8GoCNnGcyy8+soreOCB+/jeV65YvmHSpGMnv/LKnz7skf2infuFBSIg6hePoWcXQWy5gw6aMGnD+g0PJBIV+1Ah4m23386JYzGLC2p2PC4KD4kQIL7w9MUuh0foc7JHEMXzRWhOrHyLBYvzPr//wx/w/qzZyBctzuG0ZnNQdQMuVKSrqvm9VGUlkskUipTgDqjXPIUINBREAHmLQREpC14zW0sk1SWsdFyRBx8qeURlwBDMvp4NXwFEQXO+blGiK1AqBaF69qB20d5akDNjuGFTloFIPAbm6weg4zF1n2j9DjXIE6uPYJ/AK2IA62iH0pqBw3XEwBPcRXp2BDpM6ABgF/Kwi7YozOUBJcJ/xNAjL7124EB8+uhP46yzPotBdXWl4mc/CCdTLojCgFwUHRTVloOA5eftWjaWLFmIO+64DRvXr8eGDetz6crEty/776/+ImLP7aKBtwNP07Nv8g48cXSo3luA5Hz+9rc3Lp4z+8OfptNVgw48cCx+8tObWcqFGtuJSYMARYTmwq24hechNuqMKhS3NQYsyhMRy27RwsV49NHHMHPWXLS1t7GHUySmFRQYiRQDUUXNQGixOHtDxLWzLZcnDjsAMk6Yc8EkkbQoOxAiFgQMKoFFZcmdckhoy0CYGKheqOs3TYM0AYrJt3O+qCvripCXOJKYN7sLuHUGox56Kb1/tL38ZEDfLtUslansEogEnZsICkL5giZ7YtERo020zhCsu9L+rKMXJn0ETyBQTGBVB0kCkV11XcFyI0YdH9+2OXzn2TbiTIgQ+SbHsllu6Mtf+hKOPvpILpolzKF24nQd3HwxqCMTT10uBMrTFZ1j06YN+MUjP8e/33id+7+uWbPmV1Om3PLNyy+/PNNLQ0Yf6yMLREDUR4bfntN+/etfTz/5xHO3xGOJr+m6GZs8+ST8+Cc3BwwyL5D0oe+9Ld5jxlb5jFJaRhIaROjOx9Kly/DnP/0Z0597HoWiA4fEO4n0oBKVWkEskUIslYaeSBCvGqTaQoWvghEnWHpCNijYqK4k8MTKISJBNeYcv5j1BIuPgz5l7bHw1crf+VicthD0cSZeB4Wi3UnEdLazWLkH5+pUU1RKSIU/FHhjPf2iyBBkD522LjXXPmqsyJAjT9oMyqEJWzY0ZBdUTOmigMqBYxWYuCAlmZg8wIKnQSfc0ImFEjqx6okBGfRhCggQTOQPniPR4zmfFKhFsFdkO/DzRfi2xfp7otWGB11VMfagA3D66adh4hGHIZ1MsbCulBeSxI2As9+h4otYjdlsG6Y/+yyefeZ3fM5169a8+v3vX3lpQ0PD8o+yWfT3/mWBnn6/+tfVf0Kv5rrrfjr43ml3/7yqcuCZmmbissu+ji//55cDORSaZ4RXRIWeJEhJa1cRKqNIidB5o4mDKNiUI9I0A//61xv45a9+gznz5sFyPFieAo+p1iY0olonkoglU4KKrelwuO4mCL2xlE+g6RaSlymViwayOlIAlLkQocYPTNkugVdHwJQDVF6/+KsowBRbx0m3KwALDxP6XHjQy1xSee3ftTfW0y9KCYh6OUbD9y38g06Ft6H3wkAkgDq86pAMOHFF0rdjer5twSqSQoEQPWXLBrVUMjQnVMYD8gMtPAT3TnhDAarJRQAvNoJMn6zgYoID1TSx2gPRwW0ODdLYI0I25ZRGDB+OM047BZMnTxLeETMigiaHBoXqhAKIuL6gWNYnfCvi1ZdfweOP/QKFQh6bNjTOHjNmn/+ZOfPNN7eJgdLLZxN9bMdboKffrx1/BdERe2yBKbfcv9ePf3bLY5UV1cemUlW45tprcMopJ3NxIs0EqirCKlJXjZLHVAtCoTLSMiM/hURPi0Wbq/D/92+v4ee/eBQrVq+DTclnAqp4Glo8iXgyCd2MQ9ENgApR2QMSJAWGAVn4SqGcHi7/5Qo8xMrtsS225wPhCb67IF0X+LjNp/yoY27rgeR1dgDUEBD15DylLzx5qwxE1KepWOrES/VDgrkmNScECIkwqigiZkALnbSzN9qBHh/kAjmvRMegWjXHg2eR2oMHhUN4RdQOqMHEIw7FRRddiNq6AXwOTaFuwQYsYucFrSn4quQY9Fy889bbuHfaVDQ3NyHX3r6+WCxe8eij902PtOe2dXT1j/0iIOofz6FHV3HLLXce8tMf3/7bATV1+w8cWIebb/4pDpnwKXheRyCSBxXiziL5y6WigWglERVe+vPLePChh9HU2o4c5Xl0HbFUBWIV1VAMk+t+fKZeU3iPtN5EwalcoVOYLEAksWLtARiV1A/6ewqmR09nN9mZ2oK4LopWHsViIZD64YRekGMsPeEynbwXQFQeg1QMK3JRxLgjLTyvSKIINuxCjmnh6WQcB+y3D751xeUYPnRYiThD47bUvC8gm/ByyPOwfPly/OzWW7Fu7TpYhUJ7S8vma5599tePnn766YISGG27hQUiINotHlPHi0zHa4/TzfgTNdW1Q+vrh+K2227D6H1GczM7oT5drmKXkz3Jrci21+TVUPuF119/A3ffMxUbNjUxC86CgmRFFSqqa+DrBhwO14j6H/q7KEAiQBLhLX5FQLQbjiB6cB5Uz4VlUafavCj0JTeH6fwyRySecqmuaTuAiFNILIgLaIouPCrKI9kO07ytbAYG6bC6Nk6efAK++tX/4jAdjVkjJkRsefzKpn0BQWLDhg249ZZbsXjRIlKDyDY3b77xqad+8UDUvXX3GpYREO1ez4uvtipdf27MTP7KjCXi++9/EG6+5acYPmwooAiJls5yKvyerCfxqb2CzWKk90y7F0uWr0SOwiSGASNVwSAEkvghz4dHh5DmEb1/gkmJ6cGCWCBDNFKzOvKIdpMBRXJDLjXZEy3DCRSENJD4GWbMyTsSZO0yQ0++3zk0V84VlW0hjyn+JvpG8bKGWHTFIux8DrAtxHQNyVgMZ5/1WXzurDNRVV1ZatzXUS1EHHvTpk2YctddmPn+THi2m8tk225+4YXf3DNp0qSIObebDEW6zAiIdpOH5fu+tnjxYt2yLOOIwyZ9uSJVda+ux5VPTZiAm276EWprB0DjTqxCvJO30NOlMJxgNincjuFnt92O/3v3PWSKFhTTRKpmAPREin+Hpgm9tkCFmzwh0d9VJs3LqfSugGhbcxalyS4Kze36UUhAFChtk0dEXU8lEHV3MYL20PXTDYORBKIOxwlaOYiSWu4dIXiPvJ7xoPs+cq0t8C0LhqJgcF0tLr74izjp5BOZTMFLIo0a7Elihei+27R5M+655x68N2MGrEIx396eue+wwybefcYZE5uOPfZYZ8KECa5C7YmjrV9bIAKifvx4fN9X77777sqHpj06oi3bvpemx4ZomlLf2pw5PplMHwdfw+FHHIkbG25AbW0NdEMw10SfIfFomUAdSPATe44SxQ889DB+/dsnYfsKCgDilVWIVVZCjceZEUeKCYKlJAgI4VcY3DjmL/sRSVbwVtSoO5taAlEPPtKPn9budmlEBqA23zYK+VwARCJcFtaf68ldhdlznT8nRpPwsmXgWAR6ASrI9akIlsRVqRUJdX91Hey37974wfXfR319vWjCFyhFsMI357JUtDS1cH+i2bNno1iw3fb21jm+5/xTVZWluq5uMDWz8Uc/uHG+XjFs01e+cnyx66bkPbnLaN+dYYEIiHaGVXfAMa+77rrBM96ee9zr/37jWNOMHWzo2l6mbiby+bypa2Y8mUzr1LbhiCOOxA03/BD19XVQNQIQQdEW7KaAWECyP9xfQMGC+YtwySVfheUrKBLgJJOoqB0ExGJwKTfAIbmAERfSO5DE3PCthYGI3pd1Pjvg9qND7AILsIyt76JIitzFIi85SCUhLAfVm8voqqaLCQqBoCsDUTDzkEdE4TnV9WAQlaZgwc5RuwpqTZHD5z53Br79rW+WVNYJOBOs/E3KDT5aW9vws5/djnlz5yGfLxIDz/Ncp6goKOq6ajuO1V60rBk1NVXvTZgw4e9jx+79fkNDg9Wb+4o+s/MsEAHRzrNtr4585ZVXJl566X+PWbx42XdSidThVTU11ZqmKbwipCOyUosKyvsWLBuHHHIIfvzjmzoCEe8UABG3FSBZfw++4+O6a2/A62+8CerTSd/WxMCBiBM5wdC4Nki0YuCscej6pZxOx+ESAVGvHnG/+RABEVWpCiAqBEWmOweIqKjaC8TV5YKFe0ExEAGa50KnN5hFRzp4BcQNDZn2Jjx4//3Yb799Alq50E8kajdtra3tuP028og+RHt7ltudxKn2TaOC1yx/hoZzLpcptre3rh81as9fnHvumQ81NDRsjGqN+s1QjHJE/eVRTJ06NfarXz1z6OLFCy9xHe/s2trBNQ71f4GKeDzO8XFq41xdVY1stoDly1ciFkswEDXcdCMGD64teUS0yhUSKcIj4kSx6+P1f76BG394Ewq2i4IPmNXViFXXQKUVJlG6SXaMwniycr6/GCe6jp1jgYBdSWQBAiNS0eZa0iAbuAUJYTuWrVIBQ9YkSTBiIGLSgg/F8WFQPtJyUMhloFgFxAzg0EM+het+cB2DTMw0AzkqQZ5pbm7BnXdOwawPZqEtk8WQ+nqkU0mWqiLRXlJxKNqkIFFALGZgc9MmL27EFiuKd9/EQ8b/4QuXfGFVVHO0c4ZXT466HUOrJ6eJ9t2aBY4//vjq5k1tJ69eu+678XjyEMMwDVJkSSSSGDF8JDcbGzNmH27/XVVZzR1QH7j/YY6RTzj0U7jpxz/C4FJojvZQK00AACAASURBVMItIjdL3o0AIhWZ1gzunnIPXnnl78iR5EosgVRdHZRUCp6hg9LBpElH0ik0aYRbakdP72NqAW7x4HPzOwIi6mMl5HFpI126jvfdWxVyOooEIj5yuOEtt5YQY05xyNNRobged4H1su1IxQxUVVbhO1degUMPm8C5IypyJYChrampBVPuuhsffDALmVwexx13HD5/1llQNQ1r1q3FsqVLsW79eixZvAgbGtcxNZ1UqLKZtk2xmPlsXV3dQ9XVJ3/42msNghERbX1igQiI+sTs5ZNOnDhxwMKFy76QTCQvUxRtf3JfbNvFIYdMwEknnYQxo/fB0KHDYFBxqaryz+nPPo8777yLO1WOP2QcbvpJAERc6lMGIpkjIiCaO2c+br35NsxbsAiebsKsrIFBdRrxGBwqWA26emrUk0hKuUSjo49Hx84/PbMsmbCQFy29eeFCq5KuiWbbA0YliAuNK9F6QiyAOOQmSpyY0u21t4MqiGjcn3/+OTj/3P9AMhFjooLQNFQ4RySBqD2b4+/Meeedh1Q6zWK7JOZLIbqVK1di1syZ+Mc//pf7MRlUtOQ6rblc9o8JM373yrXzZyi9ZWns/Mf0sT9DNNX04SOuqampsizlK+l06lumYeyh66aarqjAKaecjlNPOQ11gwYhHovzl8kwYkEbbGD6s89h6rRpDEoHH0zK2z8SOSJuqU2+TDCJUIKYQMXz8ccX/4h7pz6A5vYsfCOOirpBQDoFS9Pgkn4cERooVk8TA6UOeDbiGalLC5VkX4K/ygmqNz14+vARfOJPzeQWx+ZGeZZdFLpwTHHbPiAKE1c6FD53snhZoUN471I81bccKLk87PZWmKaBQydMwDcu/x8MHTqYW5ZLrbv2TBZ3cGhuNuj3ySdOxvkXnI9UqiJoOS9GMZUj2EWLPaMXnnsO8+Z+iGQ8TtTwXHum9e/ZbNP3LSsT9TLqo29EBER9ZPiGhr/rv3viyjM2N2++M51O70WrQdOI46tf+xpOOvkUUK+gZCKJ1tZWpHl1B9iuA6KuPjf9Bdx1190copjAdUQ3iNBcF0BEt5fL5DF16r144cU/oVD0YaTTSA8aDD+RQFGjIlWR+CVPiCYizZfV9FsBohDziT7beaW8KwFpy27dJCPTEUC3petpHw2FHXPacOwrtDj4qOcgWhU5AWEhz6E6PWiStz0X1nmhQq3du9pKYqsBN0Z0awV824VmWchs3Mhe0LD6wfj2N7+BcePHMuWcvgfEmstks7jtZ3dgzpy5yOZzmHziiTjvgvMRjyV4EaabRlB7JASAKde6sbER059+GjPefUcs2nzbb25Z/9dfPf7IhZ///Oc3b899R5/tnQUiIOqd3bb7U2PHThy7uXHDA2bMOJoORk3DLvv6NzB58on8u6RLu6EeMVyBoSocmrvnnmmsmk1A1NBwA4YOreewHKu9BfUWDC5QsHnjJlz3gxvwfzNmwtXiSNQMRGpgLWxVgUvFq0HrBk4chzox9HTyDqtAy+OI1XD35hKfKU9SckB21V9IXo84nPTYRImlyLEHzSHoJ7eKoLdEGa74SRb8OFbP0kPjjk8dDN1RsbvjfQuziPyMR0BUzMOy8qI/FBtfvsKa3SoDfHdFrb36UnTRBl6G69xcAW4uB822UZWM4ev/fSmOm3QszIRJ2qlMqmlvacNdd9yFOR/OQXs2i0mTT8AFF1yARCrJuoicS2J1d/K2VNiOzeNx44YNeO7Z6ZjxzjssEmzbWViFzG0nTDrm5meeeaa1V/cSfajXFoiAqNem6/0HGxoaqu+d+tj1qqJcFo8nkqlUCl+55Cv4zGfO4Hi4kLqnhI+oQhf6cUFnTAKi6c/hnrvvBbWA2BKIxHQrN5p+lixYjOt+eCPmLVkOz0yhclA9zIoKWFRnxLVDQd2Q7L3DHtG26iOU7dC5DXf4ECUyltw9GHksOUbK3QGVtzsg4jsKJbk5uV1uLN5hEmYQLIUUBQjJ+yEa8cdvo8UHx1M519eFcySaM4QVsxm4Ra6FQl3FYo5bMgSqgp1CskGbDmoPHgD7DrNhd0BETE/bg9XWDr1YgO45+PJFF+D8iy6AGqMGEkIoqL25DVNuvwsfEhDl2zHpBAKiLyCeTPD3hxdyQdM/2YZcJ0CybaxZuYrDdLNnfQBVddDe1jzf1PXvn3feWX+ZNm1aJJq6wx7yRx8oAqKPttEO3ePpp33txw2HnbFq9fpp1dXVI+jgZ511Fi6++GIYpimUsam6PagkRxA2E5OwUEzoCoiGDBkcom8LIBJN8Xy8+cabuKHhx9jY0g7XSGHA0GFcwGpTQ7wdCETdGUqG7Tqu0Lfce4uJMtilK0ikgSu9JgFmQc+cLXwCWWgrbEKFlb3A2B06BnbGwaRfWPYOuz5Lhy88eVGcQBHip3ahwA3zBDE68MnZ+LJflBosGnq+SOn2nrcCRJqnotDaCsMqws1n8dnTT8FlV1wOxdRZ3kcC0V23Bx5RAETnX3AhYtS8UXadDXWfpUUeARGF6UhmaMH8+fjtr3+F9etWQVGcol0oTB8+fNCNM2bMWBKRF3bGSN2GcbnrTvvJPdN3v/vd2vumPTqltq7+QsMwtdGjR+Oyy/4HY8aMQTyRQC6fh6KJzqgifi6nDtFjiFawPQWiP//xz/jxzbci7ymwlRjqho+ERxRYTRcT+A7yiDp7PRKAOKQWSLt08EeCUCB1FJXZKFl9Xw4MiToT9oBK3VK5s14p5idkY4K+OZ2WVuUp8+MLRCIfE3i1MmhJNWHhsGgn9GXwZmIL/ebCtSxY+QL162Z6My1gyp1eBTTRRp5lb7zlXgERFV23tDEQ+cU8Jh17NL713StgphNQlRAQydBcrh3Hn3ACzrvgQv4u0eZSiJa6DHOjPfr+qMzQo/wShSFzuRxefeklPP/c09AN1S/kskt8z75+8uRjn3/mmWciBYZdNFVHHtEuMrQ8TTxefVwynno+la6qobqdL33pi7jwwgtgxGLI5XOIJeJlpWzpEciiVF80LZs+/fktQnNdeUSc+PU8PPO7Z/CzO+6Cq8dQ9E0MGrkHXIMUtnW4NIntQCAiL0VO/gRAMm8UXkNLeKWUFu2ve2I9X5KAUYWARAcZGCZSiOmQ6eWKB08Vzf9oYx2zTqSJ8EQcSG2K5m4fs03U5Qg1a9pKgF0yuvglbB9hW/KIqNutL7q1Ui2RYwkKNTMGRPhL2kyAV3iJsAMMuTWPSNFQaG2DmslwaO6owyfgiquuREVtdenaKDRHOaLZH85Btgsgckh3MQAiKZrKHpHtQNc0Ji+0tjTju1d+C6auo62tzXbswqOJuH/92rVrN+2AO4wOsQ0WiIBoG4y0o3Y599xztVdeef1WQ4t9p6KyWt1z1F647vofYNiwYUE4TsiXKJrGs0lYip+9I8/lhOu2ABG3aKbjeB6e+O2TuPPuqfD0GCzEMHiPPWFL2vYO9oi6AyJpQwkOQh5IAAsBjJwkJdsqTHyQ3hBPtEHsiVblrkqTqDiyACQBcWGiQ5iAET72jnqm/eE4JZt2uhgRspSALjwZ+W+yGxcvs3ioD99xUCjm4FC31s4qtCHw7qoNxHbZYGtABBWFtnYo7e3QfRcTxo/F1dddjcramoCYIsgKlCPaGhCJjrNBrhXU8cRgbT36LpFXRISGd9/6P9x++62oSKeQybR+YGixi5qaVs7ZrnuLPrzNFoiAaJtNtf07TpgwoXbxojV/qKyonkgr+JNOPhnfvOIK/mJwy4UgZi/JCcw/lavcXgKR53p46okncNfU++CqBhw1gbqRe8CiXBTXD6nMxOu4ku4dWUEeg/FCeirBTxk4Eqt1n4sWORzHXpPQw+P7leG30GRI+1CIhWzECWcmcwSoFEyo/FmeWMrnlp6BoKULDHOF9uvHahPwSwsXNlEA1sKeZQJJ8HsZy5mmTwsVevyuI5hzVNQqKM0yGiehR9T4iJDdLsgRkeeraCgSEGUz0F0Hhxx8IK69/lqkB1QxE07kiNox5fY7MWv2h8jlMx1Cc7QYE1xCQfbhEolAIoje08hTcl3+/rU0bcY111wNq5hHPpcpmrp+4bp1S16I9Oh2zVflY/aV3DVG6+1ZPjX2iAkLFy9/ctjw4WMKRRuXf+Mb+MyZZ4hQnKbBolbfkmQQxK86JPCJ5bSNHhEdh1aClJR96okncfe0++BoJlwtgYHDRnB+iF/0HZVq29vJmtuaXXh+pGLJoK8M3xd13FQVWJSrIJEz8gapqDYIKXq2I3JluhRkBe/HEy7tB6IT0+/iuNzxQlPh+F4HsCkBUcC6+7gBEU2yri+I/oahw3WI1CIb9ZZJ3QzMJYAPNAUJiIg554m24aQ6QFI/gqQtcpKEVBLk6F3ShduRW2fyiOxnpKs68i2t0PI5KFYRhx4yFt+79hpU1dXwooP+xx7RbQKIODR34mScd/6FrNBNwMPN9IJFTGlR18Xl05i7e8pdmPHuW3Bs0qb3bty0YcXNUmZ4R95vdKwtLRAB0S4aFb7vK4MG7nGO43j3DBpUP0T9/wV5NzY0YOy4gzkbz+24Q4rXYr4IUW45lt8zIGIGnuviySefxD3T7oejGvC0JAYMG77TgChc2ConGFmzYlARou+zUgRNg9y+nO4JChzPgWYYUDQVBRKrJDVmwxChSlWFSTktEsYMVuOuJ1b4JJRJOQ2K+9OxZZ5Jej6y2HXLvMkuevC74DRkQyJX0hjiyVdTQfahRQu9yGYE1r7jsQcgPFeFFwExasNNnoPrsjfEzDmZN/IdPh4varicgKCpJz14t+3mu2QxErutCyC66tprUN0NEGVy7ZjUFRAF3We3djWk5v3c89Mx/ZnfUYWvn8u2P7vfPsMvnjFjRm7b7iLaa3ssEAHR9livB59taGjQp0z5+dWpRMW1CpT0kGFDcfMtt4B+0rKePCJKrMp2yGEvpbySEyu8nrDmCIieevIp9ohc1YSrJzBg6FaAKKjPEerdPbjBIMwWpmiHJ38GCdlET9fEZEkTIHfn1Bh48rYFV1cQr6qAYhqsJKHpGk+iJIiZ2dzMPxNmLAAtHTp5Ro5HsSUh1krekK7C1QAnFIaTBbZaqGC3Z3fXf/cWsjieaDina3AJMGg8+T4y+Sw0TWcPgcBcNOkWjbppbNCioJDLIqbr3Bcol81ygzq4LsxAIFTwE0TvIgqhSnLLDrFIFzkiPu5WgIg8ItJPlB7RXbfdyW0gtgeITD2GV179C371q8fhOkXkc+1zj//0oce9+OKLEWFhhzzorR+kh1PNLriij+kpLr64If7UU9N+MGTQ8O/Ytp0cO/Yg/OCG6zGwdiAsUhQ2TRRsi1WDxapTUJqpAFP8pHdFGKUnQEShuSef+h3uvvc+eKoJT0tgAIXmVK3r0Nz2AhFTf8UrTBpgIKIwD4XOuCLKh0OEA1JCtmxUDBqI4aP3wrDRo1AxpA6JyjSMRFzkjRwXft7C5lXrsH7FKqxcuASblq9CIp5EUjPhZPKoipncXI3AXBAZIBiBMkcVTHhh5YiPw1ATZA8fMUVH0fdQhAc3bqC1mINamcLw/cagbvgQDBu5J2oHD4IZS3C4lhS3SbmgZdMmrF6+AutXrsK6xYtQbGph1XedWpDYFjTXZbBnbQJ+hsSc24HTBoOcaFUS3mi8a914RJ2B6M7b7sSH2wtEZhzvvPMW7r/vXniuhaaN65acevKxxz/33HOrPw7jpL/fww4cUf39Vvv2+i69tCH5zO8e+WFFRc0V2UwuccyxE3HNNdegZuAABiLNNLnam0JTMsHKYBTU2PQUiGTNRBiI3CBHVDt0BByS9qEcUYhNVK7VERnvnnpEvJANgIjDOcHkz3ONqojcjabA0aieyUe8MoXKwXXY/5hPo36vUagaOAA29eQzNH6xXSgpHZANVFfkJwqt7WhcuhIf/vttrF24DDHLhdeWQZxyJJTvCK5dXr9klfXtCNiJZ/eCOipThx3TkK6vw5jDDsFe4w5C5ZBBcA2NSqF5AUAbeRNkV9+2EdM1btPt5fLYuHwF3v7ff2DdrNnIZnLQihbiCmBSTsi2OfxJICRlp3bIHXUDRHRsXdGQa2mFHsoRUWiuKyCa/eGHyGZ7H5pTFA0ffjgL9067B45dQNOmxqUnT/7M5BdeeHz5DrnP6CBbtUAERLtogFx11VWpBx74zQ8H1w39VjaTTRw58VD84PrrkKqsFMymICEsvpdyhSiBSNCUyY8QHtHW6oiClWtwDA7N/e53HcgKtcNGwFZ1Dt90B0ScDdjO0cFeUUA7Yg9FU5CnFbupYciokRh3xGHY8+AD4Q2uQ1EobTIjjllxvOoOmGBCDrokXEQTYoIK4ze3Y+OSFZjz5ttYMWsO1FwBcfbEglS79M5CKgzkJfUGYHfRMNnmL2u5VktBQQVyhobq+kEYN/FwjB4/FsnBtewZFeDDVkXnXWYdUnCOVNnhwVId6BR+sxzEXMB0PDSvWYu1Cxdj6cxZWDNvPuzNzUhChe447HGyWoFkRAZXu13DJAAiAZAdjySBSCvkoBYFWSEMRNxnq7kN5BFRaI7ICr3JEbG8FDTMnv0BHrj/PgrLoa1187KTJk064YUXnoqAaBcM/u0aQ7vg+j42p7jqqttTDz1w5w0DBwz6ZqFgBUD0AyTTaZ50aZVJXyymKcuNmU9EWQ7qZRSqIwKmT/897rn7PmhaDBM+9Sk0/IhETwcJeTruRxTQoFnKxMNTTz3FoTlXi8FWY6gdPhKOqsNjMcgtJwDJAO6p8UXFugeHWr0opOJNbSWY0gVLU1CMqciZGg488jAcOukYVA0dAidmoMg1TTKOVtYIoMmSbEJtLJgSx2FLatimwPA9GGQqy0FucwsWvvUeZr/2b3ibWpDyFHiFAhcoMoHXc2ASVd33uBNtfwYi0X6DfcvyMJCqEty7h1pfq7Bdl1tv26qKlriKQeMOwOHHH4MRo/eCnkigQCOKGHQ0tpjGLEK8nCPyVbiqB0v3OReUcBXopCLqeNjcsgmFTDu8TBZNC5Zgxh9fRnHNegwwE1Asiz0px/PgEm1RpUeiMvVbY8oIw0noustis+H3S8NbFj93EZoLe0QERMSa4zqibjyirkJzvKAraTeWTSoJF7ITsbhiDXM+nIUHH7gP+XwGzU0bl51y4uQTn3vuiaU9/R5E+/fcAhEQ9dxmvfoEA9FDd94woHrQN4uFYuLII4/Adddfi1RFmhPABERERCgBUUAlKif8BWeZPaJnuwCiYYNY+FIAkZwSDJ4kfvfkU5hy7/1wdBOWGmeJHwIiTjxz3GrHDAOpfEATHK3CiURA6XGVYv26gk2qg2POPhMHHT0RSCfhJGOwNQWar/VY/41A1/MczgdRfkRpK2DpWx/g39NfhL12M2oTCQ49kWVBihScb3fgs6xRrx7hLvlQd0DE4UkOp7mgFvJqLI48XFhxDcOPOhTjzzwZA4fWw/JcJnIIIkhZNUP4pjJ/R4w5H5YOKK6LuKswHZ4+s751E3KFHBKaCmVjC5yVa/Hm9BeRXbUOlZoOzfUCQogPJ2hJz4sNDsMGYMThZHqDRnWAor4EqtA66yNY4GGPCETfHj8W37vuGlTXdiQrhOnbkyZPxrkXXIhkMhkUh8suxURBDxQmgp9CNSIIV4JCcx/goQfuZyBqatqw7JQTT4yAaJeM+q6WKbvoxJ+003z96w3pX//6wR8KICokjjzyyK6BiL2Ajl/WMlkhCM31UyDieh5FgU2eWZB7IIZbwXfRmlBw3HlnY/yJxyGjgHNUjqGj6LkwegFElBXh/kzxGDzHgW55qPZ0NH4wH3967LfwNjVDdz0YCl0ThfioZokU6bacEPvTWJRAxEWjQXFuiXDBtVPkhejIwUer4mDUhHE49eIvwK+tRt5zBEjpQqQHGiGNCPV2BiJui0Hh0qBdhqDcAZubN3G3VspUplQNsXwBxVXr8Lcnn0F+ZSNM24Hme+xRiaiag5geY2o4h//YmesMRFQgW25CHvaItmb73gIRac0lIiDqT8P6I6+lH68NP/Lad6sdCIh+++uHf1hTXfvNwscViALpUlIPZ7UIolWbGjI6cODJx2LCmafAr6lAu21BN+NwySOjKZJW5D2skWTGcsC8E7I+PuI2UG0rmPXKP/D68y9Cy+QgOjsR20vQ+Ohc/XUTgCPYksSEo43wgUKdPOmTCgCInq2wh1l7wN446csXID5sMPJM0FCgUTiO2IOB2CeFNsUdd/SIhF6CKPylhQOdjjza9qYmZDOZQGnWg+Y6qHJ9NM9fiteeeA7uxibEqdupVYRhCHWDkiIGqblzXDcCov46xvrrdfXfb2V/tVgvr0sA0SM/rKke8M18Pp+YOHHix84j4mmUpYgoj0NV/iZaXQv14/fHURd9HtqIQbDjBmzfR0wnliCFzFSolAfrIRBRLooYhjQpU4iIdPU010fS9mA2Z/DuH1/FB3/7BwzKa/AkTbDlcs1ST8/Vy0feq49J1iHnvwKtOIuKVZn5rsFzyLA6jPpanHTx+UjutycsncJPQehJI9KHyrYR5adio/YX/HwktZ7BzmMCiUXisewgKchubkE2mwFF0hx+30HCdhHLFLD0X+9g9it/h9GehcG0epuFQ7n5HB1PlV6PlIhi6drgtX2hOaVYxARSVrjuGtSQ1lxQR5ShxnjhOqLJk1l9O/KIejX8+uxDERDtItM3NDSk75nyyA3VVQO/kcvlugEiSVooX1Q5R8Sk5H6dI+IkMFGDKaREFf4xE3ZFEp/+wucx+PCxyKRNWIoPQ4/BsyyunCduhtaLHkEcuSIWWEB35zCdpsLwfKQtD87qDXj5sd9iw8LFPGkKwZr+D0QCNAL/hVXGwZR2jpwRiOg6CqqC484/C/uddAw2mAKYNGpEGqhLCNZhqI1IADJhIOJwLx01yE8KoqKKlpZWZHIZFpS1PBsmUenzBaShwWncjPd//xLWzpiFNBUZF+kZCjq4AFABdqzeREy9wOsKoHCLb9pHLQjC9G3OER1SJit0BiIiK7QTay4Col00o+3Y00RAtGPt2e3RBBA9ekN1VU33QKQRw4lyRGHmUSASSpXtDERqvyUriKZ+LmvAkTxPu+dizyM/hU9/8fOwaiuQNRR4pAjuuDApjOOCW1UrRP/q4cadSGkCZPVo0qBTYfsOHy/pAemCjQV/+xdee+Z5aLkCaK2uk1nF4r3fbh2KgDuJxxLRgsKaex86HpO/dB6yA5PIpWMMKQbz0gP/h7wiuQXg0KFFhBSGJfILhTWJMUdIp2vY1NaCllyGQ5m0mCBvkkJ2KpEafGDTjNl4++nfA5uakKYyV8cOenMINh6ZmKWGuEUHCaRKFuiWz7gnQNSd1pz0iCIg6rdDepsuLAKibTLT9u/UNRB9v8yaoy9twJoTQCRCGmHWXH8HIkGQ8nnV7ugKmgtZXHTD95HebxRycY1DSERHZwYYz5lyRuw5EBEtmfwc0xXhJlqRU66DVvKq5yDl+HBXNeLVXz+JDR8uQNL1EVd1TuaTl9G5ZmX7n/D2HyFcd0XyRNI70gKaHymm5+MaTrzoPIw+7kg0xYGM6sM0Y1DtEO0/KFoNF4J1BUSO6kEnELPpp8asucZcG5py7YLrQDI77LECDpXEOg7S7QX8789/jfb5i5G0KGflw/YcGDGDQV4CET0HAiIiNojR3HMgogVNvrUNekDfZtYcac0NGsDPXoeKNq4jugNzPpyDTD6D4yZNwgVfuKhjYzzKRYYo4pI9F2bNUThz7tzZXEdUINZc88Zlp0yO6NvbP6q37QgREG2bnbZ7ry2A6KgjcN0PrtsKEP0/9r4DzqrqWv87555zbpk+w9CrICgIohgFjQqa2KOJCsbos6T4khiTp0ajKTqJ0WD8K5ZY8CWa2FCxK5ZYQLFHRUCx0qWXKbef+n9r7b3vPTMMUhwGhHv5zQ+Ye+4p+5y7v73W+tb3SbvvgiK2kvjZcSMipvFS25AGrHXy6D5yGE785TnIVcbhUIqH8vosXKromqLPJGiHUbWpAVdAFHUVqAFUS7EjAYvHVkR0RFY348N/z8Csp55HWdaByROqKNDvyEBEd57ScQqIKNqhLyqpb8b798RxPz0Lkd5d4VbGOEKilBpN2sVXQSCq8Ku2QERBKNWAqJXIIOFYbnINsCbdgsZ0khusiTBh0P3iQJLuk4cqx8e6WXPx3DW3oFtlFXTHESaFDDriLFjA9ysCERM2JBCpPqIwEBHIRjQBRNdd/f/w4YdkjJfCIYeNw/dPPQ3RRMihtQREm/o6bff3S0DUSbegXSAiZYVy2UfUKiJq08zYSmtuBwYiuSh3TB3Lsi047IenYf8TjsE634FumFwwJ4o3892EJLdUTNiQ2rup20JKDfTpqKvzqp0eZIqIuIcJHtO24xkH6+d+gmcn/wvxpixMx4NnsC/p1w6IaDyyRgQDDzkAB57yXaTKTPgJixtVOXnbhuzB3kHtDKJKhymVctZa8CgFJ6KGxmQLmlNJIcQb0gvkxufAh0VRUSqL+y+5AmY6xxRvX/e4gdnwhRwTbRsGIgFOWxYRlYBoU9+Anev9EhB10v3cNYBI9BERtbgxpuPEC85DtxF7IEV1Bs0Ap5io0VLafHPChrv+txyIaAVOL5MmP7YcJ6M/ERX5BDauzek4d8kqPHvrncgvXIG4J4+9qeJEJz0TbQ8j+sVEmlGxzIXOnsYCsamoiYNPPREDDz0A+XJy26Uam+gZap2YExGf+nJv7HJVZMjEEsl2TDa3oIWBSAA2v0SgK1TQfRcVtot37nwI8194BbXl5XBJxU4HDIpSqGWI+sQkWcEgmw8uQQlCQ/j1ZbehLRDpUllBpeZKEdF2eki30WFLQLSNBrbtbiUQ/aG6quY8Zs1Ram4ni4gozUMT4Hovj9iAPjjpovOgda2FbRAI6Tyh0uTmUvpMpwnK59TP1gCRiqY4ypIq5WIlfmZJhAAAIABJREFUTpp2ooHVdFyYjSnMvPdhLJr5DqpJcTxwW8nnFKwpOkhd4is/TtK8T0UjAphIT05DrjqBb5/9A/TabwQypEgRjcLLCylTrY0idns2Iu2dG6XgBEGGgMZHurkFySTViAj8fAYYlSJUNhtlnoeVT7+K1/95H6pIooqiUJ/IDHSPOx6IWPTUERI/JSD6yk/YDrmDEhB10m1p+HlD+Q333rEJIJKd7huw5sI2EDtwao79gAKsyqfQa7+ROPGCc5Eti8GVQESg4ZDGmQQii5QPthKIWHlAExpqcqoU/UFEWqDCOglZOg7Ksi7efHQa3n/yBdRoVN4m36JiHksBES/8tzMYFdNlgEl0bNnzQzJISUuH1a8nxp0+HvV7DkKSrENiCeiuUk4IP8itmZfhdzYQsiWmY0CpOdqPD4qIkskWMbaM8FIGiiWSfNiBh2rdQPPz/8GMf9yNSsuEZpDcj8/nzH5P1ITbgRGRqYBob9FHVNW1ltGuVCPqpMmrEw5TAqJOGGQ6RBiIqKF19Jj9cSlFRBXlhV4OwZoTk6h6FVlzQn96R9aa4zSb5mNVPot+o/fFd//n50jHTLgRA/SH9MwoxUSMMBLNJN6bKIaLOod4Se0vRaiT4KLGQ/1XKWzzXigNFUjbcFmf4LSf5yGRc/HGI09j9lPPo8oDyPiCLTWkMnch/SSQqJOeho0fRqWreETkGNi6hoylo3z3Pvj2Wach0bcXHNMA2c1HNYu9gpSrKo+FGkeOrhQDU1xwyDictyLwZedbVkjw0NycREu6WTA2Q35OhN1sJ64HqIxYCN79BNNuuA2V7AprcwMsNeGy3iCLqhZZczKxt8FFb25qjoFIpeZCQEQkjeQGrLnDcMqpoqGVFhnt1QOVFbm45uKi5MMPP8BtkjW3bv2ahUeVtOY67fuw/b95nXap2/dAJHr6v5MnXVZX1/28VDIVH3PQaFwqRU9JIZhoxaQOQA6jNC+Hv6Qi9SQaMndkICJgIVba6lwS/Q85AN8976dIWRH4pgVNMxC4RK2mjk1SRCBjPNmRTxcsl+o8bYbsI3iilBMrr9Al7TtCmnzw4AcEY8SvIiKEuMcOhLMrdf6X5Tz857Fn8c4jT6OOleYUSSIMe8Vno60gathfaVs/QRQBcT8Qs+ZERMJlNQ3IGRoqBvXBt876AeK79UGa234saFmXm07Jap09qEislMCB6cqyCZb3o+BJgpECb0SEvTj3wGpY39iIVCZN3MLCQ8iflMaMGXgoJ1HVWZ/h2etvQYXjwuCan9wHyfsQA6+N3Ua4Pyq8yNrYmIZrRBsDIraB+BJlBVJ8IN09Rd0OR78MwvwoSOdgDZg37wNpA5FC47rVC0/67tGH33333Qu39X0v7b8ketppz0DDOQ2JSVNu/0NdXbdfJVOp+JgDR+PiSy5mYzyS1VcW4VKr/+sJRLQC1YFVuRQGjh2DY35yFvKksG2ZCKio7hJdmGBDgItH61VJpRbWFdKZtrBQVatVWS1vVd3htkmWeoFGsj1CJohXwdwz68IKfFTkfbzx4JOYN+0lJGwHpiE0FsKv8P+2OxD5YmxE+lLGEoEgYZQN7INDTx+Pqj0HoYm7gQ1YtoYINUITwVr2yjBwSAFaMfmSAkUhThL/5+ZjDTo1FpNcklwArG1ch0wuKxpaKT3HfUAaDJ3sODzkPQc1ZhSpt+bghRsno0YndoiDgEIhntyJsCA056QoN//+KwORk8e+ygZCpuYIiJJNLWirvq0kfrYEiOiZ+Pjjebjllr8hm06icd3aBccfe/jh999f8iPqjEmyFBF1xigDOO+886L/+tfDv60qr/m147mJvfcegd9e9nt0qe/C1s26QWKVHq9oaQL4OkZE1EdE/SbrvDxqh+2OU87/BbyaCmRNHaS3wMEe96wIFWliarFzq0/d+QqEaJJUkgJCMkgEQiJPxSt1mltlEEXOo9SIybOelLVhS3JShfZ8xFtyeOWeR7Bg+huopABMFx2w4dXxjgJE9CjSGBIYUo1FTeA0x+cjAbT6Ghzxk/9C5dBByMVN5H0fhhdhzx2R6pRacvJvMhCkSJpHUKpwUxqO98wbU7QgLRyInOC7WLu+ERk7I5URpOOugBgqEiHiuuiiGVj2wqt47e93obYsAcfOImIZArQoQg1k3BmaXb4qEKEtWYHhseOASI9E8Prrr+HOO/4OJ59Fc9O6+YcdNfbQp6ZOXdZJU8QufZgSEHXS7W9oaDD+OvHmS6qrai/xgbLdduuPKyf+BV27d+NJUeSzRXqk7Yr965KaYymYQEOz5rH0zI/+8BuUDeiD9ZoHL2qxKR1NtKpbXyNvG8+lwg0Di+p0J5VpkapT3koCnISmmTCHowI7T6gkfMp9SRHiMksGmQ47k0WlFoG/Yh3+/Y/7sHbWPHSPJuC4uULKiTXZ5IuzNO18GzozNccZMJnSYpFTqWpgeGCNvmRUxxE/Ph29R+/DtTfEo/AdX1h3s8OtiAjZUp1Sd9xdTJTroNAnRJEQ9xiRBbtusD09ySSR46LrOVjT1IS8bzNjjtKsLJ5Kz6bvw6IILOeg1vYw68En8MHTz6EmTgbtZAtBSwICPgVEQvmCPbTa9DhtTWquLRCJymLHAZGmG5gx4yXcfdedzOZcs2bVZ6O/MezAGTNmrO2kKWKXPkwJiDrp9jc0NOi33nr3hFwmP6l3rz7dKST405+vwNChQwXTy3Xlil6u/tucFxXnd/QaEQEMTQ6korDSzmLY4QfjqDNPhV0eQ3PgwZEgS+oKpq9x34nOPSzSDIdW69TwKtW7eR6TtQ3uiyFlBhbZlKkfigSod4i6+zn9JOywaeIkR9aY6+Ojl9/Aq1OfQLwxyxp0QSCiL5G92rGAKAxCKhoiAgCx0VwNyMR09Bw1HIeeeiK0LtXwoxZ88gGKRGAz841ARigScOOw67EMDtGyqT5HoM/afAx4Okej9G/LNBExdGSyWaxuXMv7cjQBcNw4LBdKlq6jJtCR/mwBnrntDlY5T7C7sA2b6peaWFEIK3Jhc0++Rht7bS5Zga3C2/QRdTQQUXT4+OOP46EH74fv5APXyz946Df3/eGTTz5Jghal1zYegRIQbeMBDu9+3LhjR7337vtT6rvU7563bZx/wfk48uijZfmcm3Bk2qS9JSSl63ZssgLrx5HTZ0RHjuwBKuMYc+yR6DV8Dxi1lQhiFuty+hTxUP9LzoaXzcJJpZHLpJHhv7Ow83m4ORuOY7O3jmEYiMaiSMQTiMdjsGJxmGVxxCrLWFOMHElNy+K/ucAf+LDTGSz75HPMmfEaGucvRqWjIWI7ImoKzYAF186NRESd+Hi0ioZUHxGBO/0QhyGt+XCq4hhx+CEYcsB+KKup5doNiZV6BOKuBzufg5PNI5NKId2SRD6VhWvbyOfyyOeycGwHPkVAGmCWJVgjrrwsgahF4qlClSJWkYBmRRDh2p7GxA+6tbl0Gsmly7Fg5ptY/t4c1OoWdN+Bo7nwqQbFTUeSrBACIsX+azuWWwJELHraRmuuIyOiWDSBq6+eiNmz3kU+lwnq6qouGzli0F+mTp26g8vkduYTuu2OVQKibTe2G+z5iCOO6PrazPef7N69+/65XB7HHnccfv6Lc1mpmlfzVMCnQkq7d2XHByJlwcambJYFm6avsjjq+vZGebcuQJQmNh2e48LL5uCks/AyWSQbm+DQBEqTpEtpOZ9cpuGzFbVYtVPKkvxu9AhFPgb0hIVoZRnKEmWIx+OIxmI8jjRxEhClmpqxdukyZNc2Iu5riBJRgnuMQoRt2TwaTs914uPQ7qHCBX5mjsn0HAGBY+hIEcWjMoEeu/VHRU0toqbFJA+qL7q2AyefRz6TRTqZQqqlBb7tMnGBeoQ42iz4yCvPoAAm6fIRoJEKghFBvCIBMx7lug+NJ9VP6FaSc2vj6tVIL1+BKk+H6bpsv05KFhQ5sQ8Sr6EoIhLPM4ueKip+myveHCDKNbdAl31E+40cgYsuvbggetoWiFLSBuIU8iOKx0EGjYo1pw5NpCCqyRJDNcyaS6eyuPiii5BsaYTn2vlY3Dhj2ZJPprbix2zvh2MnPn4JiDrx5o4fPz7y7NMvT0wkyi6IxxN63379ceGFF2Lg7oMEi4y0vKiW4re3CNvxgYjN57iGQ0kiWhmTACkYkHxK4UjFbHrouE7E1tf0GUqnUT1I6ptReomYcHRvZHAo3hd1I6IikzoDFfRFVk+281OqiY4hhTpJ6YFSW5wC5H4jQYlW8WZbhlwnPgpfnq4KnSM3tcqt2QRQ12AzS070CInIiSZ7YeUQ0TUYEerZovobgbrwNtKJ3cY7IqAWoStjh++xzBLV5ex8lidpGiei13OtUhJHOD1Hz+j/pZTpc3HHhxmQkrm4DywXxBGRMOZT9TbDF6m59upvm1JaohRjriWJSCbNfUT77TMCv/7txajqUiPStLJG1MoY71uH45RTTuVImWnphqCni9SuVgQhWrBQ6tIweJxefPEl/O//3o5E1EI2l54L1zmtsfGLuTvCM7ErnEMJiDr5LleXdx/n+O7DXeu711jRGE455RR876STEIvHGIDkgrKds/p6ABGxt5iQQBMgO69K2jB98UNXxVGOsm9gB1IxkRZbW0UkxLUOaYtBk48QTCVQEw2TFDmJVbdQAGDGHAeVVCQXYMiRptROo06iHfXFoCIZb5SKU5O3KvYTAIcjJpr9GagkXU4AcCCICIVmTdm5yzsThBgmH9DYEXBLEAscG3Yuw+k94n3w4kBASMFmnP5JDckEZDGuNRFJQTQo05FJxkl8QheqDLzgoJtBC4Ut05rjaCoERGSMN2rfEbj40iIQcR8RN7ReC/Ij4ohIAhE1tIbp2+qeK1BiAHI9BqHGxkb88fIGZNJJ5PI5J5dN36n5we+SyeUlokInfVlKQNRJA60O09BwTde/XHXlLdVVtSdGozFtjz33xK9+9Sv07d8fZszi/pdW3f6F8/s6ApFgwtG0qFbUip2mohIW+CSQkE9iWEliY7dG7ENEX0wFD9lqKyFPlprxhIICTepkq0DnYO7AVuF07cKnqciea10tVBGQ9KKTbwolchnB8OCISEZR3xWcKNq2ugekgsE0et+Dm89zfQnS6VY1yHJjLOv5SSNCpi9KgGEpH0+m5SJC3icQICTuJ/WNUcS15aKnmwKiQBdtzNRHdN3V12LuBx8gnW4NRAw6kvVH0RD9n5vGSarIthGPxjjd+Oyzz+DBKVMQi1tIp9KLTTPyu1NOPvqhm266Kd/J08Mue7gSEHXyrZ8+fbpx5uk/+Z6d96+NxuK99YiunfDd7+KMs8+CYRoildCm4VJOTTs8WUGlflQdQi7UCx3+akKkhTOv+FU7S6jhsSBxI6nIrKwgty0QCzi6kStuFTYQy4tAh9bjVGD3xQ+nk3TqwxGTe4w03DZO5Orkp6H14UREJFNZUq1apRJVBKlIDPRJEeNIoVcOpcTXmaJINbaFSEA1BcgUlfi9ACLNc+HmcrBzWY6QuEeVmHaF0xPU8KIUEy0AxEKAtAPZLZdp+SSzpIn7wGHctgUiWuCwssIWAJFpmgxCDEyuh08/+QR33nkH1qxaTuORTyVTj1XXVf1h6fx5n2vappKH2/Vx2akOXgKi7XA7b7zxnsorLvvtHw3L+u9oLBYvr6jAKT84FcefcIIorrb7/O/4EZFYN9P0JnqhlFUDT47K4C80eRZST7KmE95OlSdUdFCYFNsIwqpoiPXrpEOrmBQF7ZnOh6jPbA+hi5rRjgpEAlyK1toqSlR/iz4tWeqhKENGkpL8zk8y9wjxYLVuipaZuYLGHvdHSVoBXBdOLsNREUE5Z0BVeY5nCNE9TH9YfonPQegKkgcU9xL7OlPyGd4KDbk7HhDR+VFURGm7pYuX4KGHHsKHH8yBZWhoaVr3qWFGL/n5DX+Z1jBhArlslF6dNAIlIOqkgW57mH2HHzBq1ZrG66Ox6DeJ3VNeUYkfn/MTHDL2UFgxq52YaHOAiPL+oujPE4dmwHNdPDDlfkz62y1wDQu2HkV9735wdYNXskpipyOGQUxQXJ1hiRhO0RTszsl7qCj1onpmuALBqgoidaYAK3w+hYhI/ZJTWDrXoghU6H0CIiGmKkCP3FiVjThFSQRELJkj3w8/+DvSujeQgnlKr60ACDJqLBA4VEpTRZVUI2MVBXEPCjUiNqoTMB5WF1dEBDbmcFxWE/DsvCB+sKq5VFVg4JcuhHI1QGU4LulJooKgbGsM8gKIqIZHd15YhW+tMR5FPPmWJPRMBrBzGLXv3rj40ouYrECpOfqTljWiuXM/QLpNjYjJCiRNJINFnxxnqQGabCxWrMRjjz6Kt996GwaRP1yitmcn7r/f8L9OmzatsSO+D6V9bP4IlIBo88eqQ7dsaGiw7r3rkZNSmeTVpmn1oSmkqqoGZ/7wbBx19FGishIh2RXxhSbpH9+xEbMs3HffA7jpplsQtRIYNnw4rpp4Jbp1qwdlEjR21hSzM9UIBBBNwaSbboZnRJHXo+jauy/ciAmP3DW5liAujVa5vBjmnP6WPxpqkqRCtyAVFIesoyf7cITFkx/9hExAVb2lkL4KKRYUUoZK+FJcvGR+tT5nZtttoHWx+Y+CihLbCm6qyIGHW6m18m4VBXrTx9j4+BYHntJ0qm7G0So/G/Q8RRChOptHIJRn+jyrXPBLCqaKQlM7J0LPmLi/qt5UTBnKVCqz7trXmFM7/FL6NmnWsVV4EpFcDrCz3Ed08W8vQmVdDStqEPjlkhn8deJEzJs3D6l0GmPHjcOEU05Foqyc04t0/qxq71HKkUJIH6lUCnf96194+803mDWoaT4a16169oyf/uyHt19/1coSZXvTz15Hb7Hls01Hn8EuvL+hQ8eWf/HFh2dapnVxVWV1Hy/QNFINOOa47+Ckk09GXZcaWJaFvOMIfx2mRgOPPPw4/nbzrXAcH/sfMBqXNVyGXr16QtNEWoWZYtKkjoBoyv334YabboZvxOFoUdT16gPXKAKRMj9j9pmkXbdn7fx1v1WKuKCAqK30DAFZeHLkCI5p30XK99aMQXsgFN5PGIgEBXpLX9K4qPDZ1l9rPj4x5AhsJZ2a5mSSAHIdQVJwHZvFTyUmC/gVdLw2JyNqPx3x2jQQRSQQZRmIvjFyBC7+3a9RUVvDKWxafaRbUrjm6r/iQyIrZDIYN24c07fjZeWiGdqyOFKkdFyqJYmlS5dg8q23YvnyL1BdWYlsJp1vbl7/4siRA3/22muvLemI6yrtY8tHoAREWz5mHfqJsWPHdlk4f/kZnh+cCy2yG6/e/ACj9tsPhx1+GPbYcw/U19cjQX0RxGjSdTww9RFMuv5GxGJlGLH3SDT86XL07NmDV3bFiEhI4RSB6BYERgyOTkDUnz2CSHKH0/oFF04BP4JJvTUTYocOTYfvTKUDwwX/IjV6w8MpwOIE4xaGdGIS5y4pkSoN17bCkZiKQVRUulVz/KaBqJiWEwcgQgJJLeVzGQYi1vdTKTwZHRcjrvCz0ElARHTwQEREei4Hzc7gG9xHdBGq62qZDUcRUbIxieuuuRaz58xBNp/BuMMOw2mnnoZYPIG87SAajaKpuQlLFi8B+Q1Nn/ESWhobEY9HyU8+mUq2PF9f3+26jz/+zxsafYFKr+0yAiUg2i7D3vqg9957b80VV1xzwurVq38di5UNNU1Lo7pRRUUFdtttN+w1Yjh2HzgQ/fr2RV1dFzzx1NO4/vobYUXjGLnPvrjiz39C9x5dOTWnc3OOSL8wEHkupky5H9ffeDMCMwaXgKj3ALh6pB0gkpMUB1Q756OhREyLINP6XqjJV+EB4w9TxaVGm9xcpfzCf9Nbiq3GmtdUt5EhBvc3KZ8gRdwIgU6B/LcNgKh4hXLnnHELoLkustkMHDsv+o94Q/E3X1fhEeh8IKIzKabmyBgvh/322ZuVFahGREhK77esb8b1107C+++/j1w+iwO/+U2cMn4CND2CtevWYcHCBfj880+xePESrFy5nFNxFA2mk8mUFvgPlZWV/e2oow6Zc/vttzs7wFSwy57CzjnbfA1v59ixY2MffPDZGN/VfhBoODIeL+sRi5kGpRdI66uirAyVVdWoqKjE6tXrsHzlKioFY8SIEbjiij+iW89u0MmcTPDV5IQi2EH3T7kf191IqbkoPD2OLn36MxBRlz6pHah8lIoOtnDx/7Ub7XCNqO3JM5BQsV3WhdhGjgtSxaZZiS28hWqkbf07URniBk/Zx8RpQRkdKTJBeJyLQLQ1SPTlEZG4xtB+OeT1ueZIfTSe55AEn3BrZYdg6e20vYEo0JAlZYUckRVIWWFvXEzKCnU1rLbOygqNLbjh2mvx3qxZyObz6Nq1HvV1XZD7Py3H5pYmtLQIt1kmLmhAKtmU9n33Yy3QplTU1jx27VWXLZowYUJJT247f4tLQLSdb0D48KTQ/eSTT3ZbuzY9rqU5NcHz7AOqq6u7BUGgkWyLZcXYeyedyjEzyfd1jBkzGpf+9hL07t2TGXOUXRBlYppAiQ0U4D4Couv/Bt+MwtfjqCcgYrKCJinAxUiIJ1TF9d2BxmZbnEoBeMM7p3EV4gzM+KOGToN7b4qxTrFusrHfCdtypolLmwpXkjco9crKD1JhnHbLNahCam5rgKjt6BS/1sosj4GISApSGYEUBVw7D9vOcW2IxVMZKHccIKIxzCVbEMlSjSiHb+w7Ehdf+htUdakVth8BkG6i1Nz/ExGRY7NSAi3GotEYXI/6hcCLsVw+m3Ht3HwE3pN9evWa2tIS/+SLL97IdVjBa1s8oLvQPktAtAPebAKkfv36dZ0x4/X9H37w4cMNI3KYpul7knaL6wYUGWmGGUUma2PUfqPw5yuvQLduXUNAJIvODEQe7psyFdddfxP8iAUvEke3PgOYrEARkWCaCWZVMSJSCacdcHA6+JTCYKSiIRoL0nWjCIYAJJlJw/HdcN5NnEXb/Jz8napBkdIAG/8RrVx29ZPlQtyIIgpdyCAJXkkoDbYtgEhGOxwViOjAcfJMVHAdV1hH6DoDEgGRTowXyYoTF7p9UnOkoSeAiFhz+Q2BSJIVrrv6Gsz9YC7foyzdKzsfUEqaAryIEXHSyeTzvXr3ePmEY49/6cADR34wodQj1MHfoq++uxIQffUx3GZ7oEho3ox5ZX9/4u6uU6ZMGaJ7+m45xx0Yi8UPDhAZRfHPvqP2RcMfiaxAERFlGEQfiFoJu66HBx54BNdOugFBxIIbiaNr737wCIho5U+zEAmFSk020ba48wJRW6q0iADFDzWDUsQpGjI1BIaO6h5d0XPPwfDjQuWaZrcC/tBM10bFQMRIsmdKPhnsICuN7hpXrcaieZ/AT2ZQZcagOR7vg9KvjldsJu2Yh4q06JQbLVH7Ra+W69os/kkipwpmivw4ZfndnlCpiJo6gzVH52XqGpLr18HI24g4Ng4cvT8uuOhCJKoqoEVMtrNINSY5NTdn7lxk8hm/paVlSeDbb+qRyBxNCxZoAb4YOXrvT++48caWQYMG2SW1hI55sjp6LyUg6ugR3cb7I3Dq2W3g9/wgchf0SNngIXswWWHgoIGk1VKoZ/AEy31EAR555FFcNfEaeJqBwCxDbfeenKYLTEM2eQowktmbnR6IihGIePxJloYjEwIhMjuNR5Gy8zArEjju++PR54B9kYoRA06oe3O0wMAtFJ3be3GjKCmGs4IBpffINiFAfk0jnnvgYXz+7hxU6yYMMqyzefXOTDApe9tBTxF1owmzQWZT0jLF91jixnbyzMJUABQmKwhwDveBqWvs2AXKl9K3STCVajrr18O0HUQ8GweNPgDn//oCxCsrmKxAS4L1K9fi2mv+is8++xRNLS2ZppZ1Ew/41oHXv/bEE8kOGsTSbjphBEpA1AmD3NGHqK/f7Zuu7dxXXlHdp65LPa659hrsOXSIJB2IwrpgP4k8+osvTkfDFVeiKZVFYMQZiKhGBMuAZhrCOoFmQlJILmSGOiJF1NFX/tX3RxERXZlqfhVpNHIxFRERvUtpubweIFZTiZN/dAYSw4dgbVQ0d1KNR0zH4frQhufFvki6z9YeFJWYgYa4G8BszmL6g4/h09ffRZntwXB8rhfxS9antuYqFRuw7WeV0gK5+7JvkevAptqQky+63xLDkp8Xdc/Fv4tPwLah8m8KiGjcss1NHBHpjoNvjT0E553/S1hlcfakIoBdsWQZrpk4EYuXLEI6m0k1Zxov//nZl9w6adIFItwrvb4WI1ACoq/FbWp9kuec84vhUx98/O7q6rq9E+XlmHj1ROwzaqQUF+VpVn5A58lm7pzZ+O3vLsfSVWvg6VGU19QDlsWpOT1qwoxabCpHQESFXc9lY5uv4chsxikrIJIEAQVERCxgIKLUla7BMTXoZTGc+MMzUTlyGNZbggFHjZEFFVf+9rT3FQrgRALkiDxChn4UETk+YnkXRlMGL937MJa+NxeJvAc97whjCmIwUkMxFeG34tUWiBQzsLgrH67rMFXb9RyO1tSLop8iEBWbWrc3EAWuAy+TgZ7JQndcnHj8d/Cjn/4ImmUABESuh88++gT/7+q/YvXqlcjksy3NyfUX/e7iyf9saChpxW3FY7TdPlICou029Ft/4IkTJ/a95q83/6O6qu5b9IW86OKLcNzxx8pFtXTj5NBGrN6XLV2KS39/GT78ZD6CSAyBZSFaUQU/EkEQ0aAbBjSSfCHnU43ASyiA74wxESmP0XUJ6wTxIpo1EQuEnA+Z7gEZ+HCjERz1/fHoN/YgNMcNIVlDEZG0FBB05/ZHiWwnbFJeZZuFgNNy1dDhrFiPabf+HWs+XYAqWLzSp96WgCScdCEeujWvjQGROj/fo0goB8ehdhkhd6NUFnZUICLtuyCbhZbOI2Ho+PFZZ+KEk09gPUF67uH5eO2Vmbj1phu5h2jFmpWvs5FXAAAgAElEQVSLAO8X6eY1z5SaU7fmKdp+nykB0fYb+60+8vnnN9Tec/cdtyQSFRO0iKFNOOX7+MUvz+UJkiy12ftH1jCouTXZ3IS/XjMJz744HZ5usuZcvKoafoTSRxrI2psFMyMmomYMphWlGXenAyIhyipUEljwNQRENBmzgKquwyayRzwK19Qx+IBR2HfC8cjWlnG0RKZz4nOCHs8Ms3ZeQsBV4zoMAZHlA5WBjhVzP8ZTd96DYG0Tp+ooWiJodOngER26t/lac+HDfhkQEYOMGXKuzVpz6owLahHKUE8kLcWCphUlYevAcVMP+KZSc14uBzedhmm76FFbg1+ddy72H3OAELaNRFgj74lHH8MD993LUd6SZUte//Zh3/7vadMe+GBTxy69v2ONQAmIdqz7sVlnc95550WffPL53yZT+QuisVj5mAMPxMSJExGNxwQNl1M8NAkKQwbPcfCvu+/F/975L2RdH1o0Dqu8EtxKTkZhSvCTpFb1CP+QNAp1p7OLp1Rg5ilKlUZYEFNMWcq5ZsN00MYvRz14mx91td1yyx9dTsPJSI99fpQVAjmdco1M0KxpovNNHbbvobJXDxx+7o9gDugJ36CohfqMhHYZqTkTu4EwhJl3ajwKrEVquhQmclGqDyVzeHvav/Hecy+hkg5CKScCRENDnlKGpP/Gnj6b9RgUN1LeTuHPcboN3FfjEEvOzsMPiBQhm1XlM8K1IAnQYodiJ62BaMvHur0rUMATVpFQ7M7iskA+Yl4AL50D8nlEXBt77j4Qv/rVuRi0+0B4MmpvbmrBvXfdhWefmQbfs7FmzYrHf/+Xy//7d//zP6u2cARLm2/nEeiYJ2w7X8SudnjqM3ruuVdO+uTTz65NlFf2qe/aFddddwMG7j5QWD8XZnmfe0Mo5fTGm2/hiolX44uVqxmIIrE4ItE4fE2khNgamqMoWulT+knngrBpGogYJiIkTqaJaECIgNL2YibnqYu5wbLjZIN0VeuZNQxYAhDECYuJqp1ZmN9o83uezbb88d0YAIb3VLxGMtTTMOyEozDyO0dyzSgLD3kCIsMsePNQBk5wuEQ84QUu9w7R2JKHkOm4qNUtrPzgE46G7BVrUOHpiHgeLxrI08eNaAKIVCPsljzUKrqT4CNsQIgWTv1CNisnkAkcDbCyweAIWDL6NiXKuiWnsrFtxSJgQ/K3AiJlCMhPAFHibQ96xkGQy8KyNBxxxDj815mnoa6uDo7jwTDiWLRgEW6+6SZ88MFs8hJyEglz0sUX/7LhggtKRIWOuGeduY8t/yZ35tmVjrXR73Wf3YaMam5sua2ismZf23a0yy9vwHe/+93iipZ6YVybO+ZpAli5ei3+dOVf8Npb/4EdaLDiZTAT5fDJCoKICQwoQkmguDDWeOVPNSSaeA0q1HONRJcNmOLxESAmwWQze5DCgKCAKHyxrCDe6hX6v5Ij2Aog2tJHioRh7foqHP6DCRgwYhjchIUU0eSjFmxuEKVuVY8jI0XBVit+3dOg2y4qfB3u2kbMfHwaPnvjHcRsH5brQvdEGoyjLNlcTM6nWyKxpOpUXL9SKOMJYgL9EEvO910GJY6GpEoEK1LLwegsIOIoqx0lc9HHJVOdNB6uBy9rI0hlEdU0lJWb+Nm55+DgQw+CYRBbTnhtvf3WO7hh0vVIJRuxZu3y5jH773fa888/9XSpV2hLn/Ltv30JiLb/PdiqMxg79pjucz/68CrTjJ7ueYF52GGH4aqrrkKcVLp9D8ISOcdAQjeZlIjvf/Ah/O3mybA9H37EhBFLQLOiHPlQvYhrJ6RBxj0cYpriehNPcKJIT8V62jcVuylKovSd0PKSq10uJwjS8Oa+Ng+IQnsjrvVWRkSbe05qO5JByhgRWN264MSzzkD97v2RienI6kCWvGwMSmXS2IiQjll3noeIF6DM0xCj/GdLBm88/RzmvvIa9EweMYoOXI+jKHqF7dA3t1m0bf8SVZqIBk73i5iP3LRKkjdMDSedPHEc/hynDskmXC4kNkK42NKx+rLtC2sHuZFynVUgROnICD1jAeDmbdjpDLxkFl2qKtGnb3dccumF6NazK1+fEbGQTufw1JPT8I///TvicRPLly1a+b0TTtj//vvvXNqR513aV+eMwObPFp1zPqWjbOYInHPOOebDjz3zE123ropGo1VUrvjHP/6BkSNH8uRDq2ECJQIjsVLWsWjRElx40W+wcNEXyBNd2YzCisehRaOAQbUioSxAc3zbOoWa+Fi/zvfYWM2MGDAobUeS/DpZnEuja57wqFalVO8Egy8MTiJqCKfk2sQ/hSez/YLJlkQNmzmkG9lMAwwLWbq28ii+c+YPUDd4AFBdhiBuIWPnETENrhcRANBMSpGj5QLRtA20ZPHS409h9vTXUEmpTvLIYYRnvjiPgKgxqejSF9Yc7byKunGt3yTZHkrFeY7LiglETvBUFCQjVB790KCF99UZEZE6Y3Vt6q4qkkhE02BQHxvZlmdysLM5lBkGko3rccmlv8Z3jj8GnmcjYprsM9S8vgVXX/1XzJ79PgmZBmVl0UlfLPnkohJb7qs97dvr0yUg2l4j3wHH7dNnt/3WN6du69Kl26hkMoUf//jHOO+Xv+QVOq2saVIiYz1OzbBygIbHn5iGP/7pCkTMGGwv4KjIiBEYmYJBJ9MnzDDbQDWgMH1IgcyAV7GcvqPIi1J3RAVXBAcqeigXzwJXS024agBE8bztq2hBsPHKfeeAkQbNo2jRgG1qsMst7Dlmf/QbMRTVPbuirLqKAYXAnsaCxp0cQLPrmrDqk88x+/W3sWrBItRZCS6882QbEGApsgRdPxEeCJSIzSckhr4ciCRvT9xUrguy0yql46geRFJBCuZZkijcrKr2XGCdbJSC3gGPaGEXBTfXNjtVQEQmfRRFurk8AxFcD76dx/Bhe+Kqv1yB6upy+IEH13dhGhZenv4KrrrqLzze6XRydY+e9eM/mvufVzrynEv76rwRKAFR5411hx/pyCOPrH131kcTLSt6pmnGrD59+uDPV/4Zuw8e3OpYbAvBwKKjpTmFP1z+R7w8YyYCUlcwTFiJMuixGHwy5WPigvi4WK+rGa0dQCDGmNqOhRl0ZuFR2o6tqHWzAEpsUMFFAkEFLgJNMRrYyPTbatuvOohbCl4UqRgeSfsYzGzLmTocy4BVXYnufXqjpr6OrTnKEnEGhVQyiVWrV6Fp1Wo0LlsON52DFQAx8oYiozaKPNnCWliT8/Aya61YNQuPTfh6OYqRIrVkAc6SRJSOI3o2UbMpEmKDO7GIUKTrQiQkfZAE8rMBvbgXnZCaaxsJqesiICKyh0HeTbYLO5WBn7Nh6jrKYiZ+97tLMOag0XBcIZRN0V4ul8Ok627AzJmv8Kg1rV/3+JFHHnTOo48+uvqrPh+lz2+fESgB0fYZ9w456vTp040JE878HhDcUFZe2cOMRnH6af+F0/7rdJmWs5mGTX1CROumgrrvBXjvvffx5yv+giXLlgtmVywOXUVFUmaGCXG8mhb0bO6hUfUM9W/24yliFQsLcZ+N0GSL6ERyiPBPQADEkQN1xYv1uljQk0Bo+48hpwGVAkBoE560Q6k9OZuG+ntCfS9fcZKl64vQ+RHhgPt9qBlWZ1UKSkfStVHUSUV0on6TqnXetjnFZLHGXJEazjYMih3IqtsysmE5IDEWLJgaxn+BFEVRWqE0xPeSIl5SzyZWHHxHbFegX6v6UxHsWj10IdJApwKRTNfS88jpXxJ8DQALwnvIy+YB20U8GsXxxx2Ns394JsorymA7WdEDpeuYOXMmrr+eSApJ5HPZVd171F8+4aTj7mxoaLA75ItV2kmnj0AJiDp9yDv2gDfffHP3Sy65bGJ1dZczqU6xx9BhnJ4jewiaHPOUDopabAVNDC/f9ZHJZPDvf7+IW2+9HWsaG+FT7SJRBiMaFWoLNDFS3Uem5ngeZkFQMSEKvTUpCyOBiCZY0bUkVMpUWyRvy6k6QWwgcNINSuPpUsWBUlOUwmN/ckEPD4MHMfK251PK7DJBTafUpugTZtu7VvbfYhPRnErCpbrvwZD1NmErIVhtTGOmSFIBOI81GRSKKJGsD1hwVP5IDoSwZ6CIlSWYiA3ncR3I5ywfefBs6HIdTq1+WfpzWwMRXSotKOh5pCeHUoesLkvRnOPBoibiDJnfubDoOfF9jBwxHD/72X9j98H9kc1mOcqm6125ciWuueYatv02DN3zXPe5QUMGXfTKC09/VGLLdezc0pl7255f8c68zp32WA8++GDkn/+cctzMma/eVlfXpTtRrY897nj89Gc/QxWpJ9DMSRkz6TFDEwEVe6mOcdPfbsHjTz7FLDrdiiLneiivqmL5FNG4KYaNU24EYnI1Gx7MQvqnUD6SvUUSTKgnREiwKtaWqCdRJEFmfzS56jT58MfoOK0/z8dnwetQapCjK/p9m/4kCZwF6Zr2lLFlanBzH4hwUT9CdRweTmEDzs28BNCqD4tdWD0etwipKcgEGIGMK8+FwIhSUWycR+PJLrkBHLYjD7jviEBMXa/qreL6CEVAHAUJIKJdcgMy9QfxKLf+Om9UGVwx9NX9/YpR4+aMJYE4D4GkjTNjLyCw1uDmiJyQhZvNI2FF0b9PX/zsv8/BPvvuDdcncVaZQgTw0MNTcfPNf0NZWRy5XGZVPBG/4uzTx1M0lNmc8yhts2OOQAmIdsz7skVn1dDQUH399bddF43GTtcjEbNb95645NLfYvSYMVxDIIqxZRjCoZOzIQGndJYtX45JN9yIV159jdTHoBsWU7l1omdbUQTcNySmOK48cHTSZrKTZ9oKE0KbFOY4WgBzRCAiHEUFV7JEDEMESvxjSJoxpfikc6g8vkBGntFCPSlhEkXrQKXtQHKKcAteDAjSg0jZRdDf3Dcl3VVZLohIBtzEKpxdjcBnWR86M0rnqSZZun4CKboCtp7Qxec8LYAXeKA+Io6WRGjIVHyXaj/MhiMFbUHRFsNB91PEoiHJiyIbsdW9Kt6UosJBiPSwBWOyNZtSBOm7LhMrTE0HkRO8fA5OPgefgDXvoKayAvW1dTjjjNNx4JjRbF1hRQ3YtnCNnTNnDm686SZ8sWwJRVVu3kk9PXTY8ItffemZT0vR0NbclR3nMyUg2nHuxVc6k2OP/d6eM2e+dkdZeeVoaj4dPHgILv/jH9H7/wgMpKxNCTOuE7FygvB4I1+aL75YhlsnT8bMV1+HbQfwqAhO9Z1YAhErynRZZXfNhAPBA5ahUrHErk4+rOosJkv1iMnihoqqVMQU2kaUfQh8KI1HKT0dEWLhqWhKAVRbskNowi1IxmxEkLSotLZ5wx2OxJR6gsiCyTSkVIbg9KVSgBCtOtBpESAbfvkt/r0aM4k28jM+RVJUD/OKvUAk0URpLCrQ07hyak/eP3kDWuNP4ZIE2LaOiNoDYJHO29apOVbcCHQQRZuuD44DP5+Hm8syOBk6YEUM9OvbB6d+/xSMGTMapmVI23LK4AVYtXI17vznvzDz1ZkwTB1N69YtiZeZFwwZdMbjM2Y0ENmz9Poaj0AJiL7GN6/NqWv9++9+ZiqVnxhLlHWj9Ns3DzkE5557Lnr17g2DGi8jOuXVOTWnmFT0JV+/rgkPPvAgnn3uRSxfsZLTcA4XLEyuGxkxCxpFVJFIMTIqII8sivPMF1bslqv2AvtOaJqFX+HeJFb7LoCUkBASoCT/pmZHGTFx9ETsPE7riXReYdINpQ+LfAbpqsrRypZHRAIIiZghPyujOo5DJGVbNaJSfYeK7xwZURmJqkmK8CDJGez/xDbkrohYCWjoh8gOvsfgw2w4qTZQAB9uThWDqPqCWFMw5CQkxrcIRErxos3IywXJto2IwunFCHk+0bjkbTjZLODYXEOjmpihaxi6xxCcdfYZGLzHEFhk88AA6TN4rWtswpNPTsO0p55BY/N65Oxs3s5m/nbaqWdecfvtVzfvPF/hXfdKSkC0E937oUO/0X358uWXJBKJs/WIUUmR0Qnf+y7OOOMMRGMxWLEoJ9mo0dU0IxwRsWSKqyGTyeK1V9/ArbfehoWLl8KIxpCnFTlNFlYU0VgUmmFyMKCbluwP4gRTYQS5WM/1CrUaZ2pYQb5Frb6LE6yIgASduZiyE4w6wQBT4CWARtaP+J9Caoh7mKQ1Q6FBlt+TtZyCrI1woVUCreHbzum6Qm4xLL8pCAgRviZJVCg0nir6dVGjjz2NiAVGaScd7EnEoqcUBblUEvGYwej6VEmif7sgGjYTFFiaQqQb6T0BIEL2ht4rgGEh+hPb8+QuwVhcfygFF5JearUAYCClfXccELUlQ/BZhOWibJfFd928A811RB3MdVCZSODwcWNxyikno7q6GmYsCp1ZleLaCZSfemoa7r77Hn5GXd8N1q1bM/2YI478xSOP3PVxKSW3c0xgJSDaOe4jXwWJoT788DP7LF648Mqaui6H5XOOWVFdhRNPHo8TTz6Rv+Bl9EXXNcQTMbni1mEaMVl/0LFgwSL886578Oy/n2XDPCqOOy7lVohKrSEWj7NNM6kyUPOq63pcNyJwohqH4hsowgClA9kKQaXXQmwxJfvik12CfBJFT414+RoxyJSuHf+mcLeoLsMTsHyJibCYBqRJNkJ8N1V34ogK3LDLWyqhVRYMFREVjQvHMGqyl/R1MaGqNJasT6lz5JqNTG/J3h5mhJGadpj9JgkIFPWw0KviaDMFXhnTqatpSzxop4dLXYeYsuW1t4722gUHBghZZqP6VFsiSGh81Pmr8RK6doLSz7thrT35P48Q0eX0L3MqaRFDSuZU28rbXBcjYr/n2EiQFXuyBXsMGYTxJ52E0QccgESCnkESkyWViuI9+s/bb+IPf/g9g2YkovmpdHLOj35y9k+vuepPb5dAaOeZvEpAtPPcS76SyZMnmzdce9u31jc1XpFIlO+bd1ytsrYOJ558Mo484tsoL0sgkYjKaIjM8ExEozGhxkCFdMPihsF33v0PHn70Ycz78CM0J5PIZHLsU2Q7HteOCDysRAKGGeVVPIECFdwFmUxELlwPUX0vUtlbzGBy0DlgItXpDR9DFbuod0SJRTDLaL9k501gxMBRmKdlmlAV8+WUKaZKUbgREZHqQ6JTlZp6hdNWdHEhUyTgTdHMir0/4jqK/T2clAz1BnG0IkVNRXAjmlg5QpTW7PK/BSMNOb2HBmhzHk4FQq2jocInN4ZhMvLa2BEYbtS9lNfK0RevSYipR+xLl39haAJ8KMVIqdJ8Lit61lwPdj6PqGHAyWQ4LVxTXYW6LtU45JBv4rDDxqJr164MxARaFJ3b5GJrmMjlbLz88iuYNOla6JrPIJROJz/p2av7707+3jGPNzQ0bMhX35zhKm2zQ45ACYh2yNvy1U7qxhufjt522+9PWL1q9Z+qqrsMyTseamprcdRRR+L4449HdU0lH4CiHSViSpMAiZnS5EuRAdWUVq1Zg/ffex+vv/E63ps1G8uXr4TjegKQaJJl1e4IExpMKyaaWUlzLuxkGkYeaVdQ1CtVzLMNZ0sVLRUiEckyoxU8T+ChJ7cIRO3UfxQDTQ2pyBmFwEhO/3wKMgVXQD+x+m9V9G9FYRc7b+9LVIQHAWMCRFW7VFv32+Kc2lE9UwWWniLgbeSRanvuBTgLRaYCjGXkQ4sLEUYVQdoTkQ+l2piu74ral0lpX89HLpNCdUUCAwcOwOjRB2C//UahV6+eiJKslFQFl2Elj3U6ncG/n3seD019COvXrYdpRfxUunmxFgluqi7reseCBe+W6kJfbYrY4T5dAqId7pZ0zAlNnvxkYvItVx61cs36P0SM2Igg0PSKygrstdde+OGPzkLPnj1lgyTpBQQFMoPt2LBMsnwwkGAlbx9NTU347PP5eG3ma3hn1ix89tl8USsiTx5OWpEaQAQerZSNKFtGCGJBhMFKmdDxtjJa4pqQvNTW1G9Zt2izpFeTuJioVTorLBZaRJoiC0xOnxuAlqI/h+pbKr0mga5AMy+w3GQg16rZVgKarGe0unOMBEWAbQU9fD7hk5JpvzYA+2VPQlumW5iprXTdxEgVae6t4Z5IFELwrm0sJZxsZQpPUv7FlVLUI+jl9D6b7hH1muzHSYmcI2BBMKB7msmkUV1Zg1Hf2BujRo3AsKF7omvXek7vUkTFmniS3cj/9300Nq7HE088gReefx6N65tIQDZoalq/OGIYt/QY0PXuD99+e1UpJdcxc8SOtJcSEO1Id6ODz+XBBx+0bpz0j8O+WLb8T56PUXnH1k0zigED+uOMM87E8BHDWT6Fu/V9G2bMYqYSTV+WEYGdsxGLxUVHPNV6fGDlipWYPWcups+YgVmzZ6O5uYU/YzCBwYTjk6GerM2YFnsZEVBRLxPVlMRKvXU/kpC2Kb5aNaqGoigVJTFPjAv1qtjRJkIqzMoCaAoeS9Kzh0VCOTrZMIIq1qiKZ7RxerMoqLd6SXdWATVCiU+8ZERU+J+IjgSwioThlkRD7QORgJpCI3Ko/qPASYER06klk02cnkgtqhGhFJtKTBKhgvqZiE5OtR6QwKpN4qpUB6N7IWpFfB/lv3v16sG1nzFjDkTffr1RVkkiPiRtaMBzRf2IbR9YpV14JX3wwQd4cOoD+GjeB8imM3BsG7lcfqlhRf+015DeD02fPr25BEIdPEnsILsrAdEOciO21WmQHt355/9+3MKFS66srqreV9P0CGXVKiqr8O0jjsQxxx6NgQN3QzabRs6hOpDwFzL1CAMUTRBUgKY0Hk00lL6LRROszLD0i6V49bXXMX36S1iyZCnsPDXPEuvJZOWErO3A8TzEyxMMTlTX4boLS/wIcGuv+z+sPs0rZqZdi0lS/E2TpuwWbQVgYm3ftulWTPBC5Vro54lXASJCkYuyY/jy+9E2lRgqV5BXEk/sAriL5Idiaq5YQ5MK3BIYxQfbE+tpfTYbgpBw4W37CkdG7V2PEUREzUqyAxSQKDYeKz8QAYNSb+QmS0QLx4FGclHckyZ+T2k5+ndNTQ1G7LUXDjn4YAzfaxjq67uw1qFHRPWADPqIli5IJKzNR3bglLrL5fDss9Pw2GOPYvmKZYhaJsyIjnQ6/ZHvuZffdvOkRyZMmCDUXEuvnXIESkC0U97W1hdFkdHvf3/l/kuWLPl57179jrFtrwK6QSIMGLLHHjjq6COxzz4jUV5VTkVhkZOhFSvXgKgoTVpmlGUz+P8kMaPYaLSybW5uxocffohZs2Zj9tyPWLEh79gwTQs2saaYskwabCRJI7TmhMyPSOFRcVrUfqSPEUsLEEgJVQMmNHD+TkERrb5FFKF+IzWExPZkDqeARrEluIs3RDwIDVE4NcUpuTYNTwyGksxQSLGx4oKgpqtIhrdSNSzWIBICsAL1QuC1gaROqEakFLHbeS7lnZHipnIDBlfpzsqHUbWbItQW4jI5BiK1ybdY6L3RZwhw2C6EdPJIHFc00/qeQ0o8DPwUJUUoGtUFU5AWKDW11RgyeDD2GrYX9hy6B/r27YOKRILHgXV2mZpP7DyKggCL6otE4YaOVCqDjz76CE9Pm4a33nqTFbYTiXiQTjWnM9n02+MOG3fNRb/8+Qvjxo0rNazu5PNUCYh28husLi8IAn3//ffvtXJl05mpVO7kRLx8sGkl4qQUTdHLft/YDwceeCCGD98LtbW1MCyDWNqFoj7l/QXxTU10QlVa5fjp967no6m5GQsXLsTsuXPx2fz5WLN6LVpaksjkssjl88y6ollKsK+EfFAQIQ+jYl+QFpEiqXT8UMMqTYQMSLKhlIgSauZnHTwpHSTo1CFbavmU84qfgbaIDYX+pDY1nVaPhWzULXySz0FAEoMDA5Ks80hCQkDnJmswGwBRiBcngrUiEHG6sE3A1Zq9Jl1zKdUn+6+E/p1o/lXyQAVwpWumwVZWE8RQk2oNbBuhJIMYkDxSJ2Vw4s9LkCPQoAglkUggURZDfdda9O7dG3vssQeGDt0TdXV1TL/m5mN6FVTEFdFDLAwI3OhMV69ei08//RQzqeb4n3eQy6R5YeH5jh34/hLAfbhH75733HDNlR+XQGjXmKBKQLRr3OfCVU6ePDnx17/+7VDbdk923eDwAFrviGFEaE6rrKzAsGHDMHKffbD3PnujZ68eouGVFbfJykHUArjmIusJnOpSmkGkRUpNo37ARex0Jo1Vq9ZgyZIlWLp0Cb5YugIrVizHunXr0dTYzBRyrhcZZD1OVHKDbbZpdxHqS/JdUUPgPxrr5bH5HocApINHYqlC3VvJDnEDrmTzFU0R5PxI+5F2C3RNLDnDE6cArg0FixRiqfpNESFClR8VmrR5kqj2ocgSQppHHmoDerZ6j0GNdOhCAE//Z6ziqEy8x8w0qqsUwy9BIFCMPqrd0KSvQIiAhRFfXCgrd5OSA/URyfoMDSGpO/jUMwaRkq0sr0BNTRXq67uhf98+6NunD7r37oaevbujvr4rTJPkl4rRqWhCpWdAJArpGKwsEYkgn7exZs06vPvuu3jv3ffx8ScfY9XKVbCothiQfYa9Np1Jzairq31k9Df2f2Hq1DvXbiGPfRf7Ju9cl1sCop3rfm7W1ZxzzmSzsfHVHp9/vujARYsW/wB65KjKykqT8vUEOGVlCVTX1GCf/UZh7KGHom+/fuy5wy9adat0E0cRYkJkMOLZjgrPwq6A0jJiUtLYjoIio2wqjfXr12PRwiVYuHABVq5Zg08XLMaq1at5hW9aFkzLRCwWY38f9SJwI/Bg6RtpwEe5H2LrCZ+j1srdAqDEezQ7qnqUTy2tbEshe18kiHJExWKkslwva0mtGGiyF0rqoMr6T3tDLuMRitwKKcK2dSUVXBILLQxwkp/GNuIqGSe+pqpJmERQKbogAKbfUb+OJskELJRK71EDqYzOmM0m2W8ECsSIpLRaxs4gk81wqihE6HAAACAASURBVJUOVRaPo3+//ug/oB969OiOvr37oFfPnqitrWHzv1ictAd1BAbtW1jBs6WDfIl0LQEQPQOkCGXyYmP9unV49ZVX8fLLL2Pp0qXIZnN8r0mtI5Vs8W3beaeysvLO+touLxx00PClN910U36zHuTSRjvNCJSAaKe5lVt+IePHPxj54otJVevWpY9YsGDhL2pq6kdUVlaWO66nEbspm88hohk46JvfxLeO+Db69e+Pbt26iZqRJBoUVu/UO0IrafIxUpNhaGUfoeiFa0SCBKGcRKlgvXbdOqxYtRprVq/GB/PmYdasWVi9ejWvokklnDXyIiZHZzSR8pqduvbZv4fW7yJNRcCjy0lW1W24u181npIFgyEeeZ5EJXmB+l2Yas76euL9VsoLClBCagyi2VXVk8JVJnEfxLhERIGfwFOpQtA+uB4TqgtxEUZQrY3Q+IhItMjsoyiTrl1N/jQWTIEm7yODREV1BhhWRJDuudwnpgtX2Hw2x6QT2obwu6y8jJmTQ4cO476eXj26o2vX7kJwFD4TU5SILYEXO4noAdzAExEXr0sokqVoWfQPKXUKIiAsWLAATz/9NGbMmIFkcwuqqip5OzoHP3DtxqbG+fV1dXeN2GuvKWVnff+LqSVCwpZ/iXeST5SAaCe5kV/1Mo4+enz922+/fnQuZ4+vqKgYqWl6l4huxIhw0JxK8gRPKbuhe+2FUaNG8Yq5traOJyuaQgkQfPojIyQRiEj6NE/G5OCmwdAN1lqjFzc8ysmWJk5aQdN2ZITW2NiENavXYMXKlfhi6RdY+sUXaGpqRC6bQzaXRTqVZkKEIlPw5Ma1EAk0iiMghVNVCkk0UBaBhhWvZd1KmfopUOBfcwGI0oNCTaBQF1LgxO/zlCzBRPESRNMngwJvolJuSgev2BTKtRn5UkzFMKOQo8vAR5SsOUKyQYJUQdI5FJV6iHAjsrDQIHCgqDJRlkBZWTmqKiq59kd28rvtNgDdundHPBZHZUUFLDJOlCk6FsgOiBsgdf2IWl4QoxWgTguDiKrPKWDxfWSSGSxfsZyJK++88w7mzZuHTDpDBAQEZGfh2nY6m17n++68aMya8b3vnHDvEUccsqTEiPuq396v/+dLQPT1v4cddgUNDQ1G86rmvk+/9MKYTMo+OJvNjYkYkd2i8Vg5qUxTBEGTYn3Xrug/YACzpXYfNAj9+w/ggjVRdWkC5RoGF79pmpQ9O7Jhkesy3JMkekf4b2bkCTKEiJpEOo9N5zyf9ezouBQRJFNJNDU2Yd2aNUi2tCCfy3MtqqWlhcGrmYgR2SzsvA3bzsN2HP4cpQbJxpuiNZ7Y6ZgRqjGJcxATvKzWyP4bAURiqmcFCY1qWYpyLs6XIoICYMk7ISpCAoToepjfFwiQFuk/GTHJjJwSH+VISgZAHMnJtBelRQnwicVIrDMCGHXuNMnXVFWguqoMFZXlqKmpRVlZGf9UVlWhtq4OFRUViCVEP1ghquQamYjYBCNRgSZFYRpHnCJiFJjEtTcOicBsSNf1kU4lud9n8eIlWLRoET6c+yEWL16MVatWyahZgm3g52w7t8QPvP8A/gujR+/31sknH7/w7LPPznXYw1va0dd6BEpA9LW+fR1/8kEQaPPmzTN/+MNf1ixfsnRwKpcaE4kYB0HT9zENo4tuWjHDMDTbdhCLxlBRWYn6Lt3Qu1dPDNtrL/Tr35fTd5T2oRU3RxyhxsrCxE/TuwItmhQ5pSRSZixAyrOyuL6i2KbS+RGCm5SWCgikCO48j5ofOZpyHBJqdbg/hf6vfuj/TY2NyOVzDGDsdkrNmY4Duh4CLaqX2K74N/XH0ITLztYMDKpO5XHKkN+j6G6DTlRRMyPwIKkkImFwuYrdVDVSC+D3Cj9SXolllqiHxhRyS0RrJ9AhIKG6HQF9Ip7gsaV/m/R+PIZ41ECUfyzWCmQKN9VrZBqTx1zWcxQDjxtKdRGRKko6HdP1iFotere4iZmaWI0Icnaea1G5vMM1vvmfL8CC+Z9jwfyFWLF8GVqaW/izdF9IDSGfz+Vz+Wy2LFH2VktLy9uJRPRNXQ8+POmkY1eVakAd/739uu+xBERf9zu4Dc+fQGncuHHRVauauwWBNjwatQ5esmTpgQH0AYlEWXfTMNlxh1JiVMMhW4Pauhr0698P/fr1Q//+/TF48GBudKTJVJAXRNqIJj9ib9EkTbM0FbgVCIkoiWo+Mt0loxiOnMyItOoussBUqZ8BTH5GAZ4q8CuiA1tBqLqNJD9wWo/TX3ROBE4iAhPg48N1KK2k6lrCmoIYYfS7L3sxMUCCDJ0X/V/9tPq/BA2KeLhXR27HARlHIsp/STYES/AoUOeZIKIEWEUIoyjsnDRUdSNOv4kzFhFphK+Zjqe2Y4CSNR8CaALxpqZmzJ+/AMuXL8Onn3+O+QsWoGndegZ6un8GR4mkXUhMydSqwHUWWpb1TjxuzayurvoPUL169uznshrp/5RepRFoZwRKQFR6LDZrBMhiorm5Mrp27cf1b775+n6NjS0H53L2vlErNtLzvEpiu5VVlPMqnGo4NIlR3wkBEOnaUc/JgAEDsPvuuzNNvKqqmpl4wv5asOyUtxABAVOPmVOsCv+yZ4n69B3uSgERIIT0UDGNpf6vyAYK3FQqi+pThahLWkQU2HiSvRYmYgggoGJ8MVpTANG28bW9gQyfh9q+CAxF9e4w6Kj9FKjxMipUqToVJSrAYAcj8jpisoBIN3LDaYTUCwSxhMXV5fUpICYFjPC50LaUwly3bh2WLVuGOXPmYtGixVi+fDlWrlwpxtl3UVVZKRcOPlpamgmAnFwmMxu69m7cMmeedtqEd9auza4EGlNTp04tKSJs1jds196oBES79v3fqqunSOn222+PT5p0Z9empjV7ZrPpQyl48nyvn2HFE+UVZbEI8XwR6LZta7Sid1xXyAPFYuhS1wW7DdwNQ4cORd8+fbknhenBsRifD0URBbo4z9CyiVM103INiSZxoXWmVB4KUU+bqxIfE5M+ASXXahRluhBOichBvRQpgD8pNYfUBC/6ZZRNxIa07PDhw0CkACQMZEWwkWw91W8UonSrGhaNS1sQVOQLijRVRCjGQdbaZAjkujaPlQIhZtE5DlqaU2hsbMSqVSvx4Yfz8Pnnnwm5JtvmxQSn61yfXVMjEdOD7gVr167Jm6aZzqTTyzQNr+ia/sbwobvPuvrqK5a//PLLmZJFw1Z9rXbpD5WAaJe+/V/94gmUpk6dqk+a9I8qTXMHLlqy7IB0KjXSNK2ePoI+RkSv1zQ9bhhmwjRNQ2nWUU1GTPbgpkmKmnr27IHa2i7o0qUL+9SUl1eiorySHWUpuiLfJIoCqDZCNRdmv8kJuO2VKEaZ0npTwKKAIRx1bCzCKVDTpWZcGKTUeyr1tzUjqVJrrSIrMgMMWZ+rf9PfNHbh9GMY2BTAqBQnCYtS6iyTTXGUk8mkWIpp9epVHN0QA3Hl6jXc10MRkNi/g3g8IcGH5X48Tdcy+ayd83w3Zefy833PXqkZ+ge7Dx38sg934WUXXtg4fvx4pyRGujVPQOkzhe9haShKI9CRIzB+/PhIr17DKnzfrX/0yccG+F5+gO8FfV3bG+J6bu9o1Kqxba8+FotW6bquU52FbMsVUNBESiklSt9VlFexxXl5GXX416C6uhbl5eVSaiYhWWLVqKwU0RQV8CmSUhTmcKRUmLTZPbV4xa0ioxCtWzDeRJQRavkRH22ruN3OAHK/j/xgGFjCoKNAhQFJxDpyT6EoS0aDimYuaOrEJHQ5BUo1HKJItyRbkGxJIplMMwClUkkmFaxvXEvioWhpaWKh2mw2A5vYg5JeLxhwLtfjqO6Vy1IIGyzzfX+d43hr9Ij2YVVF5eJkJrWyd+8e80aPPXBln6qqloaGhpL+W0d+cXbxfZUiol38AdiWl091pX79+lmvvvpq4pVX5lSbZtCFXp999lmffD432PO8PkGA3TQdIwxDN1mZWTe474UAheZxIt1Rioj6dIhFRhMn9y4xDRyIxaIcMdEPgRF9jn4InCiqIlo51akoouLIKhor0JgFJVoQCBQoqDpVOGJSzavhCIT+LcgX7ZjxqYZZuZNw5KMAV9W1VDqRWH7E1CNmmmDx2RzJEHhQJJNMJrnJl/5NwBLeRrEDiS1IYyjqRQ7/MPk8QgQRAlTRo5W3s7JOxhT2vO04iwPf/yQAFmuBvqyuS93HFZUVq5LpZGNdRd3a0047Pt27d2+71O+zLb8tu/a+S0C0a9//Tr16AqahQ4dqDQ0NkaamJsOyulrRqJZwHKdnRcLqa1rRgWvWrNljfWPTfo7jVkQiZhTQYpZpxhOJsphpRllblFxiKVtmmCbXe4i0wCoApEwQiTCbjVb51EdEtSl6UTqPaNGkPsDdTaQ8oGuciqqqqgpRpGMMaLQ/AWrCSl0BlAKttum8cC1IpcmEgoBQcCDgIMBQtRcChFQmzQBDxoMEONzMKskZav8q+iHAIiCl44RZdeJY6noEWOfzOd4un8+5qVTSjhha3nFyucDzbMM0GyOm/nmvPj3fhe9/Bs9Zkc97y5yEnsyvDuw1VbYztndvb+zYsf7ll18elFJunfoV2WUPVgKiXfbW75gXTqm9AQMGJNJpr3btipVdp7/8ap+87QwKAvTL5XNdolZsj7Ky8sFWNBYjtW+a5CklR9GDENcUMmXKAp3eo98rWSGCIcWKo98V+4Xcgv+SinY4jSbrNZxeK/Q0FdluhbSb1KxTEU8hBadsKApJN1EXIwCl86DzY+NB1oCLsPxPgXQgIyshfBowiAlqtiAd0LmROgXr6mk6909RI2osymzEwPf9xQH85zOpzFvjxh3y2Zo1i5cPGDl6ndMtlp7a0EA7K71KI7BDjEAJiHaI21A6iY2MgHb88ceXL1+e7Dl//oJBvu/uXRYrO9bzvX10Ixrnvs1IpFAXIukhikIoyshkMoUUlooqwvUVJaXTNpJR5xHuR1LRSdvU3MbuWpgeXlRtkFUg1ccjVRZ0UxgEKuAi0zgV8SgVBFXrooiI0owq1UjpRlJQoIhtyeIlLKtD10378jw3cD2vybHz84LAfbNLfdf3Upnk571267/IzPdvfPfd2ylvV3qVRmCHGIESEO0Qt6F0EmoEgiAwbr31vorf//7CHoCxp65HxlhWbC/XcYboul6laXqZrkVMLWKQAQ/3s1BUQY2z55xzDqfSSGGBogdOzVGUIOWBOD2Wz/Hv1PukBJ3LZeX/7VaNqyLlJaMPJYEjLTBYc64oF9fqBioug7JpUBEOgSYDHOvf6Zz+Iy24Qn0rGkXMFBESpQUV+YK2o8/R72NEyJBRnmqKpeO88cYbuH/K/Sx1pIBTqCgEPrX5aBpSjucsQxDMBoL38nb63YRlLf7drdetb5k3L1+iXJe+g9tzBEpAtD1Hv3TswgjceeedsZdffrPPq6/OHJlOZw5Mp3OjIxGzt2VZPU3D1JW7J4EDTczVNbXI5mzugaHIYNCgQfj5z3/OrLowIYAOoCIK+lsJrrZlr9F2ikCgGkfb9iVtkHYLqXS3vZXKxEFYTsgeIbY9L/b7EDC1lT8SNayiKGt7TbPhHifeFsDbb72Fe++5j4GIIioSOKVaEREbbMfmPiDRd+UF2WymJQi8Ja5rz4vHrNcsw3rn0OO//fHgbt2aS4BU+lJujxEoAdH2GPXSMQsjMH36dOPOe+8d+szjzxzr+9qhkUhkL88L6mpr62IkAWTbLvvXdOlSjx49enLks9ewEejeoweee/7fePzxxzk9RcoN5557LoOSaPIsehCFJ3NhMK7066TQZ0hRQW27Mcq1OvHN6SNSDqoMcvKDDCLyHBiIpMB34RxZFFUpeosPCRq5sL5QdSpFIafPkcHGG6+/jn/9619wbAfV1TU488wzmfL++fzPWAX7888/5aZVAiMCaz9wkc9mXWh+ys7lFmSz+bcO+/bYfw8dPPzVa69tIFO60qs0Ap02AiUg6rShLh0oNAL6d77znVhz1h2yYvHis5YtW3lcvKyiZywaJ0FVxGJxtDQ1I5PPoX/f/jjyqKMw+oADMXj33WGSsCfJ+gQBbrnlNkyZcj+qq6vZ3uC8887jSZYiGmHf3VqPtC14hJtDWykphI3qZARDQFJwQFWgIs0f+D35O1aplh1BhYbYtreelcaVQjnZlwtFb/pdwXQwBFzhCImBS1pBFMDS9/Gft95mIKIaUbeu3XDhhb/G0GFD+UyoP4iccefMmYOZM1/mWhK9KivLmR9PBA8jYnjrG9c3+r736ch99p6UTWVfrqqKNE6fPt0rMedK391tPQIlINrWI1zaf2EEzjvvxujzz9/Ro2V9cmQqk5kQMSJHmZZVU1FVzTRrmlgpuunarRv2GDIEhx1+GEYMH87yP9TkqszvyNuGrB5uufk23H3X3axbN2DAbvif889nECMmXCsgouhIPukhjNnknSkQGQpm5aLltO2XJvy7gl9RaLuwCJDapzq4Ija0dzJtt1VGfOFojWtHuo7XZs7EnXfeyX1C1Dt18cUXY/jw4azZR31EohdLWF+Qdfvbb7+FV1+dyU2vJGpKRA5SCqf6WTqTtn3Pfd+wzIcGDOj70og9+80/5phjkqU+ok0+MqUNtnIESkC0lQNX+tjmj8DkyZPNOXM+7Tlt2jPjGtc2HWFZ5mjTsvqZpqVTBIFIhP2NSH9u3332xaj9hPGe0p5T8jZKGZr+b+cd3HLzLbjn7vuYRbb77oNx8W9+g/KKSmRzOVbQpsmVbBrYrE+qJpBttniFH31BqS6QDKRoqNCnk5u2+qaIVJmKTjY+ErRRWy264o6KZIfiNgqYxHvqvIo1JhHFFZl1bP2g6XhlxgzccsstDETUyEtANGzYMD5PamRtKw9E+25ubsSnn37KGnP0s3DhQmQy1INEnyHlhnSLrmN2VVXlS76fe+HgY4+cc8+NNyZLEdLmP/ulLTdvBEpAtHnjVNpqK0aAdOh+8IP/rps9+53DmppajtehHez76B6Nxiw1MQ4eMgT7jxmN/fb/BqtzU3OpMnCjbcKTver/oUmUFLhv/tvNuPuue1lFYciQIfjt736HsvIKrscQaFEU4Lg2exMp6rYo1rT/2LdVSSiQE0KSPhtGKV8CQzLd1naLcB0q/J4CjSIICYAi51plKcFae5JFp5h0lAp87plnMXnyZG6apYjoN7/5Dfbaay8JhCINGFZ4EKAu0oGUzlu9ei0D0Ztvvo333nuXVbWjUXLf9XzHtZttJ/+RaZjTKqorHjvsoG98dvvtJfr3VnwlSh/ZyAiUgKj0aHT4CBAAzZixKPqTn3xn9OqVq34aT5SNjehGjWlaFoFMPm9j5MiROP7449l+vEu3ehiWybUdep8mSfpbAJFo4BRNm8XIwPcC3D75dk5HlZeVo3fvvgxEXbt1LWxHotlkw82SN+QvJN1eVX2GqN/sO0Q1pQJTjS1ZWzWySsZ2u+P0ZcDUHuNt04PttzLRI0dY0yBKt8mRCv1NKTSVYmQSg+PhgSn348EHH+Tr6d69Gy6++CJmEiolBgHMtqSBRwq09CK4k8cS2TqkOHU3ffqLeOON15FKNysQ82w7l06nkh+5jvPAow8/ds/RRx+8thQdbfqOlrbY9AiUgGjTY1TaYgtGIAgC/YwzftLviceePsWyzF+aptWDmGz0oqI42YqPHz8eRx55JEc/BBCO70I3RI9N0WNHaMwJ0zbxmKoIhX8XaHho6kOYOHEi68/16d0X519wARfohdioj0AWhsJycKxfxw2fwvTO85yCPhulsMTvSHm6CICUPhSgomgIytun9e/EMInfkVGd0KgTvyMTOmUfoYZTgGtR6YH+Te1RKiJU4q3k10SAoqKaMCDzuGZz+Pvtf8dzzz3H/VDDhw/DhRdeyE656iUo7EJvTpn+UZ8SjbGIlLicBMOwCh5Ps2fPwgMPTOFIac3aVUL/z/OQzWQo8nroG/vvc8e4Qw6Y3tDQULL83oLvSGnTDUegBESlp6JDRoCioNGjj6lwnMyhS5cs/VkkYhxsmka5YqbRpHjSSSfhiCOOKEyQakLUDJ24XdKKwC3ounE0REo23ARKpykeV04r6RG89+4sroWQVhulo047/XQcffTRQhRVNaCye6lkz3HJhgnQEtgESCjTu6KVgjDPE303In0lgEiAkwBF+lF8ufbqQEXnU9qe6joCiAhsBbAIEzsFRAKUxD6Fjbp6KfBsG30pE8DFixbjtltuw9y5cxlYaAx+/OMfc+2MdsMsQrZjj7BtRiFS04ROnRoTcY4kFeQI2SFdY9XuDz6Yi2effRazZ89mi3U6z1wuH9h2dr5pGvd07937wT0H/uLTqVMnlEzwOuTbtOvtpAREu9497/ArJjJCw2+vGuQE2gRoxvcTibJBQeAZVEivr6/H6NEH4JhjjmF3VnZl9T2mYHMqzjS4p8UPyA7CEhM1s7ccof2GCDeBhi0VmFgADevXrcdll12GWbNm8YR60EEHsbpCfdd6RAjcyMqBUle0H5JxY3026rpp/dgX+AjSjqH1u5JwwP0/0qSPnfpkrPMlNLwwcISZbhspURUBjsBRas6Jo4TPSPRHKVIDRZkvvvAi7vj7HVwfotfPfvZTHHXUUTIiKyqEizEsOt8Sv51lkjhaE5bvBEaKuKFAl8Bs7dp1eO+99/Dvfz8PAr7m5iaqMQWZTCoTi1kver53+7FHHffG3/9+XWMpXdfhX7GdfoclINrpb/G2vcDJkycnLr30T8do0E7VdevbiURFBaV/KB134IEH4rjjjsE+++wDiwvfyvZbiHhStEEpNNPUIWohJteKSLqH6kjEAOOIRLRxhi6E6NhCu2DKlCm44YYb2DKCIoCzzjoLRx1zFEcdInqiRToJo1q8P92wNsZV2OhA0Z468ovyZbUjX9bBZOBVOKeiJh6NoYioCGBXrFiBG6+/EbPfn83b9uvXD1dc8f/Zuw74KKrtfWa276aHXgII2LCjD2yI7dkVG+qzPDsWVFDEQgtNxacoRSyI5VkpNlCxUSxgwYZdKRY66dlsnZ2Z//87d+7uJgTEZAPBN+MvJiQ7M3fuvXO/e875zndGs9W5xX34IWRqrbx0urlYB4Kte0jlcYDe+vUbaMmSJfTuu+9wbhK6WdO0RCwWXqUoNOfaAVc+OW7ciFVNO+vsq//deiCT79ffrW/s5/mTHpg27bn8+++/98KSks035+cXtFcVhxsxit12243OPPMs+uc/j6fCFoVcF0e4miR7C24rhRxOlJ9WWR8OxfGczhQhIRIzWVFB1tgR9ohM/CTSUXrc6eLqooMGDWIasq6bvBCPHj2K2rZtS25WoeZKo0xH5rIRddfh7RplmGD1n7gtUNk2w66eEuOmSoYVV6oLRGyMmSaTFVi92xDlzp999lnOpfJ5PCzvM2zYcDrmmKOTCuOc1bsFhdx6aHNrtZSE6SdZdoBhuOlEPxKTSFasWEEvvTSH85ESmsYMO0VRqkvLSuZ6Xa7/TJ064Xs772i7Jpf9oQxv9OwO/R/pAcSD+vQ5sc3q1b9d6/X6BhiG0aomWMMinYcfcTjdMHAgFXUqsthvQtxTxClEHAgBeVgoQtQz5QpKL3yq6SA36JzXwow3LkLn5B7m1CPLXQeAe++9BTR48GAuqAfw6tnzQHbZIQ8JlhmuK+MeUmuu7lClFt36BhFA9NfDH1sDqa0ClKmQwW4yEcuqe74AH2ER4YCrbNSoUYwz8WiUevXqRaNHj+a/ybpJphUjq3dqbgWI6n5WxshkTAqEDgBiKBSk+fPn0yuvvEIV5eU8xj6fJ75x08Yl3bt3GT/8jsEfoow4rme76/5HFocGPqZtETWw4/5up82aNcsxe/bH7h9+eMfXunWnbJ8v25+b6/X7/Tl+01Tcqmoquq5Hw+FYaNWqlc5ffvrlCn9W9gVOhzPH4/FRXl4uHX/8cXTRxRdQQUEhB92xGMISkaQEtwfyPSg8hyqrIlDPi5TVmVaJHf6FrhNFYxqFwlFmsnGFb2uRZqIAVLF14QJE2YfHH59Bs2bNTrr04BZErASJsZKNx6yxeqyDlNurHitFoMLWrYoMTwS2iJJJt5KdJ60hrjPEzLgPPviAJk6cKNh0uk5tW7dhptxBBx3EFVjrAmsK/OQzwiVXj0WUZvmx5JBFmpAWGEgMuD/GPB4DcUGlr776mp599jlavXIVlyGHFVpeVvqT0+l8RUtoJU6ny1BVs2rPvfYq2avHXhXBmqrK9b+tCbZo0bGqV6/uCGwlbLHVDE+kXexyNhDtYgOWyeaiCF2HDh1yV/24qsO3P//c2e30dN5UUtrd6XAUmUQ5iqJkmaYSMAzdY5qGoqqOqKIoQfZTmbSPz+fPgpXSrVt3Ov/886jv0UdSIICiqilJHXxUJGG6k244WEQABfwnguWWEWCtkaBLx+MGB99jGqwha0FOApEgC+A8VGPFIrtmzVp68MFJ9OGHHwlChK5zrtKFF15Ie++9F5daQLkH1Vlb3Xr7+3Nr4j0WmSEJp435nIDldDiU6gqinSonmoIwMHfuXCopKeGqs4UFhXTZpZfyRgCxNqhu45A1l+QzplucAl8t6ysJtiyol+wSyQpMuVWFaxUWLuJFsGgTmsjxWrVqNb32yqu0ZMlS7mdYYgBIgJaikplI6KGErlWpilrpcjhKdV0rz8nJ+dbtdv8SidSs3m+/A1f26tWjYtSoUba23fZPyr/NJ20g+tsM5fY/yKxZs9wjxo1rX1la0dvQ9d4Bb/a+CV3vnEgYWURKttvt8aiqQ+FdtWEKmRwruMKCo5ylL5htBxxwEA0cOJD2339/cjgMMpWEla+C7wAg1NZxkdfrYcCwauSIn9No1FJNQE+YFE8kKBaNUzQOrw7OAUsMxUtT7iqQFRB4V0j8DVbT118vp0mTJtP3338vcl4M4gmdwgAAIABJREFUg9UFzjjjDDr44IPJ7/eRWSfW8+dxHCVtbZagI+24bYHO9o9H+ifTjCEBD2DrGeK5kWgKtfGPPvqIS4sDIKAq8a9//YtOO/00tkphjYgy6fGkJWrBfDLRV/w7naQgASgFQikVBkFRT1dlwCZCaNPBVQqLTNDTSzeX0zvvvENz577G7ZNgmFToU0QJD8XQkVxrappW7XBQMBqLrNN1/RuHg5Z17Njx/d137/TbrFmzNNud17A5tCueZQPRrjhqDWzzvHnz/A8+OL3b8uXLT4jF4id5fN49PB5XgdcbcBmG4cDiwgFpVjhwsRWBXTgsGq5rE9c4FwXEAY/bTUccfjhdetklLM0TCPiYlIBYCpI5sUhh0YEbDkoAEoTSFQHwGMA3uN20hEHxGOR4ElwzyEwYpJvCcqqb95Pa4Qv3EtoDUAMw/vrb73T/fffRN99+Sw4rpuTz+emwQw+jU087hbp178rwJ5ZcqA0kOF4l2iIYdlhU+WckpRKSZ5kvLn7GTl9KLSAHSHEw9Vwu1pz4BFKFZeZxmW8+N7WYM8BshUAg4z9yoReacFVsabw1fz79suIX3hxA2BW5UwMGDKCTTz6J/D4f31Ow6YS8kQQk6VZLbgTYEhVkhJRjtI5bEm47i2UH5qLoM+miTHPv8cPgr9ANV9lN+uFHH9IrL79KGzdt4r6LRiLkdrkoKxDg8YSkUDQa5iRmzBXYWaqqJiorKqtcLtcKLRF9vUunLm9ffPHZP996662hBk53+7RdqAdsINqFBquhTS0uLnZWVoa7z3zhpbMisTjiOl3dPr8nEAgoNaEajqsAdNp3aEtFHTtS927dqKhzZy4n4PcFaMWKlfT49Bm0aVMJs92wgJ144vF09VVXULt2bcjjEXI8CR3sOMWKA3mSTDixyGOBT003ABBYbnHNoCgDkMj4x1EbfGoLgso+kAspLDMZ1JdsMihKP/bYY/TW/HcYPIWuqoNatWpJp59+GvXp04dVHbKzA7y4ssvOYvVJcVQmR1gYhBUZtZEEa83JX/gZz5yuBJFuNQiKtbAeZVvTyQdSWkeCvyzehz6AGxO/B90c1t17773HlgasPIA7fg9WIAoBHnfccWxtyr5jW8cickhAkjlZgvBRP1Ou9tyS1lLt33L762PhJZOERX4T3HYLFy6imTNnMasR7Y5HwnT6aafREUccwcC6avUq+uKrL2jjxg1UWlrCMIc5mEgkULgvrMXj35Opz7755ptnFRfftsa2jhr69u8a59lAtGuMU4NaWVxsqrNn75MXqTFPKikrH5CTnXOw2+P1YdFSXW7eNRd16kS9e/emvffem3br2pny8/J49yr3vuvWrKcnn3iKvvjiS+HvVxQ6/PDDaOjQW6hVyxacAxSPR0UJgYQAtEDATx5PevzBMiqs0toJWD/xBGmazm44/BtWhkz63BZ5oC6TLBWUT6vpAzdRaSm9++679Mwzz1JpSRlfGztxtK9z58502mmn0cGHHMSuLZSegAUkQYPdRwrcT3ELfJBom6ohlF54T7ZHtlm6MNlQgJqBLA9uKULIz8trIM6CczEW+BvAAwv5ypUrWc0AJcBhjUpwwWeOP/54dsfB7Sgo1VLAVEyTdHcjNgC4Nq6ZDlbbnlANAyIJ1GzlGgb3/5QpD7H5CXIJNgKXX34ZHXrooVw3atPmDbRmzRpWbFiy5CNas+YP61kcXOY9HotWB6vLv+3Qoej+zp1bf7BgwZEVRMUNIuA36AWyT9phPWAD0Q7r6h16I2XWrFmBoUNHHlxTXX0RkXJqwJ/dMqEbqs8fIH8gQHvstTcd1fco2nvvHpSXL8FHuHS4XLWq8gL45IynaMGChRQJR3hRxY72pkEDqahjBw6rK4pBuiHENAUASVfcls+LRTEWE/GLhAY2HYR9RHyhLl8tXUmh7pXEzlw6lQThId3NhLbgHrjf119/TbNnv8TyN9VVEPAUgIdFuXPnTtSr1z8YhNu3b0/5+XkENx5ACdVTpRSPUAoXLkopHVTbpSViX5LmLPNuZLslAEhtOQEWwjJBTAdtDQZrqLKygq3PL774gqnZiLOAZYi/Y+Fu06YNa/SlyySJa6V6KOVyk78TqhSsRG59bfmZuj38F4HIijeh3wGkQp1BACSo9U8++RSFgjXsusUzDBx4Pe23337k9UHrLs4WJiwjFO5D/OuXX35mq0lPaBTw+8yystJNYOC5XM5njjnm0G+eeeYZ2123Q5eTpr+ZDURN38c79A6gYU+d+nhRVXn1qX+sXXOV2+3a1+P28AKMctsHH/IP6nVob+rVuze5PV5eOLDzT+ii5IJULECtUChbv/n6fN5NY2EBCN140w1UVNSBVC5/CtVqHeWEeDHx+73JeEuyvg/WNANuLJ1iMezMEUQHDU7EJ7j4NT7zF3tJxBbQhpSrSS6w2JFL9xlAp7y8gunOCxYsoJ9//MVim7mSMRQsjrCSkIjbtWtXateuLS+YsJQ41uV2cfxFatFJt5q0alKuwZRVJxdi6QqTeT0yboM+hQtx/fr1/AULCEmiUErA3yTZAu0vKipiFxwsV5REx99wyPvL3hNWG9tiSctI9IlwmQHQwET8c8to60CEft+yMqAYSzwrng9MSmmV4Z7o9xefn8nPiX7o0qUTDRs2jPua3aKO1DKEpNxlyz5jC+nH776nktIS8nm9FI1FIrFY5OtWrVo+dv75/eaOGjXKlhL6i+9Mc/64DUTNeXT+YttAxy7dUL3Pqt/XXBuLxU51OpztsaPWtBgd1LMnnXTyydSrV2/KKyiguBZnUAA5ABYAXES8sDELSqcPP1xCY8aOo+xAtqXovC/dMuRm2mOP3dkKwoqnAIScRG63k60hpmSn0bJFfR0BQtFojOM1sIJE6FsAiFTIlkBU1/W2tS6QQCTo34LyLPTZpA6blPgRO3Qc69aup2+Wf8sSNZ999hlt3rw5WXwPfwe5Af1VUFDAEjn43rlLZ+qyWxcqLCyg3Lw88npQkgGKEOKaIHWkrCRhmcn4kXC16RSNxSgcCnG8BBI5cEFhUd6wYSOVl5dR1f8rImjxuKXDl2BLFPlRAB24scD4Q70lkZwrXlnhjoMaBcpqxFjcVD57Kn4mPiutRbQFn5WMuq1Prz+xiOpdNWBlijgg+hv3QvsATKFQhOa+8hrNnj3bIrwQyz+NGDFCgJcO8CJulwR5UNOXf/UVzZs7j3766UdmX+q6ZqgOZXV1deULBx988IwFC974w44d/cVFopl+3AaiZjowDWlWly57/6O6smas3x84wuFQfQ7VrQAYLrzoAup3Zj/Kz88nl9tNsXicwqhiyrtXlAcQAqS8aBHRyhWr6J4J/6GSklKKhMLMihs8eBD9o9chTEAQ9YEMUslglYS8PJTyVrgSKi8kLKAp8lhwD1hCXC2VLSEZy7EWSYfKcSIZH6obc9lqP7BgpwgXSBFQVuq2XF5YBLGwASgAhnJRBMENbjAAAWIYIAL8/vvvXIo8K5DNbYYLC4u+/Bk7doizAqyhZwdrqV27dsn4EgNqWowL5wNMAHSwcPAFS0TGggAisGpkYF/GkeCKy84JMPDA/QaNPoAhYlacs2MVCsT5MrFU1CYSCuMAd2mJ4V5yURd9mAJIgBG+GgJEZn0WkXUhABHaiX7HM6EfZE5XsLKGpk17mN5//31yOwWI9+/fn6699lr+GdViMVelegOPqW5SWWkpkx7eew/EkxgpqmlGo+FgdXXFl4f2PGjgwo8W/qjwzsg+duUesIFoVx49q+3FxcX+l19++9DVq1Y/WJBfsI/b7eMicO3adaCbbhpIhx1xGBsgsBrkDj0WR/BaJCfKMgFO1UGbN5ewT/+DDz8S4pom0VVXX8kJq7B8sOipDuS2JMjpQFzIxy45TmDEggi3DHbsXPkzxgQBgRfShZbG2rLcc3Vze7ZrSLbJ3traFVTCf3heZnIBkMNh+u67H2jRosUsHIrnF/EluCxFbMjldnCiKP7NSbZW4D8V+9nyNQIgYDGFhYX4Du4nq8TK6rS4BxZuECY6dOjAGnGHHX4oB/XhFpSfl0C79X6pT/khnZqdOlPIHcFCjfJzpseLUiQMhzVmW94RQLQ16nnq0/Uw83Si1atX08MPP0zfffcdzzvQz4cMuYWOPOJwflZQv1PuPUEHZ1q4adDChe/R7Nkzad36texK5mLmidjSg/Y78M4TTjn2sxtvvHFbyLpdU8r+0M7rARuIdl7fZ+TO//rXv/K//PL7/uv+WH9rXn7hbg6HU3E6XHTUUX3pyiuvok6diohUkwxF0I2xALE7zrImxM5ZuFAScY0WL/6Ann76aaqorGaX03HHHkvXX38dtW7dSpSWZnoBLB+TAj4ftMXYKoKOHKtkK3DLCOZXLKpZlVFlzkpdHWsRHOJd9l8+6otViJ3/tg4FwqKGoGGLwnuw0JwUDoeovKyCfvvtd1q1ejWtXbOG1qxdS5s2bqJgKMikAsk+gyszyYaTTIFkbMaKeTFBAHE3JHG6WYAVbES3x0MF+fnUoUNHlh+CSOvePXqwKxB9CQtHSCOJ6rFSniidjVcPPNQjQST7oXZ/SPYd2ibjRXVjXWxV1s2stW66fUBUdwwUcigOvt9HH37E1PqamiCP1bHHHM1STIiD4e/YGEDQVowjigS6mbSA/v/882X0wgvP0erVKzn/KBaLxD0ezwfZ2Vn3OZ36wi+++IJ17exj1+sBG4h2vTFLtviII07J/+23Hy+JxxI3uV3ezi6XW/F4vHTqKafSuf37U6eizqQbCdbC0U1I5kQoHI3w+dJ1g58BHFj8QNWeMmUKM82gVJ33/1Tuu8aPZ9UEEaQWKtbwhHg9SFD0s2gpQE24hxyUYGacZi0oIj7Dxdcs5ez6urshMNTQYVNJxC9qEw7kDl4QEoTrKs6sNcRwKiorqSYU5BgP3G0oxIdFE5+VVgXak25doD+lNYSaTK1atWI3G1x7+I48Jrj/YBFJd5R4ptrqBtv3nNvSwqvfMhLkBUHrllVa5b0EKXErytzbZRHVA5UWsMFlOfP5F1goFePQorCQrrnmGq5XBSsQZAXO2YI8EAOScB0L61Cn31avotdee5U+/ngJCAyYl7FgMPj5//t8x9x449ULi4uLBevGPnapHrCBaJcarlRjr7jiioIP3//k39U1NYMCvuyOmqYr2FWff/4F/FKL/JgsQsIqKpzGEqK+j2aVZBDrglh44ZLDgvr2/HfokUceEeww06A777yDzjj9DEttQKFYPEo+H3JqTCYn+DxOoT4guMsChOJIxBSLm4wHyd1t/Tt5LjjQgFGQ5/w1GJOyQnAdssvLki6SibGsiCAVrkG20HXSOSkV1UyFlSIWRbH4y/yfdJKFtDIhbQRAgltOyuGITUBKB04QDADi4nkkmEl3nHT/4fytW0VbByJR86l2bpH8N54BgCpBNRmnszYO9W4aGghEUnkC/bV50ya65+676aeffmKiyX7770/jx47j2BvH9gCOsRhF4jFyONw8t6AkIRmdlRUVNG/ea/Ta3Ff5sw6napSVlS6Px+Mj+/cf+N5TT9mlyxvwQu3UUxqyAuzUBts3J6gu+2bMeO6y0pLNt3ncvo7QhfP5AnTHHXeyagByebCQAXiQMwTVglA0QlEWw0SFTpUtJBnHcDmctG7tOho9agzTiLH49T6sF02dOpXwN7EIC6o2EliRFOr3exAaZ8ByOkTeCNSywxY7TjLjZNVPucimxi+1eIIq/tcPudP/a3FqGehP5fwIUJCkDRHwF6CDz4DEUFsxIfXKJEkSyVLi4inqEi8kuKRbTHV/xrWwSCN2kiJsiETgPz+2D4ikW062EdYqLCLeoGhaWrulbE89W4cGAlGqPwWJ4fPPP6fxY8cmiQ1Dbx1KF5x/vmBuoqwF2H2JBNVwMq8oJcIbpAQT/jn/aM6c2fTqq6+ypW+YCTMUCn2l61rxRx+9+3aPHj0QSLKPXaQHbCDaRQZKNhNyPS+99MZFf/z+6z2BQHZrSPD4/QG6+eYhdNRRRwl9OCvZE351xeHi3WRNOMTxGi5wBkjh2kAqs8rikRjNfW0uTXvoYb4WrKkRo4ZTz54Hkccl8m0QNoCUD2JBubk55HIJMVBcCztVxJ1CIahlJ1ikUwBPuqaZxZZgglPthbNxQLS9AygACztuadVg8YeloaiCZo2FDjkwQu1H9BO+p6sapBMH0hf2LVshgDJd5UB+Jh3YpFsO4IPFVkr+SNep/LuUE6r/abcORKk2pooOphh+QoIonYCRTAxuVIyodiv5mg4UM9TJZVl2ICbcf+9/6JNPPuEx6dSxExMZ4LJELA0ChHAjgyQC6r/MTxLjoVIoiLidTi+/PIfmzZtHwWAVzjVKyzZ+0q1b59s++mjRUptNt73vxs7/nA1EO38MtrsFJ510kueXH/84uqyi9MXs7Jxch8PFigBXXHEl/fP4fybrKWBHj8UGAXIwpEDXDoXDwnphui84blbOjWFSaUkpDR82nPNsYAEcfXRfrnqaX5BLLqcInJuU4PTT3Lwc8qKct3XIWD3qBoUjETIMmUciaggJlWy5wwZCSgsmZcnsSCASACno3HKXDiBibEyW6QYP3KKFs5tKJoqmUcUtU0UmrNYdxJQlk1IMr+t+k22RwIR/cy6WlQslyziI6qjbmibbA0TiuunjJuo/QcpI44KCcM/iEK7WDMeImG5vbVosy+/Dxe+zK5hVFDSdbr31VjrrrLMICu8Q11UcEFGtYaIC4phCM9DF4rguWOEkBGFffPEFpuEHqyuhD2jE4+F3WrZsM3zPPW/5evbs/n+9ouF2v5H2BzPVAzYQZaonm/g65557rnvZx98eWl0Tucvn8x6G3XNufh4Hek884QRyulMuHbGlF5EZxEJC4aAVy5CCorzkicXNMOnNN99kNxziJAiq33DDDXTMMceQA0o/PEMg+Jkgj9dNOTlZ5MAv03RlEgmTgqEQRaOoPQOrqYk7w758RnqAVbWtBFzhohMEDJboqeXxlKBkchmNP6dvb9k86W6UxAPct6ykhB599FG2ikzdoL322ovuuusuztESB2KYIg7HslBWvlmtvDdF4ZytGTNmMBhp8SjFozHNpMScLl26j/rkk3dW2kmvGZkuTXoRG4iatHszc3HTNNUuXXbfLxJK3OlyeU9VFPIBiC686CK64IIL2J2hk9jFMwhYu3mpMRYO16QFwYUlYBUmoIryCrr33ntp2bJlhDjTIYccQrfddhurO4OmzaVSFaGgALq2P+AVv+faQsimJ3adIDaUQMIqpdSwM/P09lWaqgdSFW8ltV+QTHgO1XLNpQMRl21oUJPqxtTAjHvjjTdo5syZVF5axq5JlDo/9thj07QDBaEGQCTzu6RlKeNauC5EbgFG7y9eDIYJ1BoqotHIw/vv3/M/ixe/WtmgBtsn7bAesIFoh3V1w2/Uc++eRavWrRvl9fjP8/kCAbx4yLy/5tprmQrMu02UZ0DROouBJXeeyMuAOrYMxsu4jdhvKvT5ss9pzJgx/LK73V6ub3POOeeIAmZwp7AGnU4+vxsClExWYEUDC4hiMV3UKuJKqbi/yO63j+bfAxKI0FJYHlKLjqve1iKQNB6I6iV8GAarWjz44IP0+6+/MV0eRQyHDBnCScDSYkP70q2ilMtS0Lrl36HdN3XKFPr046VwS5uQGayqKh27ZMnCh23yQvOejzYQNe/xgTK0u2xz9DrdSIzNysrJAuEApISRI0dy3gV8Z6KEgohfgA2HAz/D3RIKwRpK1aGx2MpWHIDokYcfoTlz5vCLD1CbOPEB2m23rkxK4FwbJjWYlJXto4DPnSwox0FwkygSEfk2XCtVddaqotrMu9ZuXhrYiFgRqPepWJEUpk11lMLJxw2xiNJdc9j0sKKH5XKDJTP/jTf5/i1atGDSAkRoZQxLMhzTtfJkHhh+B8KJkJDSacUvK2ja1Cm0YsUvTHSorCyrad++zfmjR9/5Vv/+dryouU56G4ia68gQEZS0n3xy9lHLv14+1eV074UcIPjRx40bx/pvWBJARIB+nMxFgQcfB15e0HLxlS6IKcsg4DPB6iCNHDGSfv75Zz4HCs/Dhg236vMAvMCMw4uuUlaWj7weJK8i/0YE9rFzDoOkEI4Stp8iPpQKzjfjrrWbJrYrlmBrioQBN2uydlGy4J3sLgBRw2JEbIFb+ne4PlvcVi7Xp59+SsOHDSO/z8+AMnz4cK4XJUvAizQDMa+QhAvNuVQSrijpIYEOwreLFy5kdZDS0s1MXqipqV7wj3/0HNK790HfFRfb9Yya4+S3gag5jooAEnWffXrtu2nT5olZgdyjdN1wtG3bmm65ZTD1OaoPAwESLeULzuAjMjGTrgqAkCxml+6fl26Sb5Z/Q/ffdz+XI8CLPHToUDrzzDOTQMb5MCZyhxxJIGKNBDCxTaJYHAoKUZayQVlvcW/bNddMp9RWmyVdYBhvqbbADLotgEjIMTWErJDOGEzmUFnirVDavn3obVwkD5+T7jmkIkg3nGw8/o0vzO0k+FjVclk/EKVGIjF66aU5NHv2LE7CdrsdlaqqPNmtW7cH3n771bU2eaH5zVAbiJrfmHCLiosntHvggQdH+n1Z/3a5fN6CgkK6/MrL6Pjjj6Gs7OxkyVMJMEmZGKsct0xUlD70ujRj7Chfe/U1mjVzJlVWVhFkaCZOnMhVP+UOk919BKozUU5OgNwuh8hRYm04hSIgKYRF5U9ocTPN2VJJsONEzXRipTUrFbcRquWCfKJbsaIYC+dyLBA660g0BcOugUAkbyuTqPnfVuly3HP6o4/R888/zy7iAw44gEkLIMzIuSjnr1SXkOUsML+FaoWII7HSuuKiks2b6LHHHqVPP/2Y6x3V1FT/rmnaXYFA0TNr134sdK7so9n0gA1EzWYoUg0pLi52P/bY01cHg+GRLQpbt3S5PHRkn7507XUDqEXLAs6BkS+0TFiUeTHIvUh3ywk6rlX7R8ramCbHdZ5+6il67933qKYmRD179qR77rmHAUnKysDG4lIPDqLcvAArKIidrVigAEKQ82HpGyvR0AaiZjihttKkdCAScyRVzRWxIkmXVkgyLYU3ryEWUX1NYMegRWx59513aMzoMUklctQqOuigg5LFCNk6t6jmuJYETFnOIiWJZJUaIZN+/+03Gj9+LP3222+QAdJraoJf9Oixz+VLlrz9/a4zSv8bLbWBqBmOc8+eh+77yy8rH2vTpl2vSCyhtG3bnneI++yzNymOVAxIZO6LBwADSoJOOhDhb+lqztA/Q3Lgxo0b6aGpU5k1h5catWGQxOr1+ix6t7iPBKKc3AAnt8JXj6WI85NC0CkTpQTYNYdVKk0zrRl2rd2krVhE6UAkSQtJ2Z8mBCJhGBn0848/sWsYwALSzHXXXUf9+vWrJQibDkQ4T9S6EqoL4h2QcaREUhII1V6HDr2VsgMBlGI3DUN/8PHHJ91qExea16tgA1HzGg9q3bprq1CockTLlq2viGuaz+H00O2330Fnn302aTpyPFKBWblLxCOky+ngxYYPXZb4lgwjqbOGBQaCk5MnTabVq1ZxDyB3CLRtWfJZVh1VSZAVUkAkdrEoghasCbNKNXbMIPxaq4FN325mc2p7miPUHOTYynpFmG9QQxAK6plwzaW3JUkKN00qLyujcWPHca0iSExddNGFdMkl/2YF86QCRloStZjzgnIuwSj1Pgh5JSmX9OQTT9BLs2fxtaqDlWVFRZ0GXnXVBS8NGDDALhuxPZNjB3zGBqId0Mnbe4tLLy32Llv26lmbNpWO8vj93SFmCoWDm2++hVoUthDlFixWnAz+pnaCKV03saNNERWk/1/W0cHfv/zyS5oyeQqVbN7M6tD3338/9e7dOykAKiizogorCsPl5PiF9ApqEllAVB0MMRCpipOByM4e2t6Rbs6fE/EgLO5g0CVjQ1ZpiMbGiLYGRPFojCZMmEBLly7l0hggLMAqQtmMrQERriUp3XUVxJFKgHkOdt7PP/1Mj0x7iH788Udyuhy0ceP6ZZ07d766f//Pvikutqu7NofZaANRcxgFqw0HHNCn+8aNa+5zu90naYbhQrGwCRPuod12241FRwUZQNSKqZsgKMsY4FOweJDIKoQiRVlmuYO0fqIPPviAHpn2MNd/QaVM5G6gSFvtUgMG8mTJ5VYpOzvA0j5bAFEUqs0qGZaOmQ1GzWhCNagpwk6BpYE4kWStiY2JUO3I1Binx4iMhE4PPfQQvfXWW7zRQa7c7bffznMThpAExLruObQJ8x0K3FIrT8SLhKsO2nRIU3h/8fv03/8+RdVVVVDqDsfjkWm9eu03Yd68eaUN6ib7pIz2gA1EGe3Ohl9s1izTcfXVHe5wu91D/X5/ti/gpxtvupFOO+0UEXaxFgCug2OKYmEy0U/491OEBLGIRBiIBLFBuDHSlZ7ffPMNmvH445TQEtSxY0cWn0QhvLo0W6dK5PY4KDvbxwKmACKW4zeIXXPRCIQyFTItwMvUItXwnrTPbFwPiE0O5k4oJDYz6ZseTMZMjbFIR7Ms7IRO8+bO5eqtmKs9evSgcePGsu6c/Ix0vaWsNOEulAri0ipKByJRj0mh6qogPTztIfp46RJ2b1cHK1boevzW44/v8/rs2bNtYdTGTZpGn20DUaO7MDMXOPzgo/f47ucf3y8obNE6HAnRGf360R23385uMwYThSghZRHquaUEGrx4ACKw4iTwpLvxcC3k/bzwwgs084UX+bN77rknLwCoY5Rk31kvuKIaLO0T8HuYtg28ScaIqkMUi+ukMtiJBSFdDDUzPWNfZWf0gEweDYWgqG6w+5U3PlypN3MtUhWV8+Fw2U8/+ZTGjhnDG57uXbvRqDGjqXv3rknyDAMSdOPT1EO4TSDKscpHhEtacEqbJegq/AgKqQ4n/fLLL3TzzTd8WH4jAAAgAElEQVSTahqouGtEo9FXevTY68YlS95dn7knsq/UkB7I4JRqyO3tc9AD99zzaO7Uyfc9pKrOC50uJ7VoWUigrx5yyMHMcONDARhtPZlwe4EIrjqAz3//+196ac4c0uIa9erViyZNmkQul8jHkAmH/F01GYT8PgFE7JpDPSMobgdDFI2hVhGsM0tRoU5A2R7hXbcH4nFYRSEy9FRdpUzGiHhaw61rIE1AoS+/+ILGjB7NVXG7dOpMI4uLac+99mQLhgs6MhAJ4yU13wUQAW6kVp6GOlwAH6ucBkBKlKw3eMM164XnmbigG4m1Ho9n6HHHXT/nscds4sLOnKk2EO3M3ieCDL7r0UefOfXX1aun5ubkt/N4PXT2OWfRZZf92wrUipdIN7AXFArb9R3bC0R48bFrfPzxx+n1efPYNQcBVcjvOxxqkqyQ9MmrBvl9Xgr4USJclJFAS8CaqwmGKRITMaJkSYGd3J/27TPXA5BwgnuOdW+tI9NAJGs9ORSFvv3mWwYiEBc6tG9PI4pHsYuO89akdBVUDa2YkcynExq8Yu6yWxqViK1aS2i2KOsuNkplZWU0tngU/bLiF1wnHovFXuvevcsdS5cuFPRR+9gpPWAD0U7pdnFT0zSVAw/s3e3XVavvzi9o0c80FQe05G6+ZTDnDME/D0Vs1tzCywSLqNFApHAQetq0h+mdt95mN92ZZ57BFhiK5tUOTuOeOgX8XsrO8lo5RNxyQg0iJMLCIpIZR2LHah9/lx6ANc5xIk0UteMjgwmt4oKi6J+DFPrhhx8YiCLhMLVr05ZGjBpFPfbpkSTICJecwWKm6Tlz7LG2yAl4Z1DZFdVgcWHR7FSxQTzHovfe5ZgoBIEN0yxxuZS7Lr30vGnFxcV2efGdNHltINpJHY/bDh482PfsszMvUE3XqJzc3KKEYdJVV11J/fufS4GAXySOWv5vps1tYxHYHotIBH2JqbmTJ02lBe+9xzvIs846k4YPH5as3prc/TL1SCe/10vZ2V5WWBBsJDCVdKpBHlFcZ/Dh8JCl4LATu9S+dQZ6QLpmYUkAiLS4qPjbVEDEQGGa9NOPP9Ho4mIKh0LUvm07GjFqJPXYZx9Z59GKDQkgSrYHb4nlmmPrx4QQcAymjgAjC4Rk1VsAWLCygktPoCAfPINVVeXLnE7t8vLy8h8y0H32JRrQAzYQNaDTMnWK15vbJScn+z6vN+t0ny/gBFV14sT7qaioI9NRc3NzKBSNcdlkoJDOJRnqv/ufAZFcXPBixqIaPfDAA7R40SIGIgidFhePqO13lyw7VGZ1OSkQ8DJQScFTnMeLlC5Kjicl+zPVOfZ1dloPpGKEkHEKUzymp2j9TWARsVWkG/TL/6vAF48aReGaEHXs0CEJRELb0LLKFFHypNZhMeMYnEDq0RMUZTFe5KuKDwvGnYiPosj4kiVLOC4ajaHsRVQrK9t4RzRaPdEWRN05084Gop3T79B2c61bt/lCU6eJHp8/v7o6xOW6jz32GDIM5P9AXVsnxSEkeZwOF8eIJGOobrO3B4j4HFO8jBA4XbxoMSUSmgVEI9kthziRYMXhZ7yyOieyej1OJjNAYFLTRLVMZiiRI8ma48vvpP60b5u5HkhtWlSh0BEVtX4yrayQsrwV+J6Z1QYgCtXUUFGHjjSyeBTt3aOHJbIrZ5aIk6bnE0H5QaYoAKSwYYsAiOKi2qy0nhDXhKJ3PBLm5wJxYf5b87nYY8nm9dSxTZs9flz14wobjDI3l7b3SjYQbW9PZfhzvXr17bB69YqJLrfnXIDDnnvuxQQCnw8xIT2tAJmVI4TKp9bOsL6mbBuIrExE9u2JxeXhhx+lt996i90XZ/Q7nUaMgGsOAd8EBCKTlFhSQN1F/T2xKxWH2J3yS8763DgswRabNZfhmbLzLgcCChdXrIkmrYptEWYa3lKVLaIfvv+exo0dS5FQmIo6CiDqvvvuXIZEkGfYWb1Vi8iamfyZhKZTNCJKlEiLSFhHCikg/hgGffLJUpo8eTKFwjWU0KJUVr757ksvvfCuadOm1TT8WewzG9IDNhA1pNcaeQ5ICl267X1eZVn5fYWFLdsripML0p188kmglLLVgwJkYuEXqsgAq8YAkYjtIMgD1lyMpk+fQW++8QbvGk8+5QQaPbqYXW+GKawxfA40bbhFuLgDX8CikifBSACRKBsugIgJSvbxt+iBZE5aUFRN4OTRbTA3G/rQzLg0ib7/9lsaO3YsRcMRAUSji6l79+4sy2Oy75dnWD3uacxXsZSJBAeDUCAvxkX+YBVh3loghHmqi5hXVVUFK4p88MH75PW4qLyy9KuOHTsN7NfvhE/sAnoNHc2GnWcDUcP6rVFnjR8/vu19902e5vdnn6ooDucRhx9Jo0ePoUCWn2un8MuepKxmBojEiygsIujDPfXUM1yPSIvHqG/fPnT3PXeR1+tiPTsGQCshEHlEMH0U5shaNWnYGhKII+oQWa4S/klKWTaqi+yTm0EPACAQZ4FFJOn8TQVEmDUo1AiLKBaNUlHHIho1upi6MRDJekgCarZ0AFvSIxYUyb9rEESNamwVifkqyDoep4urvEJ78eOPP0YKBVVWlGETVmnoxgMXXnzlpAkTbq9qBkPwP9MEG4h28FCbpukoKGjZn8g1qbCwZUufL0DXXzeQJe8NBbGZOClcaiGzFpEEIihlo3TDc8+9QHNmI6E1zomzkyZPJJ/PI6wx3LsOEJEhEgmTvnn46VG/ptYMShXG28Hdat+uSXoAQJRgIJIxoswDkQAHJLR+9eWXDETIbevUqYiKR4+mrt26kcMpVDtEufBUTlHqkesCkdgwwe0MIIJ7kZNmVQeXtwcQcQ0tXaeqqkp68MEH6PNly3BtPRYLfxTIzh5yySXnfGlbRU0yqeq9qA1EO66v+U7//Oc/W3322VfTcnLyzzYMhXr2PJhGDB9JrVu3Jm/AS5D3AWEgk0Ak3Blg3gE6XEwymDVrDr34wouU0DTOWXr4kYfI7/fxfYVrQ4AOu+Msiwj/TterY4vIChzLHCKh7WUff48egOaczkAkNeeaAohEVVWFPvv0Mxo/bhzPty6du1DxmNG0W9euLCuVDkQAo3TZKul2E30u5i+AjQVR46KkBZ6Dq2sZBrkdzpSFZ+i0ePFi+s+9E5iIU1VVsdnhcoz7xz/2mTFv3rzw32Mcm/9T2KvGDhwjxIayswvPcjkdT+Xlt8zy+7PoisuvpLPPPoel7+O6xrs/mbiXHiMCO61+t4R4gG2TFdiWsYDIya65V155jZ595lkGot1370aPzxBac5Iqm5RwsIDIqTrI7XbyF+6FFzse1whyKsjdEPRYxJXsKbUDp1QT3wqlww0GIlkkL9NAJBQRBHB8vHQp3TV+PGvN7bZbVxo9ZjR1YeV5qyQJS0kJ5ui2gEi65rDtghQVgAhzFcAE0AMQSQsPHQjyzq1DbqY//viDotGwEQpVvxGNx26IRit/b+IOti9v9YC9auzAqXDppZfmzZk1b3pBYeHZKDe277770fDhI6hr167MVuMorGLwwl7bD55yPWytTDPAQQiWCgl/iJ7Kl1UmsgparoPiMY3eeGM+PfXkk6zr1blzJ5r++GMUCMAiEvfGS8wAx246kzwe5BL5yO2GOjOqY+IFj1EYJaWxkLCqgg1EO3A6NdGtJNtEjL9QV4CSO5QK4LHNVKFw0XyUNOH4k6nQ+++/T/dOmMAbmt13353Gjh1NRZ2KLFkpscVJuua2WLkksUcyRMUcFlaRRpFolAxdpCVgU8X8H1YrASNUpR+++46uvfYaysnNpqqq8nJSlMsGDrzidds910TTrM5lbSDaMf3Mcj777Hlw37Xr1z/RokXLzglDp0svvZQuv/xytoYESJisRMx86XqObRHS6gMiaSUJi8m6oKkyUL377ns0nSX3DWrXri099tijlJ+fl3RZpCgHqAhrkNfrpmwUx0OBIixQhskvOCe1arrQw7Po3DuoS+3bNEUPMDMyxULDwi2BiFlzIKo05L5M/5dzMDW/AUAABLh058+fT5MnT2Xg2XvvvWn8uDHUvn0bdgeLOZxibQpWafKCLH8l251ebVaWiUBiLuarlAIS6QfCkmdANBS69dYhtPybr5A+YYZC1c/07XvowLlz5wYb8rj2OX+tB2wg+mv91eBP33DDDTmzXnz9Vq/XP0hRlCx/lp/uu+8+JLay2wP+aVJNSliJg40BIlwvGAymuetSVwNZAX9fsGABJ/SBrNCqVUt69NFH+Ls8ZNEy1XKLAIiysn1JIBIFyaDOHElmsAsgShXia3Bn2SfuvB7YKhChLpGaeSAC6BmwvEyaPXs2zZjxJFv2PXseRKOLETttkeaGS4FZLSCqleMGOyg9wVWInbJ7LhYnQ6rZW+5s2dFej49mzpxJT8yYDqUFqqgo+e2MU0771wuz//vxzhuM/50720C0A8Ya1lCLFl0Prq4qua9Vy7aHJxK64+xzz6ahQ4dyprfcnemWxH1t/3etfd9WWyusH7jmEL9JsGtOUm5rSXabQqUYbpBHH3mE/eMtWxbStGnTqH37dltYRIoifPJuj4uys/3kZAYTVLjhnjOE8Gk0BqE5MrgQjA1EO2BKNd0tdjAQCaFCAURPPPEEzZnzMgPREUccTsOHoUJrfm3LJ5nPlFbLrhYQIdoEIKpt8eCdkLI/0hKS1hJugPuXbN5ME+//D33//beIFWmJeHTGPfeOvWXAgAE2aaHpZpywSJv4+vbliahnz9P869Z8+29FVUcG/NltABb3P3A/HXHEEWxN4MXDkTBT1TDrdtyfuUPqA6KUMGTaMJsqA9XSpUtZgThYXU0tWhTQlClTqEuXzskyEKkyziKnCSSFrGw/y6FomsHMPhaQDIZ5t+lQXcygYzCyj123B3YwEME1BzACEGAOzp//Nrvijj/+WBp66xDKy8tO5qyli3Zs3SKqH4gwV2MRJLjGknM8XSYIjDpRp+spen3ea0SmTmvW/Lb8sMMOvXLRone+sGV/mnZK26tG0/YvX33vvXsWrVu7dkJ2Vt45hmE6Dz/8cCoeU0yFLVpYZbcNds3ppki8q2sR/RkI4R4yHgRrBRaPtIjE46WGmSup6gZ9+umnnFVeXlZGubnZLHWy5557pCwikA84d0Nc2+lSLLKCU0itmLCIcJ8Iv8CpGJE9pXbAlGq6W+xQIBKUGJVBQKOJEx+gBQsW8sbstNNOo0GDbqDsLL/1TtTWl9uWaw4qJPUdcM0J2R+Nwa42EIEhqNNXX31JD0+bRps2rqdYLBINBqvueP31lx45+uijhc6RfTRJD9irRpN0a62LKu3adTkuGo5Nzcsr2B1AMHr0aDrhpBNEiWQVFoaIEUFgNKl83IB2CVdDbSAS10tTPzCEz/zzzz+nhx56iDZu2MD6dpMnT6IDDtg/eddUjCjFVPJ6PeRyQ/hUxJmYvh0HeAqsS1isvAY03T6lufRAUwKRVRso9agqcwzAuAyHI3TffffTBx98wNVTzz33HBpw9VXk90N7UaYHiE0RW/pQ/JBHnRiRBCIJNPJ8JLhGwmLjJNINRKKs3PgBnFA4b9pDU+mzTz9l9YVwOPhutw4dBnz2zWe/Npch+ju2wwaiph9VtbCw/ViP032r0+Vxde3anVW2C/+/HDgz5LhGkGUFWUyg7bGA6mu2ZAthZ8fy/WypCIkg+QJDqRiU3G+++YatoHVr17LYKYgTffocmUxcTLKJoN2FF90Ume3JFxj5HBbbSYp/CT6VPaWafko14R3qAaKwVVKhUWSFepsMWwglvRWqrKymCRMm0LJlyygQCNDFF19El1x8EbM1xVH7rTCseCr/aStAVPeWcAPCjYx3I7nhs949pnWDMEREb7zxBj388DROsq2oKN1kGNo1lZWbX23CXv+fv7S9ajTxFLj88suz57729hdZgZzu1dU1dMstt9B11w+kaCzCIj61bSfxm4YDkXB0SCDCSydcEJYgKXZ/JJSMV65cSQ9MnEi//vorq32PGjWKTjnlZP78lu5BUR1WHOmtTpdWqW+5aOLOtS+f+R7YwUCEaYVZVF5eyYKn33//PWVnZ9Pll19G55/Xn2OTqWP7WHNbc83BEQj3HAg6eEfS57nb7ebfu1wuWrduHd18880UrKwi3dC0UKhmxk03XTW4uLjYds9lfsaJvUQTXde+rFUKfP99ep66Zt36l3Nz8p25ufn04IOTWNoepRbqAlHt3Ii/1oWpnCEBRHip8CUsG8VKdkVyqgCa9evXMxChPDPoqtdffz3vQpHTJMsw19uC9PwNqyBZ+kIhFMLtY5ftgTpAxKW3w1LipxH07Xo7hAOQnGC6ceNGGj58OP3xx1rKzc3l5NIzzjiNnCx3JY9GApEp4kAgLKSTFnjzx9qJlt6vSey1eHn2bMrKzqLKyoql3bp1G/D554u/b8Q+cZedEjui4TYQNWEvX3vt7fkzZkyd0aKwZT+3y6cceeRRNGLEKMovyGMXGERO049tAdGfOb3SgQhAAhCCC0JK7yT95ZZKKXzhYCl9+cUXCMrShRdeSNdff11acu02pga76urbx1huvCbsU/vSTdwDdYAIsUAAERZwdvFmZCWWc4tpluRyOmn16tWczgAXXV5eHg0adBOddNI/uShjJoEI1xLPhERsLRkfgkIdSBKY2mC1fvvtdzTk5lu4FlI4XLPR63WPPO64fz3z1FO2VdQUM9AGoqboVeuaffue1Hvp0g9mduzQpQgVVq+55jrqf+55rK6Nr+0FIn75sWOz3Bj1NTnlZhAvLoAoFAolgSi1qRS06+rqapa/X7pkCVtEp59+Og0ZcgsDEUNMgwrc2UDUhNNpx1y6DhDBcgAQSWWOLdzJDWpVGriYJrkcTvrqq6/o9ttv5w1aixYtGJSO7tsnqaogbtN4i4hVudNiqMlYEaSLrFw83KayoopLs3z37Tfkcbuiuh5//oAD9hv5+uuz1zXoke2TttkDNhA10QR58803PRdfeNlgt8dT7PfleDp06EhDhgyl/fc7gLx+L78MEohSqTdbvuZWmoUAh20AUeoxUkCEXZ8AldSLjxiRfBGhNbdw4UIKhYJ07LHH0ogRwzlQXD8Ibc9UQUE/2zXXRFNqx1w2DYiwMEsgkvNIT2pFNaQ5aZaQdTp+A9ccEqxHjhzJjLn27duzm+7AA/arMxcbCUQsXSSYd3guxFCl+Kmma7wJE5p6ChkJk958cz5NmzaFHKpiRiKhz9u2bXXj8uWffGrnFDVk7Ld9zvasLpm/6//AFW+/vbjzpEkPPtChXVE/TO4TTzyZbrjhBiosFGw5M31TmByFLYEovd7PnwGRpG+jeyU7KB2IGGAsZQUw6p599lma/+abVF1dSb169aLx48dx+3jvucWCU3eqpItjSsehDUS7/NSuYxFhHkHGSbp4Gw9EtecR/uVQVHrzzTdp/PjxHB/a7f8Vt5Hi0L3bbnW6MwVEDWLNpQER3HJClVtQuR1OsUGDACq7IA2V1biHDb+DSjdtIi0RKw2FKouLilpP/+GHH+K7/Dg3swewgagJBmTRokXOs846/yRFcU/y+7K6gKRwzTXXUL9+p5PLjaJcOpn1ub4aQd9O0VEFxRo7Prjm0vOIwIiDLD5+BxfIrFmz6KU5c9g116lTJ7r33gnUpUsXdt1t69jS6kkpHjdBd9qX3JE9kAZEMtYoym2LfLTMxIjkA4G8LYrivfDCCywzhfgQVOlHjhxBbdu0FoL0/K6kqgLzRimdNLO99O20VAnpFcB74kBKQ0Jnxpxp6ASwVVUnJ4U/NHUqLXxvAbejsrLsuZNO7nPj7Nmzy3fkkPwv3MsGoiYY5T322CO7pKRqkM+Xe6vXG8hu3bodjRs3lvbaszsZps7CoXp9UjiNACL5GEiYxYuLnR6AiGu9pFGyTUP8HQsLrKEZM2ZQMFjFltCkSQ/SvvvuWyuIW1/3NIbd1wTdbV8ykz2wVSBKlYPPnPNV5BEhAAW5qeeff57nIYpFjho1kq0jhYs6ZgaIpKUv5z8sInyxcogp6mwhPQHEBSSao2QKFMEfmvIQaSK59ceCwryLVq785stMdrl9LZu+3SRzoGXLDt3ienxydlbhCYahqCeecAoNu/MO8vtABICagtkkQCRdc/gO14MAIr1WjEj6BLHbffedd2j69OkcIwJjCCWTDz300FpFw2wgapIp0nwvWg8QobS8dM01uAxEvU8sgEhPJNgV9+GHH3IO0THHHEPDhg0jj1sUamwKIEJz0t1zTlMkenNaBZK14TJ0uOj333+nMWPG0bq1f1AkHDR0LTywomrzw813AHfNltkWUYbHrbi4WH3oocdP1IzE5NycFl3LK6rooamP8MtFZoJUB2RF6oCDbEMjLSKprIDLwfUGIEKpBrzI0iqSFhFeQsjuz541i4vyaVqcrbYTTjihnvhQ7U6yLaIMT5rmdLk0IJL5aHDNNSUQhUMhuvHGG2nNmjU8984//wK66aabyOV0NAkQobulvA8sIk5ktRK9ubgkykGaKKJnUkJL0GOPTae5c18lMhIUiQbfPeywg06bP39+rDkN267eFhuIMjyCffv29X7/4+pBiqqMcrn9Xpj3b77xFhUU5LNMDnzdEhS2uHUjgAgvsKzQiuvC4gEQwUUHw1e+eLCIIGUC+jbcIe8vXszKComERoMHD6aLLrrItogyPCd2qculAZFIZhWFD5sKiEBU2LxpE8dQZdwG8/CCCy5g6Z9MW0R1x0K6sJWEeC/x3sBrrjocFI+LGkzvvvMeTZ0ymVwuhdau+TXU+9BeByxe/PbKXWpcm3ljbSDK8AAdfvzx7Vb+uOo+l9N9XjSqqaeeejqNGT1WlCTmRHKUUHCQmVagK9mERgKReJFSKsXpQJTSmoN6tsLSPpMnTWJlBbQJVlH//ufSbbfdVid3Y8sOsi2iDE+a5nS5NCCC1QxrQQIRJnFm8ojkA6vMmPv5p594E+T3+9ldNmbMWDr66KOZOJBpIKorhJoE23CMyQpxHeCDdxWuOgFOq1b+SvdOuIdKNm+gTRvX6Xvvs/stJ5103BS7jHjmJq4NRJnrS7gVlN122+OIsqrgo9nZeXvqBikPPPAAHXlEHy6pAGaosEx0EaStezQSiKRrTuYBSZmf9FCgqjh55/nFF1+w+vb6dcjPM3gneOihven+++/nXCKRSV//YQNRBidNc7tUHSCCRYQCiEm9wka0V4KAvASINVBO+PyzZRwTQnwIYHDvvf+hgw46iAw9IWKqGSQryHdDqm4n3Y+RGCfW6sly5GDpwbOgcHLr9OmP0ofvLyang8ySkvVvD7xxwEV33313WSO6wz41rQdsIMrgdOjbt6/ztzWbrwgGQ+O9vkBhuw4debFv06aNoL+CnYO6Q8hXqO++jQAiXA4vjgAjEeBNZ84Jt53QmsMuT5YKr6yoYHehy+WkoqKOXKOooKBgm3EiG4gyOGma26UsIMJ6LDTZkPQprWyhbdBQ1hynD+hgjYq5yECkqDT3tddYCR7VijH38HPXrl3F5i2ZIN14+nZKBku4rqW7Gu8JqreK36UNCKc7GJSIG/Ta3FfpxRefIyORoPXr//imT5/Drnr77dc/a27Dt6u2xwaiDI5cv3798t7/6PPJHl/W+YZuuE4++WS68847yef3MUoAKNgtZ4FSJi2i+oBIMudAWJD3BVkB93/uuec4j0jjUhHENYZatmzJiwByirZ12ECUwUnT3C5lAZGhp6sPiDL0vHBjHjeizRIMxKLv4PfiwYkP0DvvvMNAsM8++3CBPAASlO0yCURodl2LSObUhWvCVmw0BbSgcINJh+TWr75EwbypXDAvHo+WGUZ8+PDhjz55440n26SFRswHeaoNRBnoRHmJQw45useKVSuezM0rPMTj9tKNg26gs88+mxlpKdkcq6ZPfVIpGbaIpP8bBexwwBrT4jqTGJA8uGjhQqvpIm6VlRWgcePGUe/evbepNWcDUQYnTXO7lAVEsATAKINVBEM6WdeqgRZRXbccU6UdTgrV1NC990yg5cuXMzGiX79+dOutQ9k9jNhlKirVeItIApGMl6aDEoBIEHssHS0mSqgs+QMgqiivoIkT76Ofvv8WQBSLhmqmn3/RmWOmTJlS0tyGcFdsjw1EGRo10zTVf/7z9AuXff71lKzs3Nw2bdrS+LvH0YEHHkjhcIiLzyGHHNFe6fNuCosIO9d0twNe7lhMKJLwfU2VSktL6e6776Zvli9nnzwYc/iTx+PmchDnnXceA9PWDhuIMjRpmuNl6gARFmdJgGkMWQFzj13Slpo25ijydBCjfOD+ifTzzz/zBuniiy+m668fyG46sEybwiJKByIJkJFQhN2Q/Dd+WYSbW7iznRSPxeipJ5+g+W/MQy0xIxwOLvX5AjetX7/iK1t7rvET2QaixvchX2HIkCGBhx9+YlxuTstBDqeHDj/yCLrjzjuoZasCZgI5HKAnQMNK3LBecesMWETpQISXShAWRD0vvFQet49WrFjBApOoSeT1eBOaFtUdDocHQIQdKcAI4pM2EGVocuxKl8EcNJHsqbNFhLnLGygxaxvMmqtrhUhizQ/ff8+uuQ0bNrD1ddRRRzFrLicnR6Q6ZDBGtK1h0GKCIcjyW/yfBCKopAqW68cff0z33nMXEygi0Zpfo9HIkEGDBswtLi4Gq8I+GtEDNhA1ovPSTy1qXbRbZU30+dz8Fr1Uh5uuuOpKuuSSi1jOhxNKHRKEZJfX42nPMBChfQAhqTKMf7vdHiYq3H3X3aTFNfj8v09o0TKv19fH7/fRkUceyRL8+QUFgv1Q6xD/Flpzf1Yhqb6O3dp0+/OoQ0rNzmRAt48m6gEFJAKTYlEhCpqK5aSICmK0hOxO6vuft4fjQ8waNdhNHI0nOI9txvTHqbqyklSFqHXrNjR56lTq2KkTKShPnxzqzLjm6t9kBfQAACAASURBVLZSEnuMhMGei4SeYBhCTaIkU1AHu89BJSUlNHTILbRx03rSNS0YiQYnOp2J+0tLS4N//vT2J7bVA/YbnaH50aZN+6MjIf2NgsLWvpzcPBp6+23U56gj2c+tcv0h6701QRbAJrO+xffPF+Q/b25qSPGSgagQjkRZRoXZcU4XPfPMM/T49MfJqTqpuib4ZCwW+70wv6DY5/PSvvvtS7feNpQ6dRHKx5Doxw6Qczq4zag5xP+33OnQ5MLjQBCTX2GrielTCz8rpLCUuPh9CkxwPSGpIpe2FNiJOkzW3cTfFYMUSJezK9+evqKz69QHsXQMlTQ9Q1HSzvqs/AnjmNwXiR94DLmwYpTLauM0VqRmso1ChqqQzrWxxIQWBkudeWvJ8oDYgC+ZxO3EtWBtJXRSnA4KaTF6+ZVXaM6LM0mvDpPP5SKn10V3PXAf7duzJzlJJWdyjP8KEKXm2Z+/L2LmAXgi4QjFtbhwz3F3iOcWM1OlhBajaQ89RHPmzKacrGyzurpyjtOhDC4rW2vXKPrzjt7mJ+w3uZEdaL3cSsvCjrfF48bdrdu0pU6dd6NRo4upqHPHpAsu5WKwSiw0qPDc9jU2PWkPQeGacJRFG5GzgR0mCAkL311ICqkUrA6OMhX1F4eqPFZQWJjdoag93X7H7XTIIb3Zpy+ABb56g606+BYZ1CzZIFwDAMOCkbyw1QVTy61j8ifTVj4BR2IRTcGXfEIZh0qCnlzsLCASi6w9fVNAlNbvDBIKpQORKExfm3yt89DUHRNiphgvyjGpMWeNL2YCEj2tIo28VCPmmbb1EPEVDoRSrRImcLMlDHJguFUHmW4nbaquoieeeIIWvf0uKcEIZbncZKomDRp+O5141hnk0IkcKaSslVKwbfXthswLlS1A9h4wOyPlRhePJ7Y9n3y8lAYOHEitWrakysryL81E4qpwuNQWQd2+pWmrn2rIiDXyln+/0/v27Zu1fPlP72UH8nvF4gk68aRTaNiI4eQLQOTUcmRgl8ibR5HnU79FlJm+SQciuEFqwjGKQU/L5aR4NMYyPmVl5ZC/1xOx+NWa4fhSNxNP5+fn7FdYWEDXXnsNHXfsMVzCGTtXEyxbVLCE/zyhk8/h4uZjh4yX1kBQF1YfwInxKLXg8U/WLJNLJRYovh7/XiHVULfRHWBOiUMYkVhQVT43s1n+men7nXMVzK0UEJkc06kN1CK6kzYu3H+pz2H/ALcZSncnDJ1CbB1oYoxgBVlxE64UbFlCGA98OXggUHJRgA/sWwiH4LvJvjWDHCqRC0SahEExTaOEolJZdZCmTJ5CXy/7khyaQR6AnJag8y44nwbedAM53bC2U5Zceo2sTAMRyj7IYnnxhCZ6k70X8v0Veo011dUcR0XM10hocafquPKww/Z/fvbs2VvPAN85k2KXuqsNRBkYrqOPPq3HJ0uXzO3cpetummbQddcPpHP6n8suOfHCiHyIHQVESasCrhHDoHA0zqwfWEQb1q+nc8/pz8HgspKyPxIJbUB2dsE31cGqGa3atDrR5XbTxZddQv3+dS75crPJDbcMSkkYBrl0Sv5bMSxHHBPxVLFL5l243CGzmH4yniQtJXbppVlN4oV3JgPi6cX/RMg4FZGQz5XuwsvA8P0NLvHnQASbE2MAEBE9arE4uf8t5xMoy6bC7qkQFBXYIsb4pmCMQQgWMsqNMCClHKRwb6lAHECP5dFCrhAKK8DKSjiIdOTROZwUjcTp9xWracrESfTHyl/J63KDTcOW1FF9+tCdd9xO+QVZpCbrDv1V19xfG1YAkVTjjsZj7FKEDc/dw/WJBIPOoShc0vzzz5ehvQmfx3l3u3YFd3/88ceRv3ZH+9PpPWADUSPnw6xZsxyDB9/5r1g4NjE7J69Fbl4hjRxVTL0P7SXkQiQQ1Ylo7CgKNAeeYxrnaICS/eknn9CNN9xErVq1os2bSz42dfO63Fzzl/JqdVJ+QeFlJpmOQ/oeQSdfdylldWhF+U4fFTq9lKd6yBM3yQ11CH458Wwy4RBLDYLcosiZWNtg8UggslY7q9y5g19y6ZhTSFMcWxQKTFlStTUo5P4YKhWqdZ1GDuHf4HQJRNbCyU8kejjlHhNinuIQKIG4HrvvrF0/L7a6wfk0gkEmxon/Lz8jthdkWK5lYQEJqxdzgK8Ba9kA0QCuYIUSqArsdFO5qVGVEadgLEJVm8po5Wff0Lz/vkBGjbWGu1SCuxBxylEjhlOX9m3IsYOACDMXQAOrKAI1CSTcpumf4D1ikoXDQS++8AI9/vjjBCF9LRad1759x6u/+Wbp5r/BRNppj2ADUSO7/rrrrst67umXi/MKCq5P6IZ3v/0OotFjxlC7Du14MUaAnxdtaxGWSXSZBqK6CYPp/wYVVxbJe/rJp9gvn52dbVZWVb6mRRODo9GNf+y131ED1q9fd5c/KzuvoGsRHXrj5eTarS1lkYdaev3ULiufAanA5SW/aZLH0MmpJ8ihJ8iJYn94TkliSDqBAERyURSrFTuDLKNI7Knrs3nEwibASCyo4nPWdOUYhQAi+7CgBZuCLYotpjns4ApNdpZgHjp1QUTgRRZ9qqqCth0TiaxizuK6kmkjRkLEgcT/5LgAmNh953Syyy/BLj2VRUSrdZM2xGP0e7CCNlSVUjQSIXcoRqsXfUo/LVpCgYRJ8WgkAXNbU021Y6f2NGzYnXTIgQeSI0mba1qLSOZKMQhHo+yexGxNsupYkshkr8Jnn35KEyZMoHg0SlUVZSsOPvjgCxcsmLfMnosN7wEbiBred3xm5zZ7dt5UXvKfok6dzohGNde5/c+jq64eQFnZAbEIMx02HYjES52iQDeyAdbp9QER7325LDh2uRpVVlbS8GHDaPnXy7G7i0QikUcVk8YFg+vKTj/r330WLHr/2bz8wo7xHD8dNvga8u23OzkdTo4DeFSVvKQwKLX1BqiNx0ut3G7KMk1yJTTC8uOwdstpK5VsnRUo4tUpxY6zxCwdSFys7bET52HxhJ+eZ6koU53KaakdeM9ML+6aV0mPw3EPpeFz+gtuecuSDEUHWy3C2IFrlYGDFbdjVv5QytUq3MoitmdINzOPCWgQcM06KAEXrctFEZMoGI9TZSRCGyvKaG2witYnYhRWDYrFo+TTTcrXTPpi5lza/PUP5I1GDVOLfZVQ9NbugKdDXkEu3XTTDXTSyaeQAy47PpoWiDDPYM2xLBYUx5HkbQER96mlkweizqaNGxmIfl21ikLB6rL99tvrlsWL33l615w9zaPVNhA1YhxQBO+RqU/1CYfDD7Rs1WZ/Iody1YBr6JJ//5sSRoIUpm3LBVPuWIWzQyyuOybcjoUmHI7SunXraOiQ26iiooLKK8pK3C73+GsHXDC9uLg43PPw44p+/O7nV/IKWh4YdjiUowdcTj37nUKbw0Eq12MUUQ2KmDq53Q7yKwrlqU5q6XJTe4+fWnt9lOd2U7ahkC+ukQs1jyxtMpFyZBJiStiFS1eRDGrDF89LGQfLRcBcdI2IQckdewqA0t1PjRi8v9GpgvyRxO4kEAniSO1D0u7BTtNVKMIL/TjBSVApFkYCdIzBydSt6qhMl8fPFsqpRBpo2FCndrrY7RYihSqicdpQU0Mbq4JUHolSVTRGNfE4xVWTEm6DzESC/LpJHd1+amk46MUHp1L56t/IZWjxaCQ4QotF+rRp2/IUv8tFV11xBZ15/r/IzVI/Ka+CTIytjbbpm5ItWYCyB6R1U//Qi3kFpmjUcs+x9zkt7wkg5XG5WJlk6tSp9OnHH8Ni1EpLNz3ywQdv33LwwQcLLS37+Ms9YAPRX+6y1AmzZs1y33zTnf0VUu9ye/wd/f4sGn/33XTIP/5BhqmTCW4r7z/xXdJpdw4QwSr6/PPP6c7bh7H/3zT13xwK3fbyy/99BS9Q69b7BaJGcJLT7bssGtfVc66+ii4edANtCFbQxliENiciVKHoFDJ1ilOCA8sOXSefSZTr8lALf4Da+ALU3p9FAaeLPCaRM66TSzfJrzoJ+1qF5VJEkTU42DmGRCazrRBTwBfo4dhnJ2WQWHJFMPLYj88z1mG5jBoxeH+jUxnUUWLEsoTAYpOYIQCEaSTCrrDcmQlYJw5dnAfdN2bAKaRF4hSNIFiPRVjE7uCkghUEWlgCFrZCpKkKxRwqVekabayuonWV1VQRi1F1LEahmMZxIZRQAFXb61TISzq1y86hLvktqcibRTVrN9CdgweToieosnxzUNMiZ/p8vv4+t/vqbK+P+p12Ol19/XUUyMsTMjucZCoUs9k6MdPEDJIJ1njCrQPRtofcIlkYBoGsADBKaEKSqFYNIyJCRdmXX36ZXpo1h/SERqWlm98ZOvT6y4qLi9f/jabVDn0UG4ga0d333PNo7hOPTb0pEokNdji9eV26dKEHJ0+hlq1acOBWxDolGFmZCNbWNdOuuW0/BkpCaPTKy6/RlEkPUVyLmLFY9DtdC99UUbHhfUVRjJ49e7rWlYav0jTjAYfqdu/evTs9/vST5MvOoriqUEksTqWJGK2L1NDGeJhKtRhV6xozoeDSMY0E73gBOPleH7UJZFFbXza1UD2UoxNlkUpe0yAPMIiBRhAeTANAhELNABsOr4P8a7lixI6dA+EW3Vju/FUDtG87pZVnGJNC8CoLC1sAkYihMfAw+Dgs/oLFe1NM0qwMU+TqqLpJpmZQNBSlKEqDQyBXUSlOBsVQUkQhiug6BXWDquIalUdCtClYSZtCVVSdiFICdGbMd8MgNzko4PBQrstL+YEsauPzU/dcEWMMmA7yJBL0/sJFNPTO2ymQm03VoeqPTJ0uMfTYxfl5hcOcqsN9yME9acSI4dS2bRtLicFBEPFlUIWVwnPEOhoJRAKcUwy5eAIlwSOkxRNJIJIgaOo6W02fffYZTZs6jWqqqmnT5o2rnU7tkurq8qW27lzDFlQbiBrWb3zWMYcd02nFb2vuSSSMc5xOrxNlH2697TbyZ/nZIkoBEe9Fxa6UA79CIWBHHVikYtE4PfbIdHrx+ZmkJRJ6KFz1XpduRbcsX7bkB0mjKmjV5TjTpKf9/uy2WjRCr7/+GnUq6ky6qVDCMEn7f+pqVHFQNSWoLKHRBi1Km7QolSUiVKXFKEzYYZtMcVVNg1xElOVwUq7TTflONxW6vNQKNWewIJHK1pIzYZLTcFgZLegjLDBCdVlqNQg4hztTFf47SRO3uQo8hQSDTQCRoL9LVqKwhoR3VDDd2Aq11D0EnVtoqgHt45pBYbilmGqtUjCRoIo4xjZOVdEIlQaDVBLXqArK3AlAlA4GM9/XrRLleDyU5/FQ60AWFfoCPO45bjflqS4KaAYFVBc5dK42RxPuv49eeX0ueQN+xGSmq1rWbUSR4x1kTMrJz29T1KmIRo8ppj337M4ABHFeVBFOWnW1AmHb55rb2vuWDkT4jKbrDETxmOVpE7smBiUAET6/evVquv/e+2jDug1UWVUeq6mpuC4er35aURQ7n6gBC5sNRA3oNOtlUHr06LH/+jWlUwryWx4RT+g0ckQxnXr6aYJXxCwyrArSIrJcczsYiCTzLBQM0/33PUBvv4m6L4l4KFL97HUDrh5+113DNsguaNdu9z1rIqHp+QUtjigtKaFJkx+gk044USSpYgEBaDhdpME94/ZQ2O1gd93mRJzKDY3KtAhtrKmm6niEavQ4xRwGJTi8YJLX6aKA4qRsQ6V8w0mFqodaugNU4PFTvi+LXArxF+JFDiNBCKSDAOHk3Ba47IScjCTK1Q3QN3AY/yanSegRKarpsUdYkDqDEJJLVTKhasCq0rBEnfw7cjgoqptUFgpRSU2QKqIR8T0cocpohMKmQTHI/iQ0ChkYU4XzybyqQtkOJ7X0+6ltVja1DgQoz+nkeKEP8lAogof8M1MlF9x8CZ3pz+WVlXT5VVdQVU01lOFrtFh0REGe65HKzeZeRPozLVq26ZHfqoDuHH47ax9C7YBBIFk9tc5GrhEWUSpJVjDk2O1nGBSKhHnzlirfYuUTWaBUXl5Oj0x7lJZ98hmFwlVUU1P1n59++mpUx44d7XyiBrxVNhA1oNMsIFKP6H3UiStWrpqWl9eyExbIZ559jnbr2o1iWlzk2HAEXlo+Fg0WMgU72CLCTnjN7+towt330ldfLCdD1yKVlZsfvPfekXddf/31NbILsrPbtVBdzru9Xu/lcU1Tjz3+OBpTXEx5udkcu2H3hEPUNYrpBi9wpsNFpDooYRCFHSqFHQpVxuO0IVRFa0NV7M7D78JkEld74dQqhVwmHHJOXrAK3Q7KdTkp1+/jHTV+zlEd5DeJXIkEeQ2F3CBAwNsJEgOKlQHg6i1z28AB3aVPszY5SStbzDmmwMONhZxkuDadKsd7NMRBdIOqFQdFTZNChk6bQ0FavXED/bG5lOM8CVCwDYWcqos1CbEJAbsxixKU61KpVU4OtS1oQe1y8tny8egmW7guxHP4SyTD8kIOZQbEFInI63HTss8+pVtuHsQ1hyorK35s16b1Teedd+qi1aurWr/6yosv5ebm9UK7B998M6uAiLL1wvxN0qkz5JpLKSeI8iki/mRSOA2I5GeYvm3lT4G48Ox/n6NX5rxMGrwC5ZuWtG9fcNaqVavsfKIGvEs2EDWg03DK3nvv7d68sfwGl8tzl8ed5W7brh3NnDmTnC4P67OxNcSmRMoFJ/XRhATLDnLN8Y6Y6LtvfqBxY8bTqpWr8OKUa7HIiCFDrnksXcJ+8ODBvmeff+Uq3VBGFBQWtnC4XPTEEzOoQ8f2HANSnGBYgQ2oMgkbwW2OR+A7KLyqi2KIKzhVijkVqlEMKo1rVKpFqSQeobJYlMqiUQpqGumIFKE0Bue/6KTiyzDIqxBlO12U78Xu2kWFoIg7VAo4PZSleslrqhxj8EHAldleMjaSPpXl75CwKRiKaOOOdIc2cFolT5NPU5dyzbIz1vPw3EpDY0Fwh3vUIE1VKQxJGkWlKAq8mTpFdY0iepTCkThVxeNUkkjw91AsStWRCFXWBCmOuIhD5fgbtOH8ipOyHF7K9QWodU4edQh4qaXHQdluLyc2u6EHBy+0bpDTyhNjeo7FGYBLV4c+oEMoWMcjcfrvU0/SC889R1l+r1ldWb4wOyd70B9//PB9//79A+8uWPqE1xc4UyHVecEFF9CgQYPYLSfUSZRknChTEj/1ARFYhOFohGJRwR6UAMWgahEmcN78N9+iGY9Np1g0QsGayiqHwzimtHSDrTvXgMlvA1EDOg2ntGvXzm8kHP9xufzXRSMaXfLvS2nIrUPARhOKw2AjcfRdVjdJ3UguLg289V8+DRvUxYvfp3vvvZfdHGvX/rH6sH/0vGrBgjcXpQdXFy1a5Lz44iv+GY3rE7Nz8/eIRmM0evRoOvHEEwSRwKKcMy1dqiNIpWeGVrDamPPGQIy8kgQWD1Vhtl2NoVO1nqCqhEbV8RgFY1GqTGi0SdcohM+bwhUHuRVFdZPD0MlNMXI7oObgIJ+STS2cXmqrEvXIyaUWumkZnJJlJzbOApzEDlr+JICo9sagdkfK3K56ureBAqsc06qHQi0132q/fDLgJVbwLWnX8rksXQSBRgywuqUF58IA6TEit0FVqkqrwjH6MZqgclg3sTiFtSAlHAkYK6QZRBGUKMGmIqFTrCpIsfIKCpBCLXw+ynN6KN/joXyvl3I8PhYk9bpc5IOmHKR8LFcpx5ispieVm6xSEoJ5x9LsgpxiKFRZXkNji8fRipW/kK7FQzWhiic6tGt71w8/LNvYt2+xc9XvM28LBWN3er1Z/qOPPpLuvnu8BUQCEJJyO+kW0V9+I7Y8AXEzni8cQ4NqvUbhWJRVJpBPlF7Qj9ugKLTi51/onvF3UUVFGZWXbwoFAp5L1637Y04GmvM/dwkbiBo45O3b71kYj9XMdrt8R2uaSePGj+ey4JFISLgkeLcvLp6+e5N5NPVWgWhgW/7sNFC358x5iR5++GFe4P744//auw74KKrtfabs7G42nSQQpESkWQBRUcCClCcCz/7g2RULVlQUK8XYCwoCioAdng30WbA8UAQrgoCgKFIUpLeUTbJtdsr/f86du7sJAZJlQYG7/mJCMu1+c+d+c9p31iy9sP8FA6ZMeWFl4r62bUuNGxe1DYb1p32+zDNcbo/Sr18/uPWWW8GXhk40rL6PL/DxFgB8JWJ1QliJTyFy5+0diQnTfZGQUGss8v954yEUY9V1qDSiUG4YUGnZEDANCFk6VFE1vgRhG9OAA4AJ4xjbiFge8JkKHOFyQY+CRtDCVigGwRcQwpoPqFoiQ3yaJ5IU39RJbHauuZZFygn47wnnnf+OFhmfA/ELYnp71ZBPIM54ESnfg9ZI+ge/UvYzP4ST8A4a4qsHQXZLUKZK8ENZOczzB6BEdoHbRNdqEEA1QJFVcEvMnZapuiFNcYEaNcAVjUK24oJczU1JJl5JArTvqfAVyYdO6Ehe1MbXTqo4K0SOjxeV29G9pkgu+Hnpchgzehw1wrNtfZNhhu4f9fjI/wwcOBC7N8oFhYdfbESVZz3e9KzWrYrg+eefI11ElKdCIuLWSbWsufrfmJ32QCLiGXk1iYgUQRI6y/I7UVZSCiOGDYcN6/+Eyspy3bKiT3XocOT9c+fOFY3y6nlPBBHVEzC+edu2x7fbvGnDF7k5+XnYCG/ixIlw7LHHQiQSAhkfGidF+e9ARIFAiEho+vR3KFi8ceOfc6649Kp/vfTSmNKaw7/yyiuz33tv5p0ZWbm3yqria9u2LXVzLWrWLJ6ZRSm0vBcNHoGRAXfHcOFSdN0xcsDtWXwC246hlWQhRhg0p8VLBgMkiIANQTsK5aYO2wwb/FYYKo0KqDQCEJBl+BNDb6YMrVwu6JtfCG1NlKkxWZUW1z7jsZHYwFhGGXdnkUhnLRZHDREhhz04iezUcadOs4ZJ4/BjxF2xXL6IzY04fvgT2ZOcvPjO/IWGH4u+s3HRMSwkfgXQIkIiUtwy+NM0mLd9B3xV4YdySYU8WYFMxQKvywSv2wuZqg8amgpkyxrtZ+tRsoxUwwIXkg4li1C5VzxZxGntsKtkxVjB6E5EhIWiBphRgA/f/xhee3UqqlfbJTu2/NC4acHtF/X/57zi4mK6jYc1b3N6oCryH58vu7GmyTB1yqtQVFQUI4JYvCbFWac1iQiJM4DuOZQ6ckiKsE4gWD0UgfHjxsFns/4HGekea9PGDZ9073Hy5R9//HFZnSaI2KjaUyrgSAKBbt16nLXsp5XTfOmZnpYtW8HTT4+Gxo0LSaMK1wf+5laTiJI41V7tggt0SUkZPFBcDD8s+AHK/X7ISPeOufbqSXcVF3ff6c3Ntm25S5ce/1r1+9oxXm9a47z8fBh6xx2UvYRJCpi5FMskkqrrvVFmFhEUS6fFIklaMil2wNSeySLEBRrrgyhZ2wYdixPxuBhVx2xDRQFd8UBEBdAVHYKSBRsMHT7evAn8URPaaB74JxIRZvFhXUdsXWbFlxiY5/VGnBwxLocLPCU8xKwULhsUJ5zawKZOoUmkitM+NQwIlu3H3LWJ0nCOpy1RmJyRTI1XxcR/49goDGmroKAVSmoU2CvKhFKvBt+XlcAXJTsgpLrguIwGcFQW1nVhqrUCLlslN5wcNSAcDEE0HKZaLlVS6DhkaFJfIbyTDk4OKeHfa/vURkSJWWcV5RUw6fmX4Ku5X6Myvbl1+4bpV11x2ZAJE0Zt4cdr0bZD69JtZS+lp+ecEghUwIQJz0KPHj0oNhRzy1G/oCRuyG6eJDqkY/XQqwFmzoVD5MpOJKJEMsLEhff/+x68+MJkcKmyXVa6/ftup3e78r333q7madirB/gQ2VlYRMndaKlr5x7Dfv115cg0X5qrZ89eMGz4cMjOzoYothqmrqysIvuvJiI8/59/roeRw0fAqlWrSJ6kRasWly/78bupuxr6XXcNP/KZZ557qVlRiy64AGDmEn5lZGQ4uyS4XWitjVtE8Z43PJXYiSE4ZgBW67OHmREUtQjwsBRtFzZOM1mLAdN2Q1SRwHCZYKgKrDGiMGXjWop9tHF54cz8RtAaU5Axgy42i512BQlN2VjmGCM/dBFhYD0eQWLDQcsscdFPXOJYDCRJItoJLS7kGo8b1iQatKJwjU1sKlfrou+Mma6P2JbhrKKCtWXAdk2Gef4y+KqiDCKyAqem50GXnFwoMHRQDNaWARsdmmYUImFsnGgQ77A4jERp+lTRhYoKMb0/bFQXf8GoeV27JyIJ1vy+Bh59+DHYsmkb+P2lQT0affTaq89/avz48UxhFQBatuyYXxWselJRtCtRMf6mm26AwYMHsyaNjuuPlBZSTETcIuLXgefCGBGpkDjGbM1UblQC+fbrb+DxRx8BjaR/tqxMT/fdsnnzmlnVep0kt8YcUnsJIkridhcXF6c98djYt7Oycvu6PV65/7//DTfedCO43RoFOZGE6O0qphy8nzLkahkLPlA/zF8IDz74IJFQZaXfatyoUaflyxftMrsHx/fMuJfHpqdnXI3r3Iknngh33303NGnSJBbMjZ8qYdmmAknW9pt9uCI3FqhymR6n2RiFSSijA0JSlFxAbhvTuqmjGpi2Cia6jDQmK7PeBnhp05/gV1RoJbnhDIwRodWFHdi4o8pZ1XkrCv57di0O/VBb8pr3wwlUJ8ZgEnMHkpgj7Iw73/edLJyEYzO3IRJ14mPJcizjiO6sH0cNGFCM1LJBcylgWjaUprnhW38JfFG+g+Jx3dJy4dScPGgUjYALISZhP5taHoRDYTCiBst+JKtAYW3BHdxYw1enVomSFOpnEeG9x5b1n3z8Kbww6UWSctqxY+vWJo0P67t6dfV5eNRRR6Vv3Fw+zOtNv8uybPmEE46HCRMmgNuNTSYZUe6krJDk/am+W1zKh2aubUM4ytphmFibkOD+5X9HN/dvUGwORgAAIABJREFUy5fD8PuGQSBQBdFIaIeuRx649dZBmI2K1QriU0cEBBHVEajEzYrvfLLRqGdHfdKwYeOO2EjuhptugH/1/xdtgm9uREIkq8/hTa0boS6XzAOvpmHCjA8/IrVgvLaystINhzfPO2HZsmVbd3UcTFpo1+7E89b8uWFaXl6+kpWVBcXFxXDSSZ1rEFEsnB5b6qlXjbPukyyPU9DL6InFiggVkp5hkRlTwVRwVFhAVx9WsOCfNTBJmNMAW1JgAwA8v3ktlMoKtJW90LegEFqR8jd1QmLnJ78XBtUxuuHo+zlXhufEa0GhT0oecfIFeC0kOQ4TsuN4nIu50lgSRs27WNOy2glPTFuu9kunLQNZL4lWJTdvmJ4E1n3FewfymBE5F52jsbR1Sk2ngSMRsX5QmEaPfy3zaPBdRSnMrSihWqHTvFlwam4e5Ed1qsPCc6iKTCSEmWHYh4iwowOiCFO8eJhl3bBz4YhqkmmMJHkDOVQVcRZzeimTsCV9FUx4biJ8OfdLsAwDKirK5h591OnnzJ//ekUiRCg1tWL1xms0l/aYz5eepWlu+OCDDyA3N5c2o+Z0ilJda64uD8QetiFdvRoEGzGwjxcSUdwaSxwr4lWyYweMenIU/Lj4R9BUuaKqqvKpYcNuG33nnXcGUnBZh8whBBElcatHjHjw6FFPjH2nyWFFbbMbZMOQO26Dbt26OeKMDgE5Af0kDp/ULonCjLQ2OZpcekSHl158GV577TXys/vLS2dcN+jSf48ZM2a3FeC9e59f+PV3336Tk53bAp/Pq6++Gq65ZhBomhYToay+NDtkgHYApa8zoUxqGxBre8EtDyfUTn4zXDhJ9pQKJrEOhi16KiMiyaBjrQeAiZv+hBJZgjaqD84uKIQjoyYoUaeJtTNe1i6ANWmjxRpTzZ3FE9MaDEfxAq8E41YU/SB1cObtoWZxDhHwLjx4JGqTUI8PJ4jqu8QTJRI70bJt2GKPStU7u+toWWchG0xvp1xo9jvmrnJoQlKpFbesqFCqqfC9vxS+Kt8BEcmCbt4cOCUvD/KsKBgmKi0oIGHbbnTLRdjLO0nQJhq4tYx3d1jEYjiOsC2++OD1Yv3Qil9Xwtix4+DPP/+EULDKNs3o7eWl68YmJjri6VDR/umxz/eVJXlsXl5Bix3bS0lg9Kijjoq55yiDLsXp29RJ1rG2+LCxlxJaRCh+WpOkcBt8zwxUVcEzY8bBnDlzQVPVANjW8/37D3hszJjinRKB6jF9DrlN6/l4HXL41DrgB0Y+0f3pp8e+lpffuGmjwwrg7nuHwvEnHF/dLVfDlN/XyPF+KYkkhA9PVVUV+eVnzpxJi0J5acmjodCO+yUJV/hdf3BBGD/+xUdAku/xeNKg43HHw4MPPgz5+fnVgrrxwly+grEOnZjmzSwjp3+Ns8JR2oKzKQu0Y12KygiJLBYDTAX3VUi3TlJI0Qw2gQSvbPgTtpkWtPb6yCJqi6rRhsEWkNhiziwDPBbz6bMFHsmRbCTVFbNsyBXmZF8xHcAEpyLv/krK1eSbqtctZETE1MXx52ohDUeIVEYC5jn+ZEEgGxpE4Ikf3vCOv1zgdVKcxKnTQQuQmmlgC26MsWkuKNEU+L5kGyzwl1JvnZ6ZBdC1QS5khUNU4WyAClE9SkrTFsY1aZzUeKNaETaDNeF6ElP+aiCSSEQ4H6kGh4pAJZj56Sx4YfJkMEwDKivK/5DBPqesbP2ymqCiNZ6d3fg4A4zn8xrkd6rwB+Dhhx+G8847L0YURAopjhHVRkRRyyQiwvhZbURkWSaN8aXJL8OMGR8jcuHSkpLX8/MzR65fv0Iocdfjianf01WPAx/Mm/bte8EFX82ZNzEvvzCv+eFN4Z5hd0L7Du3I4qA3JdLFYrpV+/NDrYxVdEs5IpeWRT2I7r7zHnoTLS0rDZt65Pqqqm1T6qISnJ1deJosy+9mZGblKaoGI0feD/36/ZOUvNmHHDgJPzsZVg4RxbZhmQmOS47lz/FGeEydARdSrDNCImLCqSiZSgujbJAC9Aaw4O3Nm2CLZEMjVYVTcxtAa0WlZn3oqyelB+x5ZLOWBujkoqw9qi122gcguZG5we5PLAzEFzWnmJGpf8cpFq8xGZ1vJjAa6ysbnwqOXhlP3Ij/AW3DaMxtx8mMqxVGkWSoQNRpLkjeTiRw3EuFqKJASAKIKAA7FBt+LNsBy5CIgiE4I7sATs4vgOxImKSVTFOil5QoZqNhgoLjTmbJHfH7yjPzWDakU+O0G08z1dRaJrnPcJHG+VhWWg6jR42GxYt/BEUGu6R0yysX9h9428svP1lZ2/ORXVjY3AiaY9LTM85WZE0566yz4K677iJrHI9Hz1mKiYi3Ck98ZrHAGrPmUHOuNiLCyYXSRVNemQJTXvsPuDVP1F9WOkPT5Lv8/vW/789n/0A/lyCiet5BtBQmjJ9yfSRsPpmVnes78pg2cPewodCmTeuY64BP5sS33XqeJunNuYuO+9KxB9G9d98H/vJyCIeCq93utCs2bfrtu7qcYNCg2wrffPP1F30+Xx+3O03q/++L4OabbwaXCwPHbLFibqTElclZfHnYg/7Egr2clrnUEX/RJjUGzM5ykh2wLYFkaaTgDbIJIU2CVVYEpm3YCJtdAF6PBEWaBw5DrTpFBZ/mBp9LA6+sUMKD20L5Hwk8mP2FLwS83w5GP6jY1rmSWKfROKmy7keOm9HxgPGHpGbWVF0w5NswS8NpDMjboJMLkZ2Lp2+7MJsNLTrHnUgCpbi4o4tRxaJeTFfHfVitmmFhmwYZqiwbqmyAKsuAsmgQtps6bNCDsA2Vq0MR6JmdB10aFkBWVAclKoERMsAMhgHf6tl9ZC5VRkRsxESksXiVg8me2rNT6YLTcwqFT1UVlixeCqOeGAVlpWXg95dt83m1oZs2rXod24/UhuFjjz2W89RT4+9WXO6bMzKyfa1bt4ZRo0ZBTk5OLHMu9XJN8bbg/JoQZ5T5CYXCu7SIkHTff+9DmDzxRXCrHtNfXvql1+sesnXrbz/X5WWvPnPoYN5WEFE97+6kSZNcd97xwH3pvpwRLpdb6djpWLjrvjugWbOmVLRH/XWU6i6Xep4iqc15amsshRZ1wDQN3nnnHRj91BiKBVT4y2ffcMOgax5/vHhtXU7Sp89g94IF796mqu57PR5P1uEtWsEjjz4KRUUtEoioukWEx2XyP5yJmAuJPs6v2FJPzYccy8giK8ik5m5YyY/WjQYqdQi1IOxRYLUZgQ/WbYBN6LZzs8JPl6PYo2GvI1kGr6SQEkCW5gWfS4UMlxu8qgoeJChFBZckg0YBfRb4x0w9aghnYUQKv1gvH1liKcrUVTbBmqsXETljJhycBR0XNopo4b/leOCf2jOwKBAYWPiLhamYwg4WoO2JdjZ+hawohDFuYRgQwVYFjgxNAHsEGSYlJURtE6KWDraqgO3SQDcBsnULumVmQce8HPBZUZAiAJFgBAydZGgZ8WC7cCQiDHw4/2aExL6YAcIdjbWbRLE5yPsioYUWCsHrU9+A6W9Pp/aHlZXl3/Tqcer177339vJdzcE5c+Z4/vWvS65SNPdD2VkNchs0aACPPfYYtGnThtzf1BIisTFeXSbzHreJezG49YMvAEhEmLCws0XE4p84PT6bORtGPTkGNFmFQFXloowM903r1/+yQBDRHkGPbSCIqO5Y0ZYLFy50nXZKn+LcnIb3ybILTuh8PNw9/E5oVNiQZfQ4acr8odxfVhGej7KJnKw97iYcM2YMvDvtXTCiUbOiwv+fc865YMgbbzxfx8pvWzr88KNPKS8veyY9PaOjJLuk62+4Ea64YqCDGtdn464cJ9UYF3D+Vk1pAxTMiBV3xvriUOzEBg2VmqnrJ1vsqADW0ijNGF1tYVWCElWGRaWVsM02oRLCsN2IQAAXbAxIOYSB5IRWFCvMRKJBvQEW3HcpCmiyDOkKgFuWqS0FfiF5YUsDN0jgkZDMZHAjYVGTBKc2h5IgmQJE7IHhDecSYjwMFIoIseWbXGfMquAkhBYMJj6QGjbp69nkHsP6s4gNUG5LEJQBsK0Ikg4SDn6PYoM626R/R0yD9iNLCeNfkkSERZaeaYJmmJDp9oBP9UCG4oECW4EO/y9g2yzNBS5LBzNsQSRiQNhGpye/aiQ/VIxnmY28zosyHROUKFgx7u7KEVg6IrfIN2zYCA8UPwAb1q0HQ49W2bb+bOuW7R/99tsPa3XL4dVMmzZNufLKQf0UzTuuIL9R87S0NLj11luhd+/eMamfVLvmeNYcpYbzFHEkokgEgoHaiIglxOD9/frL7+Dh4kdBU1wQCFT8KMv2zSUlq+cJIqr74iqIqO5YxYioa+d/3N+woNkwbIXc+eROcM+woVDQMJ8EJHlr5v1FRDx2jL1e8E2RFB0cleJAMAh3D70Tlvy4FIJVVWX5+XmP9zrj5LGJBYR7Gn7v3r0Lf/lldTGAfLlhgadduw4wevQzgG+puGgZZjSmqccC007TICflN6Y7RjPNefOPWUbMXUcuOG4pJDQQ5LEk7GmkqwopSYdsG0JmFEpMHfwYTDZMCKJmna5DlR6GoGGAgUF7sGlbkhPCmB3FkSzQbIMkbVRZJhUBVZIBG5USeWFBKJKQ83tKPbaBLCqVysIUDM8wQnKC+2wEiSYfI1KiJGfMREK2BbplgGEZoJMaBOUSxtSd8b5FbYCALYPuEBcqZqNSB3PGOa2ynRxDJFkNrTxZBh/YkGEDpLvc9JWpuCDTpUG67IIMxQ1eEyDHMsGDS6fOYh66idYWWqHElgne1V0tCdw64jNmZzJCvDAZgbumXaoL3nvvAxg/fiwoko21NqvSMny3nNKp/WfTp0/fbQO57r3POvq7r74bf9hhTbtjce3ll18Gl1xyKbhcKh2fsuYSPXsxOSWWnFL/D9uPu7bp/tkSRPQIVAWDziF3xgZfhL77+nt48P6HwKVqEAoFF5vhypsqQhvnJ3kh9b/0g2APQUT1vIlkEXXtd7/Pl31fekaOdPyJHeCeYbdDI6elcaJk/P6whjgRueR4+ikGn9E6Wr7sF5LR3761BKJmeE1hYd6t559/9seOrledRl5cXKyOGzfxMpfL/YTq8uYbpgVjRo+Fnr16URdLrOTHOICuR5iaBPFQgho2W0K5dHet56xtEsaWdmoLzSyqmJ6cjW0OJNAVGXRc4G2gIH0Qq+FBgs0VFeA3TajARm6mBWELrQoTdDMKihKvg2FlQ9RU26mRYVljlMgQi+NIIGGL6oQxIQFjbQxRay1rHovxOF1lHSVyPCZRCr4oYJsF7NzNO4WwCit6gVCo3zaLJzFXGJM0pa+oCWmqAumqSm0YstweSHN7IEdVIAddkzKz7NzYv8kiEW4SLEUXI+tab9F9wsU1iv2lbFzQ6/vhhLTznnwRZ9+BklqGDh0Ky35eCmke1Q4EKt8uatrwjh9//HGPGWXFo0fnPnLfg2OKmh9xeUVFJZxxxhkwZMjtcNhhjbHVPXvpo2aoDpESmaINm5hAU7+x8QSjuBtOpmSFqlCQWYg1MifR+4Ak+elHM2HcM8+CIrugwl+2KBiqvDEa3fKDIKK64y+IqO5Y0ZbYKqHvmf8eku7Nfigru4G77TEt4d4Rd0Hz5s2qqQPvr4y5WDYtBrnxTdFJZcafp7/1NrV+8Ghey19ZNj8nJ/OmVat+WVJfl0G/fv1azJu3ZGJ2doNelRVV0uk9e1Hw2O3x0EIZjWJ2lELZV5QEvBdEVHNdT3SVYMpV7I0Vg+w2uvSQWDCgrzBRVXQjaRrlvenY3hxdX/jdsCBoGVBqRCCM7j4DYy06hC10UWHTPgsi5P6yIWyj3jfGWkxyVyFxOCESloydcJGJKg7VpxIvDmUEKlM9E88cZJl83BJD16BLVQFjXVmGBGnoLnRpJBuDrRc8qgIekCHD7aYEjDSQWVIGWnaSDFHJgoiMGXXYG8ikbrpIPhT/4skF6L4zohCKhOg7fTAol8JP4n1Ha+LHH39k2W4uBaJ6oCwSDo9s1eKwSYsWLeJpl7s8e//+/ZX/zZo7VFXTHkxPz9CKig6HYcOGwTHHHOVo4KGrN3VExOcZz3hl80wi11xlMFArEbGLl+G/09+H55+biERkVVWWf5WVnX3bxo2LfxIyP3WfXIKI6o4VbYlZc6Men3CRLHvH5eUV5B7RqgjuHnYHtGnbJrYAJ1pC+9oq4kSEb+E8tRVlWgKBAIwcNhzmfDEHVEXVI5HQq+06tBo5e/bsXSoq7AqK/v37azNnfnm3x5N+V1ZWdrry/4vko48+Cp27dKEMKcwcQpcJkeBeWkS1ERFZKE6RLK8LkmXMLkso/qRQEXsTZ/+T6a2Z8Ce/P3PThWWV4ilIMDopgQO1p4jYFrn88DvGYnQM+tusbDJq4s+4uDtdaXkvphpvyImFqMyucWJFlHHN4lX4hdYruQdtIPIhEVKMYUkS+FAtwmk7QBYSkQ1QMrtkmpSgQS5E7MXkkAxdP4rIxpI/4lVPbPgsRoVyPsFICAxqyYAiqYkKDvV8EGrZPHEx9/v9MGnSZJg9+wuQZdsqL9n2naZIN5eXb1ta1zOdfHKvzgsWL/qo6WHNG6DCAlpXPXp0hzSfh8bAXHPctehYkklaRNVeeGI1gDKE0CLaBRGhXh/Oy2lvvQsvv/AKyhDpO0p2fOh2ue6tqPh9dV3HKbarb5WeQIwQ6HZy338sXLTklUaNmhxW2KQhxYjatW8XU9xOfKvaE2R7S1SJrjlet4FvF6tXr4arrxxIrgXLtPxRQ3+wb9/uE1599VXs+1LvT0FB867RqPFibm7ekdjxFWs7brjhBsjMygRFxboUVNB2aCJJi2hPnn16S3VcXrgIJabwMk8WK0qNl5jwGh6uGIDU4HJqiZjTCwP96LeiOBJlqyH5sOw2tsw5v0fEMEGgmjQPc+3xT01FBCYZxEbFk8ZZTIw19ENyoUw9J0ZFNTg2xtxwbGws/AjYdoPVJHGLzFGEIBtUcRQq4reV+BjdmY7MFCY4oCsV29gjKZP1RG7A1H0oRmQY5BZesGABjB8/HkpKSiBQVRE09OAznTt1ePLzzz/31/WMl19+eYO3pn/0YVZmdle32wP9+w+Am266CdLSKNoVjxHFpJl4vG5PM2nnK+AF4fx5ZMQE9PygCndtrjmc7aFQBF558VX4aMZHYBlmaHvJtqk5WdkP7NghClrrep9xO2ER1QctZ9sRIx7v8MTjo6Y1b9qidXZeNtx+523QtWuXWIpnfeuI9oaMEokIU1upVYNlUdvyJx97HHw+H1SUlS/Lycu5ceXKn75J1m992223Zb/66tsjPJ60IS63RzriiJZw5513Qvv27UDFJAnbotR1WjjrSUS7uwW1JX3ElhnKXGORlLjqDWZ+EWuw7rgsWY8+tLg4PSOYv9/5i6OA4PTYo20TY1RUNFrLRTpJcXEiqrlNtZobdi7mnsP8NkaYGHtCUuItzdFbRinUDvHFC29p6WW8x8QKYmPCFt3MS+WkxPOU8VgyhAnhiA4RnenM4Yf3gar/kl3b3WIXhe5GvN7S0lJ4/fXXYfbs2RAOh6CionxZYWHhzauWL/56V7VDtR0VvQ+jn3n+ZgBlbHZ2Lhx+eAt49NFHqD8RewlxJMdTQES1WUSmaVP6eUhnLcN3LmqWoLTUDxNRQ+/LLzEBpqpkx9bnCgryn1i37uc6ZqYmsQAdhLsIIkriphbf9USTJ8c+/VFh46YdVLcCt91+C/Q+s3dM1YAfsq4EU9ftartUTkSmHiXSYdpYUUp3Xbb0J3xWrUp/xYeFTbKv353Q6Z5gwEVh8eIVPWfP/vzl/IYNm2A77yuvHAj9+/+LBCnxTZtI0HFXxMe052SFPZ2brcnxJZNlrGFGG8tSpL87rdkRj3j6LS6MuICj3LSTQMElfapJ66Ddw8Q5Ez90Toqz7KysQCKoCYS7k0uxhqwPJw6GBqvHSTwbOfEw29FpMEj4OW7GeBzKcb9R8alDRpi2j3VPThttsoJ4qw3saIpWHPUcitC8UGV0DgJl42EmYf2TFXZPRPgShrGhcePGwvr165H8rdKyHZMff2jUvUOGDCyvy71O3KZF27atd2zzf52RnlWAyZWPPPIInHnmmU4d0b4jIrwG7GyMzxOKn9ZORAps3boN7h9xP6z7cy1OiIpQqOqJWwdf8UxxcXGwvmM9lLcXRJTE3cc2CaMenzCjoKBRd1QGu+jSC+Gaa64Gr9cbWwT3RC6pSu9OjBHxxXrx4sVw37330gK0fft2P1jmAxMmjnluwIABeyVNP23atKyBA28Yl5PT4GIMU7Tv0BHuuecewMp3VlZTW8aSY5kkgfPudmF5ZLufvnyh53lVuLIruyiEZK6sxDPGaYLFYljdTs1PTXccX9gpEYH1lWN84uxL7/GkXoAK2NWPxhoFIqMysiAXIyYdUC0PeyPnqg+Jut5MEgljJkxWirXUxp8VCrbr4QhYURa/w7FQ/yJq3R6XMarr7eEWGbZGwDmuKC56+cB4Fp4X07enTn0N3nlnOo18x/ZtG886u8/l096YMqe+STJ4TTNmzEi76NJrXs5IzxxgmrbUp08fuP/++8Ht1cgKZxUTEilka5qHuYiTSN/mGXOk4efIdOk6Ez1F8VPEE8Vb+d8VBZtESrB40RJ4+MEHSM4oFAhstsAY/q/zek2dPHnyHhMy6or5obCdIKIk7jIKMzZr0ubeqGEXuzSX68QuJ8LDjzxMRIRWAVcd3h0ZpZqIwLRISQF98hOffx4++ugjypwqKdnxo8ej3rBly/q9rvTGcV9zzQ1d33n3vam5uXmHY6zo2msGwVVXXUWLHi4CO495z0QUc4PV416wxZyJpvIgPVt/mJsoNrGdg7Pf4LXw8hVGT6wdQywS41xBgj8vFqfZWRWbLLGEJyjRKqK4Tw1zI5YSTvthHAjJLmEj3gMIXXNOvA3/zNT5nKvkXju+3DpuRX4cyupDqxATMrAoNoyWkEFtHhihOSoJGA+rpbXFHm8BWYJIPNg2Aa1PbLvBiBLn9IYNG2DEiPtg67YtmMhih0OhVwYOu/3mMbffvlu1912dFy3xqW9Mv7qsvOKxNE96g6ysbHjooYfgxM6dyE2JZETWMYmsGqBpWEu32xKlWk9VM3Ub53EkopOqAmZPorXMX7bYs4uJMAp88vH/4JnRT4PH47ZLtm/9qXFh4XWrVi1akBQb7hH8g3cDQURJ3tsuXXr1Xrli1ftp6Wme3PwGMG7cODjiiCNiwVpuneyKjPYFEeG50BoaM3o0/PHHHxAJho1QKDjun/887+G6qynsHpDi4mLPSy9PGaPr5vWaxwuNC5vA889PhAYN8qiglhSkq332TETcMqirjiXLS2AN7riNwCMwnIhq9lKgbrC4cPH4kbO0M2uHERGrCXKOxInAycKKpcnXcb4QHdbmr3P2Z5KrjAjjDyGu5qzmihMczSNc9B3SiLc+Z6451tEVXXPsynkLDqxXwkA7xobwZ3rLl3geX+wi6jia+GaY/EALvROXoQWZekAxS+zlV16CN19/HTS3irpym9u0PLzfwoXzfqz3iRJ26NnnnKN++H7B6MyM7F6WZSv9+vWj1ivYEZnqs6ieB2vZMFHCIe16rmyxsgAeSyT8dMqaw5mG8wyz5HCOs7blWCdlwLhxz8EXn80Cl0ux/GUls07u2uXyTz+dvn1vxnso7lvP23UoQlT7mIuKji0q2bFpZm5+XutgOExaWOg2wIeCf/anReRxaeiGgzfffBPeeOMN1gVz67Y/O3ZsP+jmm6+dPWDAgPq/Ju7idnc4/qTu69aseykzM/twPWpRG3EsNmTyQjWnVN2JiPaMEcDOJ09csGPBar6mxiwF9gOPwMQsFifOkyhXw9Ic9vzh7rA9bxnfgrvj+Jhic6IaQXENN/ZX1g/IpBYa/EPE4sgE8eZ8bEx8wHgMFIll4TLK2MS+Rvg2TzVDhkN5TrNGtMJ4fMsJsdRvXMwlx/iSueawnxFaRRs3bIA7ht5OPXqietgOBiomtWrV9I5FixbtVbykT58+mQuXrrjRpah3Wqadm52dA4889ghg52B88eHPWbzdd/x3dR1bIhHhPkg2mBGnR6PkxiTrz2Tq9pgUhK65zZu3wf0jH4DtWzdDWdmOqGSbz/TqedLw6dOn75ULvK7XfDBtJ4goybvZsGF7n22XPyUp6vXoqD711FNh9OjRlLrKJiq2fN71J9UWERIRBomxd8vatWshqusoZv32dYOGXFdcfFNVksOsdbe2bU9ssL1k44MuRbu2QX5Dl2GY8OSTowDbOu/8qTsR0fJaJyKq3qrA4a8YqXC3Hf0+wf1EtVYmhv45WbEFP5ZIkOhmS/iZWza1qSgkUALL4GMduFlH11qOUX2MNdQZKEUbF9E4ETFX285Nx9ESih3e0dxD0iK9QQOTE0I0D3niBnMDsow8spxQ4SGJpFl0hWHxMg6OZWlqFMcKBYMw+umn4dtvv8Yx2KFQ1ZKiZocPOeecnl/XR8mjtgmH7rnX3ph2wvYtO57Ozsnralu2fMppp8KIESMgJycrFrfh7T0Qvz3FaPf0bJI1GcZUdxbLQ9czZoXic4u/w9blMz78FCZNegEioQBUVZX7NbfrgpKtf8xO5bN2qBxLEFGSd/r0009Xlyz57RJJUcdk5+bm4GI8fvw46NixY0IfoniYvOZpUk1E0XAEJk+eDC+++CJ43G7w+/3renXvcc7777+xJMkh7nK3abatPHDMCadt3Ljp6fTMrGOjUVPq27cfDB16B7lLqn/qR0R830Q3Xa2TlFb5RJ03h452YovqrsJq1kQNe6i2VAt2PeRoi/9UixnFrzHxjld3NdZes8MamsfD67xwl1tUnIhimDpEzVK/2W8x5RuLddFMwXgQWiiGHgUJW4I7ck+J6cms3MpR3a7n5EDXHJKcfxOYAAAgAElEQVSlIqsUf0KJG7z+ed9+B+PGjoWyshL8e4UkWZM6HX/ikzNmvLmjnqeodfPLLrvM98GML4Z4vWl3apo7E2/97bcPgfPOOzf2vGEmJ8YpScViJzHaPV8FjxOhNRQMBiESwZou5tJFF2TidMFY7PhxE+CHHxaBbRoQCPpnZ6Z5LhcN8faMc21bCCJKDjd8kKU2bY5pv73EPybNl9FNlVW5e6/ucN+990Caz0cuFu4CwQfDxuAExihM9tZK2TeUapt4AbU5ihI3YFlR+KCQrpuzOOKxvvvuO3jg/vup2VkkEom4XMqz55/bZ1h9BE7rA8Vll11WMGfOd0P1qDkoPSMry+tNo8r3nj171rAGd0dEjmVSi6lR81c7TVQSuUxc/h0iqlYctzO1JFpLdR1vtey8Ghbb7h6g6kTErbCdaLoaEfFaocQsOxonZQOwO84KZZ1fOdl82K8IFS7CgRAREcVtEmq6eP9VnsjB2rfX//FHIkJLyK25KWaCxy3ZsQOee/Y5+OrLL8Hj0Sx/edmCgsL8ey+98NxviouLd9sJuM73wLaldu06t9u0eetEX3p6Z0VRpMOPOByGDxsGrVu3orFjsk6ia5wXltfpHLyJIUohRaPkXkS3HBIt9WoiMV/m/kQX4PffzyPlCH9pGdZJBYPhynsGDbxw8r563uo0hgN4o/rPxAN4sKm+9C5deueuWrV8sCy7b/GleXPT0r0wfORw6Nq1KyhKPMuKJFaQlxRqLBDLvqF6mGpBhNqqOuILrm2zqvVYiim217ZtWLliBYwYNhy2bN4E0WjECgQC32VnZw75448Vi/ZV9g5K9Y8c+dCJGzduebphw0adw2Fd6nryKXDrbbdBs2bNHH01vD6q1twpFhP35+NdSaaapTpBV7crUn2n9+fxEpgOMwJjdhhPb4jnBLISKrYNyhBFImHK9OK1VWTH7YJs6hIbq23UXIEA5yG+EGFa+CeffAKvvfYaGNEIKmxXRqORJ87o1e/Z6dMn11lFoS4If/LJJ+5rrx1yVUSPPprm82VjvKZv374w8OqBkJ+fRy5DfDZ4yRkmLvC2KDwGxOWi4nEl9nKHOoXkssRWGxFshhdK2Fd2YmJ4fAC/vwJemPwCfDkHvXCGXVKy49sjiloM+vnneb8lk6Jel7Ef7NsIItqLO4yLcXHx0122bN7yeHp6RmfVJSsnntQJhtx+GzQ+rJBJrDhkgy9UWNROvmZMf6UKzASFmIT2zOySeHAjgYicdgD4oKGenGWY9DaKUipffPY5JijY4XBgbUZ6+mNdT+n0xtSpUwN7Mbw97jp48Dj3Rx9Nuqay0j82IyNLcWluuPiSS+Giiy6i4lpcBFg6LaYqV1/6nBh8Ndn9PZ7wUNigWmuDuEtw56E7unromsMML1ROiESqlQ5UV7hIDXh4TNYGnKl4rFn9BzzzzDOwYsUKcKkybN+2dWGHTsdePP+rz1al5ozVj3LppZcWzp//c3EwrF/ucmkenF+XX3kFXHjhheD1opXG2pTjd7xW1hrFdGqOnC6sDkFzUmJq59jMEjPhdAgFGQnFkjroQZUBa6ewB9l///suvPTiSyTFFAz6S0C2Rkx9edLLffv2jeyLMR8KxxREtJd3ubj4ufR33pkyuLy8/B7btjNzc3PgwosuhIsuuZg02NC17Na8pDzAWxnQWxoGmzkR7URCvECFx0Gci0ThTFWh2oY0rwfKS8vghcmT4IMPPoBIMASWZYTD4cDrJ5zQ+YGZM9/fsD/ezoYOLS549tkxHxQWNumMGVrNmh8Od999N6WyZ2Vlxdwl+KbJiJepcyfGyBJVE/bydhz4u9eBiNjbPFtU0Y2ELqSIHnXSitkbPsc5mVjJ7kDksSaMx6BSw2uvvErzz7QM7E4asSzj5iG3XPPy3iYo7Ooa0CV+4413t3751Zeey8rO6u52e+Ss7By4/fbboV+/PoQH4sIFgOmVjt7pas+kY+oZDC9UUsAkBSR09gKJKeks7R1fHnHTdes20PwuKd0BthW1AoHKT5s3OezGX39dtO7An3x/3QgEEaUA+759L27+2Wcff9CsWbP2uq5L+QUFMPSuu6BH955gmDroUZOybNAy0DQM8oadie4EVasREU+3qvk2jA+KExuSJAgGA/DWW2/Df6ZOBT0SAk1V7dLSkvldupx404wZ72Krh2T8XfVGAxeGvLzDzrEseCUrOycbFbBRgmXQoEFERLggoO8+lh7rBE4E+dQbatqBWZKsgBMXXZKg0XWS/GF/j2eMpZqE8PiscNkiBfGFCxfC2LFjYeOmDZggYPrLy6c/Nmb0bbdde3G9Fd7rgwbOuWOO6dB7/Yatr2bl5BTYliRhHdvI+0dCp04noHFDrUnwmUOM+Pzj8aN4jR+Ls/JCVVSsx9ogZgoxokci4sS2ceNGeOqpJ2H58uUgKxL4/aUbNZc0uEe3Lh/uqdFffcZ3KG4riChFd72gsGnvcCA8ITMzuwgzY1u3aQvXXX8D9OzZDcJUaIdptUy6nuRQaMFwfPg1wx0UZq55a5jAC8rfY8bOu++8A++++w5UVlZiYoQRDQd/83g8N61btxKFJZMNASSFRps2J2fIcnBYWbn/Js3tSfd6faTM3a1bN1oEUHGCup3imzo2hKs1blHfqbhfh5gULvtiJx4XwkUV3Uj49s5aIjgtLxJ0+fYFEVE7cpBgx7Zt5JL74YcFoLoUq7S0ZHHDRgU3/bFiyQ/7Y/7179/fu3jJL5eFdX2YBEoTVXHL2FL8uuuvg26nnwoFBfmgO2SEGa1U9Kq4WLyS0uAw0YKVWDAsI45rEy1KFyWGoOgpa5tuw5o1f8BLL70IixcvBEWV7Eg4VKKoysSiJrlj5s2bV7ov7vWhdMz6Pv2HEjb1GuuVV17pmfX5F9dWVUTuycjIaoyFfi1btYZzzj0Xzj77LPJVU7GnhJXgRqy5Fy0WMfVgciTUIKH4LYrqBixf/hu5QubMmQ3BQBVEkYPCgR/TNPcT1113+UfFxcV/STFd//4XH/vll9+OUlX36QCgNm7cGIaPHAktW7Z0Ch8VwkB1Kaz6nVjYKbzZacx1gX7XydZ12ftA3IYneKBlzF1IZAXFFOgYyScG4lM9TkXCJndRmDp1Kkx/ZxrNZT0S3moa+uP/6Nl1wv4s5hw4cGD+Dz8svdJfGbhRdbmbh4JhCVvYd+95OgwYMIBUujHrjVlCOF+YOzye2IKuN0bowWAVS9FGlyf5ElhrDSSxX5f/CtOnvw0//DAfVFWGiB6utC3jze7/OPnpt157bdX+IN5U38e/2/EEEaXwjpx32WUF82d/c3MgEBmckZGZjVpUmZmZFEjt168vFDQsoIkcCAXB7dZYxTu1JmCtvXF7XGRYzQJTaMYHCV16KK0/54svKUNp2bJl1GraNm0zEPB/6/V5Rv/7X2fNGjNmTFJ6XqmAAIn4s8++HhAMRh5MS/M2RxfOyaecCrfdNoTS2TGjCS0idNUpqkyxLiIkJx2W+ZXYGsFTjXn2U23ZXyz54eCwihLdlLyFCP9dXNeMuZAoJqTr9MU1DREx7odNpRXEsj2x6aGLzof/RpGgpUuWwogRw8EwMR5jQTBU+XZaRubdm9cs/zMVc6mux0AX3ZAhQxp98r85F/jLKx8EkHKwaaM3zQNt2rQhF/EZZ5xJzyB+Yv26cFyGyeJCpgmhYIAyDj0eNxhRrL3C51KBCn+AyiJmzZoJK1auQNsJwpGAVVVV+U6TwsLHJk8es6x79+4pSU+v65gP1u0EEaX2zkonntgzd/XqFTdZln1rZmZmTjRqSJhB1rx5c3pLO/XUk+nBoP492H0TF2ZFoY6q6CpAV1asjYFlQXl5OSkmTJs2DX77bQW9CeM2uh6JRqP6nLQMX7FPa7vo11//elmRo4/ukrt+/ZqHcnNzr4lGoxqqIV988SUw4MILYxpdSD4sbsTcJDgWHiyOZzGxm7K7RfVgIaLEMfL4ThwHlt6PlhD+jhMQ0zpzutYyoGJK5KkgosSEEjw8L4rF+/bbr7/Bs+PHwarVq8AworZlGUuDQf/Qvmf0mPtXxEmQjM4++2zv779v/seaNX883qiw8RGWJJHah8ulUSkBZnEee+yx0LRpU5qHWKiKVh3iiJhizZ9pRB3CjUJlZQAWLVwMs2fPhZ9++omsJrfHhVZTMBypnJaX02BEx45tNv8V403tcvX3OZogon1wL84999zsr7/8/mIb5ME52bltotGoxBeSTp06QeeuXejBaNasOT0sPJiKPmyM+SAp4RvYihW/UUAY/fAejwc8aT78m23o0TJVhRnHHXfC0x9/PG3Z38k14PMVtPd4XGPT09NPwyTzwsLGcP11N0CHjh3J2qGeRViZrygU8MUJiDEl/Dd+cQkVTkS7cjMdyEQUD5bX7kbjf0erEgsp0QriX7yGjMcuiJASbMNUEBEnxHhLCSb2icH6/0yZAvPmzaMXJEWRSwPBqkd6nHrWxBkzJu+VntzePoZISBdeeHX777//7i5/VVXfzIysLMuyJbTEsW15y5at4Pjjj4djjmlHGZ0411CeCMdqGDpEI2FSDl/28y+wbNkv5ALHFPXGjQshFApawWDVjlC46rWWLds+uWjR3JSoReztmA+m/QUR7aO7eeONN6a/++773aO6fbPLpZ7g9aTnojWABYe4WGTl5EBeXgGk+3zg0lDRl0nNIwmh1bN9+zaoqKygRdvnS8M3NysUDvtN2/zJNqzXevTo8b9335265e9EQgglqnNPmPDCgP/36DySlZXTBN1J7dsdC4Ouv5511qRuqmzaYcwM30qRnHChQ0LmGn2JizV57ap1fWWyAnWTLN1HN3gvD1tzPHH3HCcn1t4c5wX1FNJZ6C+e9s6C6NyjyZJfUv844znw3uAL0qeffgqvT51KGZsuTTMCVf63ep1+evFbb736x99hHqIm3fr125t+OmvmP6uqAhdrmvtor8eTxZS50QKy6HnDpAZsPe72YCYrwzBYWQWVlRWEN3NHqpRQFAqFynU98mN6esaU44/v+OmHH7657aDxCe/lHE7l7qmfuam8ugP8WAsXLnTdeOPtTVauXPFPRVH6KZJ8pKZ58iRJ9rg0j4xpsLwWhMdPWBGoRpIlpmmYWBtkGNEyyzKWuFzqHNvlmvnyxHGr/87Fc/fe+2iDV16ZfIskybeoqpaNvWvOOKMPXH755ZCbn0euDla3wcRhcf3E8ePPuOixxI7atdn4lGAabAd2jKgm2TIrkFmFSNDcCsI5wS0hHjPiOJAbbR+tjNwlh9eyZMkSeOGFF2D9uj/BMk2o9JfN69W75+D3pr3+4/4qFajjciDNmDHDe/31t7euqCjrpShKV0VRjtY0dyFIoLlUTVNVVUJ3J1eKZ2SEBatY+GpGbduO6HrEH43qSwDsLyTJ/Lxz5+NXfPrpp6JgtY43ob6bCSKqL2JJbN+/f3/tj+V/NN1e4e/odnlOKi0pP15RtYamZftM00y3bVu1bRJPs1RVCdkAQUmCKtu2Nns82iLbji7NyMhaePLJx2969dVXw0lcwn7fZdCgQXnTp894SNPSrnZrbpemeeGKK66AM/v2o2AyLqBY64FWYuKLPBJQIhnxLLCasZTdynTv99Emd8JEtyOP+WCgHIkHSQgJILHJItumeuyMH8NMaKWe3NVU34tfD1oTmBwzceJEWLVqFXZEgPKy0o2FhQVXX3rheZ/tq8LVVIxh0qRJrokTJ+bv2FHWTpZd7U0z2jYYjLSVJMiQZcVtmiamzUggS5ZlSboEcpUN1p9paZ5lhhFdLsvS99nZni2//vrrX5KJmgoMDpRjCCLaj3equLhYXbJkbfrPP/+QV1TUslDT3A1WLl9RsGX7Nq9lmaplWWZOTm5Z27YtSwzq8r1jW4sWDUpOOumkYKrEI/fjcOG4405qv3btxufTvOldNc0NPl8GXDPoeuje/XRSnGByLCwQz8mIu554zIgnc8TqkJwN4xYR73KKU/nAspBiJGIydxAjIPY9HguKK1HwGBrTK4yrU9QWI0rMxNube45xISxaXbp0KVUQRaORrU2bNxl1Tp8e4/+qUoH6jgdddps2bfL8/vuWjK1bN+Smp6dlNmhQkAEoeiLLkgFghsOR4ObN5WWyrJcWFR3tP+64ZqED8ZmrLzZ/l+0FEf1N7gQGW5lr5gD3NyXgOWfOHPXuu4vPWr9+w+Oa5m2N/VzcaT4YMWIkdDrhRKyBokCx5nKR8CnLFmRuOlSkYDVWiS47FkMitx3JtrB878TaELYAx0Ul6G8cUqyWp8Z91d1+tcWjEqdFYo+kmnEYThi4fc3U6+rXwR415zbHlCa49YMxIN75M9Hthj/vM4kMhWXE0Qe/2QCY6YhN9RAhjE1NmDABPvt8JqikLxepqgr4Xy5qc8yjy+bP3qfqCX+Tx1Jcxn5CQBDRfgL6UD3NqFGjfBMmvHpRJBK5B2ylhWHbUlFRC7jt1iFwTLtjnEaCEYdg2MKIMSTMEgxHQtT3hhMFdsXEL6ytwsJYmdx6bAqzlGMWc6vO5dVjSRagAnr8U1uchv81lr0Wa7ix835xK6Xm31iTO35tPCUa1302RouIh38lJivsLyKyJMxeVKmbr6qoEAljCIQRf6gqANOmT4N3pk+jmjbD0COVFZWfNClqfP+FF5z1y9/ZJXeoPmsH8rgFER3Id+8AufauXbsWrFy5/ub/r8u9xevLyMLkhRNOOBGuvHIg1Ve5XApEExIXkFswfoRuOXpZJ2l/JrdCRZWySqnfSEQsDVeNCX1Sk3DH4GGLe5yISFNMqk5EdYGQDleL14+7EXdNZoyIuBuNud9YIgK1UHAIKTGDjlX3V48D7SuLyJZR5QOb3CmUgOCi4mkAf3kZfDH7c/jvf/9L/a3CwaCtR/XvGzXKH97//Ce+Ki4WRZx1mTdim7ojIIio7liJLZNEAN2O3br1Llq0aNFIb1rGFWm+DElVNOja9RS4+OKLiYwwg051qURASEzMZcRX/3i9DU+3ZR3iJJAw287RseOdOV2a6lhKLKU57rqLF37WtDp2F1PZXftyTjRxaR0UymTxGyyU5GSDCz6L/TAiqp6+za06oqCdUN5nROS4E1HZg49Dj0RISQC1DLHFCN6L8rLyX1q1bjni0ouGfnLLLaLVQZKPgdhtNwgIIhLTY78ggAHjDz6Y1XT79h0jDNO6RHOneVBJ4qSTusJVV11JZISZYkgiKEBJYSCnZUTNC3T6wRFNJdbPsHgQOG4+RkA8yYG1RkDhVUwXjxPbTtl4zskSf1+TiBJJK1bL4yQPcJcb9cChL+aG4zpxNQmP/Xv3ra33GRE5ig08dR5lbv73yccwZcpr1CrbtkzLMPSfOnc64Z5zz+3z5cCBAw+IjM39MqHFSVKKgCCilMIpDrYnBAYPHtzkww8/eyIasfsrqtuF5HPyySfD4MGDIT8/H6KoX0buNZbGbZrR2Nt6zGXl9AxEEkr0mJGOqlMky7eNZ9sx68jlcldrwVFbenjNMSQSYk3i4Q3YuPsQv5PIJroSSUfP6bEaa5IYf+R4+4Ga1lnN8+8rIrIsLjElQyQUhE8//YSaLOK1K7IE4Ujw96OPPuquL7/49L2DKYlmT3NU/H3/IyCIaP9jfkifEd10ffuee+RPS359CCT1n7KsarjQn3rqqXDJJZdA02ZNKfaDzd5YjCge8OfuI4r8MCXUGJY8HpSo3FDd+uANe3jXXHTrseZn3H1XzQpKdJE5meE81hP7nhD/4eePJU8wreda7zW657i7cFcSRok77i0RVXcDJh6ZyS2hUsLsz2fB1ClTSAAUo3J6VF8jyfbjLZo2en3evHl/mZjuIf2wHEKDF0R0CN3sv8tQbdtW2rY9rmNZWeU9mks7U1VVH2ZvHXfccdC/f39o3bo1SComIWCsiLV8ptRomalBU+MDbJW+q7Kh3WXAsyz5Wj+pqr0ha4yFsHbxqd9jtzdExBQsDKdlNk/6YHVICrigrKyUYkIffPg+lJeXQVQPmxLYKyOR0LPNmxa8sWTJkvK/y7wR13HwIlC/J+LgxUGMbD8jMG3aNGXChFfbrfl97Z2mZfWXZdmFcZRWrVrBpZdeCu07Hhvr4YSkg8kMaCnFPtjGOcVqAqmFIF6kGzfbOEXt+ky1PZB7Q0REOI6YLCsgjjeDK9lWRu64//3vU6is9FNNl2kav9qWMbpNq6b//eabb8pSi4k4mkCgdgQEEYmZ8ZchMG2arbz52oWtv57//TBN0y7GsArGhfIa5MMll18G3bt3Z20xsGWzbZE2GFeEZonZf/PpW5tlthuLDG9EbQp7e0NEaBFxAuKWJRbPbtq0Caa9OQ3mz58PET0CRjQCgUDlSo/HPbLl4Ud/8u23H1YdcFIVf9lMFifeWwT+5k/y3g5P7P93RwBjRtdee8th/33n3QcVl3qhx+P16roBWTm51L+pb9++4MtId/rIMM1JaqiXJAntzaJebywTiWi3BBSnH7kWHYVkrxmJB5MnUG0a64HQGsJ/r1+/HoYPHw4VZRVUPyTLkh0IVv0ky+bw7qedNGt/dlmtN6Zih4MSAUFEB+VtPfAGdf755xd+882ia2RZvjotzdc0atoyet569uwJ519wAXW3TU9PpwSGqKED9gpNJqaT7KKeFKJ/IRHVzNbD7ERsMbJ48WJS0S4pKQHJtLEhXCRqRL9t1+HokYNvGPj9gAEDMAgnPgKB/YqAIKL9Crc42a4QQMuoe/ezG/z++4p/R6PRm2VVa8tk0Gw4pl17+PeF/4YOHTqQZSQpLH8b+zfV9/N3JyLe9DvxwazvNScSNBbSpqV5YfXq1TBz5kyYO3culJeVgeZ2QyQQLC0rK/us6WGNn7v44rPnCZHP+s4msX2qEBBElCokxXFSgsCkSZOyRo58rG8wErrZ6/Yd5/WmeTA7rlFhIXTtejJccMH5kJWd7bSvZkS0y/Tkmu4wx0LZVUO92pPw+COSzKMSV4bYPTiJx3bqjoiC443veLo309Njhbr858RaKCQeip6RYCyAaVjw09IlMOOjGdRTCIuFjWjUtkxjW2ZG+mQDzDfvGzp49XXXXccKtsRHIPAXIJDM0/UXXKY45aGEQFFRkccwpNaRSPQaRXVdLMtaA0lG1W0VOnU6Cfr0ORPadTgGPB6NYkVMNUGKadIpWH9kYXyEa7ZhWgNOdYvVH9UiHBerTaoJdIzM6m99JXPPqnNndVsICRddkyyFPf6Jjx3jZ0zeCBW0t2zeCnNmz4bPZs2kdtkoOaTrkXAoGPo5IyfjqQHnDvh89Oj7y0SxajJ3SuyTSgQEEaUSTXGsVCIg9ex5dsG6dWuu2Lx52zWZGdktFE1TsNV6gwYNKImh95m9obCwkNqvYwIDqnJTA3FSvUZ1AIWKVpnUzq5bae/O9YXE8Jc25kg4Oak2WBa4nNbqXDiVyEfGNvMh8Hq9EAmFYcGCBfDee+/Byt9WgIwkbZrg95dWmYbxcV6D/LG9e3dZOHnyZGEFpXLGimMljYAgoqShEzvuDwSwjcTzz792emlp2dCoaXVp1KiRG4nHMiVo07otxY6OPa4jeDxukqbBNG9sEcGtHrQiTNNIkAzamXb+tkRUgwGZ8jjWVLE24pjajhaSrkfBME3wetJg3fr1MO3Nt+Drb76B0tISSPN6QJEku6qiYqNLc0++4Lx/vt6wYdZa0cZhf8xecY66IiCIqK5Iie3+MgSws+3bb39w2JYtW6/3er3nKYqrGdiKxzQlCa2e004/DXr26gnNi5pDXl4D6v7KpX6Y247FkZiiNypw77qXa21Z1vvVItrDydAth+TDpYEMw4RwKARlZeWwcOFCePPNN6GqooKsQkmSzageKSndvu3XRk0ajTn2mNaff/jhhyHhivvLprI48S4QEEQkpsYBg0D//v29q1b92WP79pIBlql0U2Stiaa5lEAwCI0aNYSTupwEx3bsCO3bt4f0jHSKl5iWSUREkkCWRW6q3RERRZBqPBX7k4jo6vj5YxfC/IOSLZHFR2MxLWzbDWvXroMlS36EH374AX7++SfqL+QmsVgjENHDS0wr+n7rw495e8GCmRsEAR0wU/2Qu1BBRIfcLT+wB4ztxydMeLnpwvmLe1VWBi6SJflkX4ZPkxRWV4Txo9Ztj4QTTzwJOh53HGRlZbF2EpIMNpjgZH7X1ueuGjCJZLQ/iUiuxoI1s+kYEaELctWq1TBv3newZMlSWLduLQSCAdA0F/j95bZpGKu9Xs9HhzVp8n7LooZLp0+f7j+w77q4+oMdAUFEB/sdPgjHhzVHZ599thciWrNlv/3yjx2lJbf5fOlNvV6vyzBt8KT5qP9Ps2bNoVevf8BJnbtAQUFDMEzd6XOEVodESgORSATcbjfFXbjVhJYTj8dwWZy4a49l4iWqZvP08Xg7cBZ1YinW8TYQ/FYktpXgGW/smDIooIIZxWuRwLZYlhw/PvYIWrlqJcz5Yg589fVXYBoG6NEItUbXo2ErGAwEJQmmdTruxKl2hvTzdRddVC4KVA/CB+AgHJIgooPwph5qQ7rqwpsbf7/kq5vWrd94Xk5ugyJF0TyhiE5dYCsrq6D54S2g80ldodvpp0HTZoWQk8OsJNRcS/elU5tyykBzWnRj0Sx+WEdVRipIWlznjqdPczFR3haiZm+jeItzlmSAxGKYRozEeEM6PD6ml1uGBTK46Fzs+iKUaLFhwwZYtGgRud8WLVpI15uVmQW6HsYsOiMUqtwWDFXOO7J1m8lLl86fdajdfzHeAx8BQUQH/j0UIwCASZMmpc2aNafdggWLegUCoXPcbu/hsqxmuz1eNRSKUE1RenoGtO9wFBxxxBHQpk0bKCoqonRntDp8Ph9ZRCzLjtXp8KZ63ELCh4XiSwlWDsWdnDomii85f4tZSQn74P54Dr4d135DV5usKGAaJuhhA4JVQdi8eRP88ZvyrZUAAAixSURBVMcfsHz5cli1egVs2LAesIOqy6WS+KuuR0PhSHhrNKrPzcnJ/qhLl87fHn100TaRDScehwMRAUFEB+JdE9dcKwLosps1a1barbfe27a8vPykYDB8msftOUFR1SYer88VCesyBv09Hg8RT+PGjYmMCgsbQ8tWLalDLOrZedPSqFYn0W1GBIMePVQAd6SFKHEA/3MaD3Hyobodh5DwZ6z9QWsIGxRhszyK81C/Igkiug6VlZVQWlIKWzZvgbV//Alr1qyBtWvXQrm/HEKhIBGPbRu2rkcN09ArDMtc7nJp86PR8ByfL2/J1KnPbO3evbshpoVA4EBFQBDRgXrnxHXvEgEkpAceeMD93nvvNdi2raqdZJtddMM6RVHUlmArBR6P18OtEnTDoVsuOzeHpIMw2aFly5ZUKJuRkUHJDrk5OeBxe8CtaWS5IEEpssz6IxE5oZVjE9mQVeUUnuI50GLCYlIkqXAkAhUVFeAvL4eKygrYvm07/LluHWzcsAHKysrob1iUyjvG4r66rhvhcFW5osobAez5iqLOd7lcC7t1O2PtOeecGhAxIPEgHAwICCI6GO6iGMMuESguLpbnzp2btnVreWFhYZO2Py1Z1sO2pGNkWTpac7sbhsNhOT0jg6wk7MsTDoXBQ+46haydjMwM6o+EhJSZmUXbYXaax+Ol9gqZmZlOTIddAhIOJkBgYkEgEKTC01AoRF8os7N9+3aygPDf4XCI3ICYpICEiMSDFpDX68G2DVWhUPAXG8zfXC7l+5Ytmy/IyPCsa926tX/y5Mlo/eyqP62YDQKBAw4BQUQH3C0TF7w3CIwbN849/bWPc39d+9uRlmGfIEl2Z9O2TjdNMweLYzGOhJYQEgMmMyChmCZrVc6bzCF54L85eSCBoFWFH57ogASE22D8iaR5nH143Am3w/gUbofWUDgcxkQ+QwL4JRCqmpORkTb/9NN7Lb7yykGbI5FNQWH57M1dF/v+3REQRPR3v0Pi+vYJAui+mzsXlF9/neCZ8sKUwqCutwxH9XYlJaWdwqFIoUvVMmVFznRrngyfz4dtzGWXyyVHo7psmqZkGJasaSr65GQsIq0lhdvEAlJZlizbti1FUS1FkaxIWLcqKyurbAC/HokE3G5PhSRLv+VkN/hW0eBXy7I2jR//uL9Pnz5RSZLq2wFin2AlDioQ2NcICCLa1wiL4x8wCKAbb9OmTZ6ysrJMWXY3Xr7styabt2xpHjXtbMm2fbIqZciykhYN6z7LtjIVRc6UZCUNSY1iRagFR/0abNuwrHLLtPzeNE+VbdlVYT1aBZZZpUhqMDMrY8NR7Y5em5OWuU3LgO2apgWEAOkBM03Ehe4DBAQR7QNQxSEPDgSQYCZPnqwGAgFV132aolS4t2/frs2e/Y37jz9+98qy5LUs0421sDhilf6H/zdsy1KDubn5gb59/xFu2biJ7o/aEZ/PjLjdbqNRo0aGcLUdHHNEjCI1CAgiSg2O4iiHHgLSnlqVC223Q29SiBEn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+BgEBAICAQSBECgohSBKQ4jEBAICAQEAgk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+BgEBAICAQSBECgohSBKQ4jEBAICAQEAgk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+BgEBAICAQSBECgohSBKQ4jEBAICAQEAgk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+BgEBAICAQSBECgohSBKQ4jEBAICAQEAgkh4AgouRwE3sJBAQCAgGBQIoQ+D9YHtjydpZKagAAAABJRU5ErkJggg==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004" y="1677033"/>
            <a:ext cx="2844165" cy="2844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656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6080" y="452455"/>
            <a:ext cx="78028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IDE simple sketch.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673" y="1432559"/>
            <a:ext cx="5458235" cy="5425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503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3" y="2171292"/>
            <a:ext cx="493268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Configures a specified pin to behave either as an input or an output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a specified digital pin to HIGH or LOW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digital pin, either HIGH or LOW.</a:t>
            </a:r>
          </a:p>
          <a:p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73" y="1760220"/>
            <a:ext cx="6661087" cy="496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7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" name="Picture 7" descr="C:\Users\user\Downloads\f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848" y="2468177"/>
            <a:ext cx="4584122" cy="408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5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3" y="2171292"/>
            <a:ext cx="493268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analog pin.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Writes an analog value (PWM wave) to a specified pin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2" y="1408430"/>
            <a:ext cx="6599555" cy="421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data:image/png;base64,iVBORw0KGgoAAAANSUhEUgAAAx4AAAIiCAYAAABG9R5cAAAAAXNSR0IArs4c6QAAIABJREFUeF7snQeAJEd97v9V1T0zu3u7t5ckLItgMthgMGAEGIz9jAQYDAiRBEgI8cjZGBElDAhMNNGInFEADMYgJJlom2RsY3gkm2AsZBS4u927DTPToerNV101O7sXNs2cbua+htOmnuqqX9X01Nf/pIQHCZAACZAACZAACZAACZAACQyYgBpw+2yeBEiABEiABEiABEiABEiABITCg4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jmrhccIJJ4wvLi7uyvP8FsaYujFGG2Pc3NxcW2v942az+csBTaHZunXrlIjcKU3Thoi4sixdnufNsix/0mw2rxrQddksCRzLBGrGmAc554631roAAvcofI9/8X4Vv9rqd3rZfUxrvNKItaVobXwzK79fAbm3bfzJidhLReS/NzkZ0yLyZyKCe0lotzsG/wutdXecYcyXicjPNnndtb78jlrru1d8rOeM/uA+i/udtfbnIvL5tTa2ifNupbW+j7WYTj/P4KLCz11OoY/4eVZEPi0i86tc884i+qTYZlg/K+f6oGskMLlWpPyMiLQ3MbZ+vHRLWEfb1tCYfy8cZF39s4h8dw2v5ykkQAIkMFACR7XwmJyc3GmtvYOIPD5Jkh1JkqRKKddqtWattR9cXFzEh3Q2AEKTY2Njt63Van+epukOrbXkeZ6XZflza+3H5+fnvzyAa7JJEjjWCUwZYy631v6+cy5uyCEj8H0ZNo742d+3lFLhd0qLKP8SpZT/53ewPT9jExt/37Ohjfe/lZtR7ICfIWK/0rNpvVpE9q1zgm4hIpeLyI1xbXRQKfS12lxXQ1BBPPkBWOfcI0Tkk+u8zrpPbzQaN8qy7GnOuT8PfYsbVjBNLFSQc38nIg9dd+PrfIEx5jHOuQ8CDxjgHq+UMj1rAKD8HIVz/lNEThaRVR486Rd1FOgr8Fq8Lnard33gd0mS6Gq4Dht2Py/oh7Xu2yLl/URkZp1D6vfpvyki+Ky7zSoN944RDP1YgqB9roi8pd8dY3skQAIksF4CR7XwEJF0YmLittbatzUajZvA+qC11kVRLOR5fsG+ffs+KiL/s95Br3b+5OTkrbXWD6zVamfVajU8fU3a7Taerl2slLp4z54931qtDf6dBEhg3QRgGbhca31X7Mjjq4MGOeBJdbSCYC8Py0ZRFH7jGB4UeKGB78PG2guRKEhWbkJ7exrOu07ENZ2zsY3nl2X5CRgH1jGqW4rIFcaYG3qFYbGn9gLEN2GMkbLEPt8/ocbP2Pw+LMuygQuPNE0/WJblA5xz07AuhA29F0dB2GGcsCoMWnhgnh8tIh/AvT1s+j0j8InLAHNbq9VK/D7P85+sR3jE8fXO+ZKuFbTr5wHXiHOBeXbO/Ztz5SlHgfA4USkF4XHrHvF92GXY+/aBiBQRCo91vHF5KgmQwOAIHO3CQ+HJnHPu+ePj4/eu1+s3TtO01m63F/M8/7ssyy5cWFjADbmvx44dO/6PMebpSZL8YZIkk9bacn5+/lql1Iu11l/es2fP//b1gmyMBEgABKbSNIXF467YCIenz92N+goh0kMMtzEl2hiYOeA2VFk7qqfX3df3mje6m1B8EzWOc11ThBc1Du5eDk/E0cbXrLU/tdbC6vEGEVmLuyWE1ClKqaeJyL1wJWym46YX7WKzG60xaZqiN19WSn2g1Wp9aJBLQin1Oa31faMgwrXQH/xrtVrooxcezrlBC48nKKUeq7W+Z48r3bI5By/8S9MUffpinufvgKATkYXDM9IvEqVeAUHTKzSi71419cqbz+I1DObaWq86nHX/JlLCsnJ9WzxOhMVDKXXbaMVYz9oIwuM5tHishxrPJQESGBSBo114YNzba7Xa/bZs2fL4er1+Ur1eH2u32+0sy76TZdkn5ubm3thPOMcff/yEtfbhSqkXwsoCk39RFPsWFxd/WJblc/bv3/+9o8Dnt59DZlskcLQQ6AoPWAei8FjZud5NpBcW/gRvMfCbxhJuVdhUwtoRNpU2uF0dbKArXW+WznGipHryHlxxsB3d55x7jYjADenHawCHLryr4xZ0Njb5GFOv8MCT9l6XsOBSdEGe509dQ9ubOeVzxpj7GWNUnud+A349CY/3a63PRD+6glEpzzxaINA3/E1rDeHx9rIsn7m2gR9CePRYnWLbvdYxbyCoDD//ba19tUgJd7kr13bNvp91U631/a21L1BKndBrCVzrlSg81kqK55EACRwJAsMgPBpTU1Mndp4GvqxWq/3Z2NjYZJ7nttVqXZdl2d/t27cPH0J5j9/0prhNTU3dQmt9hjHmWZOTkxNFUZRFUSDI8gtKqdddffXVfXft2lSH+WISGB0C3tWq41ZyUo+ryCFHFzfw/qm1TpYsHeEV0V0HlpAiz3sDK9ZEDIYQhK2jnRgXAuEQRMjLwhNkBDqvdrxbKXX2QQKm44a66x4WYlneKSKwkgzsUEpdCosH+gTh0WtdCu5gcGtCYPnjQzA37rGDON5njDkTcRboBzhDdMD9KQoi9A0CDZZnCA9r7bPXdr9fXXhgQJjfBG5dVSyfHyP6EFz2rDh5pEj58UEMfrU2jTFnOOfe55zzWRLW8r5Y2SaFx2qU+XcSIIEjSWAYhAf8Jerj4+MvmJiYeBSEAT6EFhcX51ut1j8WRXHe+Pj4f+7evXuuH+DGxsZOrdfrpzcajQeMj4/XsixrtVqtr7VarXcYY768b9++69vs3o9hsg0SOBoJeOGRJMlJMU6jt5MrN11Llo/K1coLjSTpxgZ03ZjgRpSmcfO65nFrrcRo5Tejy0ROFcB+tdb6U3meP321TXCapu+x1j4eggVGjxgAj6+4l8Vxhe9hVblARAZp8QCwzyql4GqFwGpv7YjiA+NFvAmC6Yui+EHoCyy9fT/SNH2/tfZMuNYFy1LX9ayXeYiHwR767SLSN4tHFKfe1QoueiHeBhYPTIRDUgMnjxLx8T3Xx3GGUup9EGZg1Jvpa62dofBYKymeRwIkcCQIHO3Co9pRiLiJiYlHjo2NPWZsbOwU3ISLoija7fb3syx7f5Ikn9y9e/ev+gBMTU9Pv7jRaDy80Wj8NnyDm83m3na7/fd79+79SxHBNa7v1Ip9GCabIIGjkkAMLvcWj95N1uGe9EZXq17XrLipxyjjRj9uLNc6cggPuFoFNx//stinkCkJrjh/KyIQCodMgZskyX2cc491zj1mZdB8r9tY2ASXWut35nk+KIvHzUXkSUqpUzsB3TfBPjvGnUROEGzhe6QRR0wLMjt9c63c1nOe1vr9SqkzY3xHnMPoghbnD25WyGRorf1IJ17mS2u7hrd4vHKle1I3wD/E9EQXPR9rE5IRxNgPi0gPaz/nnHz4erB6IOgea+bklXEqaxt/dRaFx3po8VwSIIFBExga4TE9Pf27xphHJUny1LGxsXF8MBRFcc38/Pw/duIwXrF3794frfbkcRWY6eTk5NZarfa6RqPxwEajsb0oCru4uPhf7Xb7ov37979aRJD2JKbCHPTcsH0SONYILHO16n3iHUGsiMfw70VX1fJA/YlujIc/P6RHxWbSWxOqXazPYduTqvVQKXVDwY0qiRXaxhGzUFUeOj4QAKmqXtxJ+40MUP91qAkzxjzSOfeRkE4X1+8+2e8dkzEGwuPSLMsQwP4vItLs8yK4d6d2BwKzkUILKBSC2qN1KMSgxMxWyCkLSzIyO/VbeGxJkuQuZVm+UCmFZB6oHdJ1cYriJwR9R84PK8sSsTVrzCzm0+m+UkFBhgPtdeNsgvDwYicEsPvTQjY0DfFbzRPkx7tEyif3eS5Wa+7DyPgVhdNG3KwoPFZDzL+TAAkcaQJHu/Do7jdEpDExMXFqmqav2bp163HGmBQF/ebn55Fh6qyZmRmkuN2MH/J0vV6/y5YtW56fpuk9kiSpi8hilmWXLS4uXjg/P48nmzxIgAQGR2BKKXW5McZbPOLmc6XoqDSFP2INH4USEHHTGAPK/R6yeoKNDXRvjQacgsRF+BrrauD1UBdJd4PnkB2rqv/Ra5mIFgIfG5D42BKIj/M7DyrOPQwaJKz4sHMOtYj8fbcbgxL6WBRFFERQBMighQ3/L/qJO0kSCI/Li6JIg/BAtijPOrp9JUkSa2bgd3POuft30td+fe0b/tV7XKvVbuucu6wsyxNCBjOfTTfEcvgGGo2GF2dZ5qcZYgNWGgiPNR6VxSOk0/WvWSY8Ysaz3gxowerhz60KGvp6MUrJu60tn7LGC/frtA8ppSA8PJuYeWu9jdPisV5iPJ8ESGCQBIZFeICBnp6e/kOl1HMnJibuZoyZds6VrVZrT7vdfkW73b6s1WptuNLw9PT0jY0xT5yYmHioUurm+MBrt9tzRVG8Oc/zj83NzR3yaeYgJ4htk8AxRMAXEOxsSE9alv50qaRHF4Vz7jrn3PNCtqEeK2TSgwsGSqSIFfElGhL//+r7paMnu6o9o7PRf1y3VoLykSNdV60oSGL62x53LoiY8zub48MJj0cqpVB3yKd2xUYypNPtLXwYi71BePwsCI8N39MOsW7urZT6hyqUQWNHq6LgiAKrx9KEfhRlWX7POfdmEbgb9e24DUSmcw41KpalGY4Cwd/0q5TIDtbnUFNkU8IjCIkDhKTPqNUjOuIou9XUlbxL7BG3eCClcld4VFz8f3syD69ugKfw6NuaZUMkQAJ9IDBMwkMmJydvlSTJqbVa7exarXYjPAlCMcFWq3VRlmUfm5+f/+oGmSQ7d+68PdJkTkxM3NEYs73jAtBeWFj4hbX2/JmZGbhRoIAgDxIggcERmFLKXC7iTlouDapq5NXGsLJnWGt/Kc67AK0lpe0ae5zcW8T+cXWyg4Xilt4XqUf4RLERCxN2klvEnd9XRNwHReRCEYmWmO514WqllLqwil2oLDGxgGAoq91bXBAD/ZmzBcbXN+EBa0enFgmqhCOYG7Edy4RH3PD3pvcNliV8gaiCuOrXcRsRhTS1J0L8IClAGRVhqD5vfeC9lwrO2nJDwkMhxqMqkNjt93ILVlVkMgaXx1owVWihSGlLgcuVUu7bZVlgfj92BOp6HCdany7OnSlOfheLH1m3UFUGi6digj4HixyKZgar3FIM0tI0UXj0a8myHRIggX4QGCrhsXXr1m1KqTtorf+q0Wj8Tq1WG8MDzLm5uX9FJfP9+/fjQ2H588w1UArt3qsjON4yMTFxA611Wpbl7MLCwpestW+ZnZ39xzU0w1NIgAQ2R2BKxFyulFTCI2ymYtCzd5cywZHK2iuddfftr/BY6rzW+jXOyWlK6d+KaXDjhrzqWuV+FTJVBecvizgI9OmADHv1eh0B5q8qiuI21slE3NgeIlMXNtkQVs8RKb/WySp13eawVq/WWr+ykxzjhaGzXlHFsa20dvQEecPqMRjhofTlIupEA+ER6nbEAG+f4QopdCEYnJsTsT/suL4+X0TWcS/WL4LwiK5W1b69J8ZDICiqyvaxdod3zesxIqCkZBUCYl1Z+rTqEIOHTCTQj3kSkdsrrS9zTm7ge6iR6hfrreq/Fx4O8SdYJtV4ojDv1rCpnPl8dyg8+jQrbIYESKAvBIZKeODzfmJi4nit9d9s3br1nuPj4ztxd73uuut+nWXZW+v1+ltnZmb2rzMAXG3btu12SqkH12q1Z0xMTMCFSzWbzf9tNpuvd85dum/fvkF/0PRlMtkICQw5gWXCA5vA6Nfe3aArv/FySsmVpTL3lSzro8VjGb0xEf1UpdRr6/W6rzERXZIQe4CYiN4A6CrqxAsPbEwPlto7aTQaJyI4urTu9tY/vj6wLkN4Mo8dZSHOtUTUM0VKPGnvx4EMTy+ApSOMxYsPfB/T6cag93AxZLVCsDs+J86D9bcfnajaqN1GG3eZiNzQx9pAEITkALHYY7REWGu/Ja58sIjsXt+DJS88upXLVwoPiA5jKtc8H1tSokxIcO8K3ky1tCZ5kUlZelevn4v4uBsIkEEetxfRl4tSN0iSVGq1urSaTZ8qGu+DrF0lVoQYwRggjHzSgxCrUqUlLroxKhQeg5wqtk0CJLBeAsMmPGT79u1TZVk+eXx8/GFpmt4hSRIzNzc3n+f5J8qyfO/c3Bw+/KtPkLUd6oQTTniQc+5JcEWo1Wr1LMuac3Nz30el8jRNv793716IGR4kQAKDJbDc4hG92YPrDS7tHN7a3m9moBaPMMybiuj7G6PP09rsCNmwuvEB0X0nVNy2SrlvOOeQevZQNYV2KqWuEFF3RE10v3lcEb/Sk23LF5IQUU8WKd/TD+zB4vGCWDMj1oWIQebY6K+opeG01hAfeGp+HjJE9aMfxpj7WyvPEpG7K60ngAGbfl+DBWITWUJQTb0CBKPD150rYElap7vr4YUHrE74Hw6IHrgrFXCFWwoqF620lNYnM4TlZ8Ha8p9F3BtFBHEygzgeIEqeKU7/AeLr4SZmdOJd83w66OAyVln/qiKHRZFVb4mwlqoReZnlv6PwGMQ0sU0SIIGNEhg64YGb8fT09Elpmj41SZI/TZJkzDmXl2X5zSzLLt6zZ8+715HdSu3atWtCa/14rfWzarXaTZDWMcuy/92/f/+XkiR58d69e1G7Yz1CZqNzwdeRwLFO4LCuVpWbSXhu7dyREB6Yj9vg6XOSJD4WIVpg4gZwKXbAWzx+rpRCZW3EhB0sNiMKjztET/3DCI+gstRT+iw8vKtVEFF+PLCARMETY1pi2mAUEgw1NT6LCtoi8pnNZrfSWj/dOXkTaikGnzU/qz7FGCqIw/UJT/CruB4ks/2GuHIAwsPLCX9dX6k8XDvPssqlyacWgCsT4kC8a50ryxyJBJDdCp8zgzierZR6ndaJgeXHi0JZEoS+X1XAvRdKOCA8vGtcdE2k8BjEvLBNEiCBPhEYRuGhJycnt6Vpeo4x5sxarbaj0WjAFeKqVqt1qbX2L3bv3r2whg9H/zm3c+fOm6GgljHmCWNjY5O4sZdl+e12u/2RPM8/PDs7O9sn1myGBEjg8ASWhEeopRDdX+KmyiTwZxdny/JKa+x9JetncPlBO3czEfM+peR3RWQrNsUhha53b8H9AuloEehblr7wHlLrPrQsS4iPlcdOpLJ1ou4AzyL8cRXhYftk8cC1ThSRF3Qqrj8pFOPD/c/HeKRp6rNpBcsNfue/R5ZgH/gesv+KyD85504+WPD8Ohf205VSb9ImNT0FGbu1NDzjNPWCoChLVxblN0S88DiUJekQl1+DxSMGslu7WyvdqjcaJ8KVqbeAYa2WeuGB3xVFVg5UeGh5tlb69UlSN2VZOsTUew3kF0v1H8TcJMZcVdpy3JbldujIKJq6cUgh8ByvoMVjnauTp5MACQyUwDAKDwAx4+PjZzUajcdNTU39PpJ+tFqt5uLi4jestU/dunXrL6+66qrVCm954XH88cc/opMz/zHGmD+p1+tplmXtoig+1Wq1XjM7O4uihKxUPtAlyMZJoEvgoBaPKpOPqmpy+KobCPQtrxTnA7kHFeMRO5WKyHEi+g1a64clSeIL3UXBgDiPWq3mvVwgPvLcPxF/qIgcVHiIyGWi9B2DX8zKotrL0rz6BpdcrVbPm3rohTSJGiIick8RmUJGK+xHITqQyTamjIWAqtVqiG9DaIcXJhBSOB9iRCn11Y5lGcwPyNq1njUMi4eIvMk5BfNG9VLnPEe/uY98KzMMxv11cSVc2PrqaoU5hKUAJhVx8mpryx8orT6SJjVvCariJvD/Koi7shQ5+F093VoL97c1FjJcEx2/stM0faYV9zpbOBRTCd5mwXnKIf7ESK2WNq3IY7Jm6x6i3DM7LnSJd8PquUyVBrr6BYXHmvjzJBIggSNEYFiFh2o0GvecmJh4xNjY2JlpmjayLENNjx90PljfqJT60u7du+EidbgDY0+PO+64V6Vp+mdpmt4Mn67z8/NX5Xn+Iefc62ZnZxHb0c8PlyM0rbwMCQwlgWXCw7vfQHCEoVRuJpVHiQw+uHwZQK3N+0TUmbhHxDoe1X65EkXYmEInwHIQCt0dTHg0fPC5Mk8K2a8OJTwqB33vz+++JuJQ/+Odm5hRWGouM8bgIY2Pn4hZq9BmT2Vs74EF1QGxEQoseoESxtoXi0cUHtYpE6uGg2kMno6b/sQYAPj7oihRNRzV1tdZIHY1i0d3Zw/W51gr31FaLvfCwzofdF9ljIIEqEJuyrIojTFfN8Z8rN1uX7CJOVn5UqggWIIeiXTSziqowq7ArTJvVTJMG7OgRJ1spbxPZ9Gdi+RksAxGNywISFsWYm3lIUzh0cdZYlMkQAKbJjC0wmNsbOw3G43Gn3ae0P1lvV7fhg/Ksix/lef5FUqpt1533XXfOxydm9/85vW9e/cep7V+W6PRQFA53KzKubm5f2o2mx9cWFhA8abNPGXc9OSwARI4xggcIDy6G+TK393XGY9ZrYwy980Gl9XqAOHhXFVccOWGsIqHiFrB5zg9lMWjalMnr5Wq+GF30x8vFmJG0Bh8bGBHQdsf71h2HrmJtbBVRBCnchfwzPMcJoxuvEqSJP57a+1/W2v/n9b6XnAr80Hf1uLcuAH+p7IsN+VqlSTJPa21ZzknZ0JGRquDr49SFN1YhZBpy2qlXpllLQS2b+BYm/DAdl6JnGO1fEdZucxoo6EnISR9Kttufl2405U+4F5r/Yksyx6xgU4d6iWoZYL4GVh2TFn62Jtuqt9K2lYpnJ21CyLq5CTRJzuRc4NAjNUFvesf3P4oPPo4O2yKBEigbwSGVXj4j+/p6Wl8QL65Xq/ftNFobNFaL87NzV3pnHvGnj17vnQ4a8UNbnCDXc65uxZF8dJGo3GHWq0Gn9pWlmXvzPP8kj179nyrb5TZEAmQwFoIHFx4BNHh06v6J88WFQSPlKtV6Ld+fydg/MwYfB3FB75WaXXhBtO1FpwmIoeusF0Jjz8PwqOKFA7HCuHh68IpJZdYax+1FoCHOMcLDxG5S9jod+M58LQ8ZLKCdfcD1to3wB0sSZJbR+sI2kySxCZJ8o1Wq4XNNtLabsjdKkmST1trH4j4EVG+KIukSSL1RkMWFxe7KW3DOKDoXtnRYC/b2NhXS6dbuVp5A4+154jYfxHRl3TcwKa11rXKDavKJBUTGwRW4Pf3ncxqjxeRfetL8XvQkcCdbzpJ6x8zxvwfrLF2q+XjXGD1goUKh7cIiWRFUVwjYk/TOrl/5zMOwkMj7ggH6njEwot0tdrYquGrSIAEBktgmIWHbNmy5XdE5Cnbtm27v1LqRDydy7Jsn7X2RYuLi59dXFy8+lD4duzYcWvnHALKH6K1vjEeKJVlOWetfe7i4uJn9u/fv3ew6Nk6CZDACgIHxHj0Frbz2YcSpFt1riyKIyo84GqllIbw8DEeQTR0q48HywQ2pDBRrGbx+KsgPJJDFBDsulph86iUfNxauymLhzHmMmvt76PfYUPtM1vBdSwEUiPbFVy6gPnyULUd/fCBIKGC+bxzDjWNEKOBwobrPjoFYOGC9sDSRZNqAAAgAElEQVQqzkR3M0lhg11FUSylhfUwnYPwGJjFw2/ojQGU5xftJlynkEzgHShiGYVHNchqSpDlC65L1lokHYFr71PD13Wz6L4gld9T1vyNWLm1KOUTGMR1EYUP+hisHV91rnxmVcRQ/0XH+nIeBAqsRVX25coqAm9EptPd+JTwlSRAAoMjMNTCA8UErbX3mJiYeGG9Xr9dkiRpu91ulWX5LqXUJdddd903etB1XcXxkG16evrunadar5qcnLwtAi6LothfFMV3O0GVf7l79+5/6sNTrMHNGlsmgdEkcIDFo8oY5aQIT311yGoFi8cRymrlSa8UHtFFCH+rNoc+ANnn1BURWDwOFuMRZi25l4h7tIj7v2bJzakrZmJDXtxUQcIQHrB4rNv1s1ar3c5ae3ZZlhBDvxEEE+I3kH3LJ9gIYul0EblIRG6EWiPOuVtAb0CYoBtBePgvEA4i8vkNLsFPa60fCMnjNVpPcLlPExvqVCitC2fLd1lbfmyjIkdkdVerKMTgalUU2Wsr4aUuU0r9CWLP0UcvTBBibq3U63VYuGwoHrnPOYeCgt/eIIul9aDtZeKkoeF9Fmp2RBERUh4jlRtEz2dEHIopwmXvZR1fvPN87ZNglYnig8JjczPCV5MACQyOwFALDxFY6BvHp2n61snJyXs1Go2tyCqT5/lX8jz/4J49ez4S0MU08Riv3bJly656vX4/59wbpqamtsJHNsuyK9vt9kc7T/o+tmfPnkFnyhncjLJlEhheAlF43DUmD/XCw9cqqJ7owt/eux9pNejK5SsomvdprR7n0zwhEDr430frR4/FA+aQhx1eeKDp5GQRC5cmH0HQGxwc6jPAocxn8BJx/+ice4WI/KuIrKuYqTHmVOfcJb2Wo8g2fPXpc0Xk9LIso/BARfFbhU05REcVYoDeVMX1IDwu3eAy88JDG6MRx9B7eFe6KjuT01q1lbiTi6LAQ6ANHqsLD6+8qroYXeGBQovOuVPBIFiF/NrrER7ePUspNWOtRZavTQmPJEnuZZ26wllbQ8HA4P7lTU+hag36iBDEHzmxl4iVv6zmJnlZh9V5If1Y12JUfdjR4rHBRcOXkQAJDJjAsAsP9L++c+fO8xuNxgPr9brPTDU3N3ctYjX27t3rb9DLyriKyI4dO+Dr/HCl1FPq9XpDa50XRfEfe/fufWmr1fqOiOwZMHc2TwIkcCCBZcIjPvnFRgx1CirxsVS5/Ail0/V7PBH9XsR4YE9nDDLQ+hoX/v6JNLBI/IRg3izLsOODxeNTh7dQeOHx+bDR9HtMuMugfYittFaTVrOJNpHTFW0ilgCB3f++zoXzEFh/6/U6dq6hFkUREoYpBeGD/kN4LCwsXCgiN0QmKRH5baijeK2QTrdKMbskPNZrgcEO/2+r1yuttKmsCbBoIbDcWxai3cg2RfymfnDCI1hXxsbGMKnnLMztg8XDH1rrc5RSr0aNE8RYxBTKYBiC7WH82WutRZwFhMd6WcRLqUZjyx8im1bWbtfidcAiitGQqxngnyVi397tY1LzFg/Ed6DoIcQl4kCqmBDbzQbHrFbrfMfwdBIggYESGHbhATjJ9u3bH2qMeUyapvdJ07ReFAV8keGe8PprrrnmpyEQsutqdeKJJ57unHu8tfbeMJ1nWbZncXHxq+12+znNZvO69adtHOgcsXESOFYILLd4KOUDj71FwCLDEAKB85itBzEecHMZsHWycaM0ta8tivIecFVC3YvK9abqU0y5Gp9NB6vA4WM8/F0rOVlZuVSqmhp4eg63pqqmRvDx90/VQ+XszqZzRmt9cp7n/7aexdBj8YjuUn5fHYPYe9yposUDKX9/1xhzjnPuQaGGR3TlQR+xj/2ecw6Vu9+xjr4gHu+1xpg7iQgSeyjYcrRCzI43pfiNcyiEh039ohJ7v8FYPKrZwnpKEiNlUYpFOt2iWCY8nHOvjskE4jgx377KeRV4nltrv+uc+2sRgUvY+g+TnqWcPE0p9bvOliZaWOJ1oB6sK8Uiaty5Z4nI25aEh3e1OhclHqOAW2GBi+sUZqrniMhb1t9BvoIESIAE+ktgFIQHKpnfstFoPNkYc1aSJCiWlZVlibS4H0iS5O9+/etfo5I5DrVz586Jjon8WUmSnD0xMXGTPM+LVqv1/YWFhU/Nz8+/rmNyX63wYH9ngK2RAAlEAge4Wvmg2h7hUZXV8SUurrSmPGWAlcvDvbF2a63d5c7ZE4JA8HvDEPfg+11tQuF/X16ltUYGKmTAQuDxIY8kqd/HOnups7aqYI6UtYi3iDEOiOf2IsSXrQaCvcaYU/I8X5fFo1areVerUIk8XMrHi0OI2LIsr+lYN5CuF33+buywMeatCJy2Fhltq4BljD9WNXfOvalTSdxn5lrjcQ/UElFKjXl2sCJVBqNwZ66+D3VbcLWWVu6UgQgPb2Sp6q+EoG0r1p1TFMXre8byfFg8quntphPuqdtSCc9gTXixiLxmQ1YPnbxciXqx0T6OxHtN+TD7bpC988IDflYi7llipcfioV/WKR3jhQesHt4dDMII31u8pipBRYvHGlcoTyMBEjgiBEZBeABU/fjjj3+S1vo5xpgbIlFLlmU/W1xcRCaXV8/Pz8N1Cp+csI7coizL5zYajUdChOzbt6/dbDY/m+f5e/fv3/8FWjuOyLrjRUjgYASWCY+l4nxLp4bgcmzGr1SiThlgHQ/cG48TMfdSyj8pPj6k58ZuDi5I3hd/qfp1aYsiRzILuN7MrbYJTdP0rtapN9myRNrarairEbJLeRESN/ghxsMLD+ccXI/WIzxunCTJw7XWrw6bZG/pQNtwsfJVwoviP3xRQ5Ff906IMeYtzrmndmJLvHknzkV40o9sU+sSHkmS3MNa+3nn3BisKBBvcLXyISxReEHgWIs4kn0i6ociJbJnwfV1g8chYjyC8IiZtNI0LbRWL2g320glHI/HishfKKVug8rgS/qo+sjsSbMLFyhYfiAI1mN9A9dbiaTP0VqdlaQprB2+/kZZ5Ehf7FPjBtdC+O/9UJQ7X0r5RLeHWl7WiXk/V1wVF+ItZSHtLgsIbnDJ8GUkQAIDJzAKwsOPYXx8/AFjY2Nnb9my5RRrbZrn+f52u/1t59wTZ2dnr8Jnxc6dO7copU5zzj06TdM/GB8fr8/Pz88WRfGOdrv9pvn5eXz4btRXd+CTxQuQwIgTOEB4INahqtpc1VOwFnEe/knuIFyt/BPnpfo/+olKqdfVarWxoiiSTsY7f6+pXHSSbr+wgYfFQ8R9M2ziITxWO1C7AeP9hDb6XsYYb/kIcR5wOULMh0+ShfgRYwzSe6/X4vFGEcEYKitDsKaE8cWxwsqB2JFlwqMTCvdWpdRTQ9VyH1Af4xtChiu4F63L4oH6ILhVB3ciZaPFI/QLaWFtWbqyLK4QcagXAku1D3zZ2LEG4VFduxQlLxArvRaPeqe/J4nIJzsuStsPKDFfrYOYPhlW8n9wzsHFrjIzrH5sUcp8SpS+uxJVs84lMWWur8OBqCIIW41aI/K/rrSn5nmOuWofIDwggo2RxKS+4GG73YbvWjdhGC0eq08GzyABEjhyBEZBePi9wJYtW25Tr9cfWKvVUBF4oiiKPM/zn5Rl+fJO5pFvLiwsXHujG91om1LqlUVR4AnfTRqNhpqbm/tOu92+YN++fahUvqGiWEduunglEhhpAgcEl/vRLqVYxSYMjla2LIr/cdahyvN/9plITCZ0jlL6EUrpOwTh4/ee2BxGP/ooQBDMi6KGSsk3y7LEvWUtwgPdNiLmMqXkj7371pLrTyxqBzHjN5BwH+2keP1n+PiXZXno4oQ9MLTWf+OcexKEQtg4d+PcggUDv/9uyMx0UOHhLROIvQjWnWqsfkJg8XjuWtnD4tEp2AqLx0TMpoXYfJ9CN7rSKQVB50xiPtdcXEDmrE0ehxcecT6LPLfOuhd0Pjfgatt73EkpX3jRCw9s6mPa2mpZOhfifcDjS+FzZTXhEedgC+ZelLprVXwD9VJ8oUa/xtpZy697/xflkDr6fpLJj5b1Tsu5StRLYZGBi55fQsiD4PsWcxLQ1WqTi4gvJwES6DOBUREeanp6GoWX/sAY83ql1HGdwlN4QnktUkRaay+en5//6Y4dO37LGPOmWq32+8aYKQiNVqv1sXa7/ZHZ2dkv95ktmyMBElgfgSXhUUX1+s1XLCxXBR97XYDYBAgPuDWtx71ltd7cSWt9Z2z88jx/ilL69ths+irbodAcNoZ4oty7Ga/q3Ll/11ouLooCsRGt1S4U/q5FzOUC4QFLSxW57je0sHZUaV59pXb/uxDo/EJrbTcI+nDXgfAQkSfFGI0YKB1cuny8hjHmu3mew4VrpfB4hFI+fTCElO9XrNIe9txfdM69q1MN/XMisni4fqRpeiel1COstU/ruL7CkuCDTKo4+kp8VG5GpSTGOJ2Yz7Wbi0dEePiEBUVRBuHRa/HAkG6ktTzTOXmQUhoZE/06WKpkrjAnUYN8KYjONQsPpRJYgE4CADhJVfU6tJjESJa1fcC9iPuxaPdJsT6oHPE4S4fW53aMgedi2VTxQFq0ipnBKDzW+B7kaSRAAkeYwKgID49t27Ztv6OU+iul1G8rpabxgZjnOXyY35Dn+Y+01nfvmO5fsnXr1ls3Gg2zuLi4vyzLl2ZZduns7Oz/HGH2vBwJkMByAgdktQo1Fqr6Dl6EVIX6OhvqqxOTPK4oip9vCGJDnLS6GUe9mtFaI6bgmXhyjPp6flvsv8fmv0qj6lOX5nlXeCANLB7YO+fO7zxbPnedfYFj/hVK6T/y4qByh/I7UMR+I0hYnFVI0xvcZdBPVBhfTXggJgHB8K/WWj8qpIT1QiaIB5/hyhgzmyTJ19rtNtIEw5Vr2WGMQVarT1ZVxj0M/3dohlDX4vvBtWz5hnhFO7Va7dyOzxj+wTUJjSBgW5VhKuEmhBTC4GrLcrdz7tMi9v+uk+VBTl+zq1UuznPtjfHotqe1XOicT7/uA81DLRPwc6G+DObrm865x3Vc2361mhCDRR4V0rVOPyBK3bEydvkEBVUQv3eTwjLwa/4DIvasg7LQ+mWd086rXgPRAmtJ6lPrhqQE/mV0tdr8SmILJEAC/SMwUsJjx44dv+mce0RZlo/QWt8SHxLNZnPGOfeiiYmJnxhjUNjr4bVa7TeDteMq59yTd+/ejaBQuln1b12xJRLYCIFlFo+4yYuBzUitW9giptMt0iS9uiwLpDTtqYCtqmp3yAblk9FWeYK63/uMQUrpVFlXOh08VELYiNuG5xd4+oxNHI6Y1jTGOODJf2+8QxAi2NttWHiIqD8KsLCB9dYAVEpEoHVvyEBwccIGeaVL0ErWJ4oIXEeRuhZZ/rBJ9oHlkWWw0rx7bGzs5c1mE8LBF+hYcTyok+b1UxAuGHOo1o1TfAZcpdT/C25ahxUenb0vnsqfhxcmCbyCHALbjYSn89G3TWPMSr3SFhkCta/dyAJa/ppVhEcM6MHsW3eOyLIYj25TxuiLnHMPx1rxRQ4rjqG2n69sDhbNoiiQih3iY7XaI/dRSl3gnDpBm6ThRUdZVqmEPVzrf4ZmUEo+aG35+IMLjxBc3rUO4iyfmMCLF2a12vwKYgskQAL9JzBSwmPXrl1bsiy7VedDAUWV/iBNUwSZZ2mavlFrDbcrPP37PWPMhLX2V+12+x+stW/Ys2cP/MQZVN7/9cUWSWA9BA6wePiNshcPVZwBgsvxix4XFx8GEWo1I2rAXy8Kj2qXjBNQL6Kq5gwRYmoJaiPgn9IJiiXEJ8wovFZt3nA+LC1dq0uwevgdYWWBQYXtwjl5k7XFJaGy+HrGq0TM/UXs40UUNvldywLcoEIsSShB7f39vcVjDa5WN+kELV8hIjevYDhsarsWC4ypegru8IT/+YfpMPr0t1pXogU6CE5B1aZbWaXU96wtEGezikjQ58ElCPEbYdOO9nqD3X0XtNHI3fvcPM/fvB6Ihz63Eh6+NHuIE6osV0GQ+t9hvhXMVuC60tXKNw3h0cmy9XBowjj3YFFlGcYa6LqKQdXC/Q/sD3OYB4u4T1YWlMo1qlsPxnsXVusOlqXDCg+R80Spc9FMKDLoV7jx4gjTW32k0eLRn9XEVkiABPpDYKSERxWsKRNTU1OoOHv/Wq12HD52O6krP4/6HFmW/VGj0Tgen7l5nn8HH3Ba6y9ed911fXi61p8JYSskcAwTODC4PNQziHEKPmgWBS+C20+1kfX5WCv9gW1kEBtVgiq/8/a/DdEilfBIURnaVulc4fDkq2VUFgEclbDpbgC7UxLdjYKr0a9ELGLDzhdZEfi7rknUCGx+JXah0SIBK0V06QkxFdgwo5MXWmtRvO+rh7nEjUUllytxtwwOUr5oRbfvPibF/1tVeCCrk1I+41bQf1UsglIKE/E9a3NstFexeCAWQZ2Xpml0TfI+bNUT+V7e3o/uudbavgkPUeoV8I9aLjwqq0W1LkJWK5EXHEp4aK2fpbU+XUTfGfooWrx6LD9eRFW1NvRfieiPi2TfO8T83FHr5FFKqectxfz3CI+lGBKnlPuWUupD1tpDFWo8ryMAz1XaVLVWfDxQCDLvYUvhsa43I08mARIYMIFREx74gEymp6efnCTJQ5MkuXOSJCZNUwRO2izLjhsfH681m81Ws9n8YlmWz5idnYXoWGsw6ICng82TwDFNoCs8sDP1MQ49B25W5ZKrlSDVLp4UlwgW8E+OY4bYwzOswtMrP3r/pNj71ocifrCqlIVPTQp3FdRV6Cmg1ytMFpTSn7U2f+QmZwwyCsLjFRhyFAdeLlVHpZy8zxViLfzPXwwpcA916RsrnSCD1K20Uhoc/WbZBysLYkdKW+YLzrk3d1yuvAvUIQ6Iig9rnUx1sgHCXNEb72K11j8oCvUwkfZ/H8JVFai3iGi4h8GygvtzGRSQUXCBCwIyWpBCpixkzOrDoV90OOHh0xRrhYdQ4AxXq8O4sJmzRRyC9VPEp/QE7Pt+hvgVWIEwpjdYW6A9HEvq1/+o39qxvj8lTVODmBZ/Qgish+UkWtfKMocyRC2Rw1VEP6jwQOo3hTgRWjz6sIbYBAmQQL8JjJrw8Pfxbdu23UNr/egkSU4fGxuDW1UWnh4io0pRFMUvsiz7zN69e/Ghi7zoB/Nv7jdrtkcCJHB4AgdULg9B1123Ee8a42sbVEG+cVserR2rAobAqNx6gojwKVy9a0os4OeLt1U+9t6y4rMtdet2QOigwIZ6s0h6gUj7p6tec5UTkqT2wk4Wvld2Un/7XKiII8E/xFSEp9U+o5X3/qoOPDRBtqlDHTcR0UgDewtv58ALrXU+hgCmirK0SuwzrbVIy4saR4c6kKDjd0T02zouV7dfEWCOviyUZflfIvrFIgUyNK086sakb7PW3s859xte9BjjA+irIHMnSbLM1ajUWv95P12tVrN4hEBuTPYhLR7VoMwTRNwFBsEyIc4jxv9EsZBlqPPn5+j1IjYKjxVMNOqjPCX6WPXG3cQEBlUcEWq4uMeUZUnhsdk3GF9PAiRwVBEYReGBYoK/sWXLlsegknknpeRx9XpdIwAQBcCyLMuKovhCWZYX7t69+8JoLj+qZoWdIYFjk8Chs1qF+IqyzCtXK2+ZQKE11C5AgcG1AYsxI6FYHdJR+U1+cJ3yjcSNpf+hcivqfTI/V7k6Wdw7/nVtVz38WUkydjel7OnOubPLsmzEtLc91g5fSDB6lymlIDyQAvdgcWl3ETGP00Y/slNdfDpm4fUB0FX6LV8jRJy6v0gBcbLa4etNaK3uBgkTHuCAh99ka63R5JllmR1sgzxmTHK5c3L3GNMRCxLioiETbcDs5rTW71ZKXZjneV+4ihze4lG51pWYb6yecw7lahUA/a6IfpTW6mxjkp3RStELLwgRWD1eXxTZQYWH1uZtIl54QFR6FzC0VavVJMuykD3NXKOUfY/W+sIsy354mAmixWO11cu/kwAJHHUERlJ4wBy+a9euB2utn1eW5W9PTk7Wka6x3W6XzWazaa19rzHmA9deey3SQfIgARI4OggcEOPRG9gNq0NRZD6rVW/9B3iUIF5jrYfPWgUrh7VShhSmPsajimKoxEYVR+y39lW8hfuhc+XVImqviIVrFNyL+nWoNB2/s1L28qIoYGXouvJUG3SfvtZZW8IAg83+vyulXlgUxb8fmAbXnC1K3gnLQhU/7je22gsta/HwBQ1BXq1HeHzeGH13tLMysxUCxpXSZ2RZ86DCQyHWRAnSmHsrRxBx/iuSL/XEsVxjjDk5y7I+3pNXER4+w5lPHoCOnVMUxUGDy3sm+SYYjzHaW5J6Xc/i98japZR8PM8zVHbH/FT+VCINEbmjUsk5WqsHYvzgAUGGNR6FR7C0fU/Eopr8arGHFB79egeyHRIggSNGYBSFh3fhHhsbQ5HA0+v1+qlKqSl84OZ53i6KYh/y4LdaLaSbjB8KRww4L0QCJHBIAgfNahWtDl4suFJsyNjTGBuTIs+lyKs4jLUc0Y8eG+ieuhbLMlfFzTAyDmlt4JpUOiePFylxzxjUcWcRfQXqD9VqNYUHJc1mE9YJC2sFfs6yls8GVaVZVYXW+v5FUSDeo+fwsQjvDL/AplYlaaryLKuql0NEVUExf7pWi4dS5jLnnBcPaBd9gRAqiiLEnqgzRQ7qEjTmq3OLu0cVTO4cNtgYQ1EUCnOJn3G/zrIM9S/gPvaD/gE+vPDAkoG+dM4hyANZrQ5axyP2p9Fo3KQo7KXW2ltaa72PWOi/F1DRVS9Yov4jiIfd4fU3ju5vcW4gUkKwuheJPYkLvitiwYLCo3+LgS2RAAkcJQTW9ml9lHR2Pd2Ynp6ezvP8ho1G46b4vKuCUEtkilmw1v6o1WqhYCBT6K4HKs8lgcESWCY8fLKqEHwbYz26Wa18rQL/ON+ntUJa3DV2zVebDhv43sDxsImusuR22npZkiTfQqK8okAIQIENMTbH/T78g5I0Te9srXjh4SuP+PS1VdHEUIfDVYHu3hri+6qUgvD4Qu99zJj0CZ14inf6J+pVMUL/ArSF5E5wTUOIyjotHpeKOG/xCDEaPvQkRr6LeOHx0YOAGTMmhWi5h887pnVMobsU1x/acc5d7ZzDU/4jJjz87d9nfxIEVMCKdVjhIdL4La3Ly52zSFMcq8wvy4S25B6n/sPaHOOJwuNGSunLRNQtw/x6S0e0nER2mFut9XfzPLmvyAKFR7/fbWyPBEjgeiew1g/r672jG+gAxpZs3759LG4y8LVer+fXXnstAsp9yWEeJEACRw2BA9Ppxq75quU4UCxQ8Nh/n3X2E4lOdiNXUpGt++3sA7lxYEMON6QVDyI+vLkUuetlmt5Za+eFR7xfhTiAmNpKhRoasZvYoN53pfAQY56gnLogWBjQCVQk9CIGm1ql9JVlWVwsYt8rIv+1hl7WRPTZIupRcJnypbuXMm6hb7jPXiyiPiJSXtrT3s211o8QMY8XcTeJG3XE2QXmfi6DlcBXog+Zuo6c8Ih1PJRaS4wHur1d6+TsDrfTlVJ38HADWwiOnqQEGA9E6nusRQ2Q7McijRsnib0M1pLolhVZLi1xXxPkX5Ik+Vi73XyfiMyvMj90tVrDAuYpJEACRxeBURYehyJdJejnQQIkcLQRWJZOF0/n/SYXBe9iIUH8ChEXzv2POEG61x9vcBAx926v4FiR+nSDLW/sZbcVMW9Xyt0eifm8i1SVXcuGzbn/GQKicgXzQgkB5v+wdLnGb4lkqJyNwnkaZg2IDsR3FHnu73lKqS+XpX8Sv55MfrpTvuLc0G7SY/XwRqlg+fhQVQgxHuYBSslnwt+8lxdcxhBQHTfswYKDNvY45/5NRJ4mIj/bGL6DvWr1GA9Uv4DwRHB5URSrVYT3FzGmfoGIfSJiNOKcROEB97OeWjCoxXF6WY5/oV7P7uqcentRFDdeEoHeP7AbK1IVDFR/bW3xvDUyoPBYIyieRgIkcPQQOBaFx9FDnz0hARLoJbDc1aqquF2Jj5DVCpXLUfxORCA8sPH+zxFBiKIlkyLqvSLqz7C/DS5Vcfw+HiAUNvSh5iLyp0F4eFGhTfpu59zDnXMTUlkiqmy6VRpdn5rXlih46FPxrkd4oPWXd+JKXgLR4UNeqnRZeEKP2A1EsX/I2hLWgPBQxzxAxH0al++p1RHdi/xpVZpigzYuybLsKZ0aHvvX36/Dzf7aYjzKslyjq1W8ln6H1vqJGHtPMcEYo+Fd+cC9ioFRj6rVagZFEcuy2AY3vsDNB5ZHNmCBAota679ut5t/vsY1TeGxRlA8jQRI4OghQOFx9MwFe0ICxzqBZRYPBDR0K3mHVLDR1UpErnSlD8AdFeER5t5cpJScFoRHNwYluIJFay2epONJPaqXvwepwX1qW5Ne6IVHyC0M36ylcuWhHKGzXxHxsRTrFh4d99SX+MKOVfphZMjy/fOpepV8KM+zs5YWcCU8kiTxAfE4P0kSiJZuTAREZMgo9ZGyLM/s/+Jfm8Uj1EpB+tvVslrFLt4J1cdF5DlhbCFLV6wNU51WtatON0bGrRWIwq61JwgO//nbkxHr1Uqll+T5wn+skQWFxxpB8TQSIIGjhwCFx9EzF+wJCRzrBKLwOClGH8cK4z4oukTNBR9xDqPHlc5aWDw26mp1VLLW2lzsnBceXUtBT7ajbjXzUPUbVo/XdQqkvuggwgMCAY/efb2TqtCit0x8WcRtxOLxlxAe6FdVcLEb/I6igBAg33CufHtZ+jiPWREvPP4uFgzE5avCeFXAfPWvqqGhlPpwWZZwEevzsbrwQHB5ZbERBJevydWq6qR5qFJycbD4+M9RjK9XWFU+V+pdIg6Fa8+IWcHifHZFYVd8wHWw/Pw6IFB4rAMWTyUBEjg6CFB4HB3zwF6QAAmILBMePvgiuFjFgm0m8UEeriyKK4Or1WyzMcEAACAASURBVKgJj7c5J3CX2hk3qtjQxsBlWD6wT3bOZ/ECotd0vp4nIjdQyrwV7lfBnUch/TAOpBwO1fr2iHOXiVhYF9Zr8Xh2J9j5eVrrE3pdhHqKHOIS/2utOUUku0bEPEQpeXfvZjtar9CnEKcC4XGd1vrDRbHmuIZ1vE8GLjw+nqZpN0YD85TneddKF9j4tFnB2gGRhR+7lqhYnBLzai2Ex0ErwB9qzBQe61gNPJUESODoIEDhcXTMA3tBAiTQKzyqVKM9T8er0IFQMBsPk0dSeEBAJEnt7M6m9WVlWSLOY1kxwRC5DBhegaEmkYhFfZH3i+hbI04E3FC7I1olYPEwSVIqrd5YZO03bTAt8PZabexkrdX7rLUNZKeKtSeC65UtiuKXIvb+IvqhSqknG2NOiHOIuasKQBbR6gFnrWhpQAax1VLHbuD9sWbh4YPL12vxEHGXIIalt2O9BS9X63DP+vaeayL6gRQeq1Hj30mABIadAIXHsM8g+08Co0NguatVpTS64qOqVu49hhBbParCQ+r1+pOslb8piqI3MNvHUoSn555MlVtYXmttcYnWKD5odgQ3JqeNQWyFzwjmMy6lKfLpvrjIWn+10eWSJMk9UeTQOe861JuNyXfLWnuVCNzf9JOUUs8IoilmefKB5T3Vvh2850Tk7LIcVGHGQQoPuamIfpDW5uki7rdiuuDeYPNezr0FLmPWqziXzrmfiMibROzfd3j8ch3zQ4vHOmDxVBIggaODAIXH0TEP7AUJkMAKV6tg4uhuVn3BtSA8bFn+UpyvdD1SrlYYc5rWnyQi74g1L+LCqBJIVVlxgwsafvh0p0L21zv5ql6qdTLpKwuWJaoGoih3l50xBm4+LymK7NWbWGgQHpeLSAPpfmMNi0ofoqihuspadV+R4omdFLnPqEqk+FS1ywo2hif9CJAfZuGBYU0bk37eOff7sHxU1eWzrqvV2oWHfFWkvI+I5OucGwqPdQLj6SRAAtc/AQqP638O2AMSIIGKQNfiAZGBNLDdIGYUwENkuS9UbvF4HRaPkRQeIvqJSql3GGN8ulYccGeCm1JvnEQV1F1t6/M8L5E3N+gNb+mIqYjLwhdXxCb/JSJ2wxYPEbmbiP64iOwSkVp8iu/nSmukgr3KWjktz9uPU0phDCa6HqEDcSzV+crleYa8vKj9AVerARwDtXigv1tF1KdE1N201g0IjxjjEcRYd0y9CQKCEIt/a4qoLzlXnNqpk5KtEwKFxzqB8XQSIIHrn8AoCw+Mzdz85jc3P/3pT/HJu85gyut/ctgDEjjGCCwPLkfRQK3FeEuHljzLvMUDoQ12tIWHt3jErEex7gM27oiTiNmhKiECYeKzRMHi4H3RsLH355SllNaioIe3kzgID1tsxuIxKSK3EjF/LeLuAatHqK4eU+RmzrkfK6WO01ofj4xW6CM23dHNKqbghQcdiop0CkEiBe+wCg8UmblVrdb4CxE5syiKrjtZFFm9Lla97+UYeK6UvNNa8xaRDGmh11vYlsLjGLtBcrgkMAoERlp47Nq1a6Isy9sZY/7717/+dQxeXO/NfRTmmWMggWEgAOFxhVJy1262H4gPbFyRFtZvn6uNtmh1pVXlKZKNnquViNxRRD9aKQXLwfaYGQoT6N3NlgXdVzEclRVhyUIULQ3Y2Ttrm0rJB6xVHxUpvr75haD+Xmtz/5BK1osc9AFP++O8xa8rnu77fobq69cq5RCojhok/2/zfTpYCwO3ePiL1mqN8621L4Rr3FqDy4PwgMXnXBH7qg2On8Jjg+D4MhIggeuPwCgLD9myZctxaZqepZT6p/Hx8e9cddVV7bBzuf6I88okQAKHIrAkPCr3HQluQtWG1m9aCx9WrY250og6JcuykYvxCHBuppS5rFPj4mYQHtis925qsXHFhj9u7Htd08DMi5Hwd1uWs87pU0Tyf+nH0lPK/L3W2gsPWDRqtZpvFvENK4Oo4X6EvsPSgSP87Iqi+KGILwD5v/3o08HbODLCQ0Sfr5R6YW9djtXGtEJ4wAq1kQdiy4UHkgl4Ua5FOYtAIN+NUCDxOSLyltX6xb+TAAmQwKAJjLLwUNPT0zdG1hel1Bfr9frl11xzzS8GDZTtkwAJbJjAMotHbx0PL0J81WtsYP2GaoRjPDy/myGQWyl10xhMHgr1+T9iww+3q2j9wM84cA7qd/Rs9p0xyYyS8n553h/hYUztc87Z+6GeR7RghArmXYERV0BvscEoPsLDnx+I2PuNkvDorcx+KBernneG947rpNF9qYg9f4PvmAOFR7B+oTBi1DIUHhuky5eRAAkMhMAoC4/69PT0bY3R73DOfs059bczMzNfGwhFNkoCJNAPAl54aK28q1VMvRpjFrBxtVWlaUQtXBkqcI+wxUP9g3OCVK0+iByWBQiKoojWg6qCePw51KYL8wBxFvJaOZlxzld5/3Y/JgkWj6peh89aVQWQhD5Wwe9VaQtry67rVehLCDBXTin9A2sL9GmgFo9OgPsroktYHPuB9WF8fMw5InYdlcuXkbyl1vohSqlXYd9fWTMqKEmSBqFYuaEFq5Ury3LBOYVg/8+KyM82OC9eeCDUxi8Q/7aA2x3eO6FQfZVxDCrkOdZaWjw2CJovIwES6B+BkRUeW7Zs2ZUkyd3T1LxeKfVDpeTia6/d/bH+oWNLJEACfSYwZUxyhXNy19huzOLU+2S9CluwKFY3olmt/OjhYuUtHnDhWRnbEV2vovtVjzXBb3BDcDN2v//lnLtExFcRX0+NiMNN7eOVUo8WkXuvLKC3cnPf+3MlRqpC3kqp71s7eIvH4YSH70gVQ+QLGVpbbFR4oKk/VkpdgUxeccy9c7YUVO8FNdbvPhGB8PrWJt5DqFh/LoTVSqEexxbapvDYBGS+lARIoL8ERlZ47Nix49Yi9s+MMc/RWv9aKXXh1VdfG1NJbsSftr/k2RoJkMBKAlNJUrvCWnvXGDAdswPFE0MgM54YX1kVqxu54HJvphCRE0Xkb5RSJxljdmHciKGI7lbRtQquTPjXbrd7gsx1TL0L08jfdhg9ss+xbRBCz1JKvc5am2BuVqaLja5XPQUD/RRi0+2c+3Vno/6PIvI0EblucG8D/aKVwiOuq1jEL/TbKuVeUBSbEh536VSdv0ApdXOl1BRER6zrESu894hpzO9+5xzW7zc3Mf7DCo84L2Xps4cxxmMToPlSEiCB/hEYReEBO7+bnp6+Z5KYJySJfgBuvEVhL5qZmX12+FBfcoDtH0u2RAIksDkCU0olV4g4b/GIT/NjhqSYmrV6D6srq2J1IxtcjifnWzu1Td7YccV5LCwLS9mrljJb9VbK7g0+D1YPbPI/KSIP29y0HPjqNE1xL0Xf/GdIbwC5jzPxNUZUt64FvodAKoqitNa+V0ReKCKzfRZEKzqqX9QJe/GuVj2b/m5q357fYWP+gk24WqEp+FRNi8hFIvJHsFL1xrdE8dFjBdmvtT4lz/OBCI8o+IL4oMWj328AtkcCJLBhAqMoPDAmtX371oekaXrOli2Tt2u32zbP888uLrZeOjc3d2XHrN7aMDG+kARIYFAEppQyV4hU6XRxRFcr/Ax3FWzm8GtYPJwrR9HisZLtBVrrJ6ImRgywj247YVPZTVHb+xQ/bDyxoYbweHi/J0xr7YUHvHxikUdcI6bWjcKxt+hhrFjunEOsAV4/4ONAi0dkFlmFNdYP4RHHcpmInAzh0RPT4YVZuCYKLf6riLyhLMsvisjuTUBY1dUK10XVeq31c/I8Z4zHJmDzpSRAAv0hMIrCA2Qmdu7c9litzUunpqaOx1O2PM/+eWGh9Ral1FdmZmbgX8uDBEjg6CLghUes4xGFR/W1CrAOtSpcWRYILj9mhEdvsb749DzGeWCzX2X8qmqe9MR4eOHhnOu78IBwUEq9IVoT4hP2KDzixr5XDIV+oU9vPXLCQ15ZiSO/ivxqrwTQ0s8IuXBONmvx8G0bYz7vnEPskf9sXVnPxFpfWeXTInJaH6w9BxUevdcMb2/vasXg8qPrZsfekMCxSmDUhIf3j240GjcaH2+clSTJ8+r1+rjWuizL8gfNZvPjxqTvve6662IxwWN13jluEjgaCUyFAN1uAcG4iY5Vu31mK2uxbYTlcpSFh783a63Pd86d3Yn3OC7W7ugNKI9P1XutIOF1ECJ7nHMfL8vyKf2ebGPM2c65lyuljtdQgyHFb7w2vqJP0bWop5/XOOfeYa19eb/7dJD2EOMRhMdSWF8MxI7nV8IDrlaymeBy31ytVvuAc+6BnZoZKPzoGcSx42tRFHuttZ8QEVSn3+xxgPCIYjSK0ODehoy6jPHYLG2+ngRIoC8ERlJ4TE9P30tr/dg0NY9uNBqNcPP91cLC/FeLwr14dnaW9Tz6snzYCAn0lYAXHnC1iq3GAnRw2enxj8dT4ytDcO6optONCI5P0/SRSqm/RmXsXt/9KpVttaGO3/dYHvCHlxVF8R4R+VVfZ6lqbJuI/IGIvE8ptTNurntjTtCX3jiHkM3qKdbaTw02qLw72iMuPMbGxk5st9vPcM79BQweschjEGFYty+31r6rT3PSFR4YcW/66R5R5V2tlFJ0tRrAm4BNkgAJrJ/AqAkPT2DXrl1npWlyepom906SJMENOcuyucXFhR9Zq544Ozv7AzygWz8uvoIESGCABKaSJLncWntSfHK7shBb3Ghba2HxGOV0ul3MxhgEh18IfWGt9eIjZo2KT+97N/xKKYgOZLR6WtjkDmrKfkcp9XkROSGmdI1uYDHuo8f1CrENuOeeWpbl5zZYqXu94/BZrWLK38itt5HAL6TT3XAdj5X9ep5S6rWIy+kVBLCsKKWebq19x3oHcojzvfDA+A6WTrfnNQwu7xNwNkMCJLB5AqMoPPTOnTtf1mjUH9Zo1G8NRHjalOd53mo1r7K2fKq1+puzs7PIqMKDBEjg6CEQhQfS6SI411d3jj7rvb+z1l6FIN4RTKd7sNlAPMBFsRBeYBJrewCUK4oiZm7yP1tU76vS1aJ+x6AOCI9LtdYnQBThCT/c4IIrmP++J0mAM8YUzrmHHknhEbJaebEWj15Xq7C2sM5eYG3fhMeDlVLPRB0pa20truEQ3/F0Eem38PCB7AezeAThA1ey53bcvxhcPqh3AtslARJYM4FREx748Ktt3779b+r12oMajfr2npt+nmX5tc1m63XNZvPz7Xb7J2umxBNJgASOBIFJEfm01vouMR1s74YKG1sYMNGRoihQ8frBKJB3JDp2PV8DVbHfH4SHF2MQYaFPEBjIWuRLZIc6GXjCjbgLZI563wD7/tuYL9QZCQ948OQdm9yQ1MkLID9fQUWiz4/ouNLBSnIkjud1nju9NPSpm1J3ZYxH6Mi5HfexN/exU7cTkc8YY3ysRxA+wPDcsizh/taPAymJz4kZtFYIj+460VpjDl7YR0tLP/rONkiABI5RAqMmPMZrtdqNpqamXlOrpX+Spsk4fMRDQGpprdu3uLhwUZYVH52bm/vGETL3H6NLi8MmgXUTwGb5NiKyBe/bPM9XNqDSNPUb2TzPs84m9kedjVdz3VcZvhfsEJFbgEkYu9/Lh2GAB/75NOIr7mn/LSKDTKQxjvlKQ8cOMl8HzF+wUM0coSn4TRG54RqvBde9fsbCTAQ2Pv9zYIP5+Xkf5wRFJvFvLcf/dALar17LiTyHBEiABAZJYKSEx+Tk5M6iKO45OTn57Hq99vtpmjRiBhg8eSvLsjk/P/+tsizePDs79xkKj0EuLbZNAiRAAiRAAiRAAiRAAksERkp4TE9P31hEzmo0GqfW67VbJYmp+UeDwf8V9TwWFhYQ53H+3r37PigieGrKgwRIgARIgARIgARIgARIYMAERkp43OAGN7itc+5VSZKcpJQch1pa9XodGa28jy38w9vt9mJRFK9dWGi+c2FhYZBuCAOeOjZPAiRAAiRAAiRAAiRAAsNDYFSEB3zD9Y4dO34PWVwajcZN0zSZMKaKJ0SKRxwIsltcXGzmefGhLMs/uH///m8Oz1SxpyRAAiRAAiRAAiRAAiQwvARGRXjoycnJ7Wma/qHW+s2NRmNXmiY1CI+Y3z6mTcyyLM+y7AtZ1v7ozMz+jw3v1LHnJEACJEACJEACJEACJDA8BEZFeMiWLVtuW6/XH1Sr1Z6XpulUkpgEyV4Okr/dtVqt7y8sNC/Zv3//+QwwH57Fyp6SAAmQAAmQAAmQAAkML4GRER6NRuOPxsfHz5ienn641rqhNaq5io/vSJLEB5gjrS7+NZvNa1ut1t/t2zf3VHhiUXwM7wJmz0mABEiABEiABEiABIaDwMgIj507dz4ySZKn1Wq1k4wxCUSHc7ab0QrTEVPrtlqtxXa79YUkcc9qNGav+cUvpDUc08VekgAJkAAJkAAJkAAJkMBwEhgV4VHftWvXk40xz0YBQVT4rdysrBhjuu5W+DUsH4jzaLXa/9JqLb5CxHx7//79e4dz+thrEiABEiABEiABEiABEhgOAqMgPNT4+PgN6vX6M9I0fdqWLVsmqwq+VUFfxHhAfOCI2a2Kosjb7exHi4sLHy0Ke2Gz2fzlcEwXe0kCJEACJEACJEACJEACw0lgFISHHhsbu9uWLeNPSNP0EWlaG9NaecvGwQ6lfKYrm+fFr5rN5ldF5Pw9e/b8aDinj70mARIgARIgARIgARIggeEgMArCI5mYmHj0xMT46WNjjXs3Go1anufe0hFjOjAVS9mtqhS7RVHsbzabPxGRp+3Zs+dfRaQcjiljL0mABEiABEiABEiABEhg+AiMgvCoTU9PvbTRGHtwo1G/Ta1WM8hcBXERand0Z6USH13hkTWbzT3W2ifNzMx8RUTmhm/62GMSIAESIAESIAESIAESGA4Cwy480P/Gtm1b3zc2Nn6fWi3d0Wq1ZGxszFs7IEBiQPmS1UN760dRFGW73V4sy/IlRVF8dt++fT8fjiljL0mABEiABEiABEiABEhg+AgMu/AYr9frN9y6dfLtiPOo1WrjsW4HpiIKjzgtMHggxiPU9LBZljXzPH9fURQXz8zMfJ31PIZvAbPHJEACJEACJEACJEACw0FgmIWHmpiYOC5N07vV6+mLa7Xa7dM0rUFUwKKBf9HVKv5cxX1UxQSdcy7P87zdbn+5KIr37N279xPDMWXsJQmQAAmQAAmQAAmQAAkMH4GhFh6Tk5O3MMY8Kk0NigfexBiTpmmqYOmAuDDGYHwKIsNa66x1Dr/T2uB3kue5a7fbPy2K4q0zMzMXiEgxfFPIHpMACZAACZAACZAACZDA0U9gqIXH+Pj474nIixqN2p1qtdo2Y4zO89ygbge+rwoJSoL0uTBwWGszrU1da2OCu5VrtVrzZVm+fXZ29o0iMkt3q6N/0bKHJEACJEACJEACJEACw0dgmIWHbNu27fbOuWeKlMdDUBijXVEUkqYphMWUiNqllNpZWTzcdWVZ/kxDdZgEf1fW2hLuVmVZXp5l2SdbrdZVqDM4fNPIHpMACZAACZAACZAACZDA0U1gqIXHzp07f8Nae4+iaDeqauXGoRxHmqZaKbmpte5uxpjfc06ysrT/Upb2k1prBWtImBYLdyvn3C9E5Mdzc3N7aPE4uhcse0cCJEACJEACJEACJDCcBIZaePQgxzhQpANfDRJaTU2N3VWp9LFJYh7inJsXkYv37p196XBOE3tNAiRAAiRAAiRAAiRAAsNNYFSER+8seBEyNTV2koh5bL1ef3BZFgtF4S7ev38/hcdwr1f2ngRIgARIgARIgARIYEgJjKLw8FNxoPAoL9m/f/4lQzpP7DYJkAAJkAAJkAAJkAAJDDUBCo+hnj52ngRIgARIgARIgARIgASGg8AxITyKolgsS+9qRYvHcKxL9pIESIAESIAESIAESGDECBwLwuMhRVEuWFtesm/f3ItHbP44HBIgARIgARIgARIgARIYCgLHivBYtLa8mMJjKNYkO0kCJEACJEACJEACJDCCBEZeeDQajVPzvIDFg8JjBBcwh0QCJEACJEACJEACJDAcBEZaeCiFdLqNU6t0uhQew7Ek2UsSIAESIAESIAESIIFRJDDqwuOMer3xEAqPUVy6HBMJkAAJkAAJkAAJkMAwETgmhEeV1aq8iDEew7Q02VcSIAESIAESIAESIIFRIjDiwiM9o16vnYqsVmVZUHiM0srlWEiABEiABEiABEiABIaKwAgLj6mTlBIvPKyF8LAXzczsYzrdoVqe7CwJkAAJkAAJkAAJkMCoEBhp4WEMhEcMLncXzczMUHiMysrlOEiABEiABEiABEiABIaKwMgLj1qtcaq1PqsVLR5DtTTZWRIgARIgARIgARIggVEiMMLCY+wkpRDjUT+1KPIFBpeP0rLlWEiABEiABEiABEiABIaNwMgLj0ajfmqWZQtFkV80N7dIV6thW6HsLwmQAAmQAAmQAAmQwEgQGGHhMXWSMeqMRmPs1DxvL+R5ftG+ffMUHiOxbDkIEiABEiABEiABEiCBYSMw8sIjTWunOlcuWFtetGcPs1oN2wJlf0mABEiABEiABEiABEaDwEgLD6TTdc6dmiTJQprqi669dg8tHqOxbjkKEiABEiABEiABEiCBISMwssJjbGzspFotPWNiYuLUZrO50G5nFy0uMsZjyNYnu0sCJEACJEACJEACJDAiBEZWeExNVVmtEFye58xqNSLrlcMgARIgARIgARIgARIYUgKjLjwem6bJaSJu3jm5aM8eFhAc0nXKbpMACZAACZAACZAACQw5gZEXHmNjjdOyLJ8vy+KiffvmGOMx5AuW3ScBEiABEiABEiABEhhOAhQewzlv7DUJkAAJkAAJkAAJkAAJDBUBCo+hmi52lgRIgARIgARIgARIgASGk8AxITyKIp/Pc7paDecSZa9JgARIgARIgARIgARGgcCxIjwW8ry4kDEeo7BkOQYSIAESIAESIAESIIFhJDDywmN8fOy0PM8gPBBc/qJhnCT2mQRIgARIgARIgARIgASGncCoC48zxsfHHkrhMezLlP0nARIgARIgARIgARIYdgLHgvCAxSPGeNDiMewrlv0nARIgARIgARIgARIYSgLHhPDIsmyhKHyMB4XHUC5TdpoESIAESIAESIAESGDYCYy08DAmPaPRGDuNwmPYlyn7TwIkQAIkQAIkQAIkMOwERlh4TJ1kjDqj0WicVhT5QlHkF87MHDUWD3B3w7542H8SOASB62t9X1/X5UIgARI4egjwPnD0zAV7QgIHEBh54VGv108ry2KhKMoLZ2b2Xd+uVnURwb9ERGwQH2p6elpmZ2cxOesWI9u2bfOTOjMzc8jlPT097ed5dnYW7etwHXyPf00Rya+H98aYiNR6ruu2b98ue/fulfgVf1v5fff8vXtlr4jC8GeUONEYy06R3bvDKTtXDCn+/pAjjezXPQcHaXGtbcQ5wFrAmkhFqvlceWzbNiMzTpRgmUyLbFPbXDXlh573Izin8T4Sx401VohIW0SydfYDawL/zIrXdZlu27bNX08p5Zxz/vuZmZnu2t6+fbvDOsIpoY3u3B5//PH22muvRZ/Qv7XO0zqH0JfT0fc0/APP7nh63hN47x7t4+gHDLDAP9wz8D4R3NMw/4e7763lwrh/zszMLFsn8Z4a1lXcxOI9Ctat63ndoD94bzTwdSWHMJ61DH0g56y8fs/PeK8tBob9vDZ44DM13bZtm3+fzMzM9H7GbeZafu5XfH5iHLh/YB0cbQfG7VmE9wv62hVhuG+G+6Tvd899JK7/MowL63zYj2Xvk7AO4x4DXI6G9/KRYox1ke7cubNWlmX8LFm2Z8RnprVWhz2i/1zs/Zzdu3dvXz9rKDyO1NRX1/kzrfUDtNbbtNYGE41fpmlaWmvjh2tvjw66MSrLUrTW2Hh1vxZFobIsE2Oq/Rr+Fr/XWvt5zvPc4XU4rLXWObdPKfXuoii+eaQ/TBuNxhNE5N5lWaZlWbokSUpjTIkx1Go1cc6hj34M+B36jd/jZ+dKKYpciiJTYCdKSqt0oSUtW2VZWosNZWADFtbhTeWMFnFljsGL0lpppeKb0IrTWWldLtrinRkFQfwKZLqw2Ht08flvwDYwBVvcuAtrbaGUwvdOpHRS/n/23gROsqo8G3/fs9ylqrtno2dhkVXFGRYVJJqAgriwSEiUMSYuYQYTl3/yRY2YGBNtBZOY78sXjZhl0CwqoCAa44L6uRCTSJQQFQQZUZSdmWHWXqruvWf513Pq3plinGG6e6q7q6erfr+e6eXWrXvPPffc85xneYkFSRZSeSmkLSirgGeemWKciB4jT08mEr8oRSzIS5YkmSWztRlpRcTSkfeGisKx1NpLGVGeWxK78evjOzKu/94vtGmXXo9bUWRmZ4zBOXEUYWzDqdMPnXPfNMZ8eQqfqeM4fkFRFM/13j85juMC9wXQBfqrEALtKqSU6C/4TIm2Rz8BAEH/1qFtJDWbTVwbh9kpjivP87xWqzkp5U8bjQaO63tEhLbv1VediJ6rlDpNSrlKCOFxClprnLM3Bt3M/ZMx5vtEtLNXT6JLxwUguixJkvXOuVOdcyqKogBujTEYHxT6INqlc6JV3QPYpho7yrEPfQpjJO5dLjssox/hHpZSSrwX/a7RaHhsx8yPOefuIKJr5hjtD0ZRdKxz7jVCiCcppXA/yEajgX7uMB42m01RjfMYg3Au5T25e2wt2yGc477Gig7Q/rhLWN5vaLPwe60xx6Wwf6VUGKfxPcbsOI7Rvs5aa/I8x+LWnxPRnV3qE9VuhojoZXEcP0trvQrnkmUZ7g38HZ+/96C398AY/l4+SwWOHX0JbZllmUjTlDGe4PfNZhP9BitYN5f9oMunctC7Wy6lxPxiDTNj5U1inEAfQD9J01SOjY0VuOZKKa7VahLnZK0NzyNr7YPOuY8R0e0HojuKOgAAIABJREFUfSRzv4MhrfUJ1tpXaK2P0VpzlmU5nk/OuR2NRmMjEeFcd839oc74EayUUp6WpumF1lqsbDL6Q1EUaAuDexTtY4wRHXOEsA1ube/9VufcdY1G44fdetb0gceMX/PHfcCbhRBvjON4Meas1trwsMMkqgQekzqaqnNUD4zyIRrei+8rwFEOouEhWz0kMAEPc3H0OGPGmflN1trPTOqDu7iRUuoviejXpZSqfGhhkojBLzy80C74qh5s+L76W/swLAFfYKLZnpd65z07AvvB7YeNyS1pJQlTT2xkjSEpAQHaGC+gk/BizyytMYXFnkigjcI+yodW+yGGpiubErsLE5eqrdt7YhwS3mzx/25myQGgtD/Vk3WeHGNTDPaefKaj6N+do6Ot8RcAdAggjvbMh6Qi8s6SdSacr1ASj9NwHOFQcbodj9b9TCK6eOUev6uyb2HyggkQ2gMPbBzbd733n3bO/e0UQG0shHitEOKlRHQqLjLaF19Y3caEAgMkvm/jZr+7b2MCaYwJLdEGp+FbbBeuTAkK8cu7cFxFUdxIRFtnrGEOfseYOLxBKXWuEOLokt3BLE+EwYI5b93Cf2yt/RoRbT74j+vpPaRxHB/lvb/COfc8771GXytZY1xbjKVhAl2OHWGBBeNFCSYet0iDfoO/lX0ED1iMO2Es1lrje/Rl7MuXABbvR1+5tSiKtxHRw3PYWkuUUie31lfeqbVeI6XUWHQqATbaAON6AB4A6DjOoijC+VdfHWAd7RPabR/jxj7nBp3PmjDiMe8eqwHuqnYt9xeGvPbQa8AS/DoR/UeX22556zq9S2v9XCHE4WEwb69T4LgmDTwq5rQ8tjD24/1RFIWmBXjFF0CnEOKTxph3dPk8urG7E1rXdkRKeYoQYpn3PjA/5X0R+kiz2cTYERZnyvsG1wgTTpzcIy3G4w+NMf+vGwczx/sYllKewcx/IKV8Gvo8+mHZN3ZZa7/vnPtfrTF20xwf54x/fBzHJzjnLiCi3yIigFPMOTEGeqzTYhzFz+jv1bwrSRLcR+gy+NuWFgh/T6PRwL37aDcOuA88utGKB95HtUL8LiHEW+M4HgizzvZKbRi8p7MaXb0H/5cPmrDP6iFSfd+52lV9j8EHq1DOuXVEdN0UJocHPtvJbXG1UmodVnDL1and76rYjmoSiRsF22Dgr86JQeIIDhNxbx15TCTIkxQitAXmnbYwpBQGWDxFPBnrSGHAlSL87F2JLMKDt1w5d23MwOV0vj2n99hBeXwB2bTHc2zFYdoP5NKmSXx7pbS9Mf4mwtb4lwPQcd6TAZ+DX4B28UmSfsxaXlpk5kIGDxOQkiPnLUVak7GWCmPxlCepddgD/oafATwEPg4oah8sx+QuxcFtVTFTJUAIE51yJf4G59yfTqFvpUqptzDzWgCP6t4A+MQ1xSSwAqLVZKo6cnw2+kd1L2D1tZp4ol3wPqzCWmvvklJeb4z5+24NogfXevt9N1aprhRCvJCInlRNDst7w7YeqI3Wyh0WDb5YThhm6DB6Yre1KIqOs9b+BTOfy8wR2qFaZKmudTURro64Gl+r8QO/rwBJuKvL27Ra0cbv0E/QjyoQUy7e4E87vfe3SSnXNZvN++ewVZYS0TNbax5XKKWeIYSIcbw4bpxPNb6XE8vdv6v6TwXEqufPVM+jur8q8NLZjp1t23lNAvKwNvfen09E35jqZx5g+1VSyg8y81nMvBzHh8+u+sdUPqvzWVx9X05YO/c37r3/mLX2DVPZ92xsG0XRSdbaq4UQq4kITFC1aBM+vrof9p43lNcQTMg27/1vW2v/dTaOd4Y/YyURnZUkyTuJaA0m0bgnykWxppTy+8aYl7Um4w/N8HHM+e6jKHpai2lcWxTFG4UQK0rgEfpDtVBQ3TPVz2maVmMJVASPWWv/wDn31Uaj8UA3TqgPPLrRipPfx7uY+a1CiAHc/HhY4IJjEjWVV7XKhE6CVaZqUMHP1UO02n81cKKTVZKlagXZOYeHwWXWWgCP3TqiqRzLNLYNs3Yp5d/hIa61jjpBBc6nmkB2AjK0VTV5xIQbE/3AHWBly5ogOdKg+jG1t/idoyTBw9hi6SpMzEXHZDTM1V17sl7N13WkAkjAe/d8NiY47abpXDVstzk+v8IYbUACyAJg0CZTIIdrS+IAdAQLimNNRTFB1psAVHB96vXBjzUbxZJGI7ugVqsJU2RkbRHAkxTQWYnwxUJRXhTkAbi0IEGWCAsWAK/7UVFNF4xMBQhXK4LVJA2DVkv+cEee559qyaGumArwGBgYuDzLskuccycnSRLARrXfSspRTXYqNgQ/4x6qJlXVwFo+ZMI9gb6DfRVFAbr4BiICE9OV1Ztp3AMHfEutVltljHlva4X4Bc65oyopC+4PLPDneQ49ye8VRfGFBQA80KGOJqL/HUXRC+I4TqprW92X+L96aFZjIPpLBSSqBq8etmhHfKHvTkzAetCepO0Fngl9EPs1xmy31v43EV3W+urKw/eAnWDfG4AJOz2Koncy89OZGWB9d//fe/KM88U5dC7mdH5fnd/eiz/7O7YKkOHvFRuENka7NRqN8H8l8+oAy2CRmt77lxhjug48WnaFv8Yks3VPr8BxVc/Vqk9MpZ2rvlM9SysQWo09SMi01kKi04vAAxPsDd77NUS0qFpwqe4LXJc4jquFoTD36AAjRVEUj3nvX0dEn5tKm/XotugLZy1evPgdxpiTiqJQOH/Mgbz3mZTyDqXUrzQajYUAPNY4517eek7g2q7oYIZ3PzNxz1Rj4+OVJUFqtakl4fwTIvpqtxZd+sBjdu6a0M4tSh/o+/eJaLCc2GIxKEiFIFXpOJQnFOOXA3rYpmQAguQEqL5cHQZl5jEZK2Un0KWEz3AOMncJeQGkKxCKg/G4dgqTw660mBDi74hoHVYvS3AU5DPVBKCi/fBz5WepJhnhXMEgCMmQT2mtSEmmPGsG53x4DxNpJagwoNwx6WdKYln+DJAS+AhnoLhwRJEiYV2btsA+wlwf4CS0K8HB3J7DB54jzPXbX/g3YAsONufAW7q2hsp5AJFy00CjBIZEe7KBUMF56SiiNKlfW+QAHs3zcJmCy4u9lzgJVgIqXbDmSsVUGAAPTyyxjFiEY2HfPqaO1z7v66mAkCkAj9CBS+CKfqjKB9r3nHPXO+eg656suQSTqMuFEJcQEeQkwYtU6fex75L+3S2pKfXYlR8oaFRL3XqQJFX9J3SJNsK8y1oLJgb9r2eBBxFhJReg7YVRFB2VpqltNBqwI+DKYwV5gpnfYq29aQEADzAex+R5/j4pJaRnKSQClbfKOWdLr1W4dUvPWLgdKtarkkSW4DR02aovoVFLHwf6CPpQW1vZ9oCgH2HbHcx8qzFmroHHsjiOn9k69nc7557eur+SUoYX5GWl/yesfFQseNUG1b2wmzXuYNqncL/vXoApAU8lZaykTfgY9M8gv6w8N865RosxuqjbjEcJ0K/y3p8JxqNclAvPu/LZuvdY2Pnzz41LlSyp7Ee4/NU2lawTvrCeZDyI6CRm/rBS6mnMPFSBiur52cHeVax8Ne/AuRXWWsgJMTk9FBiPADyiKHqXlHINxgeMASXrjWCA24uigKT3kAceRLRaCLFWa/2GlvR5RTXnDFLv9gvjBnw+bc0mc5C/l2OgVUptcs69Qyn1tUaj8WCnj266k8E+8Jhuy03tfdXgjFWqtxLRgJQSsTv/nef5begAnW7AyUzUMOjjVbEYlRlwjwHbh5W8chIYBs/yQXE6tMHQw2ZZBjR76RwBjw0l8IAbHkuO/+69x2QVM9dwbqWmNhi4S5AV/lbOJ1moCILmwCIoIajRGG8/cLF6KXC+goocwAPghXyagjFo6xgTqOUBPEzba55qElk5jw8u6bZCKyCL3VxQBzRsG9jDC8AjoJWS2MD+vIH6K+iEAxgJqq6SUop1pNeS90f5oBRTvl4fuKYo8qWNiYkLrIVciD4nmX4QKfA4isMxEsz1MeX4AdoqYciVpnt8eCdqPRAAOUDXnSxICLspr0VQmQkhnkpEF6OrOedg3sYEf8rAg5lf1vJhnILJJTPfIIT4STmhCrI8PEjRD9D3O+6VYKDEz2W/Cd+XE4flWPGRUg4IIe4ugUdPMx4AHkIIMB7naq2PTNN0PM/zr+V5Dq/DifB4YCwpimKhAA9IrUJ7lBPb/5BS3tvyqO2Atwca5XLcCF4fjIMVy4v/qzGlGgc7NPsYWwBcqkly8D2Uk/bl1lr0Z0RojZXAA6EYc8l4LEPgQGuCPOKce4a1FuZYaPI3KaUyLCg1m80wDuKc0Q5gJqr7ptMDs9cY+0TDwu55QsWMYD+1Wu1x+67ADtoPYRPMfCozr/ber8TEtvW8e0m3gQfuE6XUh1qrsWcKIZYKIaDf/4y19tEKZO7PKN95wtUzpeofOD94Z0owd0rpLaqVKZAAHq+f2hRgVrY+iYg+IqU8UQgxiPAMY8z/SCm3MzOYmjHn3ChCOkoPC/T7FzLzCVgAtNYiIhFSq8/OytHO7IdAUnRWy+f0LqXUGni3lFKNiYmJJEcqC9H3rbULBni0FtxerpR6vfcewOOeFkj9VJWsWvogwxpLuYATGWMg6XyelPIYAA9jzNtboS9fJ6I+8Hiifjs01K7j0UtxujB+EdFbmbmulLpbSnnVxMQEBs2ZfIVF8fID0LF+R0r5G0T07HJi9xprLRiP2X5Bi7quTJXZ3ELdaBuAkclOfDvPaw8I6IgP7Djvzn3uveLFa9eSoDtJ0iKSw/GwHKqnWsihKBoUWnkpY6mF0p5NwV4TZsPGNopdZnSXzXeNNwozql28/GH76H3k703JH3cbuRv2nEelu6omyWk9TT5vnT/LOi+BIoYWD328yJrLxiZGLwQ+YU+XWksf388FmWz7zPb1xCTnV6F/ds6l3vvbW+kqNxhj/mwK1zSNouj3jTGXAHiUKVa/3JGMta9zr/rB3lJBTCTxO/wdK4FfbCW4HdEyuG50DpeH/mYeMB5/6r3HCj/Yjy1Kqd9vgY+znHO/BtNrKxzi8hJ4zKXZeTb6GSZ8x7eA5XsAPLz3mFwChHyJiH66n/t8MsdVjQXVPRqUlh1vPBnpRUKI4+HLJaLvWGt/e46Bx2EAHq1jBPB4uvd+Y4uNeRMmUkhM7zj2uR4ncM3WSSl/3Xt/esk+XjgTwKOV4HQVVreZeVBKiYnRrxVF8d2yLSbbDns/T3a/T2t9WSvQ4L1IioJXxTn30dbY0ZPAA4wHEcFMjUWWh6y1f+ac+0kZpIFELpipEXNeqQvAkFzEzEuttWD1Xpvn+SEBPKIoOhMqEzAeSM3UWm/ZuXPnUqSVlcldAB7oL4f6C56fX2PmILXy3oPR+pW9Tjoov8t+kWitT2wpDOAxfLHWerO19u3NZhNBJl1prz7jMTtdLqhzWqtPu4GHtRZxox/C1+wcQvtThBBvYmaki5xRfu6rrbX7m+R2+9A6J4mY+EFqhZiiR7GCZ63FoDnbLx45m+RYtCLWdZXU1MDQwEC8RMtomdZ6WAm5hKWrB6aWqGDvJ7DKaIA5xrNHd401Nk0YatqJHc18vJ4vOnLI3rzlLjd8M0Fo6+8k4i1EfHOpwiKimmL+HLE8SwiNLEy3aPGi65rNsWW7xnaeB+c5Ma2n/QOP2W6fqXweBnLEjcJ4hEjG68sIzck+/JMoit7ivV/rnMMqIzxIGCCnEsn7c8cL0yURfcV7vwoxvy0NNABRzzMercSi9wohXiCEQHLPg0KINxRF8SLn3HokO7WiICG1WggeD0xij1NKYRJ1tnMOEygwaegXP5tKB53itgCsH8eKsPceffHWMhlmzszlg4ODy5xzp01MTECGdwqAtPceLPr/EKG0Uc+8EP38Wu/9bzjnnoUQRSKCuRyrpt184Z5+vxACqVaLpJT3O+d+vQN4dOOzLmvJTzAJG0bCMqRWzrk3dmPH3dwHxjnn3D8wMyaNqTHmRy1A+qvlPVKlLFb/Vx/9j4jgZeZFkFqVHo9DRWr1i2maItDnJKWUqdVqj+7YsWMYwMM5B6C+IMzlJRBdK6V8I6RWLab0s+VzdX/dD+PtagRYRFH0wjiON7Xi6P+oDzwmcbf2MuPRMknWhRA/xEpNURSYgM/aSwjxe0KICngEqVXJeEx2cniwx1qZy5EqBOCBQWBzi+quGI+D3f8B3z9CJFaddpqMTt4qRT2paxpcqbR4mmB3Ajt7lGQ/rLTE6lldCpEw+5iJkd8JxVRurWlaY8bzLN9prd3mvdxmvHjUkngoY3qo2cgftTtp9LHtW7OHB7XLRx920SjZ7beRu5kobUr6nCd5pme44aUbWjz4iYmssXR0bNd58KsT06VkQ8b4fHmFa4qHnBDi41EUJc652/M8B7MwJcYDq/pEFMzlkGd47yF1OSjgAcZDCPEVMAfM/MP5IrXqBB5YyYVGt9lsAnis894j2WnBAA94PIqiANg4B6u3rYnV+zoYj5m6T8B4XKuUOg6GVGstgEcvSK1Ob9lS3i2lPLU1lm/M8/wtrRVMSBuraqKzNZY/UbvXhBCXSSlfCTO8c67JzBfNhLm8tVofzOUAHkopAI9XdBl44Dl1RcuXiKQkmOQBPHrRXB6ABxGdWBbb3GiMgbzticD5h6WUF6G2GIAHVsUPpVSrWq32J6hrIqVEDY+HRkdHVxRFgUWbBSW1gseDmd9QSq3+tQQeu/1Le6kSADzAEr1HSvkiMB5Zlv1BURRgPOCJqZ730x53D3nGI0mSS4wpeqJyeSW1cg4r6OKHUsoPFUUx24zH74H+bklPzoBHlZkvzfN81s3lWuurvffr0XOttZBavauUWk27M0/ijYHdWL16dSKlWhwrOlawPZaEOiHS+kRHdCx5u0J6Pwh5tEBpCuTbkgPogNEkRFx576yxtrDGouhgg4Ue9Swes949mlv3kLH8kCP3SO785kazeGx0p9m2dZfdeeeuBxv3/JDih0bpX7wXv+SZlWFIrQY/MV4US3aOjZ5n2775Cnj0wgRiEs3aHohaEYVYXQvAo6WfnS7weKtzDubyk5At773/5W4ADzAeSqkKeHzKOTcfpFZYZQXjsSKKogeZ+f/LsuyF3nsEQgB4vKkoioUSpwtz+Z8LIZ6PmhrWWgAP+FsgtZqp18nMfJ2U8ljIU4wxPQE8WqlDKCr5HiEEPBQAHm8upVY9BzyUUgAepxljUNUQssmup1oxcxWnOySlfMB7D+ABBqhbr07gAZnSR3s4TvcjYDzArKNvgM1oNptPBDw24LpIKZceanG6UsrnxnH8x6XUKmvJyB4cHx9HWiCAx+2tWh54Xi0Iczk8HkKIyuNRSa32N78A8ABLhMWNF6GOR57nb+sDj0kMJxXjAeBhrRm31l23dev2P5rEW2dsE0itvPeXG2MwKASPxxwAjzcBeAghILVC8sirm80m5DGz+moZZj+MCVSZvLGpw+MxE8fBIyPEqx4+TQ7r8SEVxSuldCcoci+W5E+Xko/VOhqQ7CLJHuUL28G4iKkN8L5dqA/28DZSR8wVInLbznKhNFnPlFlvMuOaueFRR/yA8e4nWWbvnjC0cXwi/9nmHY3NP3xwp/uvHzSvMZaebT1JOC4XDS+6brQwS7btHD8veN2Z1pWMx3wBHqFVpJQvbVUchyYeEcmgsqdsLo+i6PJWheiXWWsBPNA8XWE8mPnLUsrDcd+VUqueBx5a6ysRpyulXJEkCaRWvzM+Pg7gsb5lPNctMyjidBcE8CAsChD9uZTyHARzwDvknKs8HjMxZmCfJwshrmXm4wA8nHO3eu/nnPHARF4pdYX3HrVu7nbOVcCj56RWzAw/4emIf54pczmeozCXI8mpxbJ0HXi05FuQNmIRAHVCMu/9R3uR8cBkUUoZPB7MjMnj3cYYJIlVwOPnVqqFEFcTERiPpcwME/pvHyoeD5jLUccDjIcQIldKPTg2NrZyoQIPKeXry1QreHj29nh0jqGPYzw6gEdlLj/o8faQZTyWLl36bGb/GiJ/CRGPC0HXbdkyt8CjlZkOQ+DleZ7X4jieLXP54zoJPB5zDDzC4JckCYAHBnRU2p1RqdXIyNnquLEoJhqrr9T5s0UxfqbNxk+vJdGTtWQMuLH3LKJIskRFcVeEGhnt2hgAH2WRvtL3jp8rSMIsCe4Pi3c48gUSrbxCBqyxxM3C+tFG7jaNTuQ/2zZa3LN5e+Pe2+7Ydvkj292Tt40Tw15+2Kqln96ZF4s3bR19foaK5ES/2bQEA+O8enUCD6wowcTtnJuS1GomgEepfQ4eD0zUStP7vAAezrkXKKUC8PDe/06WZS8CYAe4K4HHgvF4tO7TPwPjoZTaVhTFn/aBx7wBHs/K8xzm/BlJteoAHotK4AFzedcYj/kCPMpxLgAPMB77AB4/9zyJ4/jD1tqLnHNLINUD8DiUUq36wCNccpjLkeo4XeCxOc9zSK36wONAM7KK8UjT9JIsyxBFed3o6HhPMB7e+0CDEhEYD6zWzNprL+CBTPZXzTLjUclyPiyEWC8lElJdYDyKosDqS1df14+sjeq0ZWlq7fGU73yedI1najJPUeyPSONooF1Xgxg1N5jBcgBwwN9tyxoZbeDRBiB7gMie36DWBjgSgI82N4LvPcvAmRjP1ljftE6Mei93OFbb731w7KTNu2ho866CHnh0Kw0ffvi37nl4tH7HPQ+fCgcmM126tQ085i3j0aqUemcJPLBqP9nzQKoVGI9LWj4MFMPqGuMBj4eUElIrrBDDXD5vgIeUcnmapgAev7vAgQcYj+eD8WjptN87S8DjOmYOUqs+4zGloTmYy5k5eDzmOfBAqlVlLgfjAY9HT6ZaHYDx+LkLCOUBGA8iWmKMCZXLD5U6Hn3GY/fl7gOPKQ1dB7Hx0FD6bCmj1wwNDV4yNjY+3mw2rhsfb84p8GjlqsNAfXlJg/YK8IDUarZSrXBFA/DAgMfMkIwAeDyKgljdBB4jIyNi9Z3Xq2WnrlzlJnaeJF3xSzVpLxCmcZQiM5hooVFQCFXGQ2FzlqFgB4BHYDuC3CpUCCyBR5Wy2QYiKBaIf0IRQUa1ckGe8QXQ0fE/igiiYEeoMoiqhZKaTlHTadox4ejeB7dTPHTYgxvv36W/c8d9Kx59bBySrvXHnEUf+8bNqDQ46Un7Qdwt3XkrGI8yfhT+A6S2wUvx7ukAjxY4QLXVrgKP0uMR6njMF+BhrQXjsTxJEtSOqIAH7puFyHgAeJxbAo8rZxF4QGrV7AOPKY0TcwE8hpgZ90lXPR4t38ghCzyEEFgARJzuEuccpHpgPA6JVKs+8OgDjymNWN3YGIyH1vI18HjkORiP4rqdO0fnHHjA4+Gcg9Rqo1LqqrGxsblmPOYEeAwODn7EWrvOGAOp1cOtYt3I6O9KnC5Axxlbv62LwW2LB5U80zV3ni9c44XLB5NV0uWabU7MnlDZ3cDNDXAhJUmtg4McjAd4i84X/B67MQDkWIGZaFcOdN7tBh7tkudwhACecAAhQbJlHTlrUQWERFwjJxOyXCOrF9FoJujR7RO08aeb6avfvNfnpnj96eeu/Dg9vKr4+9tuM/MFfJTA41r4D1BfoBWJ++lWVek/mQrwSJLkcmttYDy6BTz2itOdVx6PEngMJ0lyPzP/L6RalVKruJW7D3P5QpJaBeABqVWe52A8ZtxcLoT4RMl49CrwwH0GjwdSrXrR41ExHvB4zEgdjw6p1SAz30dEr+yy1Gpv4DFfPB6TSbXa7fHQWm8H49H3eHRjBtpT+zgYxuOFSilIrf6wL7WaxDUF48GsXxPH0SWtQluo2jnnwKNMtQrAI4oiJE5c1Wg0FiTwKM3lweOhlHqoFav7nmaz+ZFJXNon3OT6tWslHflgtKiuVyo79gJpJ16kqHhmxPbIgVRpdoa9g5TKk3WetNIkpSJjLNkALhyQRzCWV69gMO/4mdgFxoMFWAzRZkx2b9yuIW7h1Sh/id9E2NZ5gsdSRgAdinKnqWljYj1Imdf02K4m3bnxfiIl3r3kiMHrjaFH75bJ6IYNt4VKswfbNjP9fiklctH3Bh5/PIVjT5MkeZu1FuZyAA+c90GnWlXAw1q7qhW1CW/VfGM8DkvT9F4ienMJPMB4AHi8eYEBj/dBatUHHnQ6oi5Lc3kfeOwxl0M6CyM1gAeAWFde+2A8ehJ47MPjcUDgkSQJYu3h8TjMGLPdOQep1SFRQLDPeBwU47EaARZSyj7wmMooUgGPJIkvcc72RJwupFZ9xqN9FUHxQmrVqizqWkkx0K+/pygKZJBP98XXr10r0iX3xirNTpCi+MVYupfEyp0UC1oZKR8jhsrDwwEgIZhMYUgpSVIIsoUJQAKvDm5jt7ejbTQPCKS9ze46t2251R6U0naCBAlX0GEhh9eTYoitPDnryALcCEUkYjIuJuMj8jKhghRt2T5Kztuve0G3NKzbKCn6thhQm7YfRxOPPHKRHRkZefzhTbe1ZuB9vQw84PEA8IC5HGlb80VqBXO5lHJZmqaoPvwWAA8iWs/M6QJkPOYCeMDj0WtSqz7w2DN+repgPAA8cJ+8ZgEDDyzehThdFJc8UB0PrfXfMjMWd4adc4Hx6JvLZ+DhOLe7nA7jUQEPxOmigGCf8ZjMNeyM020lSY07567bsmVrT0itYC4H47FApVa7gQfSQgA88jx/wFqLSrzTBR48MnK2fM5YFGu5/Rgudp5NPr+wpvwZqRZDWrEGpjCY9HskUgH4cJA/ARSwd2SyJsVxHDwYiMYNwKKqk4NtXNBg7e56+HvLEF+CkQ7cUX6Lv4VPgowL+3Iu/A9fSWGK8EspIxIioSx35FiTUCkVjikzxa5GYTc1nb/HWfsFmcQ/UANLHtiUJJuT8UXFXbTGjIyMPF4LNpmbYoa36ZBaweNRSa16gvFg5q8451DleF5JrUrgsTRN0x8T0VubzeY08LtLAAAgAElEQVSLyzhd1EqpGI+HZ/jSzvXuQ+XyFth6n1IqMB5Zls2W1KoPPKZ39ff2eMyG1KreATwQ592V1zxjPKYEPFrBFQjZ+GVmXt6P0+1Kd+nFnRws8OinWk32qnZWLm+xDD0BPFrHPsLMwVwuhPhRWbn8g5M9p25st49Uq9n2eITTqNVqHy4rMLdqB/r7kBpSFMU/Tucc4ek4buxb6VBMS5f7za8iM3q+9vmpA7EcFGTZOEuFZ0oHhygvHDXzglA/ZFE9JS08ubxB4zu2Ui1NiSVqciCRCiZxHE1FMIAN2UM2dAIPgBpmbsOU0guCn6sXflcYG3BMlCSklaS8mVGeZaSEJCFkkGtZAyZGkYzgAZF+orDF9tGxB/Tg0C2Dy5Z/reEGv1bEYkLWF42fs+6fEE/ZU6+9gAfSo25sJQe8c66lVsi3B/BAnG5ZP2e+MB6YXIPxWJKm6T1E9LZ9AI/PtwyhfeAxM3cC6nj0PR7Ta9vZBB54hp7FzAAeAOi/WRRFH3hMgvGo1WofyvP84hYDvBxxujCX96VW0+vwPfyuPvCYrYuzdOnQs5nla7TWoYCgc37OCwhWqVZCCKzgBeCRZdmCBB5S6quJGZIR5D7dR+SuLAo7ZeDRSsPir/yfF9fErtHjNNsX6GzHRQnla2JhlyryCklVIWUKPg5iMmUKFeRVMJALZ0g6Q8o5yL/CttZXkbgV8NgNIXbPoT2HIuZtKZVAFG9AHeRLY0cAIvglJFcVZMHvkKRlkJzVLoUuEdxrTAAfSungNTGOyUOKJZVvetvMrNvUxANVD35X6MEvJ+miu7Ndh209Z6S3wEdZxwMejwjMwsEAD6RaWQsodvAeDwCPqnK5EGI+xenuC3icV5rLK8ZjoQEPmMu3ziLj0Qce03tozyXwuHSGpVY9GadbejymxHikafoha+3F1trAePSlVtPr7D3+rj7wmK0LVKVaaR0F4GGMu2779rktIBhF0bu992/Fgj8YD9TxmG3gobV+c6uGyK8z87NwLcrK5bMZp9vuAiK5monWwWvBnN8niKYDPPj6kbV6RfLgU6loPNfnEy9LbLY6IbssYlYiMAiCSEjygqnwjgpnCKBBadU2jFtL7Fwwf4uQRtX+QvlwtwcylN22hBClv6MNPFz4DAVAYR0ZgAgWwbAeFFZwmYu2dCsIsxhAw5HENqXh3JagpwVMyVpLubWE+ulSKyrIU9O4Ivc0SjJ91Ht5s+T4O3Fav91m9Z+oVZsbp/32bQaF1Gfr3trf57QZD49Kz9o5j7joaTMeZZyu8d4ftLm8YjxQx2O+AY8y1WpRrVaDROwdzWYzAA9mTpxzVarVgmA8pJTvE0LMGvCIouhk59wnvPfHeu+b3vueqVwupXwPMz+91PH3bKqVlPKVzjnU8ciJ6AIi+kaXxyl4PCrGA/WxwHgAeMwk43HIAA+t9Ye89xcTERiPbVLK386y7JCJ043j+J2tMJE1SqlcCNGvXO7cCu/9ZCqXB4+HEOJFWuu+1Gqyg1ZbahXidNcaY8aMMT0BPJxzb4XHQym1UQjxoTLVatYmjVrrNwF4CCHOgARo7oDH4NXEtA6xtsyN+5nsFbagivEI/MGBrvX116+VS793/2FpvTjf28YlLtv1/LqkOPIspCUio0irKLARBvU5FFFmm2R9QUIpUlIFsOCcJ8kAIgAfMiRVIfY2AIuQcoUjaX/f5i9CYm44xHYbIh0rahvHizZ7AeBBjgOQgK8DhvKyvUMELz6rqgPS3mFpWIfp3WNrGNABWDw5JGd5VEZn57zaTKxvUxTfzDL6ZlTnn6mjj9hxw103tHwfe2UAH6gBu/x3AA9mf633XntPG4n4oICH99445w4aeGAl0Fr7FSIKUqt5ZC5/L4CHlHJwYGAABRnf1Ww2z/feX+q9D8DDWrtg4nQBPMo6HrPCeMwH4IFCtEVR9DTw8N4H4OG9nynggWTIMyFhZmYs6K3vA4/JmcullB8ioovh8fDeH3J1PPrAIzzkp814AHggTrcoin7l8snMl0rg8ZuoXF4URR94lI2mtf6d1uD8G0KI53QAj2smM9GfTLtPehu5+GqWvA5gwGW77vdkryC7G3gccDfwdTxn7FupHNj+nIhGXyUpu0CaxmGDScLCeLKZIWHbUbk4TySzSk1wfJBni7l/ABfBeiEU1dJBak40yeNPos1WALAE/4Zs4yAHQOAMOQdU44M0CzKrADisJa0UxToKMb0AIMAtldcD+2orr2Bmb8fwMkAOoYhhya1AviU9WQ8TvAmfF6f18B5rcQ7wkUhnjNtWZPanIq7fKuP0X3ho2Q/u9bt2rN11S8ZzCD46gEfkPd19sMBDCBEYD2PMlw/YIZ5gg30Aj0+VqVaPHMx+Z/i9q7TWFfAYGBgY+EHLDPWuRqNxAbxRRBSXwOOLRNTL59GNZgrm8tkGHi3G7uRWQtAnlFKoXB4YD2vta4kIRerm6rWMiE6rGI8+8KDOVKs+8HBuSlIrqC6iKLpYCLEiy7JDrnJ5H3gcNPAIcbpFUfRTrSYz4veBx75bSWv9OiEEijqdFRbamWEunwPgMXg1s19HcF74/D4md6WdJPAYGTlbnUaDixPadgI1t79Sy+KcSPqnpJo0FwVJ50izIMWaTFGEibuUIcw2MBWODGUmJwE5FCb/AiyHJANHQagwLgMF4bwzzjprvYWmCvUASbQKjgghJLPQLEoBVftPYRN8KSnC5+IF83h4X/g72BVb+kIqdgWf047eBZ+CbQFD2nG98JsA/LSP0XtEAFvspvDEY4WTjxiKvkdx+q2BJcv/kyj6WbRTT9xAc8N+tIEHXes9IdUKzEKvMh7zDXjUBwYGbm/5md7daDQuLIEHGI/fs9b2gcdkHgjT2+ZkZv6EEOJYZkaYw61a69c2Go0+8DhwewaPB6RWfcbjwI3VjS2m6fG4qvR4rCgLUB5Slcv7wKMPPLpxb016Hz0MPC733qdzJbVChK0Q4lVCiHPmFngkGyTTeiWJnMnb5vJJAA8/MiKuoW8PDIvRpyU+P1+6xq+SyY+XbOtppIiKjBRBOkXkg98CYEEEYJAhRUrrwGDkqF6ORClIokiQMaivIQtPKvcsmyzVOBPt8t5N5MYWHLgQZhIiEsQDnnmRszZ13sZKsNRwhrtCGFOIJJIBZOBLlGlXgD1t87kNQKh9XG1TeojeLeN3fXCpw1zern5eGIClNvAIQAQUTQBHwuWOc+P1diPkHV6obyipvsVK/SQz8dZ/o7Pz2Y7cbQMPhtSqAh7TqVw+IwUE95JazTfgUavX69CsX7EX8OhLrYh+OumHwhQ3hNQKjIe1Nng8hBC3GmN6jfG4uyiKt/Rq5fI+8JhipzuIzacDPAYGBq5CqlVRFCsQUy2E6Hs8DuIa9OhbD0Zq1cl4fI2IHurGOe7J/OzG3npoH53AI8/zULl8+/btb5/LQ4S5vFVTZK6Bx28KIV4Nk2aog8f8mrlgPASJDTrS62tpTBNj4/cZa6+09MRSKxALN7/77Lgh8yNSn70w8uaNNc0n2CxLTV6QlkyxEiTZkimaNDG6ixYNDVCkNOVZQRPjDYriiHQcB/BRWEsONTuIXWHIFF4+VpDaYkhujmq1B+O4tinS0Q5WsumNM3lhhMlNPc+y4SzPVuZ5NkzOLkljPRDHahE7M+BdkSSREFrCpe5ClfQ2fxIoj2BoD8wLTOn4H7/rqA9C8JnAqA7QYfGvChXQ8R2AB4BSkI6BHJGajBeUGbtrIi/ujePBr0gpv05R/IMHtx65be2iNS3p1ezV+9gLeFTm8j+ZgozvcZXL4fHohrn8EJBa1Wq12v8w858BeMBcDqmV974yl/elVjMwsNfr9ZO995/I8/xYa22QWhFRLwIPeDwATKHR75XXXDEeiJ1e1/d4TM7jEcdxYDyccyuEEEFqZa3tm8t75S7qznF0A3hUHo8+8HiiazI4OPgcpdRr4PHoA489LSWl7AQec2YuT6Tc4InWhyJ7zt3XUihdWRwAeMBMrr67bfFgvOPFqmi8VNjx8+taJqAHEI6bxFEAHORyBOdSpJgcivV5Jsma4iih3BRUQFOFNC2pKLfOZYUby3LxkErrNzuV3DKW811JPZqgeNAIG9m69nbc5MHsbppGOJPLRt6MpJUDMvLDLPRxzjRXS5efIHx+lHf50iTiISVcjDoiSYSi6W1WA0fKIE9cQd4VJLwhKUCkwL+x22GOoN8ALqTUbWN5uxZhACVIwbLOtn0iUqIwosuNaxRObxK6dqvSta8mafKl+xuD2xqrk2zt2hvcbKRedRN4eO/XMHPf49E2lye1Wu3Wlnn2LxqNxktQQLAPPGangCCkVlLKILVyzvWixwOMR68Dj2eV5vLzZyjVqtNcPhvA46POuTd0Z07Yvb1Mh/EA8GDmi733K/I873s8unc5emlPfeAxW1cDwCOKIqRawVw+XhRFn/FoaTV6BXjEQmxgTKCYYMq+v6WOumL0CQoIXr92rdRrtgwui/hU29h8ifb5C1PhnsLWQv8U0qiERIpURoJh9CbSgihvNoPqSYqYsB3kSzBvG+e8ESLzQm/ypO5sNPxXKa7fVYj6jydU9ohcuhyapvA6etuAv3MfHXfR2E5ttayxbC4l01glTLZSSnO4EOa4WIsTBBVHWZMPC6KaFCqWQip4TQS1gUcASK4gKXxgRdo+kNJEXrIbwccOzwmSrQjF1ttpV2i3dmJWG6BYg1OLckv6UWv59szk3+Da4NelTB54kHaOvXzkLsRZzuirm1IrxOmC8RBCLGRz+ZUoICiEiNM0/bb3/v/kef7LHXG6qFyOOh59xmNmevbjCggyc69KrfrAY0+qVR94EJ2IyP4yavklrXjhn+3v9tBaX4U4XWZe4Zzrp1rNzDgy13vtA4/ZugIdwGMtUq0gtdq6dWtfalUyHsx8blnkbk4ql2uiDZJ5vcZEXMr7mf0VO5r7rlwOVdHnR05LU0qPjEX2cs53XBCzO7mm5UCRNUmgDJ9A7Q3Mvg0pgA4JtiOnMCsP0bWK8sKSiiIQJG4iy7OC+T6h0tuiuP7NXRO1r1uubc/HorELPnhTNtl+Wsq/5BgNRkSjNU20eDAWTxK+eXyRTxxrsokjrTHLtNIrlVTDLHiJFD5VZGFBD4xH+ArFDNsSrMCM4KwQ9xsKEgZBVviCCR0GlnC+qEESftsGXt4Lyg0b62lrzuKegsTnva79VzK4aOP4BD32b3Szm8nI3X0Aj2mby621AXgscKlVAB5SyiiO428R0V9lWYZ4YRTehLkcwANxugumjsdsx+lCatXp8ejBVKs+4yFln/EgoukwHrLddqjjsYKZ+1KryT7459d2feAxW9cLwENrvTtOtw882i1fMR4V8PDevzrP81kvIBiAh5DrY6UoK/L7rfdX7E9qhRSrk3M7XKeJZ8Zu4g9rMj8pFm6xhvSpKAiF94QUVBgYxsECUJjAT4yPUz0dICVjAnOQFY5UknhDnG0fn9hiZfJlz/ozE37ZLdrU8p33LWq+/IYbdjMdU+2r3xg5WwGANBoNPZ4aXjSWR8zZoBRmlcv9KczuNMH+9EjRcYkW9VgLVsIRw+juchJgP8iTgufDuVDhPIqiwGygojmAYhTFZAGvnCelIrJ5EZKz4khT1miQAXBRsae0XmwbbTxEKvlMsmjZv26bMHe4rYvHv7PsF4qZMp13E3iA8cDlZeYFz3hIKXUcx/9BRB/IsgyThD7wyGZeagVzeSfw6DGPxxXMfCrq0vSlVn3ggWfVdIBHxXgAeIDxYOa+x2OqD/7e374PPGbrGvWBx75buhN4lFvMCfCIRbzBk1uPsCjv3f2t5NlOj8fjigf+/chptVVN/+yU7K+lNP6SuqLhSHiNyTkqhhubk3UAIII8YEVVRy/U/kNqFZCIJCc0Na1r5p4fsDq9xbL6pCT+XkGLNp9NZzseGcHnHrBw4f76cAjDHRnhG1bfyXfdtYVXPTzKS+qRqsVjybYxXixNc9gLOpZI/P5ArXbSYD1JU+jBbJOEyUj6nCLhSXgAEBPSubyrChmGYo9IA2jLrjzqh0CeFfieINNyvgjkjmVJOUlvWWTNrPhxbt1/pkuWf9ExfZ9ryeav7HpxNhPgo5vAo894EOp4VIyHSpLkP7z3f90HHvJcKeWsFRAE8KgqlyNOt4cYjz7waA/Ee9fxmI3K5YeMx0NrjarvMJevBPCAuZyI+uby2Zqozs7n9IHH7LQzUa8CD+/921B1WEr5IyHEVY1GAzf+rL2klJeWqVbPx4fOVeXyWNY2eG/XAzAQOeTiX1GmWrW1ReXr+rVrRW3Nlqcl2Y4LpG2+oibyE1NJiYRH28EfAuDRDN4OjUl8KPKHKFuiSCdkDBKgBJFQPmdZNC3fmxN/S9SWfD4n9T/CRJvOGbkZGf0z9hoZIUF3rlZptjkulF66eWvxN7HWZy0Zqg0effgSWjpUo1Q5Ui6jWBpSPmt/sSEHQMLt+F1IsAA6UM8DYiwUFJShCCG3S4iAC2kXRG9LsoSgZlGM59bf76Lov0km/8+I5LtES392Np090e3EKwAPT3wtE+p4oICgm5bUyhjzMjAeDto5ooOuXE5EJwkhvsLMVeXyeRGnK6W80nv/AqUUgMc3vfcfKoHHulbCFQoIvmUhSa2UUu9DGp8QYmue5+91zt1EMxune4pz7joADxQQ7EXgQUR3G2N60uMhhHhtFEWo4/GsoigK5xzM5V/v8kC7G3gIIeBr6AMPoqcRUToZj0ccxx90zl1srV0JqVVLttlnPLrcQXtgdwcLPB4tiuLtRVHg3u2nWj3RBe1F4JEkyXvKON2kVcTvHiHEB+cAeKxTSr2KmQPwIKK58XjI2gbybj2K+Sm2D7LwVzQL+odgry7r8b373WfLoyaK9AhpfiU247+qfPOcgZiGFFdVLtrlwL3PwpcQ5RtDghSTCIlQMJMLb1kWE5Yeyyn6mlPR58flYV8nGpxo3JlkByOvmsKgwmvXksi+QbUtTB9hT+cO1ZOlJx63glY/+Sg6bFFMschoUUIUUYOknyDpGiQCAHEBfAQuph3/S9637ejB21E6PSDB8hycICFSmBiSLEe5o7xp/XYrk29QVPuaEQO3jDv308bq47KXv3z60rK9z13K6KWe/LXMHDH5u52zUwYeURS9zTn3sorx6BbwYGZEDQfgwcyfUkr9zcTERC+bsjGh2s141Go1AI+/KT0eFfB4awk8HpxCP5yPm4bK5VEUva+UiM4m8ADjcUyvAQ+l1BXe+1NRqBNen16M0wXwUEq9kpkD8BBCnG+MmRHgwcxntlLfULn8x977S2c4TrdXGY+T3Z7K5ZMCHp2MR7+A4HwcGid1zH3gMalm6sJGfeCx70YE46GUevVcAw9B8QZit15IRwN18aCWdMWWbQWAB14eLMFxY6ek2tSGB4utb0+1f8lQIg4fTFGcD9W/wQIIMtYQMxbGcyqKJsUqJq0jqLBo6/adlNYHiZQ2Y4XZNWHVbZ6jD9dXLP3qDrV4/Dvbbmr5HSpdVhc63RPvIlQGPIUoHUvog0VB55GnVXXJ9NxfOJ6OO2oxLR1QdOyqRRSLMVJulKQbp5pyyPAl4S0lURSKIDJJEkKTRcZulXjFbYEZ4omRmiW5IMkuMB+FJyoM+wlHmz3idmvLvrSjkJ9NKX3s7Hd9I+PHFRKZfjtEafpS9qGAoPbebfTO3miMeecU5GtpFEWXO+cu6QOPICHplFp9k5kD48HMlyK1xjn3tqIoPtfyfECqeCi/+sBjz9VdRkSn9YHH7gYJjEcfeASPx5SBh5Tyg1JK+MZWFkWx3Xv/W32p1SE3lB4s8NhkjPmDPM+/0Wc8DtA3ehF4RFH0HiJCAcGK8YDU6q9ns5tLKXuC8SDSV0tJ65QOoqEHWzlN75lo2gA8YCYf3rw5OToSRy2q6Quky9dGTCfH0tWksGRtDl9IWO3Hqn6b6bChKrgtXEiDAtuRo8q31pR53jpe2O9bjv6p8PoWN/6kB2bSZP1E1/NIojST9NeC6XxJdLh05E88fsVjicYBN5ec+pRBOvHYpc3Dl2lKZTPRvkGaCpLwb8BILyGtQrl3QR6VzAPgaCvTQlHC4FABKLPEAsCkXT/EOKbciLzwcnPB6V06XfYlw9HXH3H+J3fR2RPd8Hyk6QAYj2uKooi8cxunI7XqA4/HTaiucM69sAVAgseDmT8IxoOZUUAQwAP0N/TY+43LnM2xZQY/qw88nhh49GTl8r0Yj1wIccE8ZjyuEEIs995n3vtDhvEYGBj4YFEUFxtjVhLR9lJq9dkZvJdna9crpJRnxXH8TinlGqUU+t+DY2NjK40xyKW53Vr7q92aSM/WSU3zc/rAY5oNN+W39SjweDcRBY9HKbVasMBD6uRqQW4dUqgAPIj9Fc1mW2r11797Qvzk+sCqlPJnCVNcWlPqmbHk5ZKdcFS0vQxhfR8T7nY1cHggtFSUNYt2hW+liaSiCWPHm959r0HiczZd/C+jduChu+jm1kR71piOvftuMiDoA4roAsF8BHv2R6xY8hMqiiQbGzvqmBUR/cKph//nGU9bNpGo/JRU5stiUSjlc6IiJy1REh2sjyBUBQTwgKcDDJAMcbylNz6o0Kqq6G3pmXWSciuL3ImtTa/v4Cj6Eon6v4/K7M7GncdBctYmTab5CsDDu2ucc5FzdqMxxY0tA0+f8Zhee64sGY8nAh7vKIoCk4SfTu8j5s27+sBj/8BjYym1+l6vVS7fB/CA1Aqrpt18zQbjsd57f+U8BB7w/1z0RAsTAB55nl9cFMVKpdR2pFrled4HHt3soXO/r4MFHpuLouhXLp/Mdexh4AHGI13owCNJahucM+vBXiQRPaCYrtw5Qf+Iie+H3jhcX710xemJdxeZiZ1rB3WyXEsZMzvywpGXiKvCZBqqK0vetmVXSZQGM7l1HhNyz1Fkdkw07x237gtuYNHHxpPDfnpX04yPjNwMbdZcvZJWrY/3C+ILBYsjJSs/vGzoTuGytLlr1/GxJzp61cAVrzzviJ8N1sRFh9XF6bEslkVcxKhAwkjyIhFyrCyKDQoOhnLwHgrmGDjufRtowP8S9F2VVd9LuD8os2R2jmWjqlb/ntfJTYbUvz62beCh4eXUPHvkZgsf+3QaJ4rSwHgopSJrio15nh0M8DjJe4/kga6Yy+ehx2Nv4PHvzHxVh7kcjEcFPO6dzvWaR++pgMdfQCLKzH2Pxx6PRx94zLzU6pAFHmmaftAYE8zlQghIrWAu7wOPeTQ4TuJQ+8BjEo3UlU36wGPfzdgzUishNgjv16OWeC2m+5Sg9557If3zmi3Ex514/NLjh9NXJGRfK03jqZFnjWm0I09RXdNEc4KMM5QmCVnIqRxinNryI40kKyJqFLZoer/VR/FNNk7/tWH562OrnzTeTTP1NDoqIEAihfgrQeoCIdVRUiq3eKj2A5tNpI1du548IMmlkXjjK56/5PPLhweOPmIoedVgwmfWNB1XU74urSEZcnuJjDHEColdOBJIzxwJSNDw94A/UJawXfU8bAE/jGQSAslYwmVO7Ry34s5dGX9VDCz5xGiRPrp9+/aJ1224DRP+qb+khMfjGpjLvfcbeRqpVh1SKwAPXEqs2H156gfzuHecNJ+BhxBCpmn6b8aYv7XW/gqkVswM8+g7sizDJGEhAQ8UPn1sFlOtet1c3gcefeARBrt9eDwOyHgAeFRxunmeB+BBRH3gcZAPnB57+8ECj00dqVZdCTLZHVvaYw110IfTw8ADqT2I00XsHzTbC9LjIYg2MNE6yUSppp9KTX927gV0zbHZYfEvPvWYsxbLxisGRH5Rne0iCWThHVlyZODnkJAXefLGkpI6gA5vBVmLJKsIZmrTtG7HBPPtpOOPU1z/5v02eujSd92cQZl00J3r4HaQaB2/3zm6kIQ8UkjlFw3WbyfbSLOx0SdLY51keu3zz6BPrjns8PpxR9bWLEr1c2vSPzdic3o9kgOavQp+jtK/AdBBhKIe8MvgC8ADYKwdu+tR6SPc6ShCiPe1a4FMFN5kTj+Wy4EfxvXFXzCe/u1nmxo/euWy88emE7VbMR7GmIi828hM00m1qszlXQUeRBRSrYQQ8yXVajfjIYTgWq32NWPMBmvtS8sCgukCZTz6wOPx5vL5Ajzmc6rVfGE8TnLOQa58Yhmne0DgsVeqVd/jcXDP9l5998ECj77UarJXdi/gMW6tvXbr1q1vn+z7Z2I7mMu995W5/MelWXRBAo+WsXqDYl6nJVMs3E+EoPete9FTPzW8KD7suKVy/dI4v3BImlMGhJEy+DoMGbKUw88RoSggkSsKilRC5BV5i8m1DhW9c8+jOfE9E159OtPRF61ctfE2Gs1HRm5GVfI5Bx5xHP9V4ehC7/ko1pqGBge+yyarNcZ2PoULCwXV+ouIrq0fQ3rFs5bEp60cfmrC/hciNs8bTNUzYkmrtKBUQGJlTUj5gucF6ioR5FVtiRW5PSVR2pKrUKwxeGNYacosU+50nnGyLffi+16oz3KUfPOxR/V9tGW4MdWYYQAPYrrGWtsNc3kfeLRTrV4ohPC1Wu0rxph/6AAekFr9UWku7zMeMzBgR1GEOh69zHg8vSNOt9c9Hn3gMQN9tHOXHZXLqzoekwIe1tqLvfdY6OhLrWb4Gs3R7g8WeCDV6m1lqtXD3TiHhcJ49IFH2VuklOvLOh7nlL+amzoeJDZEktelkSDlzb1KiL/4g1c8+6aBAT5lEY2+eWnsz1iWuMXaTJDkjIhzMphcK025axcJ1EKSFFEAHYIiiuM6jTWbECPd71Tyb6MsPjAex/fVMzV6ztz6Ojrv1UTH+i+tcxc6EkdzlNDQ0MD/2GazNrFzx1MV5EWe1l9MdN3YCaR+4Rmr/RDtkkcuo6WRjp5WE+aV9UT/Yj1SRwuyWjgjwH4guapd1VwSCw5sCEqbs3CshLQAACAASURBVDcw7wfzvQvFFT05VqTilAyhLZkaubM7xxvb42Tgq2lt6KZNzdo3iyzbtPavbmlOxe+BOh4AHkKICHG6zqKA4LTjdPvAYw/wcPV6/UtFUfzzXoxHBTwWirkcHo/ZZjw+WdbxaPRSAcEyTrfXgcdvKaV+4xCo4zGfGI+P0J4CggcEHnsVEOwzHt2YVffePg4WeDxqjHlLnuffJKJHu3F6feDRjVac5D72Yjx+UjIeH5jk27uyWa8Aj5rQG5jcOmQzLa37+wcS/ZeXv/LZ36tpfuNi1XjeoMhXDohcRq4BOzRhPu4APOKYCofvKFTttrklJk1KxMQioh1jjccKkt9IFh/2qcKJmxfTETvWjNwAz8JcMx3V9UuEoP/rdXQhS/UkEpJqaXq7tybNJsZOcHlRsPPrLdE1ZWwXjxDRGb97gh4jGqqRODGKxHmRpPMick8ZUC6N2ElECRsUEgQNgtqCMHk4+EEKgqUcTAi+kCFmQ1FFJisUeVbELH1ekG3m9kFj1bfEwBGfyoX89tJVx245/XUbpuD3kC9lxnFzxCw2CiFuNKY53VSrrprL57nUytVqtS8bYz5mjHkp6ngwc1JKrRCn22c8ujI6Pn4nJePRBx7Ta9uaEOJQAR6XlalWw2Wc7secc6+fXrPM3Lumw3h0Ag/E6SLVqm8un7lrNEd77gbw+N08z/+DiLZ04xwWBPAwxowbY+ZcaqWUQpxuSLVqFfH7SVm5fLaBxzohRKhcDq0/M88J4xG3zeXrYvbiqGVi85OftPSaV7zgxAcGpHnjgGgcmXKzllJG2udh4oyYWIANCK8wwQ7iIg/woYgR6+SEc05m47m7BSlNybLhm5bn6v5/ppvzOYzO3dc9mggp3k9KXcBSHcVS00C9doctinRibPR4V+SFd/4yIvp4+WZYNlBQkVfTapWOmiGy8ZO19GdI75+/mIuTEi5WSWFTqxWREuQEmI2cFHzlpiBhHUnRNpkHz0fJfgCyEQF4oMK7pCz3zdyI+wqOb6F44JOFGrj9pw9v2zJZs7kkAA+Yy3VE5Dd6cjcal08XeKwpzeVdSbWqgAcqlxPRp4wxf0NEvVy5vNPj4dI0vcla+3FjzMtKc3kFPPrm8m48Cfexjwp4ENEx3nswHv9trcW9+cAMfeRkdhsKCGqtUbn86USEVW1ULu9JqZWU8pVE9Cxr7byt49G63pcJIa6UUg63auegjkevAg8UEITH46mYY5QyvCeM003j+IPWuYutdSuJaWtrTHydtRaLGfP9Fep4aK3fqZRao7XOpZQPjY6OriiKQnvvb/fe9+t47PsqI0VwtZTyCinlC5VSjxhjfifP8/8kose60TH6wKMbrTjJfXQCD611YDwajcZsAw+slobK5Ug3mgPgEapOaKK/10TrByTLE5+kR5+1+ojvnHPq4btqsnle6seSmJtCc0YaMbFOBHCBQnmGKdSuQNxR4TxFUdz+m/HNLPebnYg/VnB8U2Pp8u/dcvlXGiNt53UvvRKp9fu9EBdy21xOixct+kGeZenozu3HOYuoKr+ebGA8QgX3kZE2WwPwQXS2OO3h0Wg8jlelKjtzmBovSik7TUl7tE907DW4jpyMaVASSWLriA2SrgA44INplWoUoH8suSDRAj2iiRiV0BG1y82m4UccyxsMqy+Zovb9/1oU73rX/mN2d4f1RgSplb9WcKSd9xuNz290NG2pVR947JFa2TRNv1gCj0uYeX0H49EHHjN0dwN4eO8/WQEP730feEy+rcF4vLYVGx+AR8uPBOAxk3U8zkLSGzP/2Ht/aVEU35/8oR5wy8uYOQCPHmc8Tvbe/4P3fkrAwzkf4nSJ+TFP/vWHIvCQUuZa6z7wcG6F9x7PjF95gl7fBx4HHBL2s0GnubwXGY8FCjyCxxm25xrR3ymi9Ys069OfNmB+6ZQjGycfu9gP8PhQROOkuEGKCoKNXNo2q4HaFIbhUWByqNqNWFiU0xPKWcfbdo1lt3M0+JcFLf/2ufFZ26eTzDTd/jaF9yU6jt/viS/0xEcyCzps+LA7s2Yz2b51y3HAVJ74MrIWjMd+5WGo7n70Dho4acieK7KxC9g1zuGYj3BstPFNtmaC4khSjIKDjqjICrQTCVEmXCGcOAAPXA74QiJAPLJOUeHYjE1M3GNIXufjxf/ywwfVfdseSidGbv65+ifV9cRx+ojkS4n4WsBBT+5uR6YPPKbQMfbatJPxqIAHKiav9d5XwKPv8ZjB4ol94DH9zktEswo8iOhMZsZndh14SCmD1Mo5NyyEyJj5Y9baXpRaHSzw2OrJH5KMRx940MullK930wMeDxtjILXqMx4HGhL7wGPfLSSlnGvGIxzY0pLxWJYqdcl5J/g1Txpww3WiAZ1JRY1gKBcwRoeK3JLYAXgQWaiqECML1zNLIqFoomm3Nwr/3bR+2EetS/4rUUsfOH3kc5BG9Iqvo/NiJFrr9wspLyTmI40jOmzZsrsKUyQ7d+w41pnc+A7GY3/9HEzI0q3n65PrjVWxmHgqm+azrSsu1todrZUfUsopa5rBWC5h+wBEAPvhUXoQDJIq6787cmwDkCOOyJMGC+Kbzow3jbu96fgL43rVP9qG2XHXolsyyNa89xwieUsWpmRkfCqjl3rvryWhIxLibiHoxonmWF9qdaDBat9/f0LgIYSAlGKh1fH436VEdNbqePQw43Gl9/7UXpdazQbjgcKaQogKeNzjvV83E4wHEQXgQUTzCXi8hIju298QBKlVB+NxyAIPSK2UUoHxaNUA6kutpsZ49IHHZJ/hfeDR28DjSURX12Nad8ywlpdccBIdPaypLnNKuCCmjJjgaUYqE5EC8AhIw5MVAB3tSFiULx/LbJZbcacV8ZfTw475uG/ITdHDR4+evmEqpujJ9qqubBeABwu+kIiPhO5p2bLDfpgVebJj+/ZjvDXWs1tHdrfHY78fCvBxNJ0dHTFRLFXSHivMxPMk5edoSSfHES2TZKT3RbCUK9T4CMAD5T7QnjowR5YtWUZQMaoOqvAFFsk45zPPj+WOb9vlomucTm8pxqOH1/7fbzXLiuh7snpLgAfGgwVd60hGJPhuFnxjnk/bXN6XWv281Arackit4DNIADyY+bPNZnOhmMv7wIMIHo/TS4/HfAIeMxanC+DBzGcKIWrM/CPUuekm8ADj0TLDXQngQUSZEOJjRVHMF8ajDzxKj0cJPFbmea76Ho8pSa36wGOyU78+8Ohp4CHWCNqwcpm89Jkn1vl5Z5wghgeZtG9C7AMLOaFcIOzkbeAhgkcBP2B1fjfwcGwf2zWx2evaTfWlR3x6a7Ho38dooHkXrTEjIyO95u2oLkgSx/oD1roLmMWRUmlaNjx8d7PZTLZt3Xo0eWc88/pSanXA7g64cMPIWl2LJ+pJtmsVjW49X3n7olTzM9JELfIu195lrNiRQlVz59sgDswGJGsCnhnXjiomXxYXBFQJcKXISWzaldOtlNQ+nqno1kWm/sj+ookjopd6omst4nTJ3+2Fv7G1415lPD7UrWjAA16k6W3wOMajXq9/sSiKhQw8jo+iCHG6CMVY6IxHH3jsuadWlcADHo9ECAHgcVk3gYfWOsTpEtFyeDz6jMf0BrRZftfPmcuVUg+X5nIouG+31vbN5fu+KHt7PPrAY7Kdtw88ehZ48PVrSVz1Bdrw5GOHXv2Sc59kjlqmY+2bgkyTFEMc5MnCRF6egvaCpEdRPDAeJSCBzYNkNmHkHbmT/+Bo+NOP/njltrU33ICa3b0osdoDPLT8ADFfQCyOhOdi2bJlG/OiiLdt23G0NcZ4T+uIbBWnO6lzGRkZEc/72c3R6IrR5QOuOFs6d9lgqk4kly8RPteRhFcGvnUUHAQm8+QRpysUWcaXI2KwTKZNJpEiQ0gQE3nT8U6v658pOPrMT6z75utGbtunjA3Ag5iu5Uhry36jIXMjNXsSeNxQplp1JZN8smPSFLfbF/AIHo/SXB4qly8gxmOugMf1RHS0977pvb+1R1Kt+sDj54EHpFapEAKpdb/VTeABBgXmcqXU8l5PtdqHufxAjMdVzvqLrbMriPlQl1r1gUff4zHFx/AUN+8Dj54EHjxyNsnG8JK62lL8+cpltd9Yfezi+rKUhPIZo+CdwEQ4rLbDSA6wIUgjNhenw6jf0eZCCuMajcw9JKPaxwuuf8XHi+44e+Tm8R4HHTiLJI7lB6zxgfGI4piGh4d/1Gg0481bHntSiJDdAzym1OsBPp4z9q3UiW1Hamefobx5WarotFj6w5UvYs2hike70jmKCTLqfkByhXoeYDtytGxglJyTZBxqfpBnLYsJJzc2rbhxu0mub2we++l9x/zs52KKU9lmPJyWkfHubuf9jZT3gceULuKejZ8IeCBlJ8Tp9oEHzVjxxNJcXgGPRplq9drWRPT+aV7TbrytL7V6fCsGxqP0eCTM/EPUosjz/PZuNDb2UUmthBDDiAV2zn20xZYeKlKrBQM8tNYBeEBq1Wc8+lKrbo0Pj9vPPoDHdVu3bv3DGfmwSe50ocfpXn/9Wjn+rVsHeTRfU1P8/7N3JnB2leX9f97tLPfOkn0jC7KTIGHTsihGxYWwJpj0L8pmFVpb1Fq1glrHKm3dAdEqVttSqzVRBNGyaDUtEEDZCQk7AbLPvtx7tvd9n/88772TTEJCJpM7k1nO7SdYyL3nzpz9e57f8tG6QL17Sr2qD1kKwmauq4M8BgZE5Q9zcb8g0bVPuJtjAwY0cp0Y3NQT2T94fsMPZdjw2CaY1bK8aWU6wE1xIN8W+EpdZyxJrdhs3/dhypSpz5DUqrmlZY6xVgOyDwC4VKt9fq1YtkyEE1/w/QnBBJN0vq3BE+/yuT1ZYTbbE9YTnMRVNFNydYxgneyKk/EDGMsAgbiH/sYDS+BB/8YMZNzrjlGuLqfeL2KUvzZZsbXPbN73QzrwYPCTTDBlAZ5CxJshhc/tg8k/9Dzvk+RjMMYMpcdj1Ew8EPEdQgiXapVlmZt4cM6dxyMHD3s7DH2qVX/woIkHgceB7vGgiQeZy48dRebyofR4fItzTlIrnzH2JGPsz9M0fWKfT557+EAVPK4RQkzRWufgUasVO7TLeZXUKgePPNVqaHc5AMjBY2RNPAgpbmw6MZzYns1B3blsSp06v94Xry8q9FhWAm6pFpD844q8BS7atZK0ROBBDR6VaQfdGqfIuzXKR1IorODcv0tNmrvhlL9eETNGjpAR/3LgAUhSK5gtpSSp1bOZk1q1zUl1pikuFSrN5YP+fVYsA9Gw4F2NfteWd3iQnRMw+yalcKpgNmTCjZLc1IMaz2ndMm6BkX+mGrHLqAmeIBANRFkZRFiEBNXW7kQ+oDH8dmePXdOVcioXpEoV93N6HlzAEH6SMZCWwdMg4OdQzsFjkHukm3j0Bw8AuClJkj7wIKnV1fnEY9gmHmVE/IMx5vIRBB5kLl83kgsE+6VaDRl4CCG+BQAOPIQQTyDiX6RpumaQx92rPlaN071GSjnFGEOSO/Ja/UWtll+r5Xiet7s43VxqVTWX5+CRg0etjrU9LqcfeCzr1+ORTzwOUJzuimXLvIbDuyYb27zQRG0fbQzZCUUPpvrCMJ7GIChLiQtAlGDpD1C6khNYAWfk9qiAR2IREpQbMqZ+bb0Z1wLAhkWwqDxCOzt2t38Gge9f13sTsxgtzqaJzkEHHfRsHMf+1q1b5ziTBbLLTMXjsV8vbGriD6S3T0UTvZExe5HNym9Qgs/0lPSFFORjB7Cpiy0WguCuAh406aCKRy4UkKc/0RFYoSBFlcZGbUox/G1q2E3rtuiHS4c+HvUVHIYhXNDbmvuTxIJw4CHhZuiBz+4DQOUTjx1b/DXBg/TsvbKPHDyGb+JRQsQHjDFX0Dlnvw7M/ftwX3P5NdU43Rw8hHCpVowxj3NO4PHhWoNHv1Qr8rdRnO6H928z1v7TOXjstE7ziceO1TEfIO/xqP0Rt5sl9gcPY0zJGPPj5ubmEQEeABAKIZ7nnI+b5vI7v/rO4gQhj+Zp6Z3d7RsvCaSd40sMFdOAaQqSAQhqUkcJjFq0SeZDfmcGIAW6p/MJbUgNnVoEv7de3a0inPUrnZS639q0ishk0NOBYdkhd3wJFQhexxAWA8JswRnMnDHzuTiJ/OatW2eT3onMw6nZf/Cgr1zRNN+bnvHpnuDHmSz9UwZ4smJ8ru95CnUC3GYgGcXtGjAmdqtRSh+sJnGbcOBBcbuak+dDYYZ+KTFqfSnR32+LsjvbpVl/95bn9MqVgI2N4gJE9tNShsxY+xQg/gJS+Mw+bJvt4GGtXWBJdgZwLgDcuZ/b6BgAuEsIQXpwMp+OSqkV3fBkWfYeSu0BgDpr7acZY7eMkzjdQ33f/woAHKhUqx5EvK96w3nAwcPzPAceiDgqwIO8a4yxd2utf7efx/KuH58phLgOAE6vSq0e7009+6sqeNTkmtBXIMgYozjdnip4XFnj32O/F7creFhrSe6614mHMXietWY6ArQCgzFZIEg9Hp7nbe7s7Jw2nuN0EXG6tXavzeVKqfnW2i8KIc6QUm7OCwQHeHgSeEgpLykWi27iMRLAw/O8LyDiJxFxXIEHIrB7v/KOmTxJFgmMl5uk43QhTIPkVnDQwIwByRj1Z1M7IHWRAyKv+A/QgpQAFo0ta1PuMfIZVMWfWH/CHc1w0DPLPr+SiipqcoEZ4K61v28LhPKvYwwWc4DZknOYPm36swQerc3b5jDGMoTagQdZ8lc0zVd1nt9YzHCxMPZMZu1pCsR0iVpK0MzlV7EMrKWkSCocpGlIpc+DIsKssGCYAEsyOPRsplXUk+pf9sT6lm1t3b9b07Gpe/LtkH2z0bsAAH/akyIz2j4Fxv68NwtgUB6PHDzgVeZyAPhRFTxIipeDhx0Wj8dPAeBgROyugsdfjoSJRx94GGPWWWv/GgAeBYC2/T051fDzBaUU+WHeh4hvGGLwoMl3f/CglmWSWtXqukBhDl8iczkAdFfB4yM1XFc1WRSBBwD80Fp7JN1jDAw8whuMyc4z1k5nwFoFgysSY35Zkx/owC5kp4mHlDILgmBzR0fH1CRJXI8HAIy7OF0CD0S8FRHPf43NQ8duDh6D2X9HAXi8wDm/PooielozbK/hbi4n6HjoxhNl0jbhONPV+h7Myu8LPZjOhJGMVxKWJDAXo0vgYTOS/5C8Srg/aMl/YCAzNilp3JbJursy5f1Xs5x8//KmVfT0abS9HHgAwmLOYbbiHKZNm7YujqOgtXnbwYwxyry9LDXO41GTF6VdvXHSA0q1dk0PfP12SPVSU45OqfNkg8+t4iYBsDFIaYFCtdIkBU+GQOWGLtaYJk5kQEdqNffAWAWlRL/Uk5rbmsvJD9e+1PXCA7q99MiDYom18F/llHFj7VoO8HNr7ef34QYgn3js2OK7gsftiPgjrTXJ2Qg8ir1lZlchYj7xqMlR8uqFVFOtcvAY3Pqlm5cPAcCFwwAe3wSAt+xm4jG4n/zVn+oPHnTNuckYMybAoy4s3JBl+rzMZNOVUK0g2BVJkow58FBKOfBob2+niYcYrwWCOXjU6pSwh+WMAvB4sQoe9LRm2F7DDR6/b1okmyFpmKbj9wVozlegT+GgA6aox86CNhlwqEw7CD48xiCNE+AUoysUMI7uPVFmOnoy+4TxG7/aLf2H69TErXsqshu2lTm4LyLwuN6BB4ODlOAwberUJ5I4Clpamg9DBM0BLksr5vKavQgAf/WFE8PQ5zOgO3kjaH15QcAxPsfJiiEXkAEn5nFBxtbBn+tTIakVpx9DALPCwQeAB7G2aTmzT7alcNuGbdFND299ZeNP74azEdl/pSg4F/Ipyb2b47Qrn3gMbivuCh6/RsSfVMHjMpJr9vqBPmutvSVJkucH9xWj5lNUaHWgpVb5xGPfdpcDBR6PMsZo4vHkvv24r/nusQsehbobjNHnaa1JgtMKyK4wMPYmHjl4VDwegwQPKhD8SJqm9wJASy2OK1cVNhZfowA81lfBg57WDNtrOMGDol0nntheN7Hoze16+fm/CBi+syj564AZLjwSWRmIkgQKQQHQGECdgXKSK6f4qUw+OAeNOo4svtCdwe8Na/hOVB+sP/vzD0WjTGLVt42rEw8k8JgthYDp06Y9EkflQktL8xEEHgBwmakxeNCXk9n8ruLq0Ha2zVY6ervPcIkv2HGK4WQBmtksdkb+0FdgdVqx81OEsWCAWAEPbiUwrkBbhLJh7d2aPf7clvZvbOvqfvDbvym/KdPwo9hIiSCfElzeXNY9Iw081gHAz0ZZgaAuFot94EEej/EKHl+tejya0zS9xuZSq4UjXGo1HBMPAnR6eNc38XiEMUY3SeMdPChumzwe5/SeL17a0w1GISzcYDLtCgQFFw48EjNmJx5bqlKrfOKxb1KrTcaYK5MkIfBorcXNag4etViLA1zGLh6Pl6rg8Y0BfrwmbxtO8PjvK8/0w1nRzFDCm7KWjZf41pwUCDEBmAHhV9qyy0kCxbAOjNZg0gSY1VDwfQcdOiP6YJgxuy1Bdm8PqptLMvhtgzeldZROO2gbBkr51yKas6jHg+J0p02b9lAclwstzc1HoQXNhgg86MupS6VubU/R87pniHLHMoX23ZLhCT6D0KYxiasg9MhjkwKS8Z9Rwzl3nhuw3IEHlTzSlkmQ227Dm59v6fn3lnL6y3/5dethpdh8vzsVQqN4Ghj/ednGf7cfUiuqUj+vxuZyAg8yl/9zbwnYiG8ur8bp6jAMfw0AP86ybFlVahWMw4lHDh4ALtVqlHg8hgM8yFzeJ7XyGGM08cjBA3FA4BH64Q2Zzs5Da6crpVqRPB5jVGoVhuGW9vZ28njk4LFv4LGRpIU5eAzgFnykTzyklK8wxq6LoujrA/h1avaW4QQPSrIKk2gB2NJfhLr8Vs+YOdJabo0GrhiAEoCMQ5IZEFQWiAZ0UoLAD0DQza1hGGfaJmieTID9VKtZP2iLeBdsmJ0uX7mSkqxG4ytQSl2LiLuAR1xoduBhNVaeaNdUatV/RdEkyn9dUgD/ucN4VD7PR7xoYqFuTiBolJG6baA8BCYoVow8NuTxr4CHm3pwSTwIGePQrXmyoUs/21623/vBr7aoLa3JVzsNcA18HTrw0OTx6Hvtzey5q8cjB49KgSBNPP7bWvufWZYtR0SSfvgAcDUllIwjqVUOHjl47HrOJ/DoM5fn4LHDXD4g8Cj4ZC43buJBUisGeIUBGJMejxw89k1qhYhf5JxTqlUOHgO90xzB4PEpRAyklBuq4PG1gf5OtXhfFTzezxh7O8mYGGMXxXE8qJbs1/p5EJH96gtvnRxC+8k8LX+2QfKjCpw1KIPMZilYbgEUByYE9PTEoKQCn560QwY6M668DkHqrjjtsIL/0kh5C6rZv29+cmq0fOVKeuC+t5vYWqyuoVhGoJSoggefrZRHE49H4jgOt23bdmQ1QnZIwYPKHFeuWMbrHnlukhT6DQLNOSxNzpxYLMzwGfhZ3ANCGABe8XtwyjSmFU5Oc5p6EIkIGs0wiFHZMquL2iN1969Wb9H/c9+GsyLq/kB4KrX85h5rSWrlPj6AlZmDx46VtFOPR6FQIHP5v1fB44Oc8xARCTzGk8fjQIPHamPMX+WpVgM4kgGG0+PRP9Uq93hUUq0GBB6+UjegxfMQYDpnfEyby8Mw3NrR0TGFJh7W2scRMU+12v2h7FKtcvAY0Hlu5zeNAvDYVAUPyqYftpcQ4hKCjaEGD5L0NK594XBuyu/mOvlYvRLTQ4uB0hSdC4AcwTIDGqmjQwDjHDgVlbs+CdcmAdqKqCvOXrRCfM968s5nt9W9cPmND5EUaSA3scO2TvfxiwKlOF0oFzPgc6TyYMaMGY9FBB5btx1ujNEAOKTg0ffzkhTOm9xyEDfRSSaO3zcx8E70OczELOJk6mc07WC24rmhNW5dujFQ6jGT6DRhKUpIeQOUbd3mPzzTaX/9f88dtLEjwy6NzyYAv+hO4aoBQgd9Sw4euwcPWygU7kTEHxB4MMYoprSAiFflE48hby7vS7XqQsQ+8Ni4j8d8Ld8+6qRWAPAGeqAyhD0eOXhQ5MfOcboDAw+hbkDA8yzidM6Ym3iMxThdMpcXCoVt7e3tk3PwGFicbg4egzhtj2DwcD0eVMrSDzyG7UZ6OMCDnqivajrYj3RwukLzpx6zSwLG6j2tpZcZCBQZlA1kmEGqNQRhAxhbSa+ip+xceKAtN4nhLWXDVmsmvpsE+v4zm57rHuXQQXty4Ct+LQIship4zJw584koTgg8DtUEHkhSq9oUCL7WoUMxuyduui0Q05KZgTXnFoBSx+wJEkwRBHWquwpBIEcHswSIANYiULIuybAo7SpDAYkNIJUT4eU2A6vXbIR7H2+FlnL2vFZwy5ZO+OS+gwe+x1pDBYK51KoitYJCofBbRLyRejyq4NE38cilVoO4PgzkI7vE6RJ43EsmSwAYCeDxD4h47GgwlwNQj4cLzRiqAsEcPAYLHtWJB4EHIo7pVKsqeNDEg+cTj733eOwCHmQuX52by/dy5RgF4LGFMXZtFEU08Rgz4OFkPMuW8XDBCxNZacsyj/MPTKyvO45lqQyRQYFLMGkExiYuKld6CtKMuZZyim9lAkEjh0hjd6LZOlE/+d/R81fJgL946sfviwZywzDC3xP4vrgWDZ4FnKRWPk081sRJEm7d2nyI0ZqGQMMCHrSeKO44gqjAyh0zA5td5gk4v+CLwxjhBVomqMCR5FZEHYhgqVGQpiECwXIEgwwM8yGyAfRgEVqSEH506yOwsbPrJaPgl09sgI9VM8oGsllCzws+aa25wFpzTA4e4ktkLpdSiiAIVgkhvhvH8RJqtqfpEEmtxlmPx4GUWnVWwYP6G3Lw2PvRXJVa4YU08UC0GoDn4LH39Tbodwxm4tHf4wGctSLiWG0ukiM58QAAIABJREFU75t45OAxwALBfOIxiENxB3iEy7Q2JWP0j5ubWz89iEXV7CPVVCvn8VBKbeacX1cqlb5csy8YwIKGeuJBka2/goeCBn/bm1hP63u4Tc8KPDGDo+EKqKdDAFgNiEnFuEyN2IZSlAQ9VwfX7cGYLRt8uSfD/+N1U/9Z1jU8Bz3QMYqTrPpvGfJ4XIcIiynVijEO8+bNezJOkmDz5s2HGG00Ihs28HDlgq0PqHjyxsaGODsWsvK7mdXL6uuKMzzBPIEaQMdA+jcpPBDCgyzLXOIVwQdJ5Ag+MvAghQKUTAgPrNkAz2xq37qlM/pV/UK4YuVKF4I1ELiugoe9wCKBh8kAa59qZa39mbX2O6Ml1UpKKcMwvJtzfkMcx9Q4+2cktQKAT1MLbRzHLwzg0B/Nb+nr8fgqY+xtADBscbrWWie1AoBOALhHa/3REQAeJ3ieRxOPhYi4Vmvd11zePoI2chU87IVIEw+LmjF8t9bwuxr/jP3N5X411aqmPR5CCDre6CEANZe7AkFr7UgvEByQ1IpSrSya86y10xFgLIOHrqura25ra5sUx3E+8RhAqtVuwIMmHnmPx2udwCrgwS8pFovLtM5KxtiRAB5/j4gkteoDj2tLpdKY8nj0FQZOx/Ryz/ScI2x8vBIYcGYZc0WBrp8cAEhFYwDoCbpVZBqg5+pgECDjECWAf+g2eEvGG1e2qImtl35+VTJKezt23U0JPK5njJHU6iD6y0MOOWRtFEXBxo0bX0ceD0SkJ9o1N/zv6XihlKt43tPBFA4Tte75E2HS9zcWw1N8AZMly6TAjIYcwMiLg5RoBcCYoXpBB4r07xoFGPRAQwibOmJY90pb64tbOm/3J5kPTv4TyJqa3Ebf2yuUPPgkE3gBgj1Gm4zaJc8DDXfu7YN7+ftjAOAuIcRMxti6UQoe93DOv5WDB3sbY6w5SZJh6fHYFTyUUh+NouhATzxGC3hcjkxfiAgnEXhYBu+GIQAPSgm01r6F1Eac85qby/vAgzE2FRFHS3P5gMDD9/0bKLLcgQfimAIPAHhzEAR/J6Vc4HkeJQO2tLe3T4yiiMDjCazcfB/IY3k/L2sD/vh8gH0vEMzBY8Drd8cbc/DY/UobyokH3Zv+qumc0ELLrAlJd5PPkrf5LJ0pZd8Db0pH4sCdQ5k81ORWpmfh1IYtAZkAAxzKFps157dAUH+T1tGjzU8uoCSr0Rqf+yrwEEJcL4SgicdBlCx28MEHryuXy8GGDRsOttYaRGcuHzbwILt406JF4sQjuj3WkB0iRfZ2D7KLFNNHBFzXhR5jioocEwtZihD4IXCBYGwKqU5AKgHGIFgUADyECHx4YWtH+0vb2u8KJ07983Xe5NKNNz5EpLm3V8i590kh2QWM4zFpmg4VeKyw1n53lE08cvDwfTfxyMEDCDz+kTwe/SYejwFA294OsGH8+wL31YcY2gst2DeAQY2jFDxowsgY+5JSaqq1tgcRb6Jeg2FclwP6qsFIrcYZeDS3t7dP6gcelGq1YUArd3S/KQeP4dp+OXgMP3jQtEOjnCW86GTs2PZXRWmPK3pQz1jm/AGAZA2nPySqIo4gqRU9SVeAoMByCah8bOuOnosy829dMvwhrF/QPIaggzYKTbuut9Y68KACwblz566jicemTZtI0kEr5jJjzHCCh9tZaPv1dHdPkJ44vCCiv1QsfZMPyeyAa9LDgQQFAjxI0ow40U07LFLsLoAQtA2F8+uAqoNtPUn7ts7S//YUJn7a9+s3vVK4tzSAqUdFaoX6PcaaBYCY4dBMPHLwGK4TcW2+ZyepVQ4ecFK1QJDAY10/qdUIAw//g4j2fUjgYTEDsGcO5cSDMeYJIR7tfXJfU6kVgQfn/EtCiO3gMVakVv3Bg3o8AGDMeDx2M/FobWtrmxjHMauay5fm4LHbE/Se4nRzqdXermc5eAw/eNzWdE7BM82v93jyfhH1LA64mRMoVJxn1DfnoMMV0SFFtepKXCsnEFFgQUEGUseWlcqW/U+sxYq2uHj7+771wFhIsuq/MQLf969HxMUA4MBj3rx560qlkpt4IOKBmHi4n88FA/z1KUHjZDVFJd3vwHLbEl/oN01t9CfYJAZmGHCULgjAcGo0r8YiIwJn5NNhoDUAUwWIUcSR5etiCP8tsfKOx5+bub5p5cp0L8dtFTzS9xhrj2EAmWVwbo2lVk9VpVbfziceezuLjpi/z8Fjx6aYAgAn+b5/DU08rLXk8fh4r1zmkZE38fA/aBHfBw48KLIQRy149E08jDE9xpibetf1mJt4jAPwaGtra5sQRZEDDwDIezx2f4rPwWOwl74cPIYXPMhU/jv5fzNZ0vwWTKK/LDBYEAhskMIwsh7Ti9G0wwoHHpwZl2qFnEJbJWiUEBte7ojsBvCK/57J4K5tqrDmsqZVyQCNyYPdVYb7c9vBo2/isQt4UN79Bw7ExINWBPWvTF3bHGqTvM52b7wglOb8yfX+Aq4TAZlhVCIoPQ80pzSrShKZdV0sZPWolAtS84flyqZMNbeW7AMW1XWybvqDf4A/6Wlqanotr0cYBMGnjEkvqIIH7TznaA137OdG6u/xeNpae7O19lu9T/c27+dyh/Lj2wsEq+byXGp1YKRWKwBgXp+5fAR4PAg8TvR9n6RWrx/h4PEhi5RqNfTggYjO4zEUE48+jwdNPAg8SGqVTzyG8tRXk2VPp4lHGIafE0Ico5Tq83iQ1IrAg6SJNPHIPR6vXt05eAx2F8zBY/jAo9LbcanvyxdOyMqt5+qezksmFv1JgWIep5QqE1fBgwMn8CAIcdMOimRloIFBYiSWNN+2rSP9owrqbxATpz4UzZ/avnz5mPF29G0QAo/rqhOP2TTx6PN4bNy4kSYeZC4nqdV/Dnbf39/PYRPwldEZ9QcXOk8H3b1URx0X1Hu8wI0WqC0EhSKgVJAiQpJpACkAjQXBGYSK4pE1ZAYg0hB3RHYb9+r+3vrTfltSkzcvb1pJFLqnhKuwrq7wqTRLLzBav55mYQhwljEOPAaSirWnX70/eDxLbd/WWsr+37S/62oIP5+Dx46VeyAnHiMNPFyBYBU8RvjEQ30IES9ExDeAtSkwN/H4fY2PmZlkLu8HHo8h4l+lafpkrb4nCAKXamWMcebyserxGIsTjyp4LCDwKBQKW9vb26f0pVrl4LHHIyQHj8GePHLwGD7waGoCflp0Rr2Crcslyy4sCHuaB0ZKjowAQ5sUqI6OnogzS6lWRB7kDUCgR9qJZRAZUYq0eKAt8r6GPHyyPYaWiWcckoxF8FBKXVdJtYLZtF6OOOII5/FYv379wcaYrJpqdeDAA4DdfuWZXnFa6ywod76NZeVPTQz57IBBgRkDaZaBlQos+TqEIIoEtFTEYoDTH0a9LLRtpeFhYxxp8ePIip9n9RPueecn7irvMZ1sNoQNPYW/TeL0Aq31MZxcQAiLawkeAPAcIv7SWvv1HDwGe3Yd9s/l4LFjlU8CgOOCIPiKtdbF6WZZNkKlVgQe9kJAitOFFJhdPFQej6EED5p4IOKXKNWKMdbDGLspy7JcajXsp4F9+sL+Ew9KtUrDMHylra1tVpIksiq1yiceu1+lOXjs067W7805eAwPeNC04/YrD/OCCcXDRJZcFjC8oM5jB3NDvg4qq3VinCp4kDbHYQfprpxHQDOCDg49WmyNjbyrzTQ0qaS4DZqnRstWrKQM3v150j3Y3WcoP+cmHsYY1+PheR5NPNZSqtUrr7zyOirNq0qtDhh40C9P/R7zo3vqp8rm1ytIL/F1aVHIcU4gmU+bJDYImnEASVHIHJBM5joD0CmEvu+2d2YZxlbYcsb/GKNcERUm/Txms7Ys+/zKbLfb1YFH8LdxrGnicQzZf7iFxUkNJx4A8Dwi3mat/doIH7PnE4+RNfHooh4PpdRHDnCc7gQAODYIgq/3Tu6OG8ngoXx+OUmtKnG6kCJDAg+aeNTynE4TD5ogn16VWtV84tGXakXgwTkfTeCxDhHP7Q0reWlPF7Sxbi7vm3h4npcEQfBiR0fHnCiKfETMpVZ7vsvJwWOwd4A5eAwPeJAnoGHt2kaVmXcFRl/oc/aWeiXqQScABB5oXZAVPRWvIoe77Di7B8msmCDo0CUj15W0um1rt/9N0lNfMbD41cHuHgfycwQe12qtzyLwKBQKMHv27LU9PT2UavU6kloBwAHzePRfMSualnkHydaZHJKT09aXLilKe1KdJ6b4vmQxyakscxMPpEkW1XQYDUwnUPA9oJjg1CB0RRnE6G0xIvy1LUz/8WYoPug9WVfabVJZBTw+XQWPBYISzyrgcft+brDtUqscPPZzTR6Yj4+EicdIAY/GXivW/CAIrrPWHj/SwQMQL7QIJ1mLKTIYleCx68RjFEmtcvCoeDxo4hGHYfh8a2vrvCRJAkTMzeU5eNT+apaDx8DAAxEvStN00NGtK75xSljsKs8Joo6P+QjvDLk4tN5TYLMScLolpf4HkuG43Fz6mciIXDGVGy5AM2W7teoua/X7Li1vfmmbuXlefGQ8xiJ0+2+MgHNO/oKzOOezgyBwEw9KtaKJx4EoEHyto+/3TYsCjdk0L952ZciyxQHoIwUzgpPMigsnlTPGAucMJEOQmILNMjfxsIy70ICU+eWMFx6LVfFXJRv8cMOm7tbdgeXs2RD2lAtXxUm6VGd6AWUPMITFSQ3N5QQejLHbtNajaeKhqs3leYHg8Pd49Hk8Rgp4NADAUUEQfMtae0IVPPqay0dUnC5NPADZhWjxJJrkcg5n6lE48aiay69RSk3RWvdYa0eLuTwHj53B47nW1taDq+DxBADkBYIDlFpprT+apum9eXP5XliFwEMpeUmhEI6o5nIA2N5czhgb9uZyALhYSnkR5/wMAgDG2KDBo6lpkTxFejMVtL1Rt2/4iwbPP64g1GSJFoRNQXBS4XDQhsrmCD4QuOt/oBYPyrqSEKEym9vTLbHmP0zlpB+/tDV6ARas1QPofKg9rQ7PEqnHw5nLCTyq5vIny+VyuGHDBpJaHdBUq11XAXV7bISwMCPZdHpoS3/qQ3p2IGyjC7GiKZYQTkxHfgyOBrhJndeDcQHIqBRSUbSuKaHYVDLe3VnY+I9l8NYvb1pV2lVyQeARJYWroyhdmib6aLBuN6lpqtUoBQ8vDMP7Oedfj+P4vN7s+Q8CQBEAPo2It8Rx/MLw7LoH7FvcxIN8DYyxt1trm7Ms+5K1lkIHXhyqn0optbDXR/ELir1mjHWMEKkVgcfRQRBQF9BIB48rAMV7CTy01hSlTb6239V4ezmplTHmdOrxUEo9SolTVXP5/kq66FEZ9oEH53yKtba7d1/8j5FYIFgsFinl7IfW2iONMYHW+ikAOGcPUiv3u4VheIMx5jyt9fbmcgD4ZY230YFY3HQhxJs9z+s/8Xihvb19bhzHbuLRK7fK43RfAzystV8UQpwhpdystaZunBw89rYnjwLw2FIFjy/v7Xep8d+/V0p5sRDi3dZacn8TeAzKT7DiG8vCiV0vL/QguYAn7UtCLmYHnPsCLXAKMQECG5p7CDBOcmWdaJ8a8jIQkPEAYgzMk89v29QT6a+Ww4n//mR6fGnlypV9Vec1/tVHxOJelWo1b948Ao9g48aNh1TB44CmWvVfS8Smq77QJJL4zoPreOcyBdn7fUiOEJxJ8mBUZ1huW1MjPbMUWkUFkQKQCiGZhBipjZ53R1auSVTdDalQq7dtyjbuOvUg8OguBZ9N0nSJTu1RaJ0F6NxaxumOJvBQSlGSzjuEED6BhxDia+MZPAqFwlcQ8W3W2pZhAo/jKAENAGYBQDtjbCR4PPrAgyYefVKrETfxmDULCj09xcvjOL3QGHsiImScszO11jVPtaIJMmPsLZxzj3NOHo++AsFagccHyVxO4AEA3Yg4IsHD8zySlP6QJmLW2rAKHmfvBjz6VM9YKBS+pbUm8JjBOW9BxD83xoxF8EhIapWDBxJg3oqINO3Z08t5PKrg8Q4p5aYcPAZ475iDxx5X1AVSykuEEGdbay1j7JI0TX+8r4Y/uiG9/eo3T/FY59sF6A8XPXOcZ0ydREsZumB1UjEcM+p28CqeDkbQoSGxFrQIIIUQuhJl7n/sxU2d3dE1k9VpP2hatYq4ZH8vGAPcSw7I2/YIHhs2bDiEPB6MsREDHn1r6NZPnVs/KdhyhoLovSztemeoRJ3kVNhhwFoLnKZZ9AeN2+4Em9RGT3IsQtDYiiwGsSni4a9Tq36aqOLDy5tW9ey0BWZDWN8tP5emZonWeCSBB6+Ax537uU/s5PEYLVKrPvCQUtLE4z7O+TfiOKYLBsV70hTgqvE08ThA4OEmHjl47Nu5ctasWYU4Ll/e01N+r9bmDZyLFIAv1jqu+cRDCHEd59xNPKifgXNO4LFm337i3b67b+JB4HEN55yijEdynO4xiPgviHg0IhastU8h4oDBw/O8Fs75FeVy+bYarLsDvYhdJx45eAjx54j7DB75xGNf9uQRDB6fQkRfKXWgJh7nSikv7S1aOr8KHpdWJx4Dvtkn6Fj5hWWqIVp7NLfJeRzw8sZQTfNQK2m10/prnTgZjhASdGLdM3AgmZUEKFHnQzgZ2ssM1r3YbB59uuWlzp7kmoVPw7810ePysf3aDh69F4nZSilqLl9TKpVCmniMVPAgo/kkr+1gVt72lqyr+SMTAvW6gieLigEYo0EwBMEr8GGtAWMFWCe1km5skTIOCYhSj+FPG+Fdz/iEOxc3rdpKXR0UPUCbfPZsCKKk8JkoSpckiT7aImiE7c3lA94/d7P7jBXw+CaBByL+GWMsAICre59635okyfNj+5BxkHVooVD4anXiMVxSq3ziMfgdqxgW/Q+jwT+1lp1gLNMM8Cytk/9xI9EavQqFwkwCjziOT7fWktTq8d6JGPV41AI83E+plHLggYgOPADgppEotaqrq1vAGLsxiqIFxpgiY+wpa21/8Nie71Jd/ej7Pk3OzrPWzkDEZsYYTTxy8KjR/jlCFjMfAJaLwYFHPvHYl42Yg8ce11YfeCzpN/EgqdWAb+woyarw8OaGKV7H2WDtUkR8hwQTBhy5IiGVzUAj6fwZcCZcWzkXEjKwkIABowoQYZg9/VIJ//eP63lHlD6Vof2nu56DQUm+9mW/GAHv3SlOtx94kNTqUJJaUYEgwMhaFxSvezLcN8Ezba/XScef13N7WijgIF8AxyyrTDs4um4WpA4PJO8HdXxQizlF7zJIkGclw9qYqvuJ8RpveWpzcP+V37o97YOP6dOhYKH+6u6eeEkSZ0cBA4OkUc4nHjTxWE2Skn7g4fcqFj+Tg8eQejxy8BjkCXP69OlFZsofjqL0/yXaHG8so36ixVprmnj0PWwY8DVnj5qQQmGm1tp5PACAHugRePxlLcFDCEGeqmsAYESDh+d5BB7/bK0lr0exOvHo83i4bMldrvMOPEhqhYgzGGPNADCWwaPP40FxurnHY8/Hdi61GuR5D3Lw2OOaO0dKeVmvFnYJIpLU6uJ98XjQDehbYFVBQHSILLe8XzBYLIQ8iqPlHnfPt8FiCkAxq656mgFH6czGKQJElGgVNMLG9ix+cE0r3P3QRpFJeBw5fPWPm+Cng93eo+hzuwOPJ6oTjxELHrR+//v6M33e1jFH6uis0MR/6jG9MGBYEGQqZ+Tnqfh40FK4LkmtquWC3IBh1NnCbYwyTcG7P0N/xSZe/5Pi/KndfSWRpAtPkrqrS1GyJE6zo2mYkoOHoSdOXqFQuI8x1l9qReDx2XEMHtdYaylmeSjN5Tl4DPLEeux0KJaheGVnKV0epWZhaiDlzJ4V79xcvt/gAQDbezxIaiWEqPnEowoeXwKAKSO8QHC+MeY7jLFjAaCOJh5CiHPiOKYej13Bw6176vEgc7m1lgr3xvrEIwePfZda5ROPfTkH5uCxd/CgiQciXmyMGfCk4cHvXa46m5+bVrSltyatL18oAU4pBMUJHqcuBw1IcarMgAp8ap0GTVGrSE3WwhnKU+5Bphrg4ae2JQ88sRXXvNjDEw6PaISvv9gDK/dlG4/S974KPObOnfsEpVpVJx4HvLl8T+uVJl1TNzbXmxgPV52tH1WYviNgZpovAAQFB4ABEtVZJKu5AADhUpSBZRV/DxdgZQidMW6JMvbzVBW/+WJp66auxg0JpZiRubxcLlxVitOlaabnIwJ1mpwL4zROt7+5vFgs3s8YI3M5eTw+QPcMvSv8czl4DDl4jHuPh0uw6/3HF77Q1Hs0N/U7PVT+//lPPrldwrN2wUp3Q/ubn0Cxq0d+rL3LXNAT4TGxhpgSlmKAVX0yn1qcv0lqRRMP8nhQgWCvafbRfubyWnwFSa2ouZykVg48RmqPB20KIcS3EXGhEKJeCEGpVmdXwYPWxa4TDwceiOjAwxjTTOZyABirUqscPHLwqMk5YY8LycHjtaVWjDGSWtFF4qJ9AY8Vf31KOLEuPawA8V+JuPuMkLGDGwr1nCKO0iyC1MROWmPIYE5LRwaKS2DCg4z5EEEAMW+AX/72aVz92Ea7LbJxxuFRy+HajT3ws6HdK0bE0ncCD4rTnTdv3uNV8DiM8u4RkW4sBwyDw/lbkdejobFrsmre/JdFgUvqJJvPqSzSpVlVwIPikgGUAw/OyN0Tu2Rc6vywqgA9KYtjLf4vhvD77Zn5v+j3qv3yhx7Sc2ZDkKYNV3X1REvjJJsPHDLA7R6P/fk1R6PHg57kUmQsmfvCIAj+yBj7cpIk1ERM5vJ84jH0E4/jq3G6IzHValjidGnCPR+elNAAIt4UcICt24/DoC5lKYQ864h4lGgHH10msnF7ZB5qfiVIWvBjL2+Kz2vt1EcnBhILcHYPuOZy9yKvoLsbdlgz6JfzeFTN5bK3qfvh3ujjj6VpunbQS9zlgwQeJLWy1rpUq5Eap9sHHtUY6Posy/ZkLt8OIXV1dTeQ1MoYQ2lHlGp1xRj2eOTgkYNHrU4Lu19ODh57XL/nkbmcc07mcir4e/9ApVZNTcDfKU+ZiRifokvdHysyu6AAbEJALQ5Wg2EGjEBgnoDYkuQKgSEDgRws8yDjIaSsWO7Iwsf/49Y1Bz/6bPO0ErIoFeIRC3jttsj8fGj3ihGx9FeBx9y5c7eDByKOaPCgXo+SX6yvT1sXy7S8RJr0HQVh6zgYws1KZDLtD4ySBARw0MAh6lUF0f4BLkI5AWVT9J5NeHh7dxlubO5gL/32xoeSe2fN8o2JPtNdipaUk/Qot1Phdo/H/my8UQ0eQohioVB4mG5+kiQhzTbdCJG5fDx7PIZDakXgQXG6M0dgqhU1l1OPx7osy2oap0uTzbotPbKnLVINkHgCeV19XTCBWz7VWpzAEOusNWEUl0OhpMeEEIjIUhCpFaLHomzf0hnFj617ZfkfHmk+df2m0hwESDmHszdq1+PRBxqvegK/rwc5TTyMMc7jgUiVG+IPvQbwT6Rpum5fl7Wb9+/U48EYG+lxuvMZY05qpbWu79fjsX6X3217nG4YhtdrreleYIaUsoU8HkmSjNU43Rw8cvCowWnhNRaRg8drTzyEEEvIBAwMBlwg+N9XHubXT/COY9aeDyZ9X50U0wNET2UarE7BSgboCUBJ5YAkuUF3iRHIILUedXYkERY2tJbUf3x7xROLX2kpnZRJUY5BPGoZu7YtisYLeFxrjDmLMeYKBEcTeNAT0EOKq8NDLB6t27eci3F04cRQzhXMKMaq4MGoTlAAAw7MUuJV2dVFWsYgYwpSgg/rtZetfDyx/leTMjx8593QcuuGDZ6E9DMd5eT8UpIcBWhy8LD2jN7+jrpCofBo70r9YpIklFJDE7EwB48h93iMSPBQAEeLwLvOIp6A1qzLMrvf4FHp61kkokmhMG1RfejpST7HaUln1xSdlad6QkwNfX8GY2oq56qRARbTLC2gYA48yMOXWUwNl93GivZyhp2bW0oLH1nXOu/ZF9saOrp6Ys8X7znlzTNXHTVxup7YfohdtnKlrQZLDPpmgMCDIbsuyZLT0SITUtwPAH+bpinJjPb3tR08qnG6fROPm6jJeX8XXuvPV83lJLU61lpL4PE0Sa0AYI/g4fs+ldmS1GpWbwxxK2Psihw8ar1lDvjy8lSr4doEOXjscU2f7VXidC8wBAYwYPBgN1/1xkkNyaYzFeAHC2HwBp+x0KNZhiFDsQUrGGiOkBgN0peu0ZrgRkkPokxBZyK2tvSw+7d1i3/8xoq1n4gNLMEgLEXGPK4Br+3JwcNJrao3liNSakXKiBUrlvGpa5snpt2t71Is/dAET5ykQBcYswxcSSQDRIIPChbQICACxsiuwcBwD1KmoJzxtDOxm8Gb+K8lLX9974ubnlx53wbArOEzHT3xklKSHQ0MhwI8nqv2eHwdADYO1/loEN+zXWpVBY/He1fgF5IkOas/eFAZ1HhpLt8lTnfYJx69Lb73CCE+EkXRgdxvGhx4hOJ6i/YEtLg2S2F/wINhUxNb2XCnP9VOKZqecgNwfZAn9JGSmYVRd9uROirPZKgbAyUDwVTgSeUJqaQFI6gYlmLTQUhILVKoBGoURqPIDPNFdzkTGza34RNrXyw1NNZ95ODXzbnHs6ZssvqyX9TR5Tc+RBqtQUutHHgYvE4bezo9R+MSqF356iRJ6KZ7f1+vmnggYhdj7D9GIngAwAIhxHeEEMciYl2WZXsFj7q6um9aa883xhyktW4DgMvHcIFgPvHIJx77e0547c9XwENdUiwWlmWZLhljftzc3Pzpof3W116653l/DwAHtMdDAJwjpSCp1VIHHgwvSlNnLt/jyZ+ecs+DVd5cSE6QpS1LhImX1RXUQRJAkoWYzONuuMFJUkWC3UrKUeX/GDARQGfCdUfEHtzUBf/V2p79/Ju3vvAPmvH3gh+UUmRrLBJ49IwLj4dS6lpEPItzPlsIAbNnz3YcHBwAAAAgAElEQVRSq82bN48G8KCdnK34xinBxK5kodTZ+XVW/z8fcKbk6FGkLjIEY6wrFmQcwRcGkKR4xgAIBRokZKgwBa+ciLpHyprfsOqJ9v/+0YNPG2nCz7X1ZOeXYnMkMpYB8HNBayoQ3J9Xf6nVc4h4W+8TwVEBHsYYmnjUF4vFx3unY02lUsmBB+ec4jKvHk8Fgr7vfwUA3kZadK31cIHHL3q7EZzHg3N+rxDiygMOHgqOFBK+bRGOR4S1mMDfaACS4rVXD5IB3ciTdPaNrWeqxsmmkcn4MMbwRKOzhSaNZludThcMJwnBGiRYXzDKx9ZcUiUspaSTutbl2AFYd97nYKHyBxkn5RVSrajWAElmoBQlNvDVQ4yLxzLDHkfAP7JYvJKooH1t47t6wyWaBtXtQeDBNVyfafNmcpgJyVcDg6tqBB5udQohnMeDmssJPKjHQ2v9sf05IQ3FZz3Pm4+I3waAhTTx6Benu+vEY/vXF8PiV7TRS43RcxHASa3GCngAwJt93/+MlPIYz/PSQqHwQkdHx9w4jn1r7biM0wUASi+71RiTN5cPxUG4AzyKy7Isy8Fjx0o+p+B7lwrOl8YpdUrbi1LjjMzbi9x2hRDS9W+Kdf0M2f3+EOPzA0hO9pkJ6XJDi8W+C47T9lciULiT57snYJUkI606OmO47ZkN8Xc2t3c/8f27tl7PpLpIhGGUWnwMLV7XE/XcvC99IkOx3wzDMgMhxLWMsf7g8VgVPA4fBRMPt4pIB974zPpZIopOlUn8iUZPHukJqEebuiQrlyuAFozNIFDUXk/TL+vilQ2TYJgHKfimjH5rV4zXPbGx+79+cMezLSzwP7u105zbFZnDgQkNjMzlOXgUi8UnehUtXyiXy2dSgSD5Pqy146q5nMCjWiDYYq0dr+DRqBQcpXz4pjFwojHwlM/lx0WsH+mqgAedk/d4E0+Pmm68/ET5+qM8qVs6JnBtj0KG8xnnRwvBjwRkhyGaBrQm5AyUJ4WQnDFOR7TVboLJqKuJ0ZdUQMOFRrh3VBJbK+ESlWAR9z/VB1PGYo9F2GYQXrLWriVoSjVbV5L+syU7oz3qOjjdPGuW2RcIceBh+LeSLHszgkXPl6uFMVd310ZqNerAgzH2bWPMQkTsA4/dNZdvv8yFfvhlY81So/U8xlgLMhgr5vIZAPCm/uBRLBbdxCOKonHb45GDxxDf4Y1Q8PgiAHzyADeXV8FDLE3TlC4nF6XG/Ig2R1OvK7ipes9Y3TysqQnY8eXTisyHuYW07a/rpHlnnbRzuE2Ao3E3mMZdgGj2wYAxBu5ZlzVuCmJAYMJDLEHwVFnz/7z7wWe/d5/p7nxoFXyXKXWxCMIos/YRY+H6KOqh6MoBPa0b4t1nKBc/JsDDwUfTorrGuPVIliZ/2+jzUwKBs8CmnBN8ktIKLGidgRIclHCOD9A09WAKNCNphodl8E1HGX/0ckfynz9fveGRLSV99eb27Oz2kjkMmciAw3njHTyklPWFQmFN73SsqVwuL6bUsxw8xi14TJAS5nsBfEVrONFaeDrg8uPc0492de1x4sHopLpy2TI+dUGzslk6nWftMzlkh3qcn4qojxOAsxlnjYyxesYYJ3ag45hzFxUB3AWFUDR6BoDWgYfZecpRBY7q6ZtkTxXscP+kkBEXuI3MassSa1mrtvCiBvFYJvw/YFj/jPHrN7Y0m/YX6k6NBgofrrkc1A1xkr6JXIVhqFYzxq7u7u6uhccjB4+hvBIO7bIJPN4chuFnhRALPM9LaOLR1tbmJh7jtUAwB4+h3emqBYIktRpRE48DDh4kteo1mzmpVeB7dIN4UVcpduCxu9f1V57pH9xYmqUkvgU7Nl9WEOkJDT7U+bzyvMvdXrqnXdTZULnU0EsQePTOvBOUtiuVScKLt0VWrVj52Po7Xrlra/Ioh+8ZLi4ywisxKR7mnH2ru7ubEmTG+mvMgMe/Ni0K5oCYVfSTZba79XyJ2XFFXwZAQEpWFTQgyfeTaZCMk2QBMp0BlwosSIg19bqE0BbBA1t78Gernm37ydr1HZ94uTk5q7VHH2oYp0r0HDykbCDwkFL+HUmtrLV/JqUs5BOPYTGXjySpFY0Q3MQDBHwNEE5EhKchhY9pgCeqUqtXTTtWLFtGT4UgnBj7YkL3pInF7C1JV+sZqKNTCqGcpQSGzEWCIDDBgZ4cMCoEpRBsowHoYQHBBlpQnJLq3Dsr532adpC8yk066PzvZp1ApFO5PvTNQXa811gG2jKCENRMdGvmv8TDxrtT4f+2xPyH1m80W9sm355Rt8/eLgaFwpRZSplvx3FymjGIQaDuYww/nYNHPvEQQrxZKfU5KSWBR5yDh6COllxqtbeTyv78fT7x2P3aoyZTT8hLGWdLwZIqll0Up2kfeOwUb0hymtLq5vpGPzqmKMwV9SI9Xdn4IImxUA48+qUiMmqprhiK3RMua8EwAQmquFOrTYlRN3Rm3h13PLrlxYNXrU+/CnAj99TFIizEUTl+WFtNkYg08Rjrr92Bx6PlcrmwefPmUSO1oo3UtGy+N/+wyY31Ilpgu1suKfr8XZPr62eijcFmkSuULPgBpHEKVOpCj1ENGhDKo5sOiDMGLJgArRHb3BHBbzeUw+/f/sC6DzyzoWfRlo50bkLNg4jnAcC49XhQj4cQoj940MTjz8jjYYy5GgBuSZLk+TF+0BR6uxMOzaVWbis3OKmV8q5DtCdYsOsCwT9umX68uxvIHFy586/8g9GUY8uMHjkVt0wOFcz3ID3Dx+zYOo8dEXhsJmDqMTCC0UiCYINxJ5Uk8KCJJaIBsAQdBBMkqiXsqEqqCC2czMqJayvnfffPPviwDkB2lHVU3ufkWQQuSP8rtQYRpYZtscJfa7l3jxb+HQj+ps2QlIvzp2bLl680/fbvna5RhUJhFgJ8R1s8zSJSusV9HM2na5RqVXmINoo8HrnUavueMr0KHn+XgwdsT7XKwWOIr5Q5eOwZPKjHQzC21Gi6r9shtaoUMOy4cFFZXEFvPVTp6K2gy5c3BniIx7J6klkpsnPQU7Dt1pA+fU0FPijNKiOZFfObu2x4d2Ls97e0JH/c8PyTXU2rwAQA3+dKXewVCnGcpA9ba65L03Q8gweZy48YLR4P2rvoSWo8rzMI0g2TfR6/J1R8ab3vn6xYygXLmGQGqNHepKQPd0VhrkiQUnCo3TwzHHjQCJ2piHu0ty5Sk++49X8fecODT7UueLklnl5G0BzgXJ2DB4HHWinlZ0ulUg4e1o5zj4c6mgnxDbDmBADzdH3ofTyw6tGN3d195nK7bNkysbjYrHyvu66+IA5XmB4jJZ5U8NjJ3EQzAoGNSqLvJpPOs1EhBIIK8uZVbCJYlVoRQNAx7BJEqpeJvqkHTTr65hrbF+M+797RBx5V70cfeFQeW203pNPjiMwCb00Rno4SfXdQP/EB5oXrNvuTNq/tWtlrPt9xXep/ZSPwMNx8xxo4DZFZzthqMOaqHDzG/cRjmhDiNM/zmoQQZC6PwzAc96lWOXjk4LGFMXZtqVT68hCvil0Xf47neZcyxpZao+nCsMPj0dTr8dhxgmc3XXRs4aC5hbdxTJfbuHtxwcOGQFopyLlBFyl6Gtbfk+7MhNWLCXV3gEpj8J/p4nU3Zim766Untq5vu/25jHwkPuff51JcLP0wshYfts7j0Z2Dx8iP0+2/P7EVy5bxF+sfLxwxOTjFh+QCafVFdT7zQ89yj2vANAPFPHfDQk9PqWDQtZvTvzMFIAtQMh4kvNiVepM33HnfGnn3I5unPLOpNKEHQWMOHjTxaAzDcJ2U8jN95nLOecEY85l84gEvDtX5Uynlmsv7pVqNgDjdiY1SxgsQ4Z8QzYkc7XOTG+TfSKse+dDfdLevWgX8w1MBm2F+OGmyNyUQ9tBCoM5QLDvF53hUnS8mSUwkYMqcWZxTAAg9FUAXV+UkVM6fVwEHSdIr+jukyHQCD5djWHm45GCi+qSq6ifvAw03HXFTkx0v9/4qcCATlc+7QBIGXEjINGKsbRRpvcUrTvwtl95d3Rn7Y9bWsLVnS51evnJln/Rq+4IJPEDid4zWp9EvIqS/WjB2VS61GvfgMVUIcTIliVK8cA4esFyIXGo1VNeK7cvNJx57WMVCnON7/qWS86VZGtGDqe3gsfNFAtjKK4+fMiXMLvU4fjBQ5lDFrCDooCdklFBE6l53gaExvNP70sWkOkpHAQnz22Lw72mLxFVpfffLa2FtmRzsTQCsGIgbGVcXMRn0pGn2GFp7fZpGOXiMLvBw6oqmRYvEzCNenjWtGJzrK/l3jSGbqLAshSmDxxEKsghWW8h0ClIySA09ZeUgpA+pFZCyEDJZj6lq1PeveaXjNw+8Ej72fEehDEAZ/+eWxvHEg+J0pZQTwjB8Wkp5dRU8LhNCkMeDmstzqdUQXU1GInhMhImNsTJHc+n/o9XZScwkz0+ozz5RZ/Wji46Azln1B4uwwVfTZ6hpjTJ5owJcUhd6xxcDMcPjtgA65mgyl4NOgQ90AaBsQoIO8ne4QBBjHHzQvwgXVGid3IqOYSFU5VzvPB59Bdg7NgBdD/r+KxnTCVjov7lkKzKjO08IAcfO0lz3EMx9QKLlwiTItyUoVmXAbjM6+M0rfqH00irQ86dOxeUrd0ivpkwpzDLI/zmO4lN1Zo2UarUxeHWNJx4frMbpTh7pcbq51Gr7vjhFCPEGz/O+JIRYSObyMAyfp1SrOI4DitMFgCUjvMupVme2XGpVqzW5t+X0A4/lWuserfVI6PE44OZy8P1zPOCXcgZLmc1orH5RXO3xcPzQe9WgJKtDeo4NpyJ7U1Ek7/W5PjsQdhKgYYIzykoHTQHtLuWk8gxrB3hQVKoAg14Sc//JMgt+tbGTf9ef0Nq6vGkt3XG6V6D4v4AQF4EMyogUpwvXpZU43bH+2p3H45Gqx2NUSa36NhSpKb5w/sGNHus+z+P86wsPP6hxQsFIaXuA6wQkShAgXEoOMA2ZyZwplXPl5FaGh5CJOohZEZ/fEpXuvPcluXrNFr+rOvHoArhjP3eKUd3jIaWcWCgUnuGcXxVF0buttR+QUtLF87M5eIyvicekSZMaTMyPiFP9NW6zkyTo5+ZNkZ8sFuHxM0/1o8b6hklzGxpfF+ryWwPBTg2kmC/ANnoCfMlR2Cx28E/MQVONLMuACQmcC3fj76YQVVjoc3L0PWAiEOnDCjp+d51nuKcQ26VVFZ+Ik2j1Req6hN1Xg4czbbjpeSWKl1AltSLTTGzMmHqMBw13pgi/b2mzL6/95n1J/+RFBx5afzdJ9KloQftBcJ+w4qrW2qZa5eCxnyfgA/DxyVLKE5VS/1AFjzQHj3ziMeT7IYGH7/uX9Gqjl2dZloNH3xoX/jlSwGWcsSWSMtkRLy5lLk7X9XgQdMzcdGIwpb48tWj0xfXKnF0QdqEnrW8NtdRWxuLWjd3pEkFBupUKEHqKZUCCBiqH81sS5t9R4sWfPs/xf5thUbl/RKJS/AeMi4tB+mUG8GgOHs5cPirBg3atSxdBwDrFEsnF999x6tHBQVOECHkJIOkBaTkoSrXiZCgl6CCpVTXfHxQY8CFjIcSsAO2Jl91x74v8d394mbdloC3Auc05eBB4PMs5/3QOHvg2e+A8HgdcakXgwWN+RBQlX+OYnai4ef7oOeHVs6aINYv+ZEpxgs8WNnjm5ALCmwtKHF7wZD3q1CXM0SyabuuVFJWOHV2JQ2dUC1iNCiGwcC4OJ6WlUzzZwKsCKYICdMKsvoqOnYRUu4JHn/Ojz+neBys7JFb9wkio52f7ZISBsZw8gpnmsgVVuCZB/Fmc4D1bN7e/8NL69frzq8AQO02ZArNAi+/GsT3VGqa9QK0WgFe3dqe1jNPNwWPI79hq/gWTe4vyjg/D8J+EEMcppVyqVT7xyFOtar6n9V9gH3iEYZhPPHZa0/65wuOXCg5LhE3pBvDieAd4QFPTIjl/27YphYI4RiUdH2nw8eQGj0+lFCt6JuXG5NTVQSlWzjxY6eyoDOQlpCgpycqkEKzJQN3Uogs/XvaVVVt3fUDmeeIHwOUlTKqSNeYRC3C9iaJ84jH6pFZu71q0CKRYBxcoJf5z8VsO50fMDdmkMAOedYFPsiqXikMeDwNcUPgA3fhYUKoAqRGQogdG1EEqG+F/HlgPv1n9Am7ssAYBzlk/zsFDCOHAQwiRgweOb/A4ZOLExp44nm9T8U9g0xM8kb1wwpETvzj/dY0vn3R44bDQM2dJLL+1XvLJBSW8QAogGZNOK/Dhe8rF5WaZBmMs+EHoZFAWEYyhCj4EQdNISrdCdJ+tPFyiTg8BllVgpdoNWL2yVLs63GijkmJFo3MCiX5TUefl6PsvFfhwb6zGsBN40H+gVC0B1jLIEEADs5qrLGFyVcb5Ld2xvGtLV2lb87RpcVPTKj1nCswyWn63p2xPzTRqJvlqwcxV3Qk8XasbDCHE2AWPMPyy0WOyQHASgUcQBF8m8KjG6ZLUal4utcqby2t1bnjVckay1Mpa6yultnDOh99cLvxzhOCXcY5LPFcGBReVqlIrN/G4/MRwYTE6pt7jF9az+MwA0nmKpb4gLTCXLrudEkn6ygKRct6pJM4LwHAFiZW2bFRkVN3PNIQ/be2OVi3/5n3xrsWAfiD+hUt1iVRBOU2zh7W1BB7j1ePhpFabNm06ApE2CnwAwLXJj5YXXwbAnq2DpUrxm04+ZpI68ajJ4tBZIYSsBIpuXIxxhZNCISRJ7PTjSnggPR/i2EJmFfBwAiSsAGteaIZ7H9sIdz/WTX7Wxc9XwGOnGM19XDE7Sa2MMbcBwNdHuL53plLqS9U43UlhGD4jpfxb8niQ1EoIESDiuJJaBUHgmsuNMS1a62sA4HaAoZVaAcAvrLWzGGPtnPMDPvF4/dzGiToyr29via4BtMc3hHLj+W895NtHHRIeNL0ej6v3suOkjSYqsKSoYnK76bs6oXay2ApoVM7hlf4lJ5VFdNIrgg4HHy5FtyqldTIrBApgrzQLklSSOcktfYWkfg/OgUppaflhGLpluemIgxoDSqlK4Sx5SFwvCAAXAoSUYMhDUk3MomRfB0MVFyEVFWIqRKdm4rHIqjvbUvOTDdo2/+GlI+P7f79yOtPye91le0pmIBOefw9JELuTpJbg8WdVj8eUUeDx+I4x5lhrrWsuB4DXbC6vLxb/Icv00izLDhljzeUktTpeKUXgsVAplQRB8HxnZ2f/AsGlI/wasI+XuT2+Pfd41GpN7m05/cGDpFbGmBHh8UDE7c3lBwY8xLkM2KWCwfmBsJYze1lX7G5y8fITQZ72hiOmTQnU6UXPXtkg0qM8SBolUDwqOrBwbbXuAlFpKadrED3NJhiJNIcIZWxE3daMB18zWLiz4+kJL/Q3A/ZtNy8QP2CMXwxSlXWaPQxorzfp+Onx4JwvZozNoVK92bNnU49HOIrBw8WZHeHBuUKwH8xsUPVvO3m2/JOFk6COlyFkFoROAE0CSla05ZX8M+H05VmGoK0AK0IwvAjbShYef74dbv7Ni9YinvNg2d1g7k+j/agHjyAInpNSfiqKojOpuZxzTuAxrszlfeChtW4xxgwreFA5H2PsHqXUR6Io2ri3688Q/L0bJJyyoGEC60qPaWuJv8ItHDdjcqHrvecec8+MRpxX7yX/n703AbOrKtN/v28Ne+8z1JCqVJJKKiFkYEgQgTgQcYjKHCAiXXFoZRZsUdvu/xVFum/XVfGx27Yb2+6+l7S0trTamhYlzMgQFBwQcAQFAoQhVUkqNZ5p772mm2+dU0kRA0klVUmKOud5DiGVfXZV7WHt9Vvf975vR4RJS8SVoBwl/64Re7W+sLPeUMOOaqXaVjV6NBYRFPiqBX3NAXBGuR21UgZVvMn5yrtfVe9jehOoEHgQmBBsEGgIQTd6tdnKI4vfrtqqRS26gRR+v/T9NOWEMOHNScg1i3kHvOoR9CJ25kAxMArFQAz8jwNluLFk4N6nY/f09374TIuO3b8PlNWJsUIdZbIPbjdU/My2QmGqgse/bc/Deu1eg0dDwzUqSc+bYuBBY+dvtqeX18Fj9wNVVkq5xFr7Oc75KUKIbq31x9I0fRAAto3H2PanthTjsddDYB918HiZk8D5uxDxAoG4KgCtObqLT1sF3/HtMm1LMtPRndAcurPz0l2YY6opwFgKoFUwWnmqCsdHpo0EHnQBcYqKcwglhabiwj6Xmfab1Mq/38qiX36g6/bh3f0kMmLXM2QXoBAlFetHjXX/AlMoQHB34DGJNR5+fjObw1kcYE3GQcvJb5oj33HiTJiRt5BFBdIkgCYGhtU0cz/pIAUHkuhcgHEcUoNgWBZSloVnt8b2e7f9Vjnmzhs+HO5cvx70fgwrkx48wjB8WkpJ4HF6HTymLnic+waYpsriNYOb9ZdbGjKvXTSvRb/lDXN7myPTmoFKFLgKBljVZYzihRp0jLjRVv+s3oXVfED/d0ap5QxIy0dfpDGfM+6rEd7hSlQXnkZM1Kkc6Zx1pEmnConnHIoh9PotcsASfl/V/2d+H87SbWwglNxvSOBhyL6Xyxp4CGBk2Tvyo5L2Ay1oZkFx7hIQhaIJf1NO8fu9BXb/t+98pjhQSL66taDeUEpRhZnMgxbx6nEWl0+miocHD+dcgzFmzxWPqQMecRiGzwwPD3tXq+3Q8dvt8FF3taqDx35MK3bz0Tp4vOSgjACmgyA4NxDiAo5wjqtUDFp3wVkA3126Yr6cuyBsmd7A35cPYHWTtK8PMUaSidOjxpfVya2qljhLq2O0Uma1qdosRlmIXViJMfMk5mbdFFv23cd70qc//tXbk92d2SBi10shLwijqFwoxo8qq78CU7viMemSy3c5rzgNYCUAXNfAYPqJx0wL3rpsBhxzeCsEuggZTCBABd5Vh9NKp4Y01cCZgDDIeIFroiwkRgAEedhWNOqunz02DCAuaoraf9S1fiNdR/ta9Zjs4NFaA49PjgKPcKq2Wk3Riodng4+dkZ/uyup1W7eYv1+6uP2YY49ux4bAQo5riFwKQsfg0gS45L6NaafOopZETrXpUdoL2inzrU7Gt02FYehhgAhCcFoQcNQ+5WisjzI5V9FkNYcOGHcCmVNGG+dXECxtz4Iw4pxxprVGzjmmaYJ0r0ehrDboOg1gUiBLXxK9C8EgjCKItaZ0KEAngFkJ1G5VK714XZhhBB8AKTnh8QYYKOPPh8qw9pafbb3/2U39X+4eUMcPll0FJXtge93mb/tSoEn3vo4XLxnaJlly+b8aY44j8KBWK+fcK7daTS3weHpwcPCwNE3r4GHMu15hxl2veOwrjkwC8OiptVr9w77+jmP43Cjw4KvQwoUc3Koss4YDXHDdKvjuNjmvcdb05jc2Rfb9GW5PyQk9SxB0WEVdtt7nvdpmVQ2OotUsrbQPlaL/dyILQwnbUlD8x0HbYf86xPkfe59qG7h8zZodFrqjf14p4XrG+YVS8rK2/BHr7XSnjsZjdMVj7ty5v9keJEnJ5YuttSkA0ArbZNJ4+FnCNM7Psuj+QxrbenSHlCe9dro7/S3HWhH3s0AXMXQxMJf40DK/2kqTC58FQK0VfsUULArQKKGQsuT5vrjXMvnpQdd89+CGTF/X+vX7WvV4NYDHs1LKv66BxyWMMQKPq51zP4zj+JkxjAWTcdMsACycwq1WPiunsW2DzM+IFnAHZ4NxF07LZxa0NEYyQg3CKAithoB0VN55qpo/PgIe1AxbncjvMMTdcR0oo73OQgYBpIqG61oQrAOXWquIPYzFtJIabXlUYSKsMCkrkomS1mnirKFtnEQmHWLeOWiwzjQ469qiMIiEYKiSivc8DAWApNBCVfEZPwQiBDyOMkSQ2q8EYA08fNXG+/MasMx4GytFzx2eg+EkGB6uiEef2qR++cvHnn/3Ey+U5mwr6GGZlz8DDp/e2DeurlaTqeLx1Rp4NNbB4yUaD6p47Aoe1Gr14mQcEMf4M9c1HmM8YPu8eR08XubQBVXwEOhWRc5ajnDxJ06f/b+L23KzZrY1XJJh+oyQq6MjVBE9FPy7Jij01Q7v807GuSRIrE4erQWnWZQWTfCbggpvUfn265PGcODx4aXJaAvd0T9RFMD1XIoLwyislGPzsLL2K6aSThlx+a7gUdN4TFbw8Kc2y+EscPi1EF3L3GZkxy5s7Hvfyjf8JmcKJ2Sg0hpBDMKRsFxV9UHkklNruaJFWGrHIKvm1DCoGK5KJigYHl0XY25d3yb49YXfWJ/UgpLHOi5MdvCYHkXRc0KIT+xS8fiMc+6mOniM9XLYu+0pQHBEXH4wNR5dXcAWFE/NtEfxvET3L9dpqTOXyywLBbZICusmTYXWIKyFABxIb1tNQvCqRW31VdV4IJUdan8fUX0Y0nOQloNz0A4gVVZpBxXtsKi124Jc9DBkPaWK2gwyGgYelHkgkwDDRNtYWWcNOma5NQIchNrZrDa2uRTbd2Qy4ZGZKGyLBERVs3UF5KbIbQzklMicBkvVD0aAQXoSAo+qva8v8dRS1R1qsIwSRSlwNIAUsi622b6BcrT5sae3HvaTR7qzz/YUBjLN7CHk/MrfbE4fH/+KB5/unKXW4W9qrT+xd1fRgdsqCIIliPjV7dk+x1lr6+DxUnF5HTzqyeUTfzPWwePlwUNQpcG5VSLVILm79FNnzL1j0Zz8kpnN0VURV8cLSKdJ1ADeJpf68Ml+pOYyUl1GA2YtCFFNsVXa2YLig4plb1GiZe3jMzI/6u9/o3o56PCT1ACul6G8KMxm44Fi+ZdKqWshhSkDHgBwJud8LokwOzo6flsDj0WTtOLhL7aQ87MA3Nci5lpaI2fntoWPnX/W6/6jI6c/3CD00hxLRABlsCQ0p2wA6gGnpGTfHO5AUnsIIigDkGjuFM/qlGXv0Rh856nu6Kae2XcXunZLItUAACAASURBVLp2dH+PZRCZ7OAxI4qi54UQJGw+zTlHFY/AOVcHjwPkanUwwIOm4ms7O1lHBwSDub7ZgSu+GW3xVKNLpzY0hk0CrESyu7UAgUNgxgIj9yhfPRgRdddsamvFxdE2uNXmK5rvc9DW2cTb0QZJrExvRdluDew5pe1GxqNnuQw3piz3XKliCwlmEhsoExela8j2u2l56SpDgRsopZhpVFgZLoqiwkZbtufrBM+MQvnaOTNyudaGoBJxzYSJg5Ab5DYBgQY4WbXbakcuOmq3IvNeetcSCX3lQ/uEdVr8Sh0Dy/NgeAMkNgebBxK4/+EX3RMbewdAJr9DcJ9ofj38bu3akTLPWIaKP912Z6uVGAUe6lAEj6Nr4HF8HTxgxNVqR47HSMVDKRUBwG+NMfWKx+5vjXqr1b4OGXXw2HHkXmpDGvJzQikuCBDeJdOUZSR++PN/Nv/Rplx0VnsTuyhk6WyJmrOaY0m11D3iZFJrj/G+7obMSbwwGEWoN/VXXkxB/puYs+Dbp37qR917Om+5AK5HjhcDZ0ms7UPaOgKPKZPjQeDBGJtLFpNz58714LFp06ZJDR7ZbPYsBPiaSeKWJmnjtjz/8UXnLv/rw7PlLzYF9u3NoW7OiNjrPKwlY06CWeb7vDm9wYJKk2rbFVImTAgJyz2XgPzmC0nDv+c2tvXuziFtT9caAEx28JgZRdGLQoiP1sCDXK1kDTzW1Ssee3EF7MMmB7vi8b3OTt6xHIJKudIiTPHN8dDmTuaSt2Yzti0ILAQBA0Fi79hCNgipVAGqUqk6TJHz1Cj48NVpP3zv9KiitlkCf+QSEuWSYqIHDQu6eZh9xPHo58Nl/csMy2yz2Xw8DEk60F1ILrvuEf0noeV/emzxg6fOzMqSWvnH3w9farU+ZeFchDccv+CZxR3TosYIZ+UDZJCWKPkJAkEi84pf6Kq2YPrUkB11GZKU+MoHVBvGvKKEhaBc5McIcsLbMlRRG3v6Sk8+3/08Y3jZwLD61dLVoPdxoeIlv1EdPPbh5jn4H/kT8Iii6KnBwcH5aZpm6uBR13hMyCVaB4/dH1aeDc9Bp8/n1q0KleXz2nJXf+rsjs1NEZ4/qwGXRUzlOdCzxYIlRxHqv6f6fM1C0Vc7qLRPYr+UHEnAMBEOlyD7oAX5jW2N2btWferBwp5OamsDvx45v5gJmQ5V0l8kyl4LqamDx+TUePjTzcNwJYK7jjvVlgFXynO8+72nL/joKUfP+0SeJ+dEUFoqTAEEKkDOAMklx898yAbHeMGpUTFIIYCJCGLDYTgV/QmEa02m49+f7+79w+VrHtmtZmgP19uu4LGuluOxR0De03U8gf8+OseDwGMT5/yjcRyfWnO1morg8SXK8dBa904FO937ui6MRNg7m5nkeF3q7wxRvV5y3SG4CqyrAGWNEkZIHgFq5+1zOWk8aO5O7lS1ikY1nrxW8vDBflXgMNZZ7VgSKztkgD8BIvy5svAwC8MXLA97+4fEYFtTWH6yu2CmnbzAdnautXsBHf6WWDEfoqix4dRNGysfThN9Omk7li1pu/q0N852kYC3Z7k9rjkrmgNUAegSCKZ9snqtzFGz4d0pTRwBjxqNABOhb9xKNCkQQ4gtd9uKcemZTZufC8LwKpvLPvT0Jj741ds37NbcZCz37SQHj7MBYOPL/b4Nr35x+eiKx5NDQ0OH18GjHiA4lvt/TNseouDxWefclc45ChA8kOLyHccu2xCsMqk5n1mzKmuBnbRk5tcvePucuFEm57aGenrAUknVDAIMKm1XwaO2gkZ1ekqgBqp4WJ8+nWpXSbR7kWenfxNl9tZHZ6a/v/zyPU8OWxrY9cjExShkWkr0L4xx16aVdEqBx0ir1aul4gGcV8EDbVsGYTiLcMdb39T2F+ef+JpTGrD83hAqZ2axnGOQ+uB7Dx4EHJTrQT7/BLs6roaRcQnKcSgoUUkxe4fNzboem/X99/euL+/DKuarATy6XwY8ppLGY0qABw2xa9ZcJuYOvjAzkw6+jiXpWcIkb5doZofcRYGkcbcExlbD+gIeeXdBNNVxmSqI1WoitVJRq1UtzcPDR9UgxNAuLBaMY5tjbR8xyB/mounXidJPpHlZ7G4H1dPT4Lq61o+4547p+btoEYQNqvEdg/2lv0gr5kynwTVm+bmfePfCF3JZ/vqGgL+pMSPemJF2foBpViK5J2pA3CGDHxWPXk0D8cV3ny1CHFX9HQ1lfjAJqRNQMS4drqR9cWL+K3F427Bp+e20gQXF1WvX1pT1Y/oVdmxM4OEAruHskNd47K7Vqg4enB8npSSNRx08AGZuT3S/ydRdrfZtMNjTp3aCR3a1UvpQCRDcAR5CiB5EvLZSqRwIV6sdh2tGc3CuSswFqM050yTg2ScteOS0E6a7Jl55bYZVhMSUUhX8AE+rYlTtIPAgRytXC3aihwClUCOiS7TdNliMfyXybV+20fRHV/zdfX309T2enwiuRyEuZiJItXa/MAboWEw58BhptSJXq+7u7kXGmMnoalU93RxWooM1DGB6lsFgTsBtb1kAl7/p2Pmz57fkVjeG7OLWPCwEUxIA5GTDwTqCXOrzBpCCAZrUh5fRtWaRQwyhUTz7y4Q3ri2Hwfcgk+k94+O3p2MUmXvwEEK0I+IGpdRkq3jMymQymxhjVPEgjcdIq9VVU0xcvgM8nHPXWGsPRnL5X1YqlQlzwqG59SPXXSZ6Cj1NmWTr8SKJz+Banxc6086dloI5CAMGqS17tycK76MmRZ+Roav3Eo0p3rSBBOYjCeVVM9vqZN1iaoFvMY4/UzHscZnN3wq86febum1f54z1Zdw3HdXoIR+XLAFZGWx6W2mw+BcmNStR+6zQM9/6enjwdYcdOW3BjMajmS68qzHD39yckwuFi7PoEu5TQrw4fmf4IZV1KEWdtCzVlHT0dtz0Ip0YUKuYcV54zsKc7hsYfjTW9n+woXXdFtGw6TlYn+7DYsXO34fLSxDcNZzBdNghLreTQePxRM1O9+UrHvn8NWmqztNaLUDAbQ7hcmPMzXt6fk+Cf9+dxsODR5IkGUSsazxe/iTWNR77eoE3NjaeyDlekMvl3qO1KRqjv93b2/fpfd3feHyOMfZZALiSc05WmD0AcK3W+oCCx5GzgtXxsDmfG3PG3GnAznvnUeqEhY0QuCEpMAYSlQuaCFIjLeEDpUMxAcoiaHIbQen94TnSkplOU+Mej1HcpDDz7bR99nNnfnz3uR27Hr9sxK/nIrg4jKKkUokfUspcm6ZTq+IxovGYN2/e72oaj4WTGTw4uVoBrslw1xpYGBQObptr4LKzV7SFRy1ue0tDTr5vRp6fJ2w5A6AQBAnMKchY+WAx5h15aJKBXj9kCH5lBipO9gwp/qDJNP9TRWSe1ItaBlevXksrsXv7OoYhgYdsB8QNWut125N9vwwAk6LVSghBrVZU8fhITeNxKWk8jDFXIeKUqXhks9kvGWPeYYzptdYeEPCw1v4AEWcDYD9j4kHG3F/FcfzCeDkm7XoB39e1QiSNYWPOpIuT/k0fDBme2hgGC1ClDN1Ip5MFyxSQb9VI0h6ZQpEnFJkzIHBwgoOyFuIkBcmkz+SgabvSmiyrXgQePoBR490pZh4qWdc7NOQKnf/0s3hvW6n24sYLmpryb4a09BGn3Tk+gxbgtONXwP1HFGYHxy5tzAibdEzPi7c1ZOW7p2X58WDKeQTFolCANon/AKdEdfofPxjQr4v+a6QR845dPsGWAx0ZQhXtCL1wQLPwR1pkbtxaEff09pnhfWzRrC2o8EsQ4BrG7HR0bhgBblAa/nIvjsEB3SQIgl0rHnsEj2w2e43W+jxjzAJE3LZ9XvKqAg8hhG+1CoKgEobhE4ODgwuo1aoWIFhPLt/9FVoHj329czOZzIlRFFzQ1NT0njhOikmSfntgYOCggkcQBJ8DgE+SAdBIq1WhUJhQ8KhKw/3LVyFeN5u/rzxkP5iV8rR3njg7WX50i5wzDYUgl0CXAIcqeEifXuuVh95fXdO/OEqXJfjgfqKYWtenHNyXYnSdAHjkzdHvhvZ2tSwI5PVSiovCsAoexpiv1MFj0+QGD4CVDuG6iEFb4GBIAtw2z8KHli0DWP6a1yxszuNpLRH8n4zUM0PpAhEAxEkRGFrfl+7brUhDVA1A9m1+CTlcYVBIePiUFk3fTbi8wzXkn9hbwK2NH8cgwF2MsXYA2OAAJiN4kMbjijp4HAzwYLMB2DbG2I85h/9TqVQIWPdY1R3rs+vh65bJnkJDU95UFok0eS/EhbcLZxZFyLJVuTXWBnMHluma1LraFuuTNxz9O7lCIRhGjUs0hBOM0ETdKeOg4ID3GAt3ogx/ynPNv0+gtbu7EiaPw9LtQuyuEZHFWH/03W0fNDXl3pLG8V84bc4m8yoHcNqnAe7rXgb8qAUdApUI21t5Rz4r3pDPyvcGTL9GcNsWSORaxRBwBEGhgXFVME8W7vS7IFVDa+Dho4AoKNGDh9etEIAoy+QGw4P7Epb/z7LlLzzRt3Xo41/dR70HJ/BwHjyYg2FAuEGpOniMx0UygfvwFY9dwOOPg4ODC+vgUW+1mrDrjioeUvILMpnse7SmVquDX/GIosiDB2k8qNWKAgQnGjxqaVAePLoA2M+Pkh/ElP15cz7z9jPfuljNbnRBo4x5ABUAqIYFEngIv8JEHcJV8LCMGrCohE+J5eBoZd5w8QfHxbo+K/5zvkx6lnY9Tm1Ce/UKguB6KeVFYRgm5XL5IaXUV4yZsuLy31UqFXK1mtzgwflKcPY66VxbCDAcIty2xMIl6wHMv55/VMvsfPD65gy7OheYYwJpmhk3oFQZBHcgaOZE9s3Up07tI4x7m89SokEzqUyQ6S3Z6Kfa8TUpa3/w7K6by3t1oVU38uDBOWtHwA3GuZtrFY9NY9jHgd50h7hcCDGrJi7fteLxGUScMgGCB6/iQeDBtzLk9wnlPlWG8rhWyrq6utgbWn4hoQiNoLctkTZ5ewb1n4U2PYxbnWeWWluRpt3V7CQy/UAam6vyC7/W723Oq9UO+pPC9nx9BEluDrE2dot28ATj4c+syP5EivxTOqu2LR8+LcGurpFIj/G8xoMol3uLTuIPgzNnCwcCGJwWa7i3E4BNuwzY7CfB5eYeG87NlGflG+RpOQmnBgJPCATOBK2lZPTkoTEhreoKKfvHZ0c5DxjVH5r5ccK3BBOK+a87SjcpKiafKJvgRg3RT0pRw5Obnxvs75n9iOnqqn10b3/bGnhwdNMRCDzcZAGPJ51zK19JXD7FKh518KhrPPb2rt+37WbObDnRGLwAwL1HCFFgjH+7u7vnqn3b2/h8aqTigYghtXk452iVf0IrHiM/OdUuLl8GArJNlzZmxHvapmXf9NrFc0TGlTC0MWSFBUSyMzRAVrr0puHZ6zqAA4rAW59SB1aqQStj+1k2f5fINa0bsPKugUemkYhvr9tfoigi8Lg4k8kkw8PDBB7XTjHwWMkY6xjReNTAY1JrPMKQwAPXgDLTM+iGMxxuO1JVweOfOjuihbNnLG7MhR/JQvkUdJX51sUsiphvr6IGCauV13dwpFY+smnmUKGLjaBXBJXBlG3QTn6h0Djj9tWfvntoDHelb7UKgoA0Hk8nqSLw+EcAmEzg0cM5//Co5HJqtaqDx8TmeFAQ2w8Q2Rzm+BYAea8w5tNlKFOb7Hi98HtdnTLfAk28uG2BSwdXcpt05rieHzEbSueQGdJvkLi6Vgn0WvERz6qq8Jpe9O8+ZY+m6R48wKY+D9B1p8AedTy4G21uXdI4rTwQT6t0dq1VY9RKjeV3DkCIkxi6DzNw5wiwlG1I4HEP7aSzE9jSteBgBTA4YnYwk2Xy7Rm3MivDs6IgODHivIWplJqusCHDQaelavAoo2eSqXVe0V8EABNV8PDPq5rtLuMUVVguaPYciuwNJmi4b0CHTwI0Fh+HtWOz2eVwCTq4RjA23QFQq9U3lT7kNR5N1lpqtaqDx85Wqzp41MFjLGPY2LdtaWk8EZFfIKVcba0tOudI43HQwcM5N1LxoJ7tr5RKpQMCHlTt6DtjkWxiA59oa8m+e9a03LHtLZkwzx1KsmVUsYcO3yGLBCHVx1lVUF51GaLnWmqsjZUrpVY+5XhwvYta7uodatv0eNPLp5Tv7uzlcjkPHlEUJcVi8aE0TaeaxuPVCB6UXL6GW9MagBuSDm7rNXBJZyfA0tx8eSTm27IN7KQGkVwQCnNiFGJzJKmyloAlsSiFUnLp+7mttb51ggkJlnFILEv7Y7fFydw/Q6b9h6f97V3PjmFU8BUPRKRWq6cBcbKBR3sURZsZYx8eLS6vg8eEi8ur4AEePLYykPcxa8a14kGaDmhqzjPA9rTw/MXC6ZMlpkcKE4cujRm3FkIuIBtmqwVBWvnxlLHTqGlnGHm1PZEm4FTt0M6WYuM2aSbuVcjuSXn4yFDpyM1tTb1qxd+tN+Oo59jdrRgAiJNEKK9AdOeYNGaMwWlaw721jX2+FAHIrOIicfhRMTtMtrRmgL2OIe8UVi3PcmjPkIsXKrCqCFI6kCSsV0nNsYs8vCjElvtnFL2qsg/rQcQgsxXLVcrlY4YFt4so/8NKJvPkQ/2VclfX+qo6fS9eHOASRLiGIZ/uEIcB8ZtKH/IBgnXwqLdajVzdSwBgNS1cQR089uKO349NRrVarTZGF7X2rVYHFTyo1YrAw1pLrVbdjLEDAh6dnZ18ObwYWNGXy4nhT7c2Z85qa8otaowYlxTapFMApartLhQMSMhRS7+1tupmhX5VyRJ4pLF23Ybl12nGv5/I4NeZ9ZnyivXrqbq/133PUsrrhRAXRVGUKqVI4zGlXK0QcSUidlBy+bx583Ykl09mcTkllzvENejMdOnckAC4bdDCRXRVXXbZMn5cMc1Pb4GOPCt/qCHDz2zMyYVgysCdBiRbXR8gxkkiW121pVyCgNr7EGLjTFFh0UXN3xeZaf+r4nn3rfi7byR7M3kKAjjGGObBA5172jh7s7UwaSoenPPZURRt5ZxfRjke1tqLOeeiBh51cfl+PCde6aNSyl3Ag9/H7Pi1Wj32vc7gxeeGmjNKLWYmXuls5RQO6WIOqlH6aTMp6wACajhKq+F61Xuj2mQ0MthWNXwj0FG1mU20GtTO/cGF0f2pxgeclI/LltzmCWyt2vVQBiCikzjDK5wz51A1E5w7HQDu23VDgo9OANg8a5GYj00zWYTHBc6dkZXuTRlmFjFdzkqmQHILjFlQVnubYG/ATb7c/ihVW8x8yHnteBBZKQIw5MMG+e8dD36UuvCmRPKN5Ufbh/e2Qi8JPAA/D0y07QSP5FB3taqDRx086uAxQc+Gl93tCHjkcrnVSqmi1um3e3sHDip4ZLPZz1lrP6mUInF5NyJ+5UDY6V532TKZaVTTcpotdqbv400Z+bZpuWBmyCw4pav+77Y6fJOdkGUOHGd+pdlSvZ7q9t5W14K2brBs2e8wbPoXk8n/vPfwtp7O1WurkR9jeI0CD5Wm6S+o1WqqiMullNdSCXwEPCjHg1qtJrudLuf8LABYw5ydLsENcYDbClXwsF1dwGDj/KA9CPIzI/ue5ow4rzHD34K6xCUaJJc0awh6q/ag5NNPVTey1ax2s6NTEOoyhg8ryNzYMGv+fzMxre91l6/ZY6DgCHgwVq14kF3kZAEPY8zJQog5URRtozyBOI5PsdZeUgePA+JqtQM8OLCtDPA+NGy/Kx6kBX9kzWUiLT3XoIYLxwibvoOj6QRUc7lTOXJ2kozCAK1PJidZdVKqACeBNdnA1aCjKimvqjxIem4dA+PQGGSlOEl+pQHXZ1ra7h4sw1NpoWXwjH+5Pd0bUB/DMP5KmwZCRMu1cx9FgFWMsjccnq51TBWPncmAO/fgv3bdZctEW2tzYwOmJ0ZQOVtC+nbh4vkZYQU6zcgBD3k168PXfPxzyScm+rfP+hhZuCAzLBpXGCVTsUHjxOOplmsdC+5Tjc0bTv2/7irvzfGIAC5xwD4PLGizvuJBrVaVOniM04UyQbupi8t3Hth6xWOCLrI/2e0oO93VaZoUldLfHhgYOqjgkc/nP2eM+WQcxx48qNXqQIDH1y9cEbXOLC2MpH03U/3n5oQ9MiswCyrxuEB2i5EIwSZk0UgDNYAW6AXlVfCouqNQuoJGtjEGfjcXrV9sgfYXl3at3WtB+eiT1NDQ4MXlmUxG9ff3U6vVP08VjQeBB1U8AKCDcw4jAYIEHnYSJ5cDwFnbYeprocQW7twQs+62goGLRzw/u1YAH2rrkCvmTXt9FtP3hEx9sCGEXICGUdXDe+iSkYHvJkGfR1AqlXzftgwlyGwD9AwlPUXFb5t22NHXpYPRH+6HtXsTKEg5Hnduh6LZiPA0IkxG8OirgcfJdfA4YHa6NfDAORzcVsbhPhTmU+Xy/tkwX3fdMjmjPDfXUuxvF8nwaubM6sCZxcitQDRIWgZqPySjBXJ54w69HW41s4OSx2vBgH7WPOLoxMBYRktIBeXYU8DktzTP3GsTtvGkZ2eXcQz6u3F6RgcA0XLg8BEu2LuCMOIO8bR4qM9rPF7pRWC27lPn5AP23MkR2Hc3BO6dwqoWp+MQrPLtVoQuNT29L3RU/4Pe8Yp5XSIJ6+lpZrxWzDlmlcZiKWV/tCK6zjTm737mmbjnsjWP6D0tmhF4ALBrHAumO2TDDvEGpUuHup1uveJRr3jUKx57GmzG+99Ht1pVwUMddPAIgmBHjgci+orHgdB4/NtHluTn5tJlAZqrmgJ3XIS2LUBgAVkuptTmAiA59w86eqgZhqDor+QW4nuGKbDJgUEcsiz4ccxz301Ey73DqrFv9T6CB4nLqdUqDENFGg+t9VQGj99Qjkd3d/fiyQweYRhSxeNrDEyLM3bAantrCnBpDTxYZ2cnLl261i0Zem17i1TnBdz+VVMG52BakhQcGHABMoggThUkSQqBDEAKWuE1YIwCjQxKRpQVZn+FDW3fNyb83z8+37d5Lzz6PXgIwWczhA3WmHXawqTI8ahVPDqiKCLwuDiOYwKPkVarq6dYjsc/1HI8th2gHI+auBzmMAIPBvcxYfcLPEjToSORyygzy5S3fSBEOCVgdinTOsdJrkD1PaeBLnuyLHekfTIWIkl+JFXXJnpVFR7VViODZHXOQFnWk1r2sHNsrRbRr6CcfxF+DcWxtsGO07OYWq3eDIAfQYRz0FENnTQeMYHHHqvjdJyKamBmFtwJgYA/kzp+c8BcR4AuILGLXwarCewJMKovAg961/Qe5PyFFox3yguA8UhXDAzFlj1YBrx5c9q0bm4+6H/7HvQeEfBLEeDzjoXTrQcPyvEo1sFjnC6UCdpNveJRr3hM0KX1CrsdAY9sNusrHml66IAHuVoxxg6IxsN1AbtNHT+X2+I7uC5f2Sjd3AxnuYhK+PSY09Rb77xNIYVQ0UoR9cYmnLzgay1WAC5VzmoUf7AivMlGLd8dxOaNyeFheYxBbjvOWDabvZ5zfpEQQsWxz/H456nUarVLxeNVAR7UarU9bG0NQ9fqrB0A525VFj5UmydVlyQB7PVXHtkwDzPvCKW9LAvp8gDSJuEUowmFCCLQlEKstb8mA0nu/QQeKYWDgeYZk2JmU8kFDxgefVnnGp847ZN3lfYwwhzDGN5ZDYKDDejsZAMParXy4FEul08BgDp4HJgAwRp4uDnACDzcfYLBPoMHtRu+DVZktSkuFio5NQR1dsjwqABhmjOKcU45HFRXJnNAmlzThLk6NjvKVfLKaZpyV/Uc3uKcoAMEJI71a4MPKAM3Whc9kMSiN9OaKe9pUj2BT2av8QBwVyDiKjLIRoenaV3aK/CgseJ7XUtkG4gZzrJlIdPv40afKJ2ZI8AKkpVXkzt2untVh5eRd61t2P87NV/ROCJc4piJgb0Qg3ywwhp/UInZA7/NB/2vJDYn8NienHuNY2GrZawA6L6pVB08JvDaGY9d18GjDh7jcR2NbR+7gofW5tt9fQdX4zFS8TDGHBCNBz2m1v7V8qgpW3y9wMo5Upc/GIGZlhVcRkx461KCDkqARSrpe993EuMhVGgRSVJYIJCuwyQGSpoFt1mRvdE1zv9R7xxZWL167U5rlbGdHqBWK0S8iHOukiR5yDn3z5VK5cYx7mYybh7tptVqB3g451Ln3CUA8K1J+MuRbuU6htCG4AYQYDR47Ph1ui6cH71+zoxjcqDOdvHwnzdHrCPDTajTGJCWfX0fO3qnK8FoikUKDxKUIliRgYoNSgXNnsTstC+IXPSzFztaN78SAFc1HninczDbObeBI0wa8LDWnsw59+ABABcppUhcPlU1Hget4gHgtjBm7xUCPl0uw5jtdF1XF1vbeGeY740Pj1i6Qlp7fgh2cciwUYATJL4m8PAZHY5W6VMfnicFA8ERkjiprunTvcEEaMdB+2BXYWLHEwXsYQX8BwOa3whp0AsvdqR7K56eoHGG7HTfhMA/yhhbxZAzh+5UHXvwqJYn9qLy8fBly+Qzs4OGWYE7DyqFlVzHJ2Y4tkowpEJECh31sFbtzwRk1ZBFeqZZR8eSfFKofEQxQaQVY6BYUE5Y9GwFop9WTHTDcCr/IN7YNvByYwiBh0O4xmLYCowXgFqt1PDHJ+i47fNud0kur7daCXE85/zvhRCvrSWX1+10665W+3x/7dUHR4OHUqqglPrOoQAezrkrKUCQNB4T7WpF1Y5bCitawnDLu0JM3x8x9eYIjKCKvqBAqqpf7o43DeD0YFMOoKQMRA05oOleJU0rpdRuElHTP/F8+11h06LnX3f5GrIj3GPJ/OVOVhiGXyM7XWq1IvCgisdUBY+Ojo5fU6tVT0/PEZMZPDjnBB5rrLXTqeJB4GGrrVYvuU66VqwQS5aUpktWOp7p4U+35eWxjRneTJDh5w+1KQmt/AqkLnYDaDUATxa4cQAAIABJREFUI3crhASkViLfx7It33Ei84ONxfTR1V3ri7tcayNLn/S9lyKDasXDwQYAt85OklYrADiZMTZHStknpbwkTVOv8aCqqTHmU/VWKxiLrfJePTtGNiJXKwD4oXOOgJVg425jzN8AjA08qNJxGKwIFmdkSzK06Tzh7LlZwV7HtcoGnHFyE9QqBUFaBNLYWe1hm3MSSxuwRgF50VZ1CwKYjKCsABIrILa83F82z4MM18QuvLcvLj7dO+PxvdE9jelY7MPGAQCcFIaZjwCyVUppzhBPrbVa7fXuKFxxCTwmGuXmVpkMny6den8I6Ymh01npSDbugFqGlVJgyAVPchCS9C5UJaUjRknuPuTEAwoJ8FMXQQxRueyC5wtOfDfl8o5BBY9d/A8PFnen95AAlzrEa4yTrZzLIjL+zUMYPP7FGHPC9oU8Ag8KEDzzlQIEGxoarkmS5Dyt9QLG2Lbt1/nlZL6x1yfo0N2wBQCOD8PwH+g+DoKgHATBlAcP59xM59xNzrl3vcKpy0opl1hrP8c5P4UcWLXWH0vT9EEA2DYep3zEXWI89nVI7eNQBI8oij5L4EF2us45Sr/9itZ6QnI8vtfZyaGtN9PQPHBSCOVzJapTM0wfJtExSWLFHeBRhQ9aZfPeQVyA4wIUMEitBQ0u1Yg9ioU/ARZ9wzS2PLLiE+uH9sYN5JUuiDp47BSXjwaPyazxIPAgVytEnO6cHXDO3mrtbsADgM29+MhcQ8QXZgP3sWmRe2eW28O4S6vJxH5UIiAmca3x4OHVRowmDQxix10MsmJk9mHLst9wjXPuuHeov7era301ynnniqrfUxDAEgB2l7PQbp3b4NzkBA/GmK94gM8VwMAYc9UUSy4/4BWPEfBAxM2AeLcS4moo732AYK29KkjVtrYQ0rNRpacJZ5dFQTBTguM0GyekILggo4mqjoN0d3S9V8PyqPLHufD2sQYEGBaCciGUDIsLCTw7UNG3OOC3aiEe/3nCBteseWS/FoXG6UHuwSOTyVwBDlalqSJt/Kla6z2Ky3f9/h4+hu4MG/PlBQHot3EdX94g2YIQbV4QbPjVCqrvV299ZVMgKYxvsEJRGw0IPKwHD+0ykLjQJMhLMbjHE2A3Vkxwl36GP/n40p8llGy+o6uNjHo5XIyOfR55OMMCKzpwN1hV/tg4Hadx202t4rE/4NFXA4914/ZDHbwd1cFj57Hf4WpVB48JviAPRfAYabUCAJ9cTuAxEcnl1Dl1y+XLMq6Rz8wF8fkC49MDVMeEaPL0+KKhmKodzAvx6OlWNWh0oMFQ2ZoJABFCRWmrwPVbLn4DUdO3QEQ/3lSe88K+CspHn/I6eLwqweMs59x1I+AB4HYLHnQddHUuCZa0Z2blQvv+RqHPC0AfJ2xFSMmosOF7t6vZHhq4cz5jhpjEooQUGFQs0zGIHhc0fDdsmnHjg883/Hr4pSGWO5q9gwCWIrI7jXHt1k7Kigcl3PfVwONkALi0Dh4Hxk53J3iwzYDsHinYZ8p7CR4EHac2Lg9tv5onsfLGNCl2RhxeIxBnMYahT6uhlXjSIVgDrAYelGdDi0E7WoZITE0BriwA7QJIrISSEsnGzRX1Ym/pdw3TGv9vJ8wfhlna1/WNjeQyWEsZnOCH7CvvvgYe4RUIuEolijlGFY+xg4cfL7ZrFd8Ab8xLEy9kKn1PiMlpIdgjMxwywi9Q7PyVtXfHIztucriqra16n12y5uZgXeh1MalDQpSCBvypAn5rfzG4uVAsDvxCPBGvWQM74E3yqp0uE0GbsVgw1t4AJjlUW63q4FG9LltrFY+/r1c8aOGtGiBYB48JHhMPRfAQQuxwtdoeBjZRrlZIXujTs+Xp2ZAdmxP4MQnqjQL0dO8N77tcTRU8LIGHxxDvRohcQ0zuQQ6ByxyUjU0Msj8aLn/EGlv+o1+39PyqckKpq6trvx9sQRBcHwSBd7Waiq1WlOPBGPN2uq+aigfwswDdGgtuOjjod+BupUny7lryaCKxeMtrmhobMm/LgroowPTtISYNUUiWoQaA2k0oZ0bTtUrtVtW+bRQBWBSQWHRFYysYNv4Yc603vrCNfe/xjC6NEonuqOaSxgMs3mkcVTxgA4JPLidXq00TPAztz+7bpZSfr7VaEXj0M8YuVEqdTBogxhhVPD5Tr3gcmFYrRLYZkd0jBLu6Bh6v2GZKl+pXP35G8JrWgfaMKb4ZrfkzVKXlGQktUnDhJdF+pb4qJKelH04lDq+JruruqkJy2g7A8QAcy4CCyJVSoZ/pLlUe/v0W8eTG/kd51LjqsJnDhTWP1Ha0Hy2w+3PB7vJZDx7ZDIEHrNJU8UB7alxNLt+nFl2q4sulvQ2NYI6oDD1/aZbZkxsCnBcyxynzxJtckbMVlzWIA3B6Z0C5zxek5ixH0nTKPKEjT1V97FMOHywrvK6k3OMb+gZ6SzdsqXTVAE5yGsPwC8BFi7EwDAA3WK0OVVerOniMAo8gCAg8XhuGYaXealUHj3Ec33a/q0MRPKjVCgCupP7skeTyoaGh8Wy1wq6uFXx5MQgde3Ept+n7coFYKdHN42BCwWi4rfYP02SOaAOd9AMxFT6YtKCcAUU+6Dxyw2W9zbDglkxT63eTkP8ChqA4Xi4pUxk8OOc+x+NVBx7kauVgDfhWK+fBw1q7W/CgGULXhSvCxdNKs5sxvSIrXGdjBHOjwIJKimBUBbKZ0M+6yASB1nCNoVXhABjBB+NQTrVTPHpOs8wt3ZC/BqCtf1Q1bkS8Sn8eg2SnK0U7MHxaKXMzWDspkstr4DFXCDFA4KG1fqdz7mLGGCWXk97gpiRJnp7wAfXgfoPs9snewmw2+6WanW7vgbLTpeO7vYrXzhjrEULcvZ0S/rZcLm+pTZ5fdgGG7GATSBozqngGpuWVgUvf0tqQnRFXioHRCsJsFpggLUIKxiS0QA+MUrgpL8kbWJHebsQul/4MIbERVEyQDMZi+Ae3/qFpwwsFWYztA60azlwPQM5u+zShn6BT68EjHwZXALpVShF4wH6BB/2cdFx7IWlsNvpMbsrnBq5ycoQ6nwsCRuYoKcnsQXpo865gYPyx9HUlf5CrcLcjhJFE6MBsanHzkLY/TZ3416Lmvxv4cVS4/JFqy5rk8KHtUpIvOMZaAHkBgX1TqXrFY4Kum/Hara94BEHwxVrFoxKGYV3jMXaNBwXY9tQ1Hnt5WR6q4EHJ5caYiCoe491qRc+qtX+9PGrKlBaySmGF0eX3T8s3HB1w1ljLIQf04KF9adqnvtoAHAgPHhpScJTtgUKnVpQTE/zWcbkWW9rWNWR7Ny277BEyvBqXh1sdPF4CHr8ql8tZEpdPdo0HglsDzk23DgYAcXfgscPNhkTm8w4fmjZzRnRKlqlzQ0zOlFiJJNeMIJlarfw0wZKdaDU4jTyuSIdEbSmUc17WMFRx4qcmM+tfK8Y9mgXYVoPjl4IHwp2MY7tDfNoamIzgMcQYO38UeHBjzN/WwWPCKx43OWfbEWEzAtwjlPlMGWDzjtnrLs8jquS19J0hl8zqbw6ZfI0d3vze0Oq35gTOlcCIpH2sHeVLKJMC0mIQ5eH5ZG/KTKrmJtEXaHWeqnsKOaQQQjFhm3oLpnvTNlW4/d6NJ3T3J01lDQ8YB6d3A1RG/SjjMkbv5aP25TarVjxCcQUgevBwSBoPGLPGY/Q3oDrQmsuWiY5Wfrg1lVMD1H/enOXHok6z3BqfBQTGh6CQMTwIpmr6Rapy1IAENQCSUx5Vlny4IFl1JxVntyoe/LBixc0vblY/v6PwRHntWrBZCZc6B19QDluQCboPb0iS5FCteHzVGHP8PorLX00ajxHw+EINPJI6eNQrHvs5pu3544cieFCrFSJ+EhGjCdB44H1dKzitsoWVvlO5S1cxq07OBFGTYChJwEhDL+EFc9qvBlW7i0PfN28RQVFarhBgQJZLCW5yMv8DF2ZvbWprevh1l99c3vNR3/st6uDxagQPWAkO1yDCdGvdgHWwu1arneDRBSz39LGZJXNbFge6uBJM8YqcTFszgQkCboEsRr3YnALBLAfGOBjf/l5dDRYBh1JqVNmwDZidcVMK+D8vDg9veCb/2woJREddjUsR4S7GWTsgPm2Mm2zgMY9zPsg5Pz9N03eSDfWoise6esVj78edsWxZc7Xy4MHBbRGC3+OY+swrJJdjV9cSeSw0N+eT8mKjCqsapD0tz/GIiGGkEhKQC2+ba0GB0gn1uwIl6zFG9tEE15x6Xv3b2+WigBSFKVvRNxy79RteLG54/LmhmQ//duCsgZKZkVj4CQc4cwvA6PH5UAGPN2Uy4qMkLldKU+j6foPHyPn7p86OzIzZTcdIZs/JcHdxjruZWcl5RghiCu+Ch06BYIl3CvOLa44W2YjpFGANPNDS15nPrtLoTAXkHyuW/e9Aid34+0r/hscGupO7b4ZLjIEvxBamOS6GGeffTCp18BjLvXQQtvXi8iAIrpFS0p9pHTzq4DHh1+GhCB7bxRSflVJ+MpfLRcYYX/EoFArj0mpFzh/L4OYop3EuT/oujYQ7rzESh1MYG1l8EHiwmmCXKh706DN+wA3AMAmGUdlfk6OVU473FhJ8WISNX2ENMx7tnRe9rMf5vp7IqSwuH91qRU5Nc+fOfZVUPEbAw7daDTjrdmunO/qa8e5rsza3MNN7MofkqlktfKHEJMts4q10yd4ZQQBCAIIHoLUBrbRf0cxkAoiNhdixQSObHkuM+Psh7R5qDDJ9o6oe9O08eMggIPDYkKbUaqUnhcYDEU9GRA8eAPBBY8w7RwUI/s0Us9M9KK1W4Gy7FLglG8n7HIer+voqNHbvOrnHzs5Otmrp87nmWC0WqrwiLfdf3N6SOywfihxoBUmsfCuVkBzCgGw+qA1IgbPKgzSFlDvS3DESkpP4mRzcfE7H8JCCnxcS+1+3P9T9Qu+20ruefD59fzmF2QrggeGqZeqh2Gr1pjAjquJypSilZNzAo7Ozky8NfpVjxcLRTiVrjlow66i50xsDSanvXmye+rfApFbxEOBAVuMECTp8QKMD5sGj6lyBgpNTWFIw7IG+hH2/e0t8s07jvi+ue/ECg3BN2UCzAT7sgN2glDpUxeUjFY/mmp3uGWOw0301VTxGwOPzUsoT6uBRF5fv61x1TJ87VMGDMfZJIUSEiN3OuXFztXr4umWyvydqy0D5dJEUOgNQyzMSm6y3ya26WJEAz4ex+UA2X/sAzSRoCqSi0j59zWFZofw1C6d/3bHg3kIu2HTmx28np5RxXUWrg0e14kHg0dHRQeCR2bx585GTudUqG/KVzuGaVJvpADDAEG9V5mU1Hv5+ptaURU+9MS9yfSeGXP9Fe6t4ayRUCzWXAHmqofA6JDKCY0z6EDCyFwVHbRUOLGOQWJ6UrNgqstPWaJ6/fcMTTz520Tc2xrVEEAgAlhqEuxxiuwPc4ICtq4EHTSAP1ZcXl+8CHh8wxpCr1UiA4NV18JjwVqsfgjOzObrNEcd7ErR/U6l4R0K6drFWWXN0HQOsCF4Pep4oDK0MmFrdlBXHBlxFTsdMJTGEYVDT1VGOt/TZHQwpr4McrBhoRVoEAcAlWBZARYMrGbd5WLmHihq/PqiTR7913wtNlaJ9z8bN5gJtRQcw8eOCqtDkklqtRpzc9tv8YxxuCmq1Wh6SuBwd2ekKBm7cwMNrxFYAf/TJcGEpUeuWnzBr0QlHtWJrg0TpYoikgZAbQBP7RQqq7kPVlLvarkmgQZVTchCjbk7nQBkAmWt2g4nr7S2oXwzb/P87XDa/+cfv/erdsYLPDSloVICDDvAGa+0nxuEYjesugiBYgogEHsc55+rgUa14fF4IQX+qKIrqGo+xazzqOR5juUsPRfCIguCz1sEntTFRGIbdjPGvlEr7X/Gg1Z8LFvY0SqwcwdOhS/PCvC0j3HzJrSTwoJcfdq2PoPKVD8IIEmwoDx4SDDJnDGrDxNOOh3fL3IyvOcmevaP/jcXxcLHa9dzVweMl4PEoaTwmO3iEnK904NZoaz14IGO3mj2AB12aX79wfhhKsTAK8YwZ08SHQqYXCIgFtUqQ+T9VPJwVYLXzAlxqS2HUKU+TCmq/QmnLRlQwavyRBvmdx17subNn9jOFkXYrAg/L4C4D0O4cbgDkkxE8hgDgz2vgcSnnnMTlV08hjceCbDb7jwdcXG7hhwh6NmduswS4R0u4elSrlW8bJOhoh2XRTJVrzbryORmrV4bMLI+4aURImQNVbXH10gMEtOTcJr1lrjf6QAuMM0gV5UwQeESgWeiKym0pKfOzbYn6fjHhP+lJy1v/50c985xx7+kZMJcoK+Y5YD+JVeX0UeBBQ+24LhKN5bk7atsqeOQyV6AjcXkq0NnxBA//WDsmhAXg4PbZbdnFxx/dZk9ZfpiJeEkEUEEJMUiqJjlabKODQgGMBB7k5EjBgvQVX2byVQ9rGYDIQGyFKijs3lbS6wuxu+H/u2PDiQOF9DNbi5DRyIYsY99MlD4UNR518Nh5AY5UPD4nhKCKRx086na6+ziUjeFjI+CRyWRXa31oJJfns9nPGmM/qbSrggfnXykUBva71epfPnZGeHTTwAIJaoUrD1ycDdyRWekaSKBLAkayaeTIwXlnweraD/2H/qpR+rdhQiep2QoyuBeChlvLmTl3hcO9w+PlYrU78BBCXBxF0ZSz093V1WrOnDmvCvDgACsdwhoAJPAYBHS37C5AcNdr4XudwPW0I6ZxGS7JSv3FfATH50IXcYjBx6Z5T1EAoyjJnHrkSVyOoE3sJxIUqpa6wBqeeyp2+J9PDxT++4XpT2zt6vKdFY7sdI2BOx2gBw8Evs5a+WWA8qSqeHDOP0jJ5bWKh5xidroEHl+y1r5Ta33AXK2YtTcheI3H5pDDPds7oD6zrbwjudxH1n31Y4uChY0Ns0IZLA9S9YEI3eszaGcAaThQAXILKKi1lYTOzovImRPAfc5EVQRNK/Daejk0aAx17ILhkoKflhXc+mzB3dKvh7f93dc3JotmNC7UzK3eNpRcpi3OtY79RFUrHlThOxSAY+T2rlU8MlcguHcplXIEts85Hi/z6MfDAOYDg9uZgyOOPrw1Of+81wy1NZhsiKVImKLMOAXcprWqB0lnSMVPTo4MrHVA/V9V1wqqgHAwlmxYJCjgybaK3lay+I0bH3hh7h83Dr//+QEQmvFhYOybg4miAMEderUxTE0mbNN9qXjk8/lrlFI+uRwRX02tViQup8TyOnjAzhwPAJhJi1XGmHpy+UTciQQenOMFuVxutVJpQWvznb6+gasm4nvt7T6zlOOB/ErkUeiQdSODa0ulgS/t7edfbrubrjypoSWXrhDOfQiTwtsCbholN8BRQxxXIAoDCGUEcWzBUNWDM7/CRvIPZUjnIZxhsjwYJw9aFN8QrUfcs7GxrXhZz+wYxyGzY3c/N1U8pjJ4AMCZnPO5QRDAzJkzH61UKtktW7YcuX0ySW1tlwDAt/b3ujgIn1+JiGsYY6TxGETEW4wxL2en+5If77LLlsl5A1tmRMZ9/bDZrW+aMyOfk64A3JRB2BSETzCn1WJ61nvvUd+TnRrrJ2wOQ1dxQTG2+F/PD8X/8bB44onWVlBdXRRdDseggTsQWDsSeFi2TsOhDR7ZbLZdKXVNrdWqY8ROl8TlpPFgjIXW2k9PoVarAw4eOSmPM2DXobHtEl1PJOEey+DqbWXfakVtVgjrV7DDl25umpWXb8gE4so8uNcGDqZJGmedAYMGLCpwTIElhyUKm/Ah2xwYae+o6uFX3B2wIAOp466osDBQtr+NjfzPisveW1Ss+/JaGvnCjo5FqTPv3drbd6kBnINc/FhVSmfVKh4H4ZZ/2W9J4PGmMAyvACBxuWKMefCgHI9xezUDHAYAt0mAIzum54ZOffNhG449akauLW9mZrHUmjVlFKrs2zZ9fKDkwLkEbR0kqYZARP5ceEG6IZE/gYkFgwBKhDCg2BMP/KY3+vGvtxz2RI+FFFkBON6wNTEfHQUehwTwUXI5Y8xrPIwxvtUKAF5R45HNZj9vjDnPGLPQOdcHAJcbY14NyeWt1GIlhPgc59y3WtXF5fzDdfAYt6Fn9zs6FMGjMQg+qy1cmVgMkYluAHat1oX9AQ/sWrGCv/2ddi5U+s9BlfxFTrr5grsQQYE1CWQiCUZr0IpW1kJgNOj6jHIHQZgBYxAS5eKSci+aQP67weiuYT7/qU5YqrGriwbUCRlUpzh4fKUGHh018HikBh5HvVrAw1c8APYIHtWYNIDOTmCzNudbTOL+9+gjDlt+9IKZMssLIHQBQhdDiBokOG+r6wPVyNfZW+oiWJo4YAAVx82wcvduidW3nuzb9oPuP/ZXKFTNVzwA7gDL2sHiBmbZOgnyy+VDuOIxGjwYY3M45wOc8wuSJCHw8AGC2/VAFCB4UxzHz0zwcHqwd085HgccPCTAcYD4AwFuToCwJeBwr5NwFVU8umi1ewWw9iMW5GY2hSflA1yVY+7crLNNgcVAOOZ1dAQeHj648fDhwYOGVB/gSpNdGpcRZBBCbBBKGgYLift92YmvKcV/UY6iF25+7sh47dq1/oMdHR2LnHHv7e3ru9SCm4Mcf6wq8cpaxeNgn6fR39/b6YZh+JEaePAaeOyXne6ob+AL9xHAPAFwiwQ4uq0h7H3dMTN+euxRM+5eMAuWZViycjrTM/PCokQS8muIU8pMIbggexUEsAI4C4BTFco4CARVQlLQVoFCASXMVl4YNPjrp4vBLfd3s7K1MQq84QNF++Gu6rMRaW1jJGzwYJ6AfQGPfD7/+TRNqeKxUErpwSNJkjp4HMwTOf7fe0dyeR08xv/gvmSPhyJ45IX4rAG80oAIkbNuBuzaSrLv4EG9xQuKx2bmBO6toU3fLZ15d8BNk+COk3MHCXAFo8ma8ZM1ziIwFrwg1/KqZSP1tSqDQ2WDj+so+izPNz58f3FF/0ToOkafoKkOHoh4JonLpZQwa9ash0njsXXr1qMnO3gwxtYg1lqtAG41xlD15pXglaI6/L93dsC0NODrlh4x58TjjprNZ7cyEGoQQluBDGoIaM1SO7AUskYNKpyBq1mPIgqILYOCdk/2xfb27kL6z5UXytseumtLfFMASxjCncbwdrB8A7N4MwP25QpUDtnk8l3AgxLu+3cBD6p4XFUHjwkUl4N8LaD9AQeYE4DdEgl3r1XwmV6Anv+nc4mERswvbZPH5nl6dgb1aQ0cj5RacWlpZK0G1fnUDnrTOMxIyFwFD4IS36flyZsDyhCGKmqgrN2jpZTdmQh58xDHTXc8W82SGLlHCDyMMu/tG+i/1IKdg4zdr+KEKh7UanUovQ4YeLAaeDRHfNPCefk7Z8/KfWPFcU3zWiP2rukhnp1xSSTR+zZ658YqeFCHFQLnoTesoHMRUqo5FZxJcM6qafEliGBIhe6FfgfrH+nBZ3sGdKES/zf2w2WPVLuVR14TskA3lhNKrVa1isdxY6l41FqtFgZBUAePsRzwybNtHTwO1Lk6FMGDWq0c4JWOyZBx1o2A15Yq+wYeBB1vgxVBKJLWyuCWD2SYW5WX/ATmdIDMIjIHjDmwaez7WDkTvre1kmgAIYGHEVRSTb7xBljYrXn0YAruS5uh4clOWFGeqBarkfM/1cGDKh4EHrWKxw7wmMyuVpzE5c7tM3isaIamFOGHiw5rXn7c0TODZUtmgtRDENkSRC714OGMrdpfMg6Kqh4kPq+9E8ehqHG4qPGhvkR8cVu58Psfbni27+GfwlGOwV3aiHZn+NNo2c0M4B8nGXhQjscHkyTxGo9RFY8f1iseE/NUkTJ3HFp7I1ozR4LZkhXuHivt1ce8Abaumn9cvrEBD5vRDH+WcfHpGdSvyTMXCqOqLVReyDySmF2t0JFYyS+Rj7RXEU0g2bxymziWFmL9SGzhlgrmbxlgyXMNzx5bXr12bdV2qfbqaGtbpADeOzA0eOn2e20243h/EquzpyB4+CMSVVutbgkAjs5JeK69hd2UaxBfO/vNHWpBS/YtbVn5l0IV50vQDVIAkikF6WlqxQoIZAhpmoK1GjKBBJVUPIQIIYAFWSgZCRWXgSEVwHN9MTz8u41mU/fAt3OzzeW9Iaj164HOz0GHDjoW+wMe1GolhOhDxHrFY2KGk4O51zp4/P/svQmcXGWZ7/8873KWWnpJp7MRtiQECEMkhkFQgRAWCQOIQAMuhEUFUXCucwmj3s//0qCM6yiLzhVm1FG8eiWKKIQAKgYRGKLggIKyhQDZSKf3rqpzzrv987xVjU3I0km6Q0JX8cnnE5LqSvept8453/f5Lbvq6O+O4FGIomutNVelmQqFoFQrdkMlq5DUartPXLe1twXjZFdzk0sO6O185ZIQ7QnFkE+OAppkODBG+bjGSJAunm7WaGdNQEUbb55DGUFmKNZRlFCET9hc08/6HN4ZyfEvv/OfFg9twR2Vt6wOHlXwoInHxIkTB8HjIOfcoMfjh6Ny4EfxRXcCPPx3NQOgAAg/aG3GYw89oKnhrJNnQ56VIbYlCEzZJ9TQ6I6KBJkIIHVk2PWKC3+jR2VriROuYsVLXSr4YSnNfrTiySf/+tWH4SAEuE9ZOdk6/gJ5T5j24LFqFA/HTr30Jh6PvTnnlGpFcbqDUqvBiUcdPHbqSG/5i/Oy6TDD3O1OJXtJpzuKwi1DYT9z6glTOg/fp3VqY06+uylILstxc3AOszzPUogEJVY5sNaCZRTjSpMP+hP0kw3/8GZm+jsOGjiUNSTdJbWOyfgW5Pl7+3Twl7avPZIQV9e+u9dMzK2tDTPA8nP7+vs+ah1MYQwfSFO9u4PH6dTjMRoeDwIPDrgEwR0UcVg5qRFuBwE3HzOr9dV5cybt39JYfG+kS+fFEmaG3EmVDIBRVCzIIAxDMIaSxAw4q70PJAiF772ioYfFAFAJoF5/AAAgAElEQVQWoGwklLQAXmyGPz2zYmDV2nW3WcmuTLuKSSmbqKecdpoZbYXAcJb4joIHeTystdMBoIsxdkldajWco71HPWdnwOMEIcQarfUnsyx7CAA2jMRPXr1qvwUfuyN4BEJcyxAXcY6Rs3aNs3BDResdA49PHRVPzKf7CcjOjVCfym02i9ksptAOf7Ui0KBdEFZtgLbWAJehh47MUQoQtZUHUKqkL2XG3BuOa/nPNQmu2NA/rueTNy1NR3tJ1MGjCh60szZhwoT/KpfL+Y6OjkMAqMDCm8vHCni8dg46EKCQBvC9AOG4aVMKTW0LpsPezRKaZAaRLQOn+FxtgDMOIgiBFimFJTjfT0OieQEKAkis7O0z4sn+kr7m4d8/+fAtj8AMx+Beg8FkB2IFIruLafPlPWXiAQB7M8Z6GWMePJxzHxZCBPVUK7sUYDSlVvnDgJnbQ8S9csJ1NArzQGs+97/POXVf0ZqDd+dD8/7xOTgsgLRJ2oyHrJpSBVQM6E3l9PtqdwR6AKE8XdL40PnZggYBqZOlxIkXSlrcZ5m8M2X41JPh8u5aItsbTsONjY3TGdhzypXyJc7hXgj4QKp2+4nHaILHfoDiHol2ZoDuhXzgfsIc3HzSIbD6iMMOKbY2xvsWpD6/EPKTQmEPMUk/hIJSHh1YTb4POsQEH+SJTCBfiD14KEWyLA7I875kl6apVgbQW0pVOdP/Za3895J1v+vpLnc+1wXpTUufH/Vr5rauyTsCHkM9HiTnrIPHto7yHvn3dfDYVW/bUPDQWg8opX74ZqdaCQIPgEWBxMg5uwasu6GU2e0GD2opPz78fSMvr5mdlXuvLEbs8JDZCWAVoyky+TkIO2hXh9NOjiMrec3bwQJQLIbMhnYgdZVyWrk3TZM7+ljhl2WAgY4JE5L29mVDtauj8paNcfC4HrHa48E5h/Hjxz9YqVQKGzZsOAzA30/v0eAxmGoFw/N4vLa+WgEKTMK3uYHj9xoXtLznnePgsBkTYUoDhwIQeJQBlAZa5EwGvgDTkOHcJ15ZQCoYBAmpkapX8d4N/ZXP/uXFDUuvX9o1XgHcbVgw2aFYwYRYAkx9qVLZMzweBB6I2Ms5/6BS6nhEJPAIxyB4fNVaO3+XxemCfBsD+7OA8b2aY9Y9tZE9esi+rV86/sgJBxakWhCx7ISiMMUIlJBAKYJkTNa1eCSaaFSL614DD0cxrlXwcNa5DGWSuPCFig0e0rLhJyaFP+fysGFrEeaNjeF0a7EtS9WlHjwcLku1On0PkFqNSqoVTTwssnsEwMxAwIqmnFiMyG5e0ZO8fMslc0XPuoHo0AOK727M8/cFTJ/m1MCEiAOT3vlvQGUKBGc+8tjYBISknTs6p9DbJMAaCY7id2lTw1mwInCZYat7S+ZR5eBXCu2ja1T2QlfL8xv7rqpIOSoXzGG86I6AR0NDw+fTND1LKTX9LQwe9eZyqDaX74C5vD7xGMZn77WnVHs88IJcrnCuUr7H400HD+bBwy6SzEWc4VpEuL6/sv3gQTKrqeGqfSDtPybp6lmUj9g+kWQ5wSlltJb6Y7EWP5qCYN7kAYkxkIIEI4qQurx+YdWGHgP4RS6CO1II1z4GoG6++THqFRz1k+dYBg8p5dcJPOiGksCjpaXl/kqlUuzq6jqcJh60o70nxukOSq12FDwAIJ8HuCUCOKG1gBMOm8Hg+CNmVmZOyrNGnoQktwJv/iSjLgfLhNfR044lgQdJsJyTkBkBfYrB2r7yTS91J4u//ou1lYEy/MKDBw9WoGRLnJNfqlQ69whzOa0TAOhFxA9Sj8UYBY/ptR6P0QaP12RNTQCHOWR3MHBTJjXJ8uz9Gp89/O8m/2DW3vExOa6OiaDSKnUFchwhpIQ1TdHOysexonB+6kExudUBtAC0Eqxj/r7WOlSJC9YkEC7rt/klff3Nv54ysdS/rd6kKIqmcW7P1spc5ixOcYAPqDEMHgCwrwBcwhAOigR7cUJT7idG8G+9uLbnJdp9u62tjcHUvsbW4sCJArMPMVt+d2DSYsSABwwhLScQBBKkpJSrFFKVeKkydQVR7G6WVKdWjAvQxgAGEakFVF/i+lInnlbobkudvrc/P/GV/FOtalNPzvbcs+zsc3cEPBobG18DD8bYW3Hi8flanG5Wj9Otg8fOfsa2+fW7I3iAENd48AAbM/AlVDdUNFCB4Hbd6P+mfV5B2s6jwehzuVKnCgaNUjhBhYHGGGCMWnEZmExBRCWtznkHnKXeAx5DGfJuTZd19z/ylFPKXXbwoY0/XJ68mgxNT9nmAd7JJ4xx8PgagQci7kO58S0tLfeVy2UCjyMZYwoRLzbG7HE9HiMBHjkO/yYdnNQoYdI+4wBOPWbmE3NnFPMNPJmRwxSE93lo0HT3xmgnksJIaU9Ze/BARzcIAsqaw7qKfrS7Yn94wy9WP/Hiq8mPFASTnBQrRRQsUYp9qVLp2iM8Hs45P/FAxPdba09gjH2EJh4Up2ut/Xmapi/s5Mdxd/9yitPdFeBB0DEIHm6KhDmMwy+khUnTpza4o98+qXTwPo1dExtZcwSVRkz6WV5wkFQKaEnbykEbBRaN30H30bmULugfBBwSDEl2HEu1E10pBA9nEN7eE7T86n3wzg3DiS+PIphmkZ0NBi8DAg+HDygzdiceANF+gpl7AsZmBhxXBMLezg375tokIfDwj5svmSsnN0eTI5G8g0N6eQM3h4agmplWENK1kjYygLyP2r9n9HuaotLESrLAt80bKr2iaRWnst3QJRhZBaJSUuqhUkX93DW1/LQZgr4HYFm2JZncaH/IdgQ8giD4vHPOezzq4DHa79Cb9vp1qdWuOvS7I3iwKLoGnVkkrIpDies4x+u7++2wwYOub7fcMlfM6o4m97+66nThzMKWYsOhAcfQOYVGJ8C9yYMDWjI5AghvwDXV6I0w8vGAHWWRPbOqou554NlclqmLjz8EftC+DEzVgF7boBvlNyoIgm9LKS8ag83loZTyq4hIEZj7EXiMHz/+nnK53NDV1XUUYyyjHe2xCh6Sw83SwokFDuMn50G95+gZPznu0IbxeagcX+RKRMwCOg3a6Cp4eOUKFXtoLy1kXs4iIXUC+q1c32vYL/7fg+sf+fXytV+uWN5ihXhR5IO7kakvdnXtGebyIROPN4CHc26smMt3BXhUNarVBx6Yg7dTVGvEoHX2zPF44tH7mkkNzMQ8E4FNuNQZ5DhNMshHZ3zQAfNjZ6qqo5tYOusOhh6RLFCCdlJp4B3Kyacy5D9OIPhd63q34vBbHlPDOeUSeGhkZzPDqxMPxx7QJhmzUit/DkVxN0c4UHK2Ih/wn3LjvrWuCh5Vu6MDvOuauTFos5cAN7/oKucEaA7PITQwTdPSKmv6CRW1zHP6MgNKZyCAAUO6piKVsgAwAo8AUpSQGGcNylUO5B8UBkskl78rD+RWn/SV+8q7QjWw6XrZEfCgAkGtte/xeItKreoTj51rLq9LrYZzYh58zhCPx7la691DauXBwy6SNovjENcxjtd39g4fPG5ra+NwSEc8SabvSPs6zuI6O6M53zhBcsd96ZFOQNCFz1KSFQOBDJjVXmmsGQctQuiDHDy/LlWPPr1ePfRER6xSc8GziW/JtnSC3pXgEQSBB48kSZYbY75eqVRu3573eA99biiE+DIinoaI+9cmHksJPHp6et6JiG8J8KACQefccHo8hr6NBcbZLdK6E2J0za0RlI88dK8vnnvMhMk5lp3fJLOGiDvGnPapbdThQUXmBB5IMZnWAadGaJSgMYQBkLqE8ePLX1BPf+cnT7Z1ZzavBX+Rx2KpU/CFrsruDR5a6+uccycgInmBehhjH9iYLHIiY+yjZC6niUcdPEbFXI7z5gGHv8Dh1sKde09obJl9YAvOmTUOikEGwqRAsbmBAwiQkW4KrKENHgAeUGw5/Z68HtqvS79CHc3kpEud7FIg/qRcuCRlcqni9sXT2h8rD/tcFsE0huJsbjlNPPZyji3Tuvze3bS5fLBA0JvLrbUnAcCINpeT1AqR3Y2AB0rGXmzIBT9R3Nzc0/M38KBjO9h51RgFU/Nu4AOx0ycHzhwaU32Hb/agix/5IB0glT1S8aPJAJ313h2OAmzqgFHvBxeQIUJF0//HicNgbSm1/82C4HaMw+V6snj5uIuW7fJelaHgYa1tMsZss7l8DJjLNwceOefcE865MwFgt5XbDvucsO0n7tDEwzn3OcbYCZzztVmWXWGMqadabetY746pVhAE1zBnF4WoYyngVfJ49JbgS8OVWpG3oxU6Ghjv/3Bg1WnCmjnMkGzLItJFDqoXOqSbLw8fANwZCiUHzSUMUM8Ba4LfP9sB9z26Al54VUOmYeHaBH4w3O9hW8d9uH8fRZGfeORyOVUqlZZnWfb1LMvGBHgwxr7EOT+NMTaNSK+5uXlpkiQNvb2973TOKefcxXuqxwMAbql5PHpr4EE/y3ClhAXG+C3c2eNDcE1NHHrHNQQfv/bCWROLIXyyyJNpOa5pNYMlSQsw36xGoz0hqtJCWvcEHiAi6DMAqWwaeLknKt343UfGr+pNecJgpYjZPdrY67oqsFtLrQg8jDEkrdqLyr045wvTNKWbNwIPOdbAI4qirzjn5htjOqy111k7OqlW7QBszVyIrBFHqBRue+fhB7RMn1pghaAEwsv9HAiCDJpwkMSKCi0JgH2vDO2c0wSuKtkZTBnUDp3CMCtb8deKFXebYPwtHQNBx4rCfZXtkuaE4XSGpg0huBTJXG7hAaVKZwAAwctwP2fDPU3vzPN8gWAQBNRc7sHDOTdK4CGWMMSDJGcv5iPxE6PMt3qGSK0GfwgKZZkLj0WNQc/fq/71p0Jl4H2thdxezNgQnUXBhU8i8wlXqIBzC9ZkHjwETasqFoSMAUiyjOTnoYhkiuQVqj/RvSwM78UwusvFDb991/5Nr0LbYrsrJx+bgoe19lnn3AIAWLmlNzKKos8Pxum+FaVWUkoPHlLKoR4PAo8nN8LH++rgsdmVkZNSzkLEzwHAiRu7XdZqrQk8fleP093GKXG3BQ/yeKCOA46vMnTDBg+adoSHp7k465kkkq5PS8hODMDuJUnZTmWBNT0x7dAwh4CDF0VDRkcJSoTQYyVUghZ48E/r4OcP/BXWDjhKJz2/szrx2KUXLc75t8MwvKhQKKi+vr7lSqmvG2PGCnh8uQYe+xN4NDU13Z2maSOBx55eILiz4AGM3yLAHh+gK+YsbGiI+WVfv+IwyElYmLPl0/JCxRIUoNXAeFBVQNjq7mQgA+AW6Z4PlGOQkiRCFO2qPmlvveNx/uyaFPs1vBgU2D0c7Rde6IJXdubOajS/lno8NgEPai6/ME3TEyn1rA4eowceVyyYEU5p7t+riOHReR5+ekJTsE9j3uRiSdEcGrgjSR8H5qrt5OQQIMzwQQf+PFxVbFHMM5nLyUKQAc8qIF8xGP1U89xdCsc9GUOlvC0z+RvWWBhOB2faOKuCB1h4QO/e4HFZDTzEaIBHFEX7AvC7rdUHArgVYSAWC21v7k6Slzc9dvTuUNLVfge0NMv+9X/PTHam1On8kMEk6Vzk3zrm1VTAOL1vGViTViXLTIIwgU8l8+4P7sA4BtaQDEs6kJHpKSUva8Z+Jwr5pTCu9dcDAH0LrlhKw5Fdcm2tg8fr3vEWIQQBRx08dlBqNQQ8qMfj48aYh6nrZSSue/Uej5E4isN9jSC6hoFZJGrgwf3Eww5r4kHTjma3ZlIk7Ttsqfsy4RRF6BYDxn0mOfrMeO1Hw/4ESrUGdFGkpmcRQiZi6LEh9POmV+/7/Rp55++eHdeV+p6khX2J74zYJSfHwUOVy+W+zRi7SEqpKpXKcmvtmJ14vIXAg3wrN+/MxAN4deIhnCvGDl4NBFz6tcsOWdUY4gk5pv6xGOgpIagIqexLRr6ojcCDFj0lhDFfo+B81G7GPXjAhiSE3z6+Fh5+ogPWdJZfCnJwj+Zw3QtdfuKxS9f9cE8Vg+BBUisAoIb7bjKVZ1k2f+MO5oVSSmmM+Yxz7udjpLl8+i6YeGB7ezu2rr91r3GSHR0zPK2I/PiGiDeFIpPoSr6VA530v2pnWI8dFqueDnJ3eOxADkjyVuMg065UsfwVw6M7bVC4z+SbnwxKWde89mXkGti+9UcTD2fORgw+hg6mgkMCD/J4UOnr9r3WcBfjjj2PJh7vrE083jtaEw8CD2Ps3dbagxiDF+IwuI1re8vmwGNQcjUL2gRdS7mpHM5tZWEAdk6IMClkIqiayumXBmMVSFENRCarToChlzH795tVU/SUptMNAxHEUEp1JTHuJcVwOcbxnSYUj+dCsfaoT72uDHLHjuYwvqoOHtsEj2d6enqmZVlWn3gYQ1PSLT02nXgQeFxqjHmEJNTDWIrbfEodPLZ5iEbwCR483CKBJpYc1jGEG/pLepvgQTs1933lpJzs6z1IuOSDwpZPlc7sFzArKSqXLoYUKepcDTxctS/X5/1Y8Ga4hMWmy+bSLh3/9x0Pv9Kw7PFX/q6Xzq0AF5QyP/HYpY9isfhtRLyIUpyyLFuutR6T4EEej8bGxrfKxIPAY1BqNejx2D6pVSD/HYw5nltbiB2skwI+esXxDX+cts+4Q8cXg6uaI/f3EVOtzKQQyGrzMO0sc0Fae6obphtDuifkkDIBKS9Av83DSx0A9z34PDy3csPLVsAvDYNr/rwHTDwGPR5BEFCPx6Vpms4DgPNrBYKfroPHyHk8SIrT0HBvOOHlznkNAZ5ZEHhy3tkphYAxiRkYU/FrC10IzgU+S62aXKW9NMdCVk1FookzSuAigkpq0orGl1IXPOTChu853vyXALKu7Z50DJ6do2gas7oNUdbAgyYeFWouJ/DYnR6D4PEJ59x7tdbMOfceAPj1CH+T+wLg3YzBQVzgC1EYLBYCbu7ufuPEY+i/e1v7rKBFNbYymb6Pm+zkANycGEUrOi2cM2jJR6ZTCCNKyjNglYGAh15JgD4imUzo6NP1KFQAmQCDEiraJokxqwwTDzIZLXVx/EeYFK7qyLeqtlGWXtXBow4eW/hs7ZDHY8jEY7Ux5iNa6+UU6z4Sn986eIzEURzuawS5a9AReDjyeKxDtNeXStk2U61+0z5PZJCNw3LvkcJUFhUj9nchd00CjFe504nQ79QQZVgLDAfBgyxzzCf8lFxY7tSFVS/3mgd++vDL+zy1svc93ZmXIp+fGO/x2KUPSrUiczl5PAYGBsYUeAw1l1NzeUNDw91JkjT29fXt6VKrnQYPHkX/AUYdz4wpBBZeFQAXL1wADx2x//S9m6Jo4fg8tEWgDmIm8SlWBNdkCmUMQOsMHMVJ+4JBCQlNPVgMKWuACjTBrx58Cp5+fvWqUup+vTGC4X//ag28QY6xSz8EW9tyqkmtAIA8HntLKfuEEB9P0/QYa+0Hh4DHmEm1Gu2Jx41XLAibiwPjomTtVc0xP6UpZDOkypi0Crj3z1Whwr0GHhwcIyMyBR2QLyCrSq38HnkATOZcd79eW9HigXzr3j/SIv/IAwP9PTtT0Eo9HprAA8THANxU5wg8Uvrc7XIz8zY+K4Mej6HgQR6PUQAPuFsIPIgLtiKQ8iecw7dq5vItfosUpPL0NW3yednVnKv0nMOUeh+q9LBcyIuRZIIxB1olwOk9p1JIayAOYp9eRilm5N3RJPeUAhxjUEkVyCjv+1pSbdOBJF3P49xvIAzucciWrVPF/laAZIeBcxgnpjp41MFjFMHjQq31HwCgfxhLcZtPqYPHNg/RCD6hBh4MMQ4ErqWJR6lUoonH1h54Z/vcOG/gUJYl78G094JiTk4OOcQUK8rIPO6rcKtzdm8u9wkd6LNxnWNQNsL1Krl6dUn+/KnVfat/9eSGv1/Vmb6vJ6V9Gzg/yXY9eEgpX4vTJZImqdXAwMCY8HgIIb5EqVZkLhdCuGKxSObyOngAFLjk3wFr5zPn8tLCqwzgwgVt8OAJYkpzY3Pu7ZMaxadiZo4NQcUC0Bs/aRVr7/EQfneSumzoZoACFUiVn7gYjGiGZ1d2wIsvd6xbvXbD7yy4z8x4Cla0Vz82u5NExZ8LBqVWg+ARBEEfY+zyLMuOroEHSa1o4lEHjxE4RZOUlScrpzJIjilgdmGO28Ny3DXGlHSkEr+uOKMJMoJ1AVgQflPHa/uQEqyq8OEnHshBWa57S7aHBU2/hrDxnrLI/QYbwnULPrk022551ZCfz4OH1mczhpc5cHuDcw8oZaiMdHcFj8trEw+seTxGHDwQYSljcCDn7MUwDH/Kufu3bYEHHVJKujp18lzevV7OYMqeIMBeyLPkgIC7QiARqcTc2hSsptJSA7EMPHhQ4zl18pKvBzh5PgAyrUGEBB6cOj+stqgqWbYKpFweNTfdVzJ8WSV1XQPQn5zT/nQ2Akv2DS8RBMHBiHjTxm6fOZRqVTeXv8HjUZdaAUwEgJ+b4UutKFWRJh4XaK0fA4CBkVi7dfAYiaM43Nfw4AFXMeRRFTzw+lKplyYeW92Z+eFn3t00lfUukKDPCW06XzKXE2g5gYf3dfg7J+YLrKrGRq8HqAmwBJSMTPpT/uQzHfYrjzy3PvfHF0sLOkvmnH7FmAE8P0nMLp94DDWXl8vlMRWnK6Uk2PTgEQSBy+fzgxOPd+3h5vKdnniEcfBdo/V8Z2yOwIP8DAnAA19rmxrlc9GUA/eO/znH7WmByyZRJJtklGJF9wIEHpxMTWBp+scQFBNASfyKdqhFA3T3a1i9pnvDM8+99CiX4n/2JOmKKaeB2a5UoeF+1nfyeTXw+BdEPL428ehnjH2iBh4fIHN5zeNRB4+dPNZ0A3okHNXkyr1zELILGkI8NgQ3RYAWAZ1PrfHeOZqkkcrGOAHWcZ9i5ePHvbGI4IOkVg4yA6pisCcxwV9YOO7HonHyshcGKisuvHpZurNG4whgmhXibGT2MqiCx29TBafsxuBxRQ08yGg/KhMPhnAP5zCTcVzJgN/uUHwzSZItJjltulzuvPm0XPDqwMGBU6extP80AeoAyck/SQFWFNOtwWnl14CPqKcrLMk6GekNHGhHCVcWZJQDYxC0qvo/tINEO/dy5txjyMOlKgweT+yUVwaeKpTOWbyYFs2IbnjUwaM+8RiFiUcdPLbn+rJ7plrlrkWHixBlJDmuYQxuqJS6B8FjsDH3dT8mpVnxfVZPbZXdCyNmPlQU7gBnNNIOHP3yu210BqNOA6A4jpr5jQxwdJHEgCYeHf0pX/bEc/2fvf+vHTOf71Tn9WXu/Ymh9itcWCqpXR6nSxOPwVSrnp6eMZVqReBR6/GYFoahzeVyg+Dx7jENHq1QyFXC76pMzzfa5ISFVy3AhRpgWfu8eaJhekfD4fuGH4vBnC1dNtuUKixgDCUnwRXJDFVV6sIcOM4g9beDFJEZAvIcKC3h1Q0DXX/560uPI+I/vdrc/HxjxwzVvmxZ9UO0Gz02Ax59nPNP1KRWdfAYuThd/E37vNBkG2Zym53IbHpJIWBTA4ScD+qgwXHVzeFvOK2tpRl5Zx3zEr9qVwfteyvfeV0xtruUwXOiMOFeI+I7O3L7PnXOPy0eEQ8GgYdj7Czk9uMIsA8A/LaigCJTd9eJB4HHGVprN1rgIQg8JMxEBiuNgTs4h5uSZMsRspv5mOPd7QuKEbP782zD+QwqxzGXzWQ6yRXyMUpKptcZqEoFojDwEk8/+WDou1sIPKh9N4giGoaAyky1+0MGkClTKSXZqyyMl4OQS2wQP7rGFFaT7Gre1cvMzoLo0J+lDh518BhF8BiUWtUnHlu7T9jNwMNDBRO5ax3iIodhJDisYQxvyEqdX9nSzgfNLZZesSDIotVHNEP5whDUGRHocZJTklVNVsWML1Gj/lWSABi6BUMNlK9CvzcugLIWT3Vn+Iunnuv52pInut62eiD74EDmPqgMl865C2sTj2ocyy56DPZ4xHGsxuLEY1BqFUWRjaJoSZIkTX19fWMbPAAKMsDvAMDxYCEH2q13NfC4rQ3Y02q/4lEHN80rhu7MGNUZplzJh5yxWHCQCFCu9PtkIUb/IzmkxoFBAShCYBiA1gL6+lT3qjU9T2SGfbYDwqdXrGgu3/LY8Fqjd9FHw/8zQ8EDETf1eHxICCFqUquxmGq1YUiPx4qdeV9o2nHu+OOb169++ewA9HnFAI80WRoIxpiUgZfsZRmZ4QwISk6leNwaigBF6hJ5eFcHeQEy0IhKAXs2ceKXGcpvJaJpbQzx9sfmbuGHIvBA8OBxGSLsS+BR0n7iMSJgszPHcpOvHfR4jD54ACxlEg5kHFYiwh3ObTd4bJRdtbNZDU+FzQOrZjRg5SzQpfeVejYc0FjIhbGUjDBTVaiglwGvTTqU0iCkBOQCNBEHecsY94lm9HdKkTwvACEjXU5Ur0L2O4X87qSQX9qhx/eWJq+vXHrpyJ176uBRB49RBI+L6h6PYZwddzPw8N8xE9E1DtkiwJB6PNYwwBsqlc4tSq3a2+eJ2Wm5MdLlDzTK7OwY9DtC1CGzZKodAh6sGulHEgCfz0i/aDeGCTeQYqmUsaVdKfvRUyvX/Wrp4wNvXzegzi9l7kNpRtEsbqExb0qPx3+EYXhxsVj0BYJjqbl8cOLBGNufwIMmHuVyuam/v9+Dh3Puw3togeBOS62CAL9rLMwH5/ICoAMRFiYaftPWBvyQZEo4d+bkfQLXd6pEc+n4QrwPtypgRtGszxd/IbPgmPV7z5bRtIPazRkYTcqIGLJMlPv67Euah99JHP6yt7/7mYv+c+Xutlv8GngQhBF4kMcDES/LsuxYACDwGMsejxEBDwrtSCFsaAp6jnSlzrOZSU7MMTtFMHJzVGVVjtYQOZGRph80zyAJK8EGA3Q0MPZn4iqQWAUZwJoM2dIExf8Dkf/Ds2t46ZKbH9MjtbNdBQ84Ezl8HBD2dQAPVrSfeOgnbyIAACAASURBVIxd8GCwFBAOpIkHY/AzRPjGdk48/PXZtbeze+HepgZROcimyTyrS+fmBN9foi1yayDwHp/qGiDIMCQp8BJnSjdDYJzV1gFBKABn3oUGaNEZx/RAmqxKnftjPG78r/q4/XWJF9b+sSIrOxM2sPmJhxni8fBro14gWC0QrHs8dtzjcbHW+vd1c/k24IPAQ0q8IIpy52it+rU2P+rs7P7MMJhl1J7CAnENOL6IYRQLhms5eTwqr0mtXvfv3tYGvLTXYcXxTO0bcfXxQuCOzzE7TYKmkQYgjfmRSo4UOEbjfypSA+BSUo85aOSgWWB7KvDCQMb+75q+8Me/7a6seOKhV45Y359dUM7M+cZiQFIrk2W73OPBGPPg0dDQMNbBw9UmHo39/f1kHB7b4BHy7xpj5zvnCgGHTmDwwSSB39Dd3SWXzBULciaPZuDoiMPFE4vhsYFLG9FkzEthKFiBk9nXgnYaLKtBB302SBnBY7A20pmS3eUMf5la/MGGTvPbhbc+WRq1D/0OvjBNPKy1/2Kt3Rp4/PPYjNPVG9C667i1SxOAHZp40E3mkvBXjTlVniahco5Iyydwq2ZF6KJQSL97YwxBBvnmKDbNAjJdhRF//hXAeQhG0cSZDOegUq36reD3G5S/6He5X43fFzbMvWTkoIOWEoGHBjhTSvy4cwQe7sFUw8ljWWrFEO724IGwUgh2O6L9ZpLASzvy0SMY7U7LjeNEZSZn6nSustMlmhkRmiBk5PcgD1l16gVeZeCjXDx8oJc5Ow8nFLsrOPfXaUeTV+sgMSYxyNZCFP+5AnJJJsLlA7bwonqqtX8kPB9+4uHcjdaZtzuAJgT3LBduwdYgLJeLrtPanGWNmcaQdSJ3l6ap+cWOHLvd7Gs2VyA4VsHjYAA4GxE/wRgbtrncOfc5xhilKq7WWtfBYzgLvAoe/IIwjM7ROus3Rv+os7P3zQIPL7USAbsWgC9CkJFkfC1Hdn1/ZfPm8huvmBHuDdHUMLZHhia5JB/g2+LANXIf7UfQwb2pVpsEGKcLnwatFYRxXC1Pc8KlGGZdZfGrUsa+v7K3sPSfv/PQwL5Txh3V2ZdcWEnN+ch4yBAXZklpl4MH59yDBzWXj1WpFSLSxMPFcXxXpVJ5beJBzdQAvtRxj3pwzk91zvkeDyoacs4tMcZsV49HGPPvGl0DDwndzsEHkgTurx0IvHHBjGD6QY0zZWhPKbj+j+a42SdAI0kK4+8PaWfaJw1Va8DI/Ek3B5RCRJztIALrwqxnwDyRpOabjOmfLbjp+f5aysaImj135s0bCh5D4nTJ47G5VKsXd+bf2gO+NgcA03Nh9BULdr4zZoPdSfD4bvu8aL+gfz8wlWOlKV/AtT5EOtsQIoIguQyNjUl8ask7R54h6m3wvwOr6XYygEDmIElSMhEbBdg9kOmnMIq+Cw0ND61Mw1UXti9LdybBagvvyzQGcJYI+GXOun2ds7/VZrf3eFCPx6iZywHgLsbgYOS4UjD5U0T2b0mS7BB40DEfhI+8wP2g3PHP+QDmNUg7XuiKT7qihyHVgRdg0fpg3k/p5x/VMMlqkS/1afmJGECaKuBBQBuCqqxtn5bR40aESwwGyzbY3Ave87EjhZJDFokHD2tvNNa8HRk0cY7PAdqTtwYeBQIPY84yxkxDwE50cGlq6uCxB5wTt+dbPBAAztzYOv5JzvkkRPyF1poKBLd0vfMFgtbaz3HOTxBCrLLWXpwkST1Od1tHfTcDD//t5nLBtcbCoiw1UTGXXyuFvL6z941SK18YeP7sHJui5wjGPuTSgZMjYafEEmXgg3uqMoBqW7mDKBIAaCBNKpBpAyyIQWGkexLs6VXhjd1K3LVqnXqqffHT2cSJ444sJeaiNDMLdZaFDmAhmF0/8aiDB55WAw8bx/GSOngAtLZCIcvi/8yUmq+1zgeSdQKw80slTeDhT5IkuVq4z9zmMLRvK0DlmhxTsyXqog9y8/uQlPJWbTL3kkN/58e818OSFNFKyAzXAxWz2hj2dQziH7X0ye4V3dNs2+LFZJfaLeBjK+AxtMeDJh5jJtWKwGPjjfZ8Z80GZ911uIMTD9Lzvzu4u5lnPUc7k30sZPrwAKBZOmTCLxhL+QTAHCUYSZ9UZdGAAV3b0SaZFWn5A2BMQlnp3pIyT+owdysK9jBy9dK8q58ujZS8apNr3TQAOCsIpAcP69xvjTG7s7mc4nTJXD7K4MEoSvYlIcQdFCm7PalWm95L3HZbG+9+Ognjgc7COOz7x4KwpxWEOSh0ZcGsQg8UTNT6WmrRA/7NpklYLWzAEnjY6lpChCiOINMWKpl2A0obCPLdIOKntQjuT7Lyj0piYsf6Nf2lS2/Zcc9HoVA42Fl3Q5ombzfWNAPCc876adgWpVYbzUzXOnBnO4czOGNdwNwl9YnHtu4u97i/PwAAzmCMfQoRJw8TPA6x1l47BDwuqoFH3Vy+tbd/dwSPIGLXgmOLAGQkENegl1qVyFw+9IHt7fP4rPUrx+clmy85/GNDJA6SoIocNYaSU7ojOFstDaQdFtrb9Rpkyh0niRVKSF3YV3bRs32J+ELXAH/47o7fdyxeDKalpeEdaeou0tZdUG3CgoVJfeKxK88k4ZBUq0GPx101jwfdVFIY00f2VI/Hzk484pz4nlb2OOdsXkrsds6R1Gpo9r/vtZEVtn/MKp8KoXJcgHq/gEvmU97I5+GjTQk+/L2B119bFGAcSSMIQKQ1LihlBu/qS+1PMyt/rZoOKLddfZvCakTRm/7YBngMejzq4LF9Uiu8ra2NNR7RG7GBzjncVE5hpnxeyN2UiGNIt5LMUEkg3TRSTPNgT0y1s8F7PfyON03S/K63U5aXM8f/nFp5f5bL3zaQ4ivNYa53FIviauARXGat3cdVwWN3jtPdFeCxhDF2ECK+IoS4ExG/niTJDk8B6W2+5pp5fPKa/qAxn51YEPaMmJmTI1St+YDxgCaqJqsW9/rVQLHKtVGHP3M4X+RL4OFLfZ0DKSUoY0HRXyF3CgOdOehWjj8X5HIPKBvcUxbhX5dnvHtHPR808XDIbkRkc6wxzVqr58DZrYJHFEX/nzW6zRp7EOe8Cxi7JE3TutTqTb8CjOg3cABj7HTG2P8EgMkkz91WjwcAzOKcD5141MFjOG/J7ggeogYeDGSEzq4BhOvTNH0deFDKSkPv1PBAyB/CUZ8uwV7aXIiaOaYSbQaCokPpBspYsNaA4AyUTr20hBI2HA+gpFAnTr4EUcsv+1L7H3+pVP666KtPlumMOG5c8agscxca48534CJw9oIkSXZ5nG5t4nFRoVDQY1xqRalWd5bL5eZSqUTgQeVSe6y5fGfBI4zF962ugocQ0AMA798EPKC9bVYwa2pja0uUnC5Mf1vA7DsKQZgDpwEd3RBUwcMzBPXZEHi8JokgeYQEx0JTqpi/9qf2XtE05bu9FfEKrGgeOGfxYspFfdMfWwGPYwnGOOdkLq+Dx3aAB/k67oLHogaeTnRpx6lostOkS98ZchtLBl44U93VqRawVqV7tMFDf05nT+4NxAYyii5whgldSuElBeG9Liwu0UouzwZaBhbctHMlgdtYfHXweP0BomSvQfBYJYS4GxG/miTJDnl/hrw0ts+bxycc3LkPVHrbQuY+PKm5MHVcPghjYRjXZWDkr6S1QfsbPo5g8FEDjyHDU2tpAovgSMbHJWQOoaIsVRH2B3H+lVS7n1eUuB+C3BMhhH0PwDJ79dX+S2okM5xTUnAwcnujlNHbnXVNSmXPgeMnA2y50ySfz386y7JzrTaHSCG7HIO3GnhcxzmfI6VMx7C5fEYNPK4cJnjEAFTIyenYnSSEWG2tvbA+8RjGZ3B3BI8gF1xrrbtKZzaMJF/DGdxQqmSvpVrRbdItl4Ao8H0KEwr50yS6tgDNifkQJUPNAOimimCDJO0OjDYgBPfNzf6kBgxSh9CXYV/FykfDCfvf0t9vl6/sWvnqJ296nnbSYXJr4ZiBxC3MlH5/lmWxo8kH+ObyXbrTWwePv0mt6uBR/UCT1CqpxN83Rh2njc4jQi/ia+Dx2vqkTo9ZM/vzDePldKl6PxJw995iKKcwq/zNQFVuRfBBX1KVXBnfu0D/R34oDsoglBLTnWj+h8bx+/9nb4oPlWTL2nPaF49Kq/AwTlmve8pmwKNXCHF5mqYePChOV2s9pszlVamVm++s3l6plb99u629TY6TXc1cmTlY6fygRHN8zN1k4V1x2kfmesEMGYU9eNDa0eAomcAw4E4CCg6JroACbTCKBwYy+E3F8h+XTMP9zYVxffNgXobt7aMZTV4Hjy2Dx2ohxFIA+Eqapi9s72duc8+nTY7VrzzzgUIYXvV3B+w3eUJzmG+KrCzwDISteClVdeZB64Z+OzgDqcIrRe8yZFBJEhAyAORULEilgwy074RBB1yYSgbPGxB3sLDhpwC55yvj4srApIJ++ulDXPvw19PByOFGZNHbwWGTNfY5cLhV8AjDcJFR5jzn7KFCyC6og8dILJvd7TUIPEjavYhuAYfRXB4CwP6c8y9zzhfUwIMmHpRqVZdabe3d3Qx4/LCzs/ezb+aKELnoc87aRc66MBRsLePshlJ/hcDD31RRklV/cXyuOcpPbQjEhaHAMyLJDgiERbCU+KkgiqS/CFKRFe2X0A4dE9znzStL4CFBi8JfjSwuebXCbu5cX1q/9tliabAkraUxf0KizUKtzTnG2sAhLDTZm9JcTubysTrx+CIinj7o8aiDRw08AAqlXPB9p/VxxtoccuhG9KlWr3k8ap9fvPmSuaIYi3EtQfKBUMB5eeGOkI7qAqs3kR48qtvUYF+begzSNQMUAaQZqsyKFyEad09m4bsdve6Zc77+yG4RS7oJeEyVUg6Cx7wh4PHpsebx2Ohp8B4P6vEYbqoVbehc096Os2BZbgor7csy82GusxNDcAeEgofOpOAc8aYCxqr6/ao3iNqQMnCWogkEhBgBMgElnULZqO6yc3/JUH5T2ejRV3ob166d8ljS3u4X3Wg+6uDxRvC4mzF2ICISeNyz0U755ZECD1LfnTknOBMyuFKV2ex3HLaX/LvpDTghZ3gICXD01vLqdZgkzzQtqxVODo4qSKKXZQpkEADSdVob4EEIjDYQ6UyllUuNSzMFLyrNfoe5wm2Zi54JZL5j3nYEFAQFMpe7G40Tb3cWm6xlzzmuF8BWZGdxHF/pjDvPOjfbWdvNgH00NW8NqdXGG+w5cRyP+YlHGIbTrbWnaa0XIeIU8njUpFZb2mymdPoJnPMbOefv3WTi0T8SJ7e/TQdH4tV2o9fYXcEDAK4C5wLJ3DrG4PpSv594+AXQPg/EzBn7t7QUghNyAs6V3L074LY5EDTyV0AqHMqKR0c9HtVdOeHbU+nmioPB0JW0SBTP3a3CxsWvbIB7X1q9vgyLn9bt1bswaMyHJzrAC7VzbWmqBIClHo83K9VqLIMH7UBMqxUI1qVWtYlHVom/rzJ1nDI6xylO18L5iX4DeGws/AI2beCkuFn2HhujOSuH2XkRqEiiYbxanVltM6/agSkIrur3GNyUpNIvjS4xrHNAsSccxl8o5cY99gQs69sFN4/bPFNuAh57BUHQs1GD/ck0TQfBg2utPzMWwcN6c/nwwaM67ZgVNDuYFDk3lyu8PLR2doDYEnKJzmTgHMlVFSANkJFSigg7NDimvNdDOAHMSlAaoGx0X8W5PyeC35ny8C6jxUvpi7PLu0imVwePzYMHeTxIajXi4PHO/fhpKoX/0d9tjpy2V0M4Z2ZT19Gzm9YVuNo74JCXHDh3ujptJd+lT7OqxVz5cw51flgqEqpOXS0NOWR185D+3Dkfg68NlLPMvTKQZQ+JOLeU5xr/iF3BmlVHTc1o8nH11e1VYcMWHkEBDmaG36QNzLGWNVnLnwNLiWdb9rvEcf5Ko815ztrZgNiNzl2Smezn2zxB7f5PaAGAt8dx/HmSWgkh0iiKxmqc7nSaeAAATTwIPLbl8SC7WzPn/Juc8zPr4LEdi/1v4BG2UY9HLU73TZ14BIXC55wzV1ljgpDbdSS16u/XHjzaAbChbWq434Rg7zznlxdDdkIsYDpnJhDMAqOGclCQZYmP0vVNHowBZc6niprKJThZ0H2Kra4Y+e31KvhpqV8/d8ktj+mhST2NoTgRpLzQAZxTKifktD3fVKVWu/TBOf/3WpzuWPR4fKE28aiDx5BVR1IrNQgeWseI0InowYN6PDa94OIfLrlErJ7w3LTIlk6JIf2nHKStkplQVAMuq/IHMnjSf5Sxz6oQQsEMPimVpImGVfoSs4aFhS8pl/tNX5S83Hb102qUEomG/RnbDHh0DwEPMpePUfCA+dZaL7VSVpGsZptafkqxOgKWFmLVPVuiPSW0eF5gYYoEFkqkvRdKq8oAWBU8KH7ZOAuUYwXceF8HcxycYq6UWp0Y96xCcZ9rbP6BArMyhNa+UTSTb7pm6uCx9YnHUkT88gh4PPy/Qhsc//cb/BSt7BXlfndMjkE4Y1LuyQ+fsf+9jYF5dy4UM6KAjQvACOEy8ACCFjgZz735vCbdI4mVMX6TkHZAGP2/UmAphZIhhCHlvDBIlckGMr1Bc36PDfK/4XHL44zbV9ZUutOn4Ry9NdlVEMDBDuEbYOAwR1Iri8/bqrl8i0b7fD5/ZZap86yxswUX3Q7tJVn21gIPxpj3eIxl8ACA0zjnHjystT+npLmtXIwIPJqklN9ExLPq4DHsyzbA7ggeUVPD54zWi1SlHOZj9mog2fXd3frL7QCwZu5cfuTs3qZiqA/JO3tNUz54WyHijaEEyFTZTzu4AMgXyA8OoJUBrQ1IxiHTDhSEYIJiud/Kh1PDb16ViXs//OWH3jAWa4zECUx48Di3nFbBI3tzJh4EHjTxMGPQXF4Hj818llsBCgmZy409zlgXK+06EeBDemO0/pY++j+/6l3FKMrmRc78r8iVZgVOF0nA4Lula7IH8nr4nFySXJHng24qrQUWkMlc6opm/Rqjn6VG/HRDV9Nvn54AydVXLzNvJnxsBjy6OOf/mKbpcTWpFYHHZ621d4ygrGQ7zrC79KlDejxgvjZug7VwnbW4FGDrJmK6cRzXuUBOyr00cYKsvCdm7sI8iMO4gdh3AlIsLqVYMfIEab9G6OaQEgZIogeccnWr4hljmCmn0KdZtESL+GcvZskvSxWTdbU8r3bhlGxPBA/q8UDn3EkAr0uoG4lF5M3liHgQY2wkzeWvfW9Tx+VPtlpfXh7I5kvrwpizxR89afz/Gj8uPGNyS8M/FHPB3IJwxQAUStQgmQFB5xhT7daiqUaUy/k4XWUo9IJ5bybpFmja4ayuAgkyYEIADyJY1zPQqZD/vnHSXnd1lCv3bOhV684vnFnZmn8oAJjlONwkJRwGFpqMhedRw3uSv8XpehfK0IOezxcXZVl6rjH2bUEQdDMGHy2Xy2+piQdj7DApZRZF0V97enqmZ1mWc8496Zx7HwCsHolFuJu/xgwCD8YoUbWaajUM8BgnpfwGIr6vbi7fjne3WCweFQRi4ZACwTfd48Fo4mHtIrBZWAjdOiHwhu5O/eX2ecAmF6cEEybGB4eROKVBwgeLsdxHMh1nWRnCgFHOI1ga/VNyD5BpTXi5VZpmgCKGDMKkpMUrNmi8NWPh0p7e9KnN6dUb8+FJgHgBgGtLMiWssxcq5Sceo61Nft27V5t4jFXw+JfaxGN6XWr1t2XhezxK4fe10scpbWJA6LR26+Bx26fa4vHNa2cJm50T297ThNP7ceti2nEkO3mt76s64fBmYV/Q4P9RghFKT00N6v7M/bd28seiOP5nFbDrKk9NS3eRdGazZ7VB8HDOHc8YmyKlJPD4H3XwGAQPe50dxsTjtrY2Dod0xPvHlaN0ecPpmJbeW5TRJKQ9G0vd08JH5CJS3STdJFabyMkzR78MMm8GpumYBp70DKg/K8u/oyBYunc5v/quKY+Z9vZaqup2XJ924ql18HjjxON14AEA/zqSMN7akFtgjL08TbPjhHGhQPfDD586/uMtsZw6pblpXjEKTsqH+K486qYcNzIk8ACCjsybz0kSzYQEQ2FXXoGFVd8Q9+gBRikQ0uup/VpLyXSOgVLAN6QGn0k43G1Q3N/Dc891dXamV9z4fLa5TZFCAWahw2/qzL3NOWjiCM8bDu9JEj/xqIWLv/46H4bxImvtec652Rs3Nrqdw49m2VsOPAYnHmMaPGoTj8nDnHjUwWNHTtIEHlKKC6Ioaqs1l7/p4AG53LXg7CJ0KsoHbp3kcP0J3fark2aAmP33+zdNapbzQo4XNEbsiFzAGhlooXTFgwe1Mft2clPVHDOK5auOZgF4ziUQdPQm7HGWa/qGCYuP/5dKOzaXB54PxUlcMEqyOjvJlKRUK1WdeOzSVCvG2L9HUXRRY2OjGRgYWK61/nqlUrl9R97rPexrqMfjOkR8LyJOD8PQ5vP5oT0ee3Sc7sZR7i2IuEPN5TTxqITBrcboedbaGJFtAGTnJ1pvceJBLcMDik0sRANzwqzzY4GzRwiAVukAfC9DzdRBO9hVyRWBB1F2FULoz7VFV9JuvYbglywq/DSFwm/HT8765176epnirlxnBB4A8AVjjAeP6m4k+6RSio7NhxhjwhjzmTE08ZgWheFXnIP5DlwnIhK8370NSQ3eeMWCYN9i1tQSrD1f2uR0adO5AbDatKO6gVM99RF4GHDWgOMMnPfMCdAU1gEMytqm/Vm2pqLcDxOFd60daPjTlbc+WX4TCifr4LGLwaOhoeFkpzUlys0PwIYC3K0nngkfbk4gnNM0fVpTMXd4PmTzY8yOaghgr0IAMa0anZU9eHDOfZ25Bw4knwcDo7X/c0rCMpmCIAy8D01ZC5qGHzyi85KqGN1rOPsTgFhmOP9dbxo9EQ20DCxvWfqGKdu4QjDLof23NDGzrXFNnMHzpjrxGAQPOnKvu87HcXyV1vbcGnj0OIcfeQuBB5nL/6Xm8UjGsNTKTzwGwWMYqVZ0UhwnhCCPxxmc83qc7nAv/rsZeFRHnFHuGnBmEdg0LgawNhBww6Fz4F/n9U8JDjy8OKtZsjNiAQsLIU6SzFKEbq2PgHZN6EaJMuaNzwx3jmJByULLKetKp0b+tUeHSzIuvxNNbnnplE8u9fG5mz5CIU6Ukl2ACDTxkNa5N8VcPpbBIwzDzzvnCDxmbAY8FABcvKcWCALAvzPGWpxzPc65JcYY+lmGC7WFnBC3WmePA3ARAutwiAu3Bh60k3fbp46K8rlkQsFuuDxAPCVAPChEZJLQvJqhW3N8UKdHFT4MdX0w8N4P2uFODWYK+F8Mk0st5m7OBmzHSduQNgz3XLQjz9sEPPYKw7AHES8fBA9ElBvLJgk8fjaSu7s78r3ugq/JBQDTMAi+7ACOB4BOzvm/OOcGweMNEhJaF1TEeniiixzSGXnW/cmImxNiZieB0TUFFfMbOIbkL7UgAv+zcPJ40KQjAIsFSEHC2p7SwPNr1v8FpLxKGXgqg3G97YuffjOil/co8KAIaGpN1ppup+E9oyW1qhUIUqoV9Xh8ZaQ8HrQcGhoa3qO1uzyplI+PmA0Fc7f2KbiorQ3YpAEQB02aPqExjN+W5+nZzTE7qiFi+8XCBTYreRkfReqSpMpLChiFwnCgJnfyaJJ6gSCEOriMj/12Xm5lLQdjHWhjreZYdsieUYDLyim7w8bw/HqY0PMSLMuGTtvGFYJDHOD/yVJ1qDG20Tl4Dt3rpFZv+KjGcf4qrfW51trZQoi3EniMq6VafZFzTlKrZCz3eOwMeJDUyhhT7/EYzoVuNwOP6rcc5drBmSvRpPnGENZIATfNOwm+dojaLzdn7+KHGgI4KyfckRGHUDDyhJO0qtpK/tqOnCOjeU1zTCcwx6FiwgEN8f1pOOFbLLQPn/DPv+zbUgMzgYeogUf6JoJHLpejnfGLGWNGa718Y+DWmJl41MFj85/g1tbWgqlUvp+l6XGZUrEF6NhoHl64NY8HvdLNl8yVU4rQ2NDQfzxX6gPcmhNDB3HEGHBLdR50MQ/8xIMEi9YZMFQUxyx1wvkOnNQilXp1GcceySD8osrnn4mzxu5daBp+3UHZFDyiKOphjP2PLMuOtda+n26PN5ZNjimPRxiGX0HE+QCwgTHnPR5busGkrpe584oBS1+dGmD5vXlIzuJOHSqcylH1kSSZC+1Ck59DaeAMgdOfMQHaGkg1hevGEOYmQ28C7rFn17r7lz+/MijI97HihOc6whlq2bJllNm8qx97Eni8UwhxRQ086DiNmsdjNMEjnyfwMJ9QWXYCdyZCsN/PAC6qhcKwcQtmyKyJFfeZwOcEqnRmTsCpE8fl9+Imo7kZ0HojxFCGQgwAOBc+Xpf6PQbhI9OZl37SkynOGS2rhmD44kFwGjHJAF8uG/ZfJcO+V0rl0xvs3j0PrivoxYsX+/i+QgCHMOT/Rxl7qLGuwVl4lgMsGOLx2Ax4FK8yhsDDzAagzSL8iHlrpFrVweNv7/ZOTTzq4LEdp/jdEjyCoJ2BvVI4nS8GsC4S8I2PHtf0zYZ8uPchkyZdXpTu5By3UwU6hjTteA08atu23hjr/MTDIqWGC1AQQNnIVamRt2fhlBvKkFu1tRK0KniICwBtW/YmgkcYhrdIKS/O5XKmr69vuVLq68aYMSG1qoPHVsCjVPlemqXHZVrnnAcPt03wIAPxsSv3C8wBhZmx1guZte8PtJqcFwKZsaBVRq4o4IJ01ADaVeHDTxD9BKTa+pFZyFIDKzUGtzsmbud8yl8egHnl7Sjw2o4z1Nafuhnw6EXEK5VSRzvnzql6591njTF3jOTu7oj9ACP7QmQu3z+Xz33NFwgas95ZfR1ye88Q/Xq1ua32oPjcRpWfKEzlcLTJpXkObwuYbRVoOXI6j9I7Tp0dWE0Wor1nZSreUAAAIABJREFUksHQXR5FLUMICnKQwTh48rk18MhT69wfnu15UQpYMPNkeGHx4qEjkpH9YbfxansieHhz+Z4LHo0nOWc/ARZOtDqJrVW3ZhYupAXURmeUWcCnHjKVH9oajm8RcEjA3bEhs2cUIjYlYLbA0TCBAEpVm86llH6l+tQr/wtA0JSjGn3h1yFNav1+I61HUjcA2sxhJUO2vgLi0Ypldw24+MHubtiwdkoxa29fZsYFwcGOuW9qy9+WWdOgtHrWAvzDVlOt4vwipc25xprZjPFufOukWtXBY2TBgwoE/wAA9R6PrZ2gNwMeP+rs7P3MLr1EbPKPMcHaGcCVEm2+UUJHLoB/u+zEid9rbYzm79vccEEhwLkR6hypQH1jbq0EjTLBawrR6okKSWLFQDGqTIuzsg3/kNnwxx2i8XsfhHcMbC35QghxQujBw52TZdmbKbW6JY7jixsaGkx3d3cdPMrlpv7+/mMsFbWMUakVeTyyMPefmc7ma2NyjLEOtLgwgS17PAY/YgQfRwRzWgoGz5BOfYClyTsKgoXMaOZUVvVEkeSBPjt0pffRuiRsqDabW4aQWedSC70K+BNOyO9j2PDbjnT6y23ti9Wu1vJvCh5xHPcxxj6dZdm7rLVnk5RojIHHtDAX/Ss6Nx+cWc+cvc7i5sGD1sLe5Xfl94b+I0KuTw+5PjOwBB0upIJAisglvxxNkQfbpiljCEheRQXmMgTD8lAxObOhX5bue/i5+PfPbhAvdZsXJMApqwCe3w754EhfcvYk8HhXTWq1K8FjRON06c3Lh/mTLMOPg3UnOZPG4PStiamBRxuw5hXAYC7AAZXZwczJvBFd5QBIBhY0FcOjA+ZmctDNAaOsC+ulV1WPZtVYTmEGBCQeRmoTOFqT3ormSCpaXZde+gfoMmQmY6KjZOwDfam5t9/GjxoQax8p89LPf/inA622N2WWvS2zriHV6jkLcMq2wUOdSwWCiHXwGOkP627yeiMx8aiDx3DezN0MPLwGWTC4miEskgD5lgi6W/LiO5cu2PsX4/PsYxOL4TEFgXtJUH4XllLkvfWVMsHpRFQzynppACEJClAY6oqNu40s3G6DhtvTNTMeWHDjTZtNvBg8ZgQeUsoLkME5Kk2ldW9OgeBGw+wt1ONB5vLe3t7lWZaN1YmHyefzS8p18ABvLhfhd7XV841zecGC9Q5hYaKTZcP4zOOd7XPjOIjmhir7B5b2fzBC2xo4HXJnICANNeXoe+kC5egT3tcMxfTinIGihmHrssxhJ4jgF5rHd+kJkx4Ua3VpXvsykmAP16syjG93+yYecRz3I+JntdbvtNZSDCQjqdUYmXjkAYLpPICvMLTzBYOO/5+9MwGTqyzz/fttZ6vqPU2SzkoIWwIEiIKIQLMkbOICdHRG2VxQQZxxhow4zr02zywqOtd7HccZGZ1xxEGHuLFGcSEuyMi+CCiEELbsvVZX1TnnW97L+1U1BATSSTqdJqnKk8dIV1d3nTrb73v/i2Lu75lzK4fSl/Z4EHQALJDH6dbpYIfeHXB3QUvI9gOtFThTU6D6iFxaW7bgHMmsACRTwFBArhloEYLmBTecRemja0fWX/+Lp6b+Yd1wUgV4ggO8dUsNPCY0BXCrveX1Bh6XAgCBB13CJkJqRd0unx9P31Mow6UIeAlau5RzjBmHa1LtKKCFej7Yww97hoCFsEA0w7Boboa4va2pqyDxnJDbkySzhwYcmuKA2juQWZ15sJCylrmXpVV/YiEYIckfnWYEQYePj6EkDOHBw3ejkwBbKBixdnPJ2vuGtPy+ZdHdI9Dx1Be+fvvMNNP/b0SzQzMHLdrh6rrUiszlr3juKoTxcov4LgfuMMb4AAB+MMv2iObyxsSjMfHY6evwdr/AJAMP//sHAJ+miUcAUJzZCiPzu+IfnXv8zLs6AndeR0HNLUgoklWcIvd86o4Hj5oMgK6VzNVGs5bkASKEjIXVjSPucVDFfwkKXT9e+8z0Zy+++uqXFAa+fMNJKU9WobqQAXu3zjPpHJxnrZ3wAsEoijx4FAoFWyqV9qpUq5dJrRrgUd9JyeNhqtnXsyw/2WhTBOCbODiaeIwFPLzXY86UZArDytHMVP6swPWiRLq2SHi/sDd0WsrPpSZqKX2fB3moqKXa3xLU4iwxtegsl484Ib6bQ9u38na+Je6PKxPp93iliQdj7G+MMccAwDudc6wOHtfvBVKrglKF/Zmwn2PMdXPm+gS6zwrnbh7K4IkXpl4AXm/fdGAxntMkzhB5+RzuspMLEpsDIRgBBi3qWEY9LltNPCxFlNMXFSALIGUJVLFQ2VQSA7956Jm+Vfdtmv1Mf9acAjxBN3JDtdLCWhPcBMJo/X2+nsDjOCnlJQDwttc3eEgCpksA2VLGfMz3KHiI7m6Azk7AFSt8QB5hLazq7RZrKjpuscMzQp6dzMGdo0Af2hwFLbFiijsNeZWM5yS7EhAGyn+0aAmEKUCGFA7MT0ZIdsWcAIfch8lQKpaVHHJAW3VQHjZsA6q2WzKMV37p23eVN22p/p/NZTiobKBoAB4HgDOzF/fXP7qPamqK/yrP7bucw0Mpsvv5SrGLK5XKDdt9wzX5vqEBHg3wmPi9cpKBh79ARQBXhhyWNymIZ7RC+saDpzxx5jGzNzRBurggbDFkVjI03mTm9Z5e5EkJ8uQk9Yt0Xg/qhIAUpKmi3DiCTT+zMvpWkHTdeUq6sPRaMiv/KUh5chSGFzKAdxsPHrhbwEMIcXUQBO+L49hqrRvg0Zh40N5ZjFT0b+DwFHTYhAhbHLjzzBikVv7CjcBuXb40yePB+crYswswcnbI9AEhNwEpqH2yjG8TZiAF6azr5k2SP1C0pRD1hCuEHF2fZeKXPIxXlGV0eyEINt86fEc2UUVxrwIenxqdeCDiqNRqrwAPmniEBfk5cPYkQN0XSvdZJuDmoSFYQ6vO9LmQoXzBEVlzIa7OltnIBwsSToolmx9yJ5WXsdSAg9QrtXMr+hVmtMbPL9C3L0QwYuNyxUX3P7HF/X7VfWv2v/eJ0sGbSqY9Rz/pOCMdQ1v6LrzivZ7A40Qp5UcA4K0T6PEY94mHlHIpR7wUEZdIwWMu2DXlVJPHA3oA2MLnd53el07A2HU9Pby074NJBwvmcmeOjiU7Uzp9aMhMVyQhDijUwmqfphZI6ZOt6HzkZdajO08dPLzvyHtCKBCB+mUYWIY0oXVlw/KyVqtTiO56YmO++fZ7n+p59Ol82qYRF2YIj5va/vqqE484Dv7KGkdSq0OF4P0A/OI9bOLxuXqqVbWRauWbyymm/Xpr7baay1+I062byxtSq7Gc1CcRePgxLD1aOfQqDssLEuJD5xSqb1k0NT36wClYhFJriDnlqXgNKI1TR5uWaQ1lFDwIPugkZLmAsuOVESsfY4WufzOy8NMn1s58clvTjlHwCMLwQg7s3SbPqWD1PGvzCZ94KKWullK+LwxDn2plrd1bU60aE48XD+hCpKKrmYNTAKHVIW5hyM5LIf35WI55eg71egznokNKc1iToXjd9NiQ5R0BeTrqq4lUG+c9H/5iTlH7FNjAPXhQ3KV2CJm1WqN7XAO7jRXbvl1VyeNrm7OBD33oHvLg7PLHNsDj7LoxlaRWewN4JBAE80LFP48EHk73FUL4h4DBLRuH4EmKNSWz93U9C1Q8N5gTSHOKMKXzC1IcUpSyqDhJV2pN0ppu9nzMUH1YMaq5p1hTFJBaBX1VtbqUq+t/82Tlnv959Ol3PbEpP2q4ip0W4AlwfgX5hSnLLt8R/vgHvF7AIwSAk+vgcQZNG1+/Uiu5FBEuRXRLpGAxZ/yacq691GqrqdcfSZmu6wGRzjksai+GU0MHJ2Bl+ESBenFB4dymKIgYair0AMl5PQCDTj+124Xa9f/FkOeax5MBI0NafdcldNYgoZSxzIh4w6AOhu5fvXHfux7qT57YkLKBFB7nDs7Y+BrgUYiDTziH77LOHYLI+h3ixdbaPWni0QAPgIbHY6JO1JMEPF6ADpJwdkXwv5iDv+QOimd3zysdfXCrnNWCceKGIQQD0k9rHVi/IkftubXhrdeDOub/0lmn6jhUQfRXILjThm2fzqD192f0rhwe07aV8uQaePA6eNDEY+LBo6mp6WohxPuklLZSqfiJR57ne2OqVQM86jvu1KlTC3kl/1ej9RKjbRsg9CPH96bGg8eY/RWUaGQGprd1NW3+y5CnZ8UsOyAJONd5Cs46r+cn4PAK6tHUGLqeE3xw6junXg8DVZMPVbX+vWzt/E/Lo1+N6Olrzuq9sTKm42wnn/QK4EEej08aY4611hJ44PNBBJ9CxL0CPIJicZ416RcYupM4us2tBf53LHA/2rgR1o6Cx9ffd2Cxo50fHUj3F0WeHRUz3hEBB0E+OUoxQ+M9PlwFHjwoUplao8MwBOWbpQUMVZl7tt/cvHHE/Ne/3bHukeFS/pebSnByaqCLMViNHM7MavKuMe+PO7krvPzbX0/gsVRK+WEAOG0Xg8ct9TjdZ6WU4z7xKIThUodwCaJd6qyL0blvagACD7pCvyRN7eUfVm9vt5y+rhRYkYf7Fni3Qn2adOmJiWIzIwGRokErQQZF7dLI1gMHgCVJlS84JWlozZAu/L0AAqP7AEoDZxxkEFMHEWgeQgVC2FC28JsHnoYHHx90z2xxqwNwZx1QgidW+O/440dbS9MV1tpl2loCjwHn3MV5nl8/zvvs7ni5UalVAzwa4DFx+98kAQ96w7y7G/iqVeD2TeBvCwEsn9kJ6qwTDrcHTItZCyvzCCug0AInzbkHDwTnU3dqhWe1IBbyefjZB6TAdCaCx40s/jgLmr9ULcTrX60w8I+2uJSn1MHjXbWJx+4Bj62lVmmaNsCjIbWCqTC1UIkr/6q1XuKcbVMy7AeH7y2b8naBB13sF1RLhTaFJwd2+GzpstMDga2hZOQp99pqa6w3Ewsm/UWdvB90D0FSBiDpA62QI4Uc4UDKxO1ahv8+0Nz5q3f8+aohX0K8ix+vAh5XaK0p1eoc55xDRAKPG/YGjwcAzJNJ8Hnm7Ekc7ZbmRP1DHIhbnt6YrukF4H2nz1fHHdRyQCHMTgtZemlR2KkR5xE12FudA0096KP1xgyhvN+HPsZACtCGJFjU4yJ1yQbD/SX390/36Vu+dNuTqA18YqAKSzIDXehgtcSG1GqMuz5NPE6VUn6oDh67skBwl4JHGIZL0eIl1uqlSopYCH5NOc1HJx7bOheQDJCdsKqbDx81tE/M+SGKmRMxrZxRDNm+iWRNHGtKBzov0XIIxeVTjJ4hLxIFYHDq7uJ+SCfIAGoRuKOAcA5SSEi1BkN6CRV5f9KmMsCa58ojjz7Z9xDy4CObq/j44rMuTl8pFryzremTubbLcmMW5toOkMeDpqhj/Iwn89Ma4PHip9OYeEzUntre3nQMgLwgiqKePM9L1ppvDwzsljhd1t0Ngt536QH4286O4PLjFrexhXOm8s6YsdilENKJp1YpULs4SgrSNT7ZinGsmczIMm45IBMwrPM+I4LbVHHqigGmbntmbWXwQ1ePTQIiI3mKZPJCxvgya6wEYOfneTrhUisAIHP5RUmSuCzL7kTEvVZqFcfxTWmatu0JcbqMsa8BQDs1lwPAdjaXTy0U4pF/Ndossc62Sa76AF6YeIz51OGjdftOV7a4aV+ph86QYP8k5PzQYqzCQFKNeRUcNQc7ARylD28gUyclHvnjj3TUPkLfJ8lkJW2ecVJ8CwqFm9aHxUcemQCvxyh4GGNOEkLMSpJkWAjxySzL9saJRwEC2C9Q4VXk8WBot7QWgs+Ekt381Mb0ySt7FqjZxbClbQo7s6jsuQWenRQxHSrmuF/McZYUdP7hb+0Yr3d3AASCQ2aBoANTCPoHTXh/qWy/8MRg6bdfufnpduvgU8MZnJJp6EKE1aSZf77Ukszlu+tBE49zgyD4iHNuNiL+ylp7GgCku+sXepWf+3LwoKftslQrxthBnPPnlFIrEXF8U63CcKm19hJnLU1wYiHYNdUaeGwLOl6yae6+eLHaMiWZwoU5AKrDJ8cSuwPuDpEuawsF5e3WA2Ro+ZH6hupBCIzSrzgHtA5sbrwnRCIDRgl9SLH7tDIpwMkAcggggwQGKyzrG9LPIZffqFq3cnXFPlp8pj2D7lVu67bzGZ0tn6qmelmmzQJj3AAifjDfA8FDSlmNougPg4OD8/I8TxDxQUSkdMDnJtlxsyt+nfECj7sAYGQ8fsGtpUDj8XqT5jVGJx5JkvTkeVbSWu8W8KDVuHWLQRQCkE8N8L+ZsU/hY6efMDsqCi1itCxwDpSjk4islQWR5EM6MJRuBdqDBzXsUqQeWlobEXYoSx/OmPh+c9u86wbz6roYxp64E0VwimDqQgSxzFADIcBuAY/6xOOiOI4dTTz2dvCoVCpt5XL5dd3jEYbhW51zX0NEDx6IeLNz7n3bcYEuFAqFrxpjllhtWgBYH3B4rzHb7vF4+YmHzNf//v6Dis1FPCrieI5i8l0thbA1CgwHNwwU4iCdBOEE+Bg5gn9/rNUM6P5CD5LSZFxFm2rKcJWR/AaM227Omru23Nl/tP70p3tJhr1dNx9jPUESeDjn/sE5dzKBR6FQ8FKrPM8pTpcmHiS1+uu9RWpF4BEF0RfQOfJ4bO5oiT6bBMHNR7xpaO3CYH5hQWf7wpbYXBAJ+/YmbqdJzICyf6jxqLaiU/+g6iG43NVkK8QjmimoYJCNoHqs3xW/M1TRP/zlQwNrfn7f2i4H4lPDFbckNdjlJg949ARB8GHn3Jw6eJw6ycHjdGMMHSe7Cjxu4pwfLIR4Tggx7uBB5nJKtXLOLRVCxIyxa/J8+8GDjv3aNFYWIlk9OMKRJcrlJ0uXH9kUiFihE8xZRoEHJLEiqRUZyf1fWgShEWzufAoWFRIyp0HrKkhV6wWhUuHcUgFmApYVQJs4G6zq34/o7NtDlcqP06h9TX9pYw5r55reVatIeoVz92n+35XM9FQzc5CzbBAZfqCyh0itpJRHBEHwOc754Q3wgLOE2Clz+YX1AsEGeLzWRbypKT5GyuCC5uaWZVrrktb5tZs39014gSCtvrb/dr7ql5WmJOz/cHtL/IEF+3bOEaYKIQIEKIAq40IZ+dSK3OSAnC6Wxjcrk/iKCoakiIGJ0FY0VlwY3mhU8MNKuWlVHIpSN3Tn20yzqm+sQghLGFcXALIe7TgpEXYLeNQ9HhdJKT147M3mcpp4NMDD76AvgMfznp8WANjCGDtvR8DDX+S7u2XLzCc7mwP5phDk5zrb4tnFyIWCD0EgHIQgQToOaEj/r4Gx2tTD1es6nY+xFOC4hMHK8HNVq38Sds742qAs/P7ZYsdIf3/V9vau8q7Z8X40wOMlW5Say+cWmwv/1xhzssnzTVPboy+EgbrhlDP2X7sYKlP2aW2+sD3Ec2KmjwxslXHMgTHjP1Pf2cGoQYHMufUaj63iyY0IYUvGN/en/LZKPO3vhofds/ffWR35+TOrZ6Ozl28Zrp6eajvTTj7weL1MPHY1eNwYhiGBx7osy26x1n5+PKdSBB6I+BFEPHVnwaMGH8Dnw+nFJhiZm9jy8SxP398s7Vxh82aFjjcXYqhkVUAKRZAKKlkGpAQVPIAgCMEYuh+g7hkHxqR+P6910iAYkmSrAnBRAIQEyoZBf7V6X3+mb8hU8VuDZTY4AlCBx5ry3lWrzLz25MqRzJxbyewBKNQgovtgJc9/ON7ns93wepTK1ACP2oYfj4lHAzzGshOPTjwKhcIyY0zJGL07wINddvr8YMEUbJkyJTxTQPmcWOJbOgqqRVCahUOQSBVB5Cjz8Tq1mEdugUvSegoPI45KTynq0bK8lNlBDJP/lyWFlU42Pbb0zpYUVqzwIRhj2S418AguYMCX5ZZEXXh+nk+8uZwmHlLKi6IoctbaOwHgiyMjI3ulubwBHi/sueMGHuTBvPJKYNVftzWZUn5UpYLfOPrIeVP3nZVwKQZZyHMg6paWAfcyK/J8UKEgDUBoOZGOOUHBuyDDCKrGVqvWrR7W9jYWqq+tb569Zk35zdVX0k2P5Tjc1nNeAzzI43H2XjfxANgvKSSf93G6zvRNn9L0hUJR3nTagbDugK6uObM64v+dCPOWCPLpgctBAPFg7YaMYHJ0NEUjfvLMUTqQ7+7gEqpOYsmpOwat+t66Ifutx/r6S8/Cs/lvb43mGHB/M1jRp+QauyzAamxIrba1645+fWup1S4FD8bYjTTx4JyvA4CVnPNxlVq9FDx4feLhU63GdM19pQ1Gk483QdgMdmBWCHioy4fOLko4MuG2i7lM+WJLIUBKBbnWwJGS+BQITv1DJK6icD3ax6lwmM5b5EmjeHCafkTAGLF6DBkKqFpXyrl8mgWFe0oZ+2HfsH7wd4MjG75wzYPl+e3R/x6qmJ4RjQepKB7knH1gsFTaIzweDfB4Yc/bGfB4Zz1OdxQ8SmM9AbzW8/Z4qVVTU3FZmmalPM+unWiPB51c9t2wbmokzKKWRL0nVu5NIbezBBoV0C0NI10n98kqjDsQ3Hm5h6ERiNeZC7BOgAoTgg6XWTakRfSYk+H/TYudv1pd6Np08YdeuzDw5R9+IZRLBOcXIIGHcSQV3W3gEQSBl1pRjwdJrRrg0ZBajUqtdnbi4QNiGODFiyHZsA7eMFKG/z72qNlTD1/QDvt0AlNQBkkrh5b0hujNxx78HV28BTBOKkQ6BmkFMQDtwKUWhjJ0f0gZ/KtR6vb10PnsUwDm07ug1bwBHi85cxWUUvOVEJ9l6E5U3PZP70i+WIzULRctmVFticO3dIb45wnXB8Vcx4pZn2IFBJK+r4PuEF8MH/JppLRUQ+lmMsARLYczUN8uQfJf925O74XH7sl7V4Gd2hLt65z7X+XcnqKNm24sNsBj7HcdEwoejLGDnzdGryOp1a4FDxYzxq/Ja3G6OwwetBmp8LStrS3paHKt1eF13a3SnRIy/WZmqjMCJZTgjNOEjk5NdKfgQZl2Z4rZdRrICSokfZHqhl29o6hWhAkYALoQ6OxG8fuWySznwZZKzm8rO3lbGcVvH9uIT/zoVw/9zfot5bP7RrL9eRgOcuAfGKxU9lTw+P3g4OB+DY/HdvV4NMBj7Oc8gNGJRw08qqU0za4dGipNpNSKffPypUmcP70owLynpcDeWlAwK+AudHkOihIppPKReFla9ScQKclIjqDz3N/0ULxjZjgEcREyB6lG/mQ8ZcaPcpTfHSq2PHz7+oWl7V1xbQnlEuDyQkRYlhkrEdl5+W6I06UeDzKXNzU1uZGRkb26QLAx8Rj/iUf9FVnPTIie7IMjq1W4bsH85ulvPKKTvWHRPhCyEvCc4CODkDkgcyd5PUjSgGQ458pbPxylzTAO2lIepdCoZH/FZTdbxq+vyrY7E1g4+AuYm2/vcbitc1kDPF4KHoVCYT4Y8zmOrltx2zdzWuHLM9uKPzn32OnNScjOmxLo0wtcd0bccMUoIYiMtzTpqL1OzeFRb2D1/xKgUaHmQZZi9EgO8uonq8n37imVhr569T0U5YEtLdE84dynMoNLcuO6jLaTETx+aa09fW/2eNDEg8CDMbZuV5jLXzrxGD/wGJVdtfedrubEwx0Rbj4ugPStAddvLsTBPgJdglrzSCgf+00nJOocoodzjkweIAMOjsDDT2tptcX70sBREI0VZBgFLhQ4Th01wqUYDqQQ/briglv7M/mLm3/zh4899nT/kmc2D89CCSVk8P7BKpDUaqegalvntwn4+gtSKyoQJI9HGIYN8NjOAkHO+TuVUs9Za6lAkMzljYnHa+28BB5S8gvCMFjGGKeNde369RsnDDywt5f/BG6flg4+s5Tl5cs6mtgBhYAVQsrtRoA8y4CsjUJKn91tbO4TKiirm6YgYZD4Fbly6oCEAxrYeiPEr1THzC8NY7i2D+L+ZX+xorq9B3ANPBS1rr4rN1pQnG5q7W5JtYqi6KLm5mZXKpXuzPP8i9bahtSKlrIAyJD9X9v72e7u54+nuXxnJx60LXp6QKy5HcJ8ABZlKXw7lmzmEYd0irNO2xfaCxpCR+BRAeUyCDmrdXpQnAyr+a18AhKNTgTJHX2KJRh0umrTtUaI77m49fo8nPbQ0J0t6bIVK14xJ39HP5NtgQf1eFhr9xZzeaEQFPaTYD7vrO2WzG054uDp/7Jgv5Z7Fs/k85uU++i0AptdlC4KKJRDZzXlqi9go7Znih6l2VWtJ4EeBgRUnMyHDd+smru+k4vohge3PHvP8i88WB79zKIomiu5vSLX9jRjcaZz6JvLx9M/sAP7x8tTrQg86Hfa7mvBDvzs7fmWCZt4AMCNQoiDpZTrgiDwE4+hoaFxK3ncleAxukDy1YsXywO6oEXb8sLA2T/lmL5FgZ0bIiaJEMAsoTKHQCowWvsFEQrAEIoAWoN2xv83KUmKRZBCJywGgtP0g6a4FKIgwclmrGA8MmKDNUMu+entv1t91N2PbDxwzbPDU2RCSf1w0dFD8L0VL4LHa/aUbM8OMcHP9eARhuEL5vIGeGy/uZzAg6RWzrkGeIxlBx6N01VKePBgjE0YeNC9ysp/uiwIh59cJPKNb2XVgQuKgZvGTDUQaIDMY9oaMLZmZCX4oJODb1a2lianoFQIyBRUNWLqeMUq9RuRFK7H1n2+t1GK4epPo2xHbnZawnAJ5/IiB27Z7gaPOI4vamlpcUNDQw3waKRa0WE9bh6PeqMwzJ0LoX4ODjcarg0ZzFowr1kuOX46zJ+RQHtkIcYK8HzEl3cKZMBZAIzFVCgM6FutSfXI/L/pek48kjtdyRHuy1DcpKH4jXzarMHTL1uZj2fC1dbgIaWkON3RVCvv8dibwGMqQCEPgnnM2asQ3YkB50PHHtn19eOP7NJzOvghiSuf2q5MHNgq5y5/sf0ZhJ9sEGz44rV6bADc+eDmAAAgAElEQVSdc3MmoezkloFc3ivi9q/ooP3e+1cPbe79xqoXYmlbWqJ9AfgnKpX0NGPcTERfHEjThckUp/t6AI9dViAYRdEc59yN1lovtVJK/QgRr8qybBeBh/d4fLMutRrLrciYnkO2o5Vfmh9gf1tbAtWDnMvfKq05LgB7UIFBMeDAOcXn5gakoODdmgyUSQHGGTA+VrcGHsQMPpmPPKSMg6KMcNrnLUDFKNCy4LRsKqeiuOnJjcOFX979dPNdDz0XyQQyRLjw4P4aePT09LAVK1bUCo5ef48GeLz4me2wx6MOHuucc+TxaEw8tnUcjEqt4jhaZowuGWOv7esbmJCJR29vL59XeCKeg8MnsMrmd0Kl7+yWiDWDqUjmckgiKiizYJwDgwwEjVJpZY5Gqcb5kiDO6VaIY9Uxm4N8yqnwu2F7x3c3PBk/dGfH0XpHpR0tYWEJl+xCh+5dmc4FMDwvzSd+4jEap0s9HtVqda8uEGxIrV44ml8OHpsZY+fvYKqVl/LPBwgHFCwyhn07BJg9Z2rAjzq0JX/Dgn3Wz+kQrUWetwk9DJIMyXXwEDwBranvg45Dkj/SAiL5BUhPzbyJUyPbpJ34jZXh13KuHqj2zdh8xj+tJI3kuFyktwEe51Bx+d4y8egCSGwxmKer+VUC4aRCKCtLj52z4pjDOmdOLcLCJl6dU6QWDpuCL2Oj8lWadqCkWzF/08W956N2D0XVgRlTaRXUw1t0/H3N5XeHwqnProdSvnVKGYGHA35Flhm6cZ7pjKOJx2QAj3O26vEYBY+9sseDwMNaeyMieqmVEGIXg4eItorT3dZtyHZ9ndh4xZULVFvUFbts8Cjhqm8RJn+zsvnhBcVbFFqFWkMoAx+OQFNZJsgHSg4PSsJ0ICTN9erSK1JQAAPlw2uoJBV8z4fmMcEHaFmEwYo1jz45wB74wwa+fvOAphvM+dPhu1ffA6a3t/f58sPe1/vE4yrO+aKG1GrH4nQb4LFdhzB5PGpxuq2trcvK5ZFStZpeWyqVJww8joifLkwJh5baoY3n6OGNb+1IoiSSRjDMwNoqUFOHn4Z6KYAEQbpyOpEgA0WjUZJjObRVx8o2KPw6h+Cbgzq+5e1X3b5TGruWsGUJl+jBIzWpQMDz8t0AHmEYXs0593G6lGrV6PFo9Hi8wsRjZ8Bj9IwRNCu1CC18R4Gd3dmEbv5M1XfM4TNuPXxu8dC20CwKXUVQEhKtKJIoR4gCWE0+Ac8ZvgvCMTpe6Q89BDimMsP406ljtzkWfjtLkof675szuCNTyFc6tY0BPEalVj/c05vLu7ogiavFecPD5auEw5Pbiyp726kH/HLRvOTgKZHdt0XmLNJViEnzzixozL3EiqADMfCrw9Tb4sMDECEHwCoLNmQs/MlIMPXLfc4+Xni4s/Tyzy6Kon2BwyeBwanW2pk606sBJwV4nB0EAfVKzEJEAo8zJ7nHY5dNPABgDnk8RqVWUsofCSGu2nVSKxnVzOXpaHP5dt6ZbPvptHA5H35bbIlK+/Jy+RhX7n93k4KDYwkdEWciYIJuHAAowYrkU97dQeWnDpigyawBi9pHhPtZh3HAbM3/IaMipI5D6iSgKkBqGKSWw6aBDFfd8ZhxaD88q6vpuw8X+8srVvjT3bgspGz7XY/7M0YnHluDx6ODg4PzG+byMZnLO4QQXxZCkNSqMfEY6+75Yo9H87Isy32Px0ROPBbAw8nUpvx4Xuk721UGz42ZKYbMCulj8HIg6aW2FjKDoMLYtygzOpE4oNoyDx6Zg1LJ4BrR1P41F7Xc9niKT1zU+6IUYKzbYuvn1cADLnTg3pXq6ih4kJ9gQk8wnHNvLm9tbW2Yy/eQHg8hxFsZY/8GAB07WyBY93jsLHjQ1CNQSi1iln9HoJ7VErrqnA722KEH7vOPpy1uP6UldO9oDUx7TFdy6tAxCEIktYt6vWCOcesv5D7qmvRUqMAiw9TgSLmarlVNbd/kxbafPRvC75f9xR208rzTx9IrgMcIY+yKPM9JakUTj70GPBZ3QVKpBvOqlfwfhYOTOpoCs+xtBz524Mywq0XpKQlWoeAMcJ0CkkWKlKtUqAaBBw/GqKGejOV+boUpsCxlwX1ViH7wjG36hu6rDH7o6nvoxPySR0RSKwdX6Eyf6qybheTxmBzgMTrxIPD4hbX2rXsreIxOPJxzBzvn1nHOf2StvQrAy+LG5fFSj8euBw/6pQk+TuhclQxsNl2BLb8lsJW3h9y+KeZsH0Glw8hB+iB+Oh/RaY7OTTT1oEUS7eHDp16Rd83VfKOCKTDIITN0HHDgYQFyy8GghKoBs7FvZNAY+8XU8JtclT0FbW2Vi+tBC+OyISf2RV4CHkqpahAEDfAYu7m8AR47sr9u3eNRKxA01/b1TUyBILUmr/jismhKWj7MZVvexrOhi1qUmqJQK+4yENz6FApHcgBGOmQ6fdCpgf6QHtlApk01Q/aYi5pucUHTDTxpfezZO5qHdnZFlaRWIOWFyHBZNSPpF56X7wZz+Sh4kLm8Uqk0Uq32AI/HKHgwxjx4OOe2q7l86tSphUql8i9a66XGmFbn3GbO+Y5KrV6YeIBKFgmH10kwswrclqYk7sG505s+edEZs97QFsK72xN4U2AzJlwOzDngnKQMPqXS/3+S7hB0WFabeNBlnIoFDTKT5VixMrzDiuB7PA5usrpp8y+g2+2sRGEUPJ5vpvbN5eTxAIDlxpjjnHM91ONBUivn3PXjqWffkXPtrv6ew6ZCIZRq/3Kf/sfWJt69/9wETzlu/9L0FogLLAsjm0IT3YDlGTiSzAWkZ6fiwAiYiMCZeqoVY2AYM0NZviln4fd02PSDR0rB/wy33JH19taHWVu9GZp4oMQrtDanIoGHhdWASEbucbup3YFt94K5HBFnEHgYY87aW8GDJh5SSi+1Io8H5/zHnPPPjecxMQoejLFTGeMxAP+m1rtu4jG6T1BAzQpYlTQJPYPZytHC5icL1KfEnHcGiCpAAEULIT6Kj+Yett6OacGSogI1SEkLmnQe4z5BkwIyfFofTUIo7crVesIscpcZzDJt78gs+6kJCj+rarN6oByVXgnKd2C/nehv+aOJB4HH0NBQY+IB2zfxoGJORGx4PMayB78IHkm9uZw8HhMEHs+vi17Z26OOgOHZYXXdqaBHLp2SxHNDZmO6uRF0E+MsWOrqIPDw5i/667sEENCazLpnNIhfqo6uawYBfheUg/4Tx6EluSALS2QoLkQGPZW0IhHxfLsbwaNQKDSay/egiQcA/BvnfBQ8bnLOvX87JgDk8fiKMYbAow0RxwM8FKjkcMZghXR2ZgxmqEXae4tx8PHl757XsU9RvL0lwvMi0C0BGEVSHVoG8P4O+lsvBLEcKSTGyxpowYDkVhS7a63AzPFNGbKbcsavLbS13rWu2pU9AgtJI11TZu3A45XAgzH2ca318c65d+9N4NHdCUUWqwOzkv7H2TOSE95wWDssmD8VmpWGwFVAagIP6YsgKRmQSYTMGAACSBH5oAB/amUCDecjg5m5O2fqP4dU20/hsZkblr2KgZZSrYDbK7S1pzkLs9DSxGNSgEdPEAQfboCHP7BIanUD53wB53w9TTyeb84bd/AAgI8QeACwGAC+qXW+y6RWW58u6PTzjSu7w65CMD0vDRzFbPmsZsXepIyZFqCNI041wzTwoObymsFcBBwIPXKbgRDclw+yuozb+9Re8iBPCBnVa9LENLeDmWUPogxvzTH4Re6C1eVCuf8RWLZT57MdOAXu7Le8BDyEEFWl1KOlUqkBHmMEDynll8njQccVAFzQMJePYZfcneBBvx6tVvwgu6UtqA6cIFz+0ZZQLC6GvDkUAGhy4EJAbhzkJLWKC16boY3GVGeWMeznQfIbFhdu2hS0XF8cgcHxgA76vQg8hAcPXFbJqhT6fV4DPMawQ43fU8IwDP8OEd/OGJsfhqHdU8zlNPHYCjwG6hOP7QKPKIq+QhMP51wbY2y8wOMwAPyeQDczAjtYEObuJIA//5OjZmxeOC88piVhH++IxRGJcq2SWwZUzkXxldRsThhCK+Xcp1OSAqvWDUHxVigBrYIcuUmt/V3V2Ztlsf3fc+BbnllnqjuzUvgKUqthxtifaa1PcM79ySh4IOL1e7DHw4ffvu1AKCqhFmBmPnfQfvsc/+Y3zmYtiYMQqr6LBatlSFBBKCVQHYvGzH9O1INEZZCka6VVXotSG67WZzK6JufhDX1D8NCyL97xqjG0UWs0lxu8Quf5adbiLHRsNSJOBnN5AzxePB/P3qq5fMOuBg8EFrMJBI/Rt3nLZaeHdmo2JRL5/mZk4ILApsdEYGcnAqNYKUb+NKMz0DqHMInAMYRUZ97TpLgCSYWodOLy4FH7SylvtUc9rg84FaVC7njFQPCUltH3kaufGdP6SD5tweDp/R2a7cRiyvhdQsf0Sn8EHlLKR0dGRhrgsR3gwRjz4MEYa4DHWHa73Q0edDRfd0l3YUrLyKJQ5D2Bq/QIzKYpQF6IAqimpMNUwGUEhkaggBSxm6XW9gVReAdTwcoMindsyMXT8HBndWclVqPbLAzDJUqpCxljyyppAzzGsi+N83Ma4PEqG5SkVtVq9StZli3N83y8wEOCUocCiO9x52aHzA41CXu3ArjspAOnPnf04XLGlDh4U1dz9LEkxIWRtBFiDswaEBSVT5NIumnlDiz9k26FaVLpW4RrUw/nBGbW9aXOPhQ1tV+XSrEK8nBtd++qjC7pO7L/vAw8ZiZJMoyIH7PWEnj8qXOO1VOt9mhzeS8Az06e0YaheyOrDv/lvrM73nzw/tMSyIcglhZCZoHnOQhNvc7Mp5CRx4OiAAwFWaGAIEwgzR3kTgwYHt6fiegzFR3cf2d4ct9rTaVo4sG5/YQ25vQGeGz3Xrx1j8euNJdvDR6jE49xj9MdnXgggxp41JrLJ+zR2wv8BOgOhvNqSyj0ASGrnsltdqo01QMKSkYBZ7zmSWOQGw3IGQhFRaiChiFAoW7EHLWJR90zThqs0dzxeu8NHS8Iwmmm0lLVPosqvgfDwi+daPvJsA37Zk3fp7z4Q1f7gs0Je/M79oMa4PHidtuRON0OxtiXgyA4O0mSdVrrC0ZGRhpxutvaFycBeMCXLpsfLmxpmRkxcwzo0uWRgINCAdQhCNo4SsYBEBFFc0JmTdkCPsMCeb9Q4Y+NkPeU09anYqhWuntX0WLruBzoBB5hqC5EwJ5qmkoEON/uhlSrUY/HXiq1+vv6xGO/V5h4kDDkotdjgeDOTjy2Bg+tdRsAjMfEQ4BShwCw73PE2QFgqSDtPRzxknceAmsPnjW30NbiZnS1Fz6eBHhSouwcyQ0XPsy6po2mlmDHLSDFtNaKPbyhE30ghPRFn8a5PLN2Uw7sLifVf2Es/6fP6M0D62Jc33WPfSUPwWudw14OHnEcDwPAR621J9bBg1trP4mIezZ49CwIpif5LIvw9qI0725vDQ/pbItil5UgFBaopVwYCwHRhk9AduBErfSRepIIPqSKIXM8NaD+YGXxx2WQXxcgnz5xG0EdXmoF9hPUDO4cznIOJsvE41yK021IrfwRNKHg8byMqy61mljwoDc6Grcrg2JTIU8XKZueIGy2RKGeH3LWFgklJaN4XfKQUooVTWtpgWT07oFipl+ceCAjd+lLbytqVZtkOGeYoyCk36CRP5I5/isZxbeDbHoqnF7sX9cUVnqWrXjhlbd1P7Ybvv5K4PFIfeJRQMQHEfGdAPDcbvjdJvpH7jB4hGF4dqFQWJ9l2fkN8BjDxzYZwOO6HhBqxuFNscrmSbBXFmJ5TCR5B1KTD2egHTe5YZkTspTr/AkU/P6wue0OB8nteZ/bfEfx1ur23rBsa9MUwnCJCOWFwLCnUiXwYA3w2NZGG9+v08RjTwYPikme4pwbQEQyl49ZakXgMTIy4qVW5PEYJ/DgEAQLAfEHDHGOAhhOBN7jwF4ynMGanp4F8pjm4eLcoPD2pti9I1F4XKxcqxKOUa8HePAwPiWmNgKpa6Kp4dxRTKsAzinliiaWLq8auxk5/28TBrfkvOW+YQjzToB0e6WSrwYexphuRHxvfeKxR4MHNc+fOOXQ5qLRh0luPzS1NT42CaFLQiY55iBA13o7nINExV4LR0mBGhyoMABrHWhNIR4SDQvXWxWvYvGU66ppfDtAaZvy1SiCudaKv2IABB6zrcMnEPG0yVIg2ACPvQs8Ri9Dt/V2y82wubmF4/4B2CVQrp4UcHZQJMQUAVyFSoGzDvKcgmy47/LwmkU/3qjBh//DXpRbjX6dDOi+5dxaEGECuQObGhiuGnzKcbZSRvHdYaHwWF4O1j62rpRd/NV7zHgWp47jpbYBHjs38aDt989SyrPDMFxvrW2Ax1h2zskAHvR7kjaz2jw0LXb2o5KbMyWHg5NA+VjOSjUrDVfSZ5DLB5wIVrJA3h3JtueeWbepuqti7MKCXBJKdSEALKuBB55nc/jWWLbpeD6nMfHwHo89buKBiB48EHGHwKNSqXwlz/Ol4zjxYBAECwDtD7mDuRJwKGT4Wy7xso9fAWvXrQMB67vUERFvm9kRnhOHcH4Su8MjyYQiuQK1eFBCEsuBYnXJV+5L6Qg8sKa98nIGhz4xRoQhlnP9+wzd912x9VsWWjf35+2lZb0rqFxwzI9XAo/nPS+Xaq1PJPCg5DxjzBV7ssej9+LFyZygNDt2eEIE9vKZU1tmUECHTksQBiRzy8FRBLI1EAeJ/yyMA1/KSo3O9FmhtVjRzuYs+q0R0XfFlPn/vWFI9PX0rtDbmiLXwIMv50yeQeBhrCHwII9HI9Vq23vyHim1AsAYAK/R2pLUalxUCNvelC99Bg1iV/QuUAPVOI5goGVO85S327R8ukvzo5Vzba1NRcbQQlYpQxKpWkCG7yiiYIyaXNR3f9D0w8MHehmWT/Lj3J/vtNYggxCCKPHhN0OVihsqV9eJKLq9ua39x2VQPxkGOdRcVdXtXVTZ3ve7g89/RfAYHh6eb4xpTDysfcdrbFdqXfXgwRg7mzFGEsbzG+byMeyJkwU8vnrxYlUCaJlZkEcyJf+UA5zJEadYmw+hNT93zt7gOKzRLngOhe3LK6K8K1cRwgIsUSK4gAFbVq3mEhme3wCPMexQ4/eUl088TBzHN1dejNN9XUutdgY8KPsgCIKvAIA3l49TnC4QeDC0N3KE2RxxSDF3pxVwWeYnHsAXAoj2oD2aWWxfWIjh1CSE8wPhpivBIklSBSTg0L5IsJY9xwFHr+B0sRbCl2J7+CAZJcNBw8UDVoU/rujgu5i6dXcUH9yu6eXW4CGEmElSK865Bw/n3HtpdzTG0MRjjzWXf/19BzZ1tAdHx9y9M0L9p82RaFLMCqsz4AyB4nwYc4BIdYG1lVqKOmYq8iu2XtgOoDNkA5ZH39SicGO5fcr9I78qlsfimSOpFVq73Dl3hkOcjQ6fcNAAjzGeCkfB42IAII8HLaovBYCfjfH7x/o0klq9PNVqV3g8LmGMLZ0M4EEbhjwf06cvFoNPjESHJsmsbMScJADPiqU8thiIOODIudMgmQFujU98ewl41CcfNZN5DTpGVVheTcpowYUmvNzDikaHuXOZcW6dA/6olvHdLCj+RLvk8XUQDF/46VXZJJt8NMBjJyceQoh/FkKcLYRYT+mnDfAYwylpsoAHyQUWpl1h84w5bWuf2vQxndn3mxw62prZH4oJ/9bUrtZvDqQDQxsH8rxl4XzdOw6Rua+1eTx4KHUBcwQeWqKjON3GxGMMu9R4PaUBHq++JQtJknzFWrvUWjuu4MGtvZExnMMBBhXHOy1DDx4+BKIH2IaR+bJtlmrvjNyiMLQXKm6PCgTrkpKH9aR7HzjJfBEdOTHpTdAlm/vpJUkU6L9pH5MNRiPblDr5AMbtX6/y5N51lq+/qHdVNtZV0lcCD8bYR0lqtReAB+vp6eE9C9d2NmXVMyNm/6SJu+NCtEr69VoEqzUwstf4LFH08OEjQZkEC2Gtct5ph2iHLA8edTz6ao5Nq9azgQ09vY9sc9pBr0rgwZAtz3V+BjqcDYCrHUyKOF1fIIiIM18HPR4TDR4/3kVxui8Hj/PH64Kwo69D8NHXN18dZAMVCbYfVM3SPEuXz9qnra2toKSCHBRkIFGDwFqmdO3oqZnMR8c1W4MHq5/baIGl3n5Tm5J4qwjJw12qHQ6kCM9qBr9Gqe7iYfFhFOFTA2m1Oolid18OHhVKtWpMPGA6jC3Vyk88OOcePLTW1KfVMJdv62CdLOBBRy+tqq5Zs5ina+75dJ7DX1TKEM+ZGd3W3hZ8/Q3nHPnftfey6vnSsXrO3bbe3E58/QXwQFhWrZgGeOzEttzBb315qlVj4lHfkKPm8lGp1Tj1eEAQBAustTcxhrMZgYfAuxzDS9O0Bh69zx+jD/f0sGPgjmDfaVFXEorukOmzpYTFoYROyYBLuq1FAg8LrL56WIMO6uKh+1wOnJPUp2bsTC3kFcvWY9h5o5PJDUZF9/bf1z74ap0RL9+XXujxcM4XCEZxTHG6l9bB4z30extj/npPNJfTDdUc6A6mwMhhsS6dE6E9u1myeVxrrhgHQVHkWQ6Omppp6kER5RTdIygSQEFmBKgwAmfz1JjsaRkXV1qmriub1ge7e1eVtyWxGv0sauDBl+dan4HoZgG6UfCg/WZ3PahAcGvw+GW9QPBVY4F30y+6OyYeuzJOtw4eu89c/vLPkY6Thx/ukW1tazB/rE+IwY2Ljc2uW3TQnH3mdjXLtoKDRFDwQgYSaGLraql83uHxYrqul1iRD8RPPahGzAE6B4FSHj5q4OFPcl5OmjvrqlZnOeBmI8S9EIa3gQjuEKLlGagUBn8B3fmne3tHGWc37X5eKnREEIZXCc4PF0KWpRSPDA8P79+QWo2pQLA9CIJ/BgAvtSKPRwM8xrArTxLwGPVs+eT/KRI+jQjLrYVk6pT4htai/Pffri1dP4a3M25PqUmtVF1qtdsnHu8rFAo2TdM7rbVfrFar3x+3Nzp5X6gBHq8x8aACwXE2l78AHgAEHjgkBN7FOFxSB4/R0QVe19MjoPPhGCS0F7m+IA7xjES5RSFzkeSM1S7KNQmPvw77jg/uQcNnVlLCkuRkMgcLEnMWZgMV/qSTxWtES8fNzzxuH3tq7qp8LIERHjyM+wcE68EjjqNhYOzS3JgT0OF7SAthtfnUnthcTvLUzg7RHEL1gzGmZ8bMLGpWrAhaM7o5EtRJQFIzirHixBsks9JgKX2MSUBZBO0Qsjzbkpv07qh92j9LJx4omPLGhb2PbI/XZi6AWB4q5cFDW02pVtRc3gCPbZ9fJxI8buScH8w535XgcSljbMnuTLV6rU1OsdPfV/BGi7ByWptoPfLQTnbsG+dAW4FBhBWQruzDGGr9gXVvB3k/aGY76u+gQS66miFdUDmq9XIr/yzK+aNpbx1CnEK0wrlqrgdHtH5CqrZfcR6vdLLpd/1bZg933rdZd68avzTObe9uf/SMOnhEV3EuDhdClJXkez14IIPpCHA9mm17PBgDby4PArWeMX3+yEhj4rHN/fCPwUNf29c38MltfuOueYIHj2YOVGW8nEJYOjqSHzYnwX88/MzgDbvmR77yq0YRnKJUdAECe1eWZtI5t1ukVkKIq4MgeF+SJDbLsr0WPIIg8BOParXaVi6Xj0dEg4iv2zjdnfF4jKZaUXP5OJrLASBYyLhdyTmbwRkOc3D3AccPZpk3Cftjc/RyfPXFi6U0UdTW3HdIs7DviIV5d1PoujgDSRdeggwpA2qjI1OH7/yV9ApUOuhyEFKAYwIMCMiddCNWVSwL7gYR3pA69p3165oGxgIfBB4C2GesyU5mnM0Mo7DEgF9ateYERHgPF4o7Y/7aGfPDLMt2p9l5XE9fBH/F+avbwcCChJUuCbl7cyRwWsBRjvo5qAywRovSg5+PBLU1nnCcg2YScibz3MH92uLNrqn9OyJP1v0CVlXGAn2jb4gmHlazyxnHM52zs6wzjyPimZMBPMIwvIRSrZxzv6hPPNJx/SB2/sUmDDwAYNTjsVFK+TNE/Lssy1bv/FuovYKUkpLMLgWAkxkbbS6f+Djd13g/foFzGsAbAeDWgoKWOV1xfshBHVuO2H/qqqkFNy/k6YERy9viUIKkGF1ngNEiirM0NATukxic90zVIrAYGA8iZPiojRVpfaV2nkSwDH1stQYKjsMRxtVzFuUDDIPfoCj+2kK8bvNQVoZnZ+Zj8VON12e11et48FBh8fNciEVS8LIS7JGRkeH98zzfK83lXIjlyJgHDzBm2+ZyAd7joYJgvTH6/DRtgMc291MCjzCUFyRJYVme5yWtdyt4+N+3OYArLbLLjcGkpSX+YZiE//HMuokFDynlKWGoLmCML8uyTDnv8bATnmpF4BGG4fviOG6ARwM8/PFB4DGaakVxuuMltYIgOIQ5+DFnOJ0BDgvAB4Db92cZ/NHNCS3+fejixfJYJZq7wuHumOs/jUV6nFCiFTkositLEfjOCLpwU9FgwGnV0ACgBkZxu5x8BhIo8DVH32y+RTvxa7TiP53md2Wma8vpX1qZv5YZc0qSTDdMfFab6kkAODMI1TDn4rKytscjsPdIGUpn7BXO5HsUeNx48eKEJ8MHKLRva47YuaFw8yV3MZnJa12Ozq+80k2QAOVN5f5eyda2PYFHyhiUHduiQaxkUfO1m0fa74DFbSPLlq3wbvOxPjx4WHa5c/ZMRDsT0RF4vLUBHmPagluDx6nGGLIN7BJz+VbgsUkp9XPn3N9mWfb4mH7LMTypDh6XAcCJkxQ8iB2wQ8FicHArR2gpJrw0bUrw6JELZv6fo/YrzmmW+bGxNIubItEecBcpcFzRQWRy712rhWZY4MLnXfl48Np/rWsZKcmP0uJqQbzg6A/nQM4RGopwYNxyFxUAACAASURBVLkB3mct/i7XfFWctN7vVPDYczbYSHHi49lFNoaPjJ6yFXjIl4FHtleDB3k8cNvg0SEFfNnH6QbB+ky7hrl8LDveKHjEcWGZ1pMDPFqL/EpjcHmuMY7j4Acqkv+xZUvlxrG8n/F6jpTy5DAML6Dm8izLgtrEowEe47V9x/A6L5Fa7aETjw5EHNyRHo9dAR5BEBxiGf8xOtvF0A1Jxh4ALt7/Wqui1328J27nT+8byKFjIe2/IEyig4VSbUwwRvpnitklzwfkOZD/QxF80CogTUWIKIQE5GTv5JBpZrXjT1unfoUYfSNz4cNrh7OBD119j361/aUOHp/LdfUkBjgjCNQQcnFZasxxNPEQKgyttp9gaH+QpunulP6MYZcf21NIs/6mwcVTpek7Hlx2aWdbcpjk2OJcPpr1Wdeo+6ZA+gSA0y0P3RDRTRTjYLnATHA3WMkfzVH8l+yYd+3tqVnX27uKoGN740/nci4uRwSacswEmFTg4c3l9YnH2wGAPB7b+/7G9sHs2LNeDh6jqVY/37GXe9Xvmr01eARB8DNrLU08xg08hBCnU7DDZAWP7u5uuWrVKgKPI0HASquhXXLYEoZwR5yEf3Hum6fbfTvkG9ti8Y4kdIcnArsSyZqaAinQZLXEK58AR11FtYpz32mO3tnmk+Lo3zQFIa0jeUV8rDgXtZJO54DS/2jny4wtVTPzdFzs+A1y9bOylveVwmTTrOml8uKLfedHbWiy6x91qVXyec7FIiFFWQnx6MjI8Pw83zvBQwi+HIBNBwbX221LrTqEgC8rKc+OomC9se68kZGUzOUj4/HRvdArMx4vNpleYyupVY/WemQyTDwCDlc6hOWIEMex/H4UiW9sGch2G3ikaRpQTFoDPCZ0z92TwePMraRWBB43Oec+MNYLzS6beEBwCOP2VinldAYw7Jx9QAgPHq96c9LT0yPeu++6pGAHZymevc049w4lxWGFOIgDqcHpKqDVEDIFggl/80scYq0BR0WDgnmzM0mujGForKwalOuNKN5kILyhT069c1nvilc6iftzcpLANGfEPwDiyRz4TKXUIGfw0arJj0eA86RSibPmckTzg628KhO6I4/nDyNs+EZvd7hfXj5WmNLbbFZ6Z2tzvA9jNrRW++QwklXVPa60oes3S3Q/RKuyARjgkDuuqwiloNB2kwiLP9igo1+cecXNgzsY9enBIwjCMxx5PPJsUkw8OOfnKKVGwYPM5ecAQImUZuP5mezka00oeDDGFnDONyqlfoKIn9kV4MEYO5E8Hoyxb+Z5Tj0ek+VRO2cAvIExuBkAOjhAv+RwBwvg0nNP6eo7uEW1tEWyqxCz45RwpxQC9ob2QjyV2xwCRs1EVLaZAmc1/xodb0j/FQkoan1F/sEoWry2m1GkOPmtyA+CxgJXEox1biRNcwOs3zDxsOXy1xAXV3LJ1m7YHI0MlHPzWgsu47hB26WEI8Iw+pzgjMzlFSGDR0dGyvP3VqmVEGw5B6Cp//W5hW1JrTqCUH6ZzOUO3Xrg7jyTQgM8trWD1sHjwkIhOVdrTVKrb+9Gj4f/dZNAXongliNirJT4vhTiPwZK2U3bei/j+fWa1Co8nyYeDfAYzy075td6JfC4qe7xOOF17vGYlOBBEw/H+K0MYDo6N4xoH7DCvh8yeK1VUXZdTw9vm7emyLF6oDbsvEixU4sR24+7Eldcg6IuCSfBaJL+CGB10zNyDcipMbvWK+GQLuDSWRtUMxb8Pofghxkv3vyMGPhD24J52bJlK+hKvnW6JSZJ0sWY+ZzV7kSGfHog5SAI/uE8q5yAABeoQCbG0bnE/PD1Dh6+EK1ngYoPUJ1NaXmZAnduwMwRYSRCGmk4b9wnLwcnwYf/i2gAyVdDm01IcDyCzAmoWD4yksOaYmv7VwvNnaue63drz+q9cUenAXM4F8uZkGeAw1nOezzcbpda1cFj1OPxK2NMDwAMkeplzGehXf/EiQSP6xljC+vgcSsifnY8wSMMw9MR8aPPRxe/ILWaZODhkYDAAwF+JAW0CQ5bGIPbmYDL9l0AG48PQE6dOS/obMe5hYAvagrF8XGo3hEx1xxJpgKacuQV4CS3Ig+I3z9o4sFqPg/v9fBZejX4oK84Wgio9aLnWQYqCIGRx8oaEp4ajTiQIa5J0d4lg+R/clV4aCAIni4m+6TP/G6TW991lu3tJdvrLnl48IgD8VlOqVZSpkImj5Zq4JEg4oOI+E4AeG6X/PTJ9aLzAeAsDx6I0znC9RluGzyEFF9mgp0tpKilWu2Ex6O3t5dPn75OdK1frwqif9aePvGYXOARySsR8XJ0LpFSfI9J8Y3S7gEPklr1NMBjt5wdGuDxKpt9V008gmLxEI5wq9FmOjo7zAV/gAO85sRj9Ff0SVdta4rFFn5aLO07Y6mXKjfcHDItyFQumQJyMdPKIAhV93hocEh/6YaZgCQgMRZYIzFFMaJB/jrn4uZcRisrIDc9At3Pm55fegFOpiRdXLPPm8x2gyNztRzgHN+f5Smtur5PhTK2zn3C7gHgcVtvtyynfU0B6DcGuvLekONpTaHsJB15zUxDC7Ak92AgkAGFfAIasI4idRFQSjA8hqqVtmzEcyNW3RbEha9Frfv/DobmjpzY20tS9B151MCDyTMACDzcY4iGwOPJHXmxcfqeeZzzc+sTDzKX/9oY8y4AGKhpZSbNY3eBx7hPPOrgcRkidk/SiYf/0BXAGxnArYGEVilgIwf4NePwZydVYcPmbmD0y0NTVzB1RvM+UwryyFDge2LJ3xhLMS0WoLhNgVNAxih80LSjnrtL/+NlUpzAg/xsFC9O/UW1aW+WZiCV8mWqdLzSokturcucrWQON6EM7nFM/VZzfm8WNK/JTcuQhs5KT++KMXXq7MBe7cEjUeIzXLAjuJCpCoqPDpdG5md7K3hwtlzQxMODB25z4iGE+DKX4mwVqfXO2AvScnpnfbK6XR/Hddf1iJanhqIog3Z05bmYlo9sgMd2bcKde/Lzqf9XIsDlfvgRyO+FUvzHcCWj0eiEPeoTjwZ4TNgW/6Mf1ACP1waPf8nzfMl4msuLxeIh1sGtOs+pPGkoiuMHOMP3Dw8PbzP5hlbj/+my04NpyfDUFl5ZEkD6kc4YD3KV4cTpnCVxAkIEoB2D3DlggtYCTX1FnsCDAecKqO3OOAm5ZZA5tsUw/j9CtV3dl+r7HnqytKl3xUtjXj14WHmVycyJYHCa5LyfI56vs/QUJuADKlSxsfYKy17fEw9aCTum8JtYDW2YabPyBxLIT4sEHNychCLLU++ZIYmVEMoXkXNXBw+wYAjuuAMnFWgeQdkG5QzCe2XTrH/NbfDrNWva1n/o6qtf1UczhlPAnOdjOJcHQXIGpVrleT7ZwIM8HrfXwaOfWtrH8J4m6ikvBw/6uacCwK7weIxOPMhc/lNE/PvxnHgIIc5gjH2MMXYCALVTwjVaT6pUqxfAAwFuFQxaBYcNksMvjYY/rwCsr3/orLcXGKzrilqhdUqrkvsnAf/LJBDHNIeiNWKUcFWlIHCgeAxG8XGU3lePs6JzG/MeEDq/Od/3QTWFSgZgjQVXj5uj1nM672VGe/8HCIlV68oa+dNGBHehav6+BvVYBZo2PLAKRj592yq7g1LI19qX2yXAEUmsPsM5///svXmcXVWZLvy+a9p7n6HGjEUggQSQBJGQiDKoJUNUFFGxaMUBsRFtbfVTSXdr970U3f311/eP7/b91O7fT/t3r7a27W3iVQYRZ6IEEGRGogxJIIEQUnOdYU9r+PKufQoiQ8hQVakkteGQUHXOPufsYa31vM/7PM9KLmQiVHiEAw++ljtqtSLg8Up2uuXuIHBfZRwvRgbPoIPLGo3G7sBjr3Q6rr+fPVi+PRoFmIdJ7TUsyy7KGvWVs8BjuoZhMvVUjCICSeBTQsTvAbpvpqk5WMCDWq3krMZjGi+A4q1mgcdBAB4A+NNc64VGm7FdFPsDxrArAPZOgEqi5+XxedUSDi8LXfNNkW1eXg3E0hAxokqfVIrCJXyfC2VJEPAgESbJPLxQ02uhqXoovdVuZiHPHDyrWXhPbsSXB8dK99VNXN+997k0p7QQtfhHnepzwLijOOPD6NylNo3PZ4xdqQIZaGu/lEF6fcsWeNov5Ml4w2v7+1RbsukYieYMEw9+pCrxlJLCbskRkyQmK1MIVOBjUpyh1jby2aGFDWWlWDAMQHMBOQsgccETCUQ/ZaVj/jvG8HTv1esaB7igWcxIkOkKxsM5N5OAxyec8yzMLPAAuKGl8RiQUq53zl2Tpumjk3F90j445+9AxM8CwNmIGALAt2Yk8JCwGi382FnoAoCdjMEGZuD/indrJ1q1CsRxxwGe19kjms329uFG7W+7SuFb53WUF81vj6AkUggY6T40CEL6RnuA4YlH77vrLeR8YcVb8FLTlXWQawIjCIIJUFJ5EJLlqQ8dLJWrkKSZyYBlOfDBemo3Ghbc6mRpg+XzHhqHNCPnqzf3r59Mxq5gPFRYAA8uEiGD34/Xa0cw48HXMoceeGTuFe10uxH5V6XkJC7fYYz+cKPhxeWkJaPtFYHH3V9bJWvPHF1ua68vHNu57XzMs/Mk4ysCLubMAo/JGp32Yj9KMJ/j4RyUBBff44jfbKYHjfGYBR57cc6m4CkvBB4miqIbZzUez9npTj7jQa5WjP1UG7PQGDtmrX0AwJHofa+db3yoXVveWeZ2WWDqH6xI8YYASe9hIwIXVA2kJC5KLqdZmgSa3Ks0bRFsR70HlDvBSAQNkDnMclDDuRH/3jD8RwNZ9b4n74d6/3rvvgTd3d09ubX/kKbZOda4RdzhiEN4P0vT8xnHK1UQBNqYL2Zgrz9UczwI0J0Vr6qiS09HtJdi3jinvcQXhBKUTpveuUpwDoJx/3e/+CEKyqcuI1CZVCMj22KXc1HPMPhVyss/MJXl1z1Z5rWPf/yA2A6AEBYzw9eC4Rc4cEfDzAIeH3fOHWOtvb2l8SDGYzIXbgc69E0n4+GBB+d8SEp5q7X2v6Rp+siBfoGJ13POL0TEzwHAGVQ4QsQZyXiUJLzWIrvZOegC53Y6cBu4hs/GANtbC0XsA2AraNHYDzB05zI5OjbyNy6F94Scn/SqxZE9Zn44Nq/KMBK6LWKOc0fMRwt4+OBBSj83Letd7sc2ejC6Rwu/a98SyZD+XqxN6XfGOnBIIYQ8j7Ubz4A/ph2/P2X427DU9YAQuLXU3Rxd/fGXd/rbx/PpXa0iFfwjMn6q8BoP6V2t0iw9MjUe1DYKbCE4vF677BVbrRTHrzLO3iOF2O6YuawVIDhhiPJywANv6e/ldaiqrtLQQmH0KTapncZsdgZYezJztl1xpWaBxz5ezQfydCFYf5FcbktKqXVCiG82m80fHcg+9/W1LTvdj7TE5ROMx3f2BsHu63vt6fmzOR7uIkRcppSaBR6tC6Wl8Zh04KEUnGwN/tSRlaCDMUB8wBizT8CDPuK1/ctVV1btZLZ+ttT5OxXaN5WkWIROM6QeIEYi80InXnQb0NhMP6N2BRJHFwJ0TeFcvpNaQjPHh3KQ1+dY+cGm0aFH5w6siC9Zt851dXX1OIf/EKfZObk2R6GDUc7gUkiz8xhnHwuCMDTG/FWO5rpD0U6XQpO/8pll6rSIL9HOXYAAV0gOx5VDDCXTkCZ1UOSY41OVnQcclCowUWrzGQKkr3HCpRZzzXGL5uo/ner+QT0/4dF3QE+CBypcDWExN3ytAxKX26OdNY+2xOUzQePhgYdz7vY8z997CGg86NRNVavVRIDgsJTydmPMl7Is+8NkzVec83ci4ucB4PUkpWgBj49M1v4naT8opVyN3P6EAXQQ8LDGbhAaPtMsgMfEWs/LNSbe882v6vrc4I7m+2ySrl5+rNCnnth9+4ol5bwi3UnVALtD5pSgW8+0bHSpxYoyPEiAzhAIgtCIRywHPYOSzrU2IJj0FrtUMMiJ52A09nFvtmHIYty6NAUczBn7Q+bgp8jZ3RDiY+bZZGd9x0rdt25d4c2x/1u3ALFSlcr/yL24nMdSit/XamNkp3sEAg92oWdvgS1EwOuNSfcIPMoA3U7gVxHh3cjc04BweZjAbweft9N90bmhttk+eFgMB82ys+NHc0hOA5Ocy/LG6QrtUZK5sgexVIDb//M6s185E12tlFL9zrm1WusSY8wDjzRNZ4HHkZ1cPgs8php4AJxsGHg7Xc7YmAN3v3Xsiv1IN8avXblKnNBT7Yb60EUc8vco0GeWAh4xMNy5HCQxH769inqedVEZZNxPvMxR5Y8a8REsCuAyhHqqtUF1vwvar9+83XxjSxIMwZLe7Ktf/ep80Pq/1dP8nMzYHnA4yhheimnqgUcYhCVrzF8eqsDj2j7glRWvK0f1Zy/giO/hTJxfjqKq0U3ubAJRwAFyA5yS4j1+o+NYOOvQ1KUZhwxCSIwwicaaZvgrkPI/ss4FP3/r539C1f/J2HyrlWPcu1qBBx4+QHAmAA9qtZoAHu8BgNEZzHi8VWvKwZ5y4DGilPoN5/wva7XaZAIPKhJ9wTl3OiKKFvC4fDIusEnex2pA+KmUrAMQBqx2txnjKH9kQuPh366vr48NDAzg+vXr9QkL2j5ZH4svtWl+5pwQzLxOufY953VvbwvYu+e3h2d3BHxuwDCgAgAjDVsLanjw4chClwMTHLI8JytdYFx6EGK0BdCWSGBqVfOmEB5GkC02E5BoDUZQiyRLnh4c2Caj8Jao0v7zXHRsyPOOsfjhMD3AxPNuYjxUUKZWq1MF54lSYuP4uAceR2CAYAE8HLKFDvB60K8MPCzCV5HBu4WApxnCR0QCd7eAx4tAx672Rlx/zeUB73q22hxNeso8fhfk9fNcXl8ecdPGnRYEO5Vnv3ZDvpN8Axz03U0Aj1Ipei8FCGptDrqdrhCq3/lWK1finK1jyL+ZptPOeJCdLnmQ+1arXSm8szke03u1BkqpvweAixhjy6SUfwQ8LK1WAWhSIxbqkNo455Nhp/sc4wFAlpD4Ia31LQdyIIjxQIM/RYZeXO6cux+4u+Klkstf6X2o+H7H588IGypbJm1yHjj98TbFjxZgSmgJeNAMXVhOEuigXA+yeBE0IYsQstxA7gh4cOAygNxqlzs2ljrx0Eis/rWZsdv/sCPe9o2bnujOhPhv41l+TmLcAgtskDP8CFp9PkP8mBKyZJ39krb6B5MppH2l7z8Zv/eC8vr3IxbGx5Ti2keQibcjC04MleKI1EBlgFP7mmkBD+qzR6qkpuDIwlhwyFFCakOIjWzWc7cVlfyqjOQvG+3zN1/wmZvTyficANACHngBWDgavKvVjAMet+V5Tna6M73VihYrb50qcfmuQh7Z6Y60GI8vTjLjQcCDGI/XUXHfOfctY8xMYzzI1mo1GPwJ59iJgAMOcYMR+tPQfFnGwx01p/MTcaP5AZOmZ1Y4pOWIf+LyC6q/7gyCpd1t4RlVyXrLUpxSlmouhaQ6k3kba+EFbN7l2q8iMxrn6H98cQC9NouyPUBTug6FrU60SRa/J0NejRw0om3kWWIZ3+64eCx34l7rSj/NouqmuNQ9vHF8Rbo/lrvVarU7y7LTjLF/LwO5MgzDlKPYWAQIZkcc8GCMXQiIax2DhQ7hesj2LC4vl2GOTuArDOBdLeDxpzyB3w4D1FqU2XPgg8bz86J7y1Y3juXQOE3nSa/ksJK7/BjQcVkJK9DkyKwGwZg3LTjsGY/ngQfleIx9cZImpP3ajVJhv3VurTWmxAU/2MDD2+nOAo/9OpUH8qJACPH3jDEPPKjVKgzDG5vNZmez2XzTLPBoTjbwQAIezOKPAaDHORiz4O5nBq5IAV7R1eqlTrTXJoTnVWFk5NXcpX0l5tYo5pYE6EIwKXCRA7DCTpccXixV/oCDFIGv9mjLwFAuhaDYLg3agEsMG2ya8JbxBP739np+5/+4bivXmfl/xjX0Ng0uzBwb5Jx9GEy2hjG8UklVQnB/hVr/YDxN9+t7HMhFfCCv9aLDTfl8gLG3RJD2CcZPR6Y6ybmK0t99CrkrqqVFfJkFdBkwVrSwUbNHbCilvGwTG+0Y1+wukOqflCw/+CtYP97fP2lBeh54WIALAOBotCQuP/jAAwDeq5T6M0pTb7VaXdICHjPZ1Wo6gMdUtVp54IGIr3POzWzgYdmPEbELEQYY4gYt1Keh2aRWK48TXthS3d7eeaXJsg86nZ0lbR4zgMs/sAZu6K60leeq0tL5beGq9lJwZikIz+LOzFPclQRl6+gEyE68wB9UYqGblTLNyQjLAucMHCWiW0u558Ba7ZKFHJ0KL8wXXwiWUKVNA8sMsnHt+NOpxvWaybsMjx5q8GALwNxsI6zQ+wJAqlXozrJglbHZ3ymlTg3CMOMoJgIEj7hWqwJ4wFqHjopv1zu9RztdWS5Dd57AVzjAuySH7ZLBRztL8NvHh6HWv+sU9u866f39/Xh6153SbmelrlLzFDS11zGXvj53erVgbi5nNmTehMCA/5OuC7oWfNveYbpNJJeXSlFfwXjMAOARlvqdNWt1rktCiHWMHVTGYxZ4HJxrfxZ4vMxxf6HGY5IYjwJ4GPwRIBzlHIwfKPCgj096j7kwr8uCPUHGIx8LGTs7ZO5oNE3ORQYOMu/8IpUEp8l6kgZb6nOWQMMvTbg0WZPawzgSpYs8dcHoWOy+M1SDG77xy+3P7BxpXDOUwhvqhi9IHR8G7j5gTX4+Z+zjQSDLCHAVY+4HY2PJwWz92ae7iKpjq5OftwdueIWy9T8PRf76gPEeziV5Dhd9VLboyiDXHK+VcQasjiGMlC+oZjqHZgZgeCXWrPxQ3YQ/yDVfVy8fte2S/nXZPn2gPT95CePsqlngsV9H9IXi8lngsV+HcR9eRIyHZTcjMgIegwzZrVqIz+wGPF60s7Da/jGw9oNo9NmQJwmAuyw28P1Vq4C/rjo3ePUxQXtPd9erS1Je5HSyulpSiyOFHXlzTAboihBVai0ldyuSdBAIITMNn2FUOPtJumkJhJA1ti8mMHCMygnct5yS5sM4Gg/9uKgbmdmukd+FIvxVzthtuWnfPqzM2EeuXp/ug0tdtxBwGmP4d1LJlUqqjPPgyAYeYNci4kJAuN68EvCYW+7OhxtfJuChGGwPFVxRDeAuDzx6CT/0wmt6Oypl3pjL4uaisjTv4CY+E2xyggPdgcwyzhyZPfrMJTrb9FcfN0mXxj5c1ofUU2ci8Nh1y/UzxtYKIUqAfB1y9810+sXlPrm81Wo1y3hM/1U9CzymF3iAUrACDfyQqta7cnTqDuF+pvef8aCPTwvoxbBezU9NNQrgXDM2dLFw6fnzOsI2YxroTAqIpmg58I5MlPSLwLgC5ORshZBkqa8GkfsLTcJMluxgw2wartvrfvHg6E8e3z72uc2D5rUjCZsDUg1Zh5fbwJ0HYP/U2pzm/b/h2l43vucE9um/wvfwjtd+ri9qi7adJHTzLQrGPlQS5phAQJmEqHScnKZ+DlqYcO9cRSJWWtgogZCmTXDkoMMFoIhgpGl21DP8MZaP+go3waaRVZ31Sy5ZN5np3UsY51dZZt8OFhahhVnGY++vpsMSeFhryZDl29bamddqBXI1MvcjROwmxgMZMR57Bh7VOfM/ljTqHzBZ+kbFbY6AH4oz8z06zb29wFbOXSSXRpXSnGrQ3dlePTuLRy+QqM+aU5ULIpuCtBmg0aDp3qU2Gk7FFQbaas9QFiylBadzz2J6B15afNL9TsnojlhfshmXHngYh5CY3GjEEe34E7Hh9zNV+k4s2jbq5e2jl1yyV4UFrFarXc7lp6Rx+g9K8tPCUGVMREd0cjljsFZxvkAwvKGe7tFOV5bnzu3WI4NfYda9UzjY1qngz7oi+O3x50NtESxSr+qcr05dcsxyk8e99ZGdF3REeLxkWSfYhLqpmCMlI7MgBIDJM3/evfOZRUDnDdEPz20mAg8mVD84t5YCBEnjYZF/0xwcjccs8Dh4l/0s8Jh+4LEcDN7gwC0GgAYBD85hvzQeu390Ah/L4WHRBcNLlG68ndn0YqZrp5UCDDjTDCwV332IB8EKkEwUrrDIPdBwnvEonLCsK+wmm1o0G1r8/okh97sN9z9x2kNPpou3j0G1CWwEBVweA54L4D7KmSHN9V87B9clCWw+eJfz3r8zHa/XZ7+Yz83Y+cwmHywr81qFuqpQczoiBTgTPoPZMgEGqQWDjhK1bjgPOrylLnLnRKjHYrNhPHPfZ+0938OhaORtX7k5O0AnnBd+mSXA+VUwCzz2/iQ//8zDGXh8y1o7A8XlclULeMxBZAMIboNWewYeslS6Uuf5B9DaNwSKU9fTB+M4W9c6jdjXB7hiRS8uH0tlWxAcpW3jFMH0mRXFekU8dFSJmY5I8tARY+Edi8Cnlzv0TVe+2k3ML4EPilZtKcwL610aAynbiAAISO94ZREhJ9bEQZ4DNoxjA6mF3zgmfo1h253NoOOJNA7SV2q9qlarcyTaVc1Gs19KsTKIwoxx9fvxeuPI1Xg4t5YjLGAI16fGkSHFy7mGifK8ed12cPDLwtmLQoDtXVXxyeVzw3tf8+o52ZxS1H7s3OpZJQ5nSG5WB9ydqLircsiFcxlQeD0ZrVDhjRiP3NA8WIBNz3W4w9/V6rIZ1WrlNR52rTGmxDhbB4x900y/q9Us47E/0+jkvWYWeBwE4GEMuwGxAB4AblKAx8TXuLa/r3JMWDvVJeNvqY0PvLe9LBZFkqwDM6ReaBLTUUVfCgFa24J0pkG4MGkqGq+dg9xosDyEBML6SMxHNz45Utpw/2Bl49amHM1hBBW/fFSb8wDho0p5/fUX0cENY4cA8KAE269vvzFc0mHOClz6bsHsRaGC+QJzzm3m05JJ28GB/C4UGHKt8sCDli/P5wEwFGANN4lxI6mBb9UsfJ+Vj7vvg/D1eQAAIABJREFUHliV7EsP+F7ezi8EHo+1NB4HE+gddwhqPMjVilaiUy0un3KNR4vxmMHAw/6IIesGhEEEfEXgwUJ5JWr7AefcGyTnmgF+IM6eBx67L04py2jO4jlzykYvU3njDGzuXFli+fJI8sUIoozO8VZ3ZCE6p7vXFXcwsZbP9VH6nRKzWdjr+oejgkMBPHwQqydGmHVM6ETbwdy6ezWK28qVjvtqFh+FsXDn2OntyQsZzn5qKwFwPdVqt5Z2VVxP+5GzlZJarRQFCB7BwMMS8MD5CHhD5szFrRPyoqGwF0A8MXfunLGhof+PWfuuEoNnj+upfnbN6gVbFndXutsjdnJ7SfVKyJZzmx0VKixxspNvAU2ykafGOSqqUXudKc6mn/M8i+3tBg7TbSYyHmEp7LfGrjXaeDtdxtjBsNOdBR4H95qfBR7TDjzUCmPM9YiwGMB54KG5uwLS/ROXv/Djf/nTbwtO6LZlnQ+/iuv0oxVheyPujgmEkSZr+kGYZmSODHRO/vcF6DBaA6esCmodQoQsSwAp9ZeXIMMIxnIFP93wJNzx4LN2R12PsIBfvj1x5zm0Hw0CkMDZl7hT1z07lhzMhfAr3k1kaLO+vzeIAeaI2o4/Kwu8IJJwEmegwJHbSQrCJb4fnPvqpyC3G8joeHkRKlVTEbgIKIDRGcPjnSONR1Pt/vuI6rip7YxFY5dcsq4IUJncbRZ47P/xnGA8Pk42urPAY/8P5D68chVj7CZEnIOIgwCwQSn1mebz4vIX7apUklfmuf2gs/ZssJA75z5oACYYjxc9v7+3V5RXq2CxjEtzg/R10BztZXl8NudyaaREVTDqmTKMKt0EIXxvP7lEUPmAdB8t34ciW7Boq/Tp595GgkAIegMO5xNYi7Ex35W63EizemrMtnL73PuMZTckzt43HJtnYdVx9b5Lnsv8wN7eXt67fr3912q1kzO7spaZv7fOrUTGM1UqbRyv149YxgMdrBWMz2fAboxNStk/dEJeNGauWrVKqtqz87Zuevp/cOfeVVU4dMapi645c8W8vLvETisrfEd7yOYpzAJu04LVopZhaquj3RkLgqG3QndGexDqYafP0GWQe/brMN1mIvBQYejF5XmWH8wAwQk73Vlx+cG59meBx/QDj+XGmRsB8JhdrY4NALjfcDNpwIMMW755TW8wD6AjzxvHlUzy5wGacyKu5wfcgKCB1jowmiZi7yYJ1lnI8wwiVfYZH7RRe0KS5WBQAKoSjGccnh427qEto+6OB7aP8VBd8bud+s2ptpeBBCmV+OtA8eu37Uw3HZxLee/elYT4lWZ1XqTUakx2fDTg9vWRYNQOUljnugwEZDQnFQ45lHXiwNttglDgeADacQAeQaYhqzX0wGDd/DK37N+Gh8u3f37dHckUgA76MLPAY+9O8Us9axZ47P+x299XvhB43KqU+uwegYeET1gLlzrAswXnGsF9sJ4ZAh4vm0zd30/rxl52BmRdrlFfJNC8WgXq3WDyFRLsggBthVIHnc7AGbLepUFvos3q+d2iI3+r3TeigJnP+aA/tbWQpCnIMKLWK5sZlxpkNcfUQ44Fv8Sw+rNaGm4ah231vqs35oV+pNhedVS1S+dy9c7R8WuYkCtlEGXI2REJPIIgWGatvdAZuxYcLACHN2jQE4zHi85z3/LlqhGMLNz04I7/txq5dx27gGdnrjru10t7OirtER5TFrCA6Salt1AWvbdWNh58FG5VVjuQJPQgAKk1CMl9K7FFR11WkCOxIYfpNhOBh1Ci31nnGQ/OOd3c3zTGTHeA4Pktcfks8Dg41/7LAY+OZrPZO2unO+l2ugBKLWcAP6TANaDkVefud5xfAZNoQ0utRHe0PRw8OT7a2W1G13DdeLtyyZsqEroko7YoC2R1Lzl5utCIXGT+UusQJf3Sg6p7nMTogMXCmwVQswqeHjHmD9vGR0YT+8Uf//bZN4w18ktiB1iKor+udFSve3zbzhkLPPr7e8WboNph9bOnoE0/oHTjjSG3xwSCKS809LVODRzpQZ442jvikNOXZRIcC8CyADIrPRO0Y6iRPf7k4NOs1PXvAPz7Y9vn/a5//Xrq55j8LYQlkLOrgMHb0cIisG621Wrvj/LhDDxmpLhcAqwyyH7IGM5FwEFEuFVo9dkmPGen+6KzV2HwCePgA4h4llKSiIb3Dxcaj1dkD6n1qrMTSm2o5gYhnOx0dhrkyencpSsDbtsigYojWe+mwKmI8Nxqs7jvqbXyed0HCc8LcEJBhJRy7pPOifF06PVvxnGXZNpyWRrVlj3WSPQ9Mmy7K3d4Nx+rbX2IL86HH4rN1evXm9Un9HRnafzaTU+P/1fk/DUyDDMh1SP1I5DxIOBhjHknOHcVIC4gO12t9UtqPPr7lquO9mqnxvzUJ/7w1OeqEX/z0p4KX9AdDpaVDRQz5ZIEKVAD5VYBPehcEmD0yA9pavPNVAQsQTvgnM5y8Q+xImaW8dj7UXQynqmUusZae5XXeDBGN/e/GWNumox97+0+hBCzwGNvD9bUPO+FwMOGYXhDs9mcBR7z55ebzT8CHgOI+OEDDRAEpVYgAAF8yj2oEeMBjE0q8KBL5dpr+zgMQNQ5PHI0S3f08rz57ki4VQGDNgEgnEWQPsGcPK20H5Bzbf1Ea7zdLoMwCLwfPgVyOS4h4yHUjDLDKY4/NZT9+00bnjh5y/b62UN1B+Vq+a87uzuvu3/zU49NzaV64Hv9Wv+FpWPzZ5dzl71FYXZZ4NKjFLqSYgh0PGitQcJTakcDJPyQgcOieuZI64EBaAgghwgauYCHNw3qe3/39LbOhT3/JEvBzf94w6apyzAh4GHYWgQfILgIrJ0FHnt/SRyuwMPneMxEVysCHhbZjYg4j1qt9gZ4tDP4M+PgUkA8W0lJVYD3DcfZtXt7mskwomvoTrmsGwJuasfbfPx1Lm++uSTMyRXF50uEijOZpDZTghut2MFisUouVy3/bBoPvc+qc2AMjQUMuJAgZABJSr8T3oo8o0wkKkRoiOPUPitUcL9xeEucsXtAlbfseKY2Fm+U2b/lT3VmiV39hy2D/0Uje7VQKovC0uP1QuNRAuceNM69GwCe3tvveqg+j4AHgLnIGPcFQJwP7jngQV+JMjnwYTIRKPfKE+fJLs6T400Sr4G8/vZqJE6a215SoJsAJgYGOUjhQFD7nNWe0aKNCmhePO4T6p9/FA5WE7kdhVEItdvNMh7TeDWVSqVrjDFr8zyPgiD4npTym+Pj47PAI03vMsb8UxzH35/G03Gw3soDD0S8iHN+vFKKgMf1s8AD4CVyPCYLeJyMAD9GwB7n3LgDex8w/rHJZDx2v5iu7e+tHFXKltksfqMZG74skrgsZKzKfd2P2q5yQEtOL9QO60CqgPqmIEkyn3RODdJETzeo7UooyHkAdRuagQbfeu/vd5Qfenyg8/FtKUaV8n+tdkXfv+2RwUcO1sW8p/eloMXT0zd0MzNysULzobbArRJOK07xib74VbSYFYsQYjpyQJ4BcuOdcYxVkFoBmQsAVbfbvH0M73poAO7+3dBTnYva+qvt5Z99+7btW6fsu4ewhBm2FlrAw80Cj3051Icb8PgCIp5ujCELemI8LtuXgzEdz90NeMxFxCFE2CC0+syeGI82yT5prbvUWThLSE5U7PvHMrPXwGP37/WjL78tMOPpnJJOTuS2+V6X1l8rwRxbVryTZMWt/E//koLpIPExMb/UejPxAJBS+EIMuWTRYpYyPooMpAJ80FrXZ4AAN2mW1XPHn9AgNxgufhA34PGncjZ6451PVOqpXfnQ1tG/SQyejFyklVJlc228tjTLtQceOcCRAjyOZ2DeaZ35gtZunrVwvQOgVityLWP1OojXVZbLY4/r7JrTVj5RuvzsZHjw4s4yX1wWrsJMAuTQSM6CjFnfEqxzinwh1ypKqec+p6plagacKX/+iPcQXPnWq8LVisAKheoe9jkesuVqpWta6+8ODQ0d5ORydY1z7i+cc6GU8v8g4jeazeZ0Aw8vLnfOXULJ5dZastb99+kYGHd/D87514Mg+GipVDLNZvMurfU/ZVl2RAAPpdTfO+c88IiiyEopv9toNLqazeZbHfnQAXwUAL4z3efkQN+Pc/5259zXGGNznXNjzrmbrLX0XV6Rtqf3bgGPf8mybI3WutNaO+Cco+vzlgP6bEqdzMD+GF0BPKwz94FxH9tlHTkl1fJr+/r4wtOeaUvzdJnQaZ+Lx3sDdK/qDMMqmtxPmdRm4JN9qfJfKC2BkYUsVfyAnK/I5IUX7k6OQazBaVFJmzrgj2+riRt+8rCrdrf9Q9eC6vf+5y+ffnAfgrUO6FDu7Ytv6e8VOhZlzobepDC5OGBmjUI9D8HSN/Y0PFXDJhYhxHoUyVIUvmi8uNS4CDL/KOmcd9Rv+sUj5fsfHRDP1vRTnfOrX6q0yVt++MDQVFYsl3DO1zLGLrDWLrIzBHgwxt4rhKDk8qOdc7fled7XSi6fmpazvT3pf/w8DzyUUl5cnuc5XedrAOCX+7e7l30VtU9ev6uDYAVjbEpcrZRSF+1iSr/gnDu9lVw+I4EHAJDGgxgPDzwYYxuEEHsUl1ek/KRx7lIAdybnflV5aT3be8Zj97NChYY3Qa+KlamW43iR1fnpzqRvAJ2dFQV8jmIu4sxx717HmWc8LLXqOANKSZ/zkaYZcFZkiXrDXSqet+QhZNlLP6U/vSsWMmcRjbaQ5gCDGeAmzaPfjqfu13dtrj+zbUif+JM7n7oq1e5VQskkCMPN4+P1ZWmuIwvwIAe4OH6e8dirOWqSr91p2d1Rc6on5AYuGh+rf85ZN88BXJ8BXNzbC+KEWo9a9uqOtgUL2xYf1a7egXn2eszSZSHAvNCZQLmcC9JveEaadBqFSNzndHi3MmKrC0DhXRqJ0UcJSZqDdQyCIPLnK82psOQgCJSf7w5zxoOAR6kvz/OZAjz+1jm3loAH5/z/cM4PCvCQUn4YEWeBx7Tc9i96k2B34FEulx3n/Nv1er0rjmNauM8Cjyxbk+d5p3NuUoCHUmqFsfYnCNBjCXhYex+4qQMedMZp4V0H6Ojg+tQ8HnxnYHVvxNzxEXMKaSS2lGZeCPMYK1oQrG0R0bQ0J9BB4IQSfhFBOwrTk5BjAAOj2t738I5MRtG/iUiui8bYhk/f/PhkZ1js991BwKttxXh7mWXHZrWt74+EPTdkbjl3Wgkyead6JyEr6vturSpoAiPfd5rQKDTQEQiDMoEOW9dRfbAmtqz70cNLHt02Wo0Bt7bNK38xKIW/vu2Rwe37/UFf+YUEPK5ijL19pgIPRLwtTb1DzUjhXzpjtt2Bx1vznAyTDl3ggYhf2KXHPKSAB+d8A+d8z65WQfBJY8yl1rkzpRTWIXt/HMcv62r1SlcXrSnXX9PLg7FUpu2wWCfJCpvFqyqRPAtcuhRd3h0JFtK45zOMrC6q4L4iXojLPbCgHTkLzNHitqUZaNmQW9tq0HK0AKYx0vMlOnPQ1Bg+FVtx/0CNbdkypOG6Xz32J4Oj2TEaRVJuK20ZGGosiTMdOYDfWYB3xQBPtb7TYQs8ju2Zc6LJ03ePDtU/g9bN5QA3nrsc3jenq738mhO6l7a1BaeWy3xVezl8nbD2WJ7nbdJaFhoDymngfrAmwIFFtpLvqCraY0mfV7BVpM8rGHz/dGKnkAAkGQUI/3P6MQXqGqO9wdVhuRXi8hkHPJ5jPGaBxyzjQYxHC3h8q16vdx8mwOPrjLE5B8p4TDbwsNb+BAAKxsPa+9wUA48J8JFC0NYR1N5s4trbMWucEzI3TyAEBD5oYiVXEMmpCYtBlmV+EkUhAYSENM982Q+pOsgYZLmBzACkhpvMBcl47G6Pc/w+iOoPu6Br4K7um/P+/pZf5UEa1Umy8e2r1pQWRrXjBMTnYjrSF3G3POCug3okJCW3+5RymrzIv79ouaAE9wJ4EN8DYMnJCiqQ2FJzLFHbH93WvO+6nz92xrbhxsKM45bKnPLflNrDX9/z+8FnpvCrzlTgcXGL8TimBTxmOuMxCzym8CLdbdcTjAdpPIZawOPTe3K1CoLgUwQ8nHO0XjKIeOmBAI/dvya1XkEd2kKd9ChM1mTx2OtQx8tLEhdLZgPBHG9xF5CnFDjHIAgjyKko0yrMUAsmqQR8HDaNF15sTgGD9CjCV6k1lWro1NFDhZnEhmN1rZ4dbuL22x986jVbnql3jDVtFrWFz2x5ujZvvJ5Tu9xGY+HCkQJ4TFhuTc9Zmr538RFRpy3uPinV+cUDz9Q+JcHNrUj8Rd9blnxmYScsntMZnFEK2Rsl168pBbwtZJzgJ0CaQmgtKFcYHfuoWw88EHIvFiedBjkSFsCDKmc+MpJa5Iz155GAR+7t4yWlSnrsoi39a8dmgcf0XQRA4vIW4xHNAo9Z4LE78Gg0Gh54WM89H9KtVrPA4/kSGuVX8Dg1nZVSeha32Uey+uBpJSXnlUMVSATIkyZYnXnrQSmkBxk0uVJ+BYksfdMV2RRyhCxNQcgQuCpB7iQ0Mrcz1vizRs7XjWHHneXy3OFL+tdRTOxB20hg3/bYjnn52M5zUDfXdleCpQGHCidNiyYnFASGDJhncmgRQYJSAh2F0NSnuJODDQshhTI0TOnJwZp48Hdbxh666VePX7xjPDkuRthc6YyuhjLeum2bd+zxE+wUfOmZCjzeI4T4JLVaIeLtaZpe0mq1KpSeM2ObZTym/zzsbqdLwOM2xtin4zh+2XZEKeWnAOBSRDyDc065DpMGPCaKL5ujtmhBrMtVGb8G8pFz49rOd5aYPTrkWIokh0gp0Jn2C1YfMMec1yfTTe21YDQEtqJWfVhP6/f0HE7jiAcgZFJBLKmEzHhdmNOi7GoZx607x/DJZ0fceGLN/Q8P8p0jsXMIvwcLF2xOYNvhznhc+NpjVtTG4/dt3jT0sQqz83q6gt9fcM6x35nf4d42vzt4VSV0Xc3aEColUQkBynFgpD00Brg1wIh5J9TAGGiGPmPJW+c67Rkp2jQxVEyAFIVeUecG8vx5t0bKazHapHEaD5fLpXuPBOBxida6luf5f8wQjQe1Wk0Aj282m80fTuf4JIQ4b7bVajqP+Ive66Varb41Czz+WONxODAedOZpPL7jn/rC8fSpo0o6PzXLGpcK0K8N0PR4s1hqW9Y5lYogCkLQxhROV87BrtwfDzx88BY6n3xO7Vi5sZDklvI+sszA5jhnd4jqvOsMhA/W2uY+C4sge2Gi71Rf8eRuc/rQnTIJxtq5GTynFMA7K5F4O4esLEmtQgdC5yDIaJHsMf1ERseHKHoCHxN2mlRV45BD4Op5ONjU8uYtg3jLvY8Mtq9/4Jk/HY3zE3OOm6LO8jUqDG/dtu2IbLXaHXhQq9WfzAKPqdV4HEKtVj9saTyGOee3M8Y+tSfgQb/nnF/KGDvDWusZj+z55PIDHjbotr/mml6+GEAsiWAOps1jXV5/TcTNecxkr8Y8XyicCQOpfKqPNhos9yjCt1gR2wFUgScZgV8AF61VJPegXAgqzghGowrzAmdDujFU3oo7cwIMWZLnDkabBsZScEM1kz351FDy5LanNwIEH24Llm5dsXGj7p9INjzgbzxjdoB9fX1sBQAfrT20KkmzDw0PDr7n2IXdc5ct6mge1cW3l4J0XsDzshS5lJxsjDWgYyCIWcoNSGt9CCAxHp6FppY2DzyIhm+5krXasKhtljQd1CZHgnLtzxkC49RmBSbPzbgzdpOQ/NeS492HPfAol8uXkMZjFngUN8Qs8DjoA8Ms8HiZU7C7uHwKgMePAeCo6Wy1mviaxALMHRiIGuN6njLZGtTNC6XNXi+d7qooDpwCPqgNiQmwfvJ03rseRauaR1JKRsCDgzUacq39ROAoA8RCI9bwlGHy1yBLt1hZvX/EHL1tLgwkvVevJ2Z8KpiAPzqDBDqWj/0kWBCJDhDZ6TYffztD3RsqtozZHCm1XdArKEyMKpi+l5sABn3PguXwH9NPaAy0Ey52MhtLxPpGgut+80h6z++3j6y+97HRP69rs9wI3BRUSlczFt46ODjlrVYzUVw+0WpFjMeG3YDHTNd4vAUAfjHJI/C0iMsPNeDBGBsRQtwBAH/2SowHgQ0AOKMVK/7+yQQeE+eahOfLoU8sDJplZM15Uo+vsmlztcuylZCnJ0ZSdCjBAkTLDGncW2OCL1hMjGBe2OzLFH7s8D9GMqlgnhkp2FQaaWjcLEJImSBdnIDECYgttWGJfGikkezYObQpUurvJAT3ZHnHzvEVd6QHu011su4LOtbvWHglf3p0R+jGk46dOwffmMTpR9FmqxZ0VtrmdYQYiRwkNsHZJiBkoBQHTYw0cGBMgk41SHBQpEp5uw8PPDxLzXzSqzdI8cJyz3ZIDzzICdmQgoPRK1muDTRQ8O3WwO+chbujcuW3IOCJWeAxWWd7L/bzEq1Ws4zHEe5qNaHxmGU8XpLx2NlytVq/F7fXyz6FxOXW2oMGPCZaDp6GqNRe4vPDfOe7mEneLUy6MkKnAnRkEgku035RzqgflgmIs9SDEFqPS45gDXVRGaBxX0oa6AFy6yDNbd7M3YDjpV+Cqv6cyY7bG6b8bARx883962menjLwQaBjMaxXR0HepbLkRMH0BwTkZ6LLloDNI8HQWy6SOw35vjNrvJ6FghJ1KyjQt0l4Gxvq4eaQO5E2DB8cbuCXR+v6x9//zcDIaArnbdxa+0zTupON4FtQyb9BaW9tDjanTOMRhuESsj8HgJnkarWUMdYnhCC3qEUt4EGtVjNZXP623cTls8DjQAazPb+WWq0848EYGxVC/AYAPr4n4FEqlT6ltfYaDyGoLAAkLt8vO929+Vo0nK27pE9WVmwNK4DLwOgzbTJ+boBmueKwQAlWBq6ZtRqL8cL6sYPGENK5EUuaOwt5qzijVAAmp9WuA4kMJJfetMNSxkQLnFhqwSLNGJYgdVSsEUY7GBgcGb8p1+7mQKh7weqBER2lz/RcaK6+up86vqZszNyb47Q/z/HHdl0fizYmQSSbVQVyfhY3jkuy9FzQpq8tkt3C5UKxHMqBA6cbYE0M1mV+jiG2gkAHtUzpzIBEGrcJWBC7brzGg9qAnddrUOpU0QpXGITQzwrWI06N4yqkTquhkXpzU1Cq3iNl+EshKveOlYdHFjVOzGeBx/6c4f18zSzweP7AzdrpFna6LwQezjntnLv8ELbTnUyNx2EDPHzbVX8/uyG6t1xR9eNNo34eS5sfNY3xo9pCUe6qhAhZBnmS+EGdS+VZjQlhOTEejdqYr0wFSkCeJy0XEQogdM7ywDZS/XTu1D2iOv9nY7H7WRq27dgIkPT3T02yN4GO4+q3R0dXsgj02KkuTd6DuvlmxdyiUPFyKQqQ/N4tlcHAFg5elipo5GBDEIrmrFa8FAo/oZGHSgr82XrG7qgl7stPjNbv//6d9SjJ3FueHIw/m1g8JWfiCeDwl4zrDY2Bxo6p0njMUOBxPGPsUiEE2VT3tMTlExqPmcp4TDXwuIExtnwK7XTfhYifn+muVlLKVdbaiVarMc75nYj4sVdqtXLOUavVmVJKh4jvm0rg0VoBYH8/4BnlNZFI9RybNI+NQL/T5PEbIG8cF0asXaDhJFwm63FBNYmCJPVWrrqIG/XtqIa0cVwUOoScAj4sSIYgKQuJMajHTeAyABGWoZmSHaz0bVgWWD7WiEcMits0il80XPAr6yo7qtVqc+HChfmqK7/upQz7udSb9pcR6Ljn61eKWnNnWeVpt07TpQrsG7N47HTF4aRSFC7MGjUu0QFzOeRJHcohpY0XVrmcXBTJo8qLw8nGmPvjOKG7M6j9sfeuY5Qq32qZ9WyUQc+WEP+BXDkQUdZIzI7EwG9Fqe1GAPWAi3B7vVIZf9unb8687e60H6FpesMJV6vZVqs/PuC7tVr1JUkSzOZ4TNMF+fzb7LHVahZ4NH2OR6vV6rACHnQJ9Pf3ilWVakeUjR/v0uabhEneqUy2PADdHlAgEzovmCRag3hq73LFmPe913laiLB9FaoI2SOFhO99Rk5tV4k2bmei8TFebrs1x/CXdVn63d2pqF3dv56cECd1IiXL4HQsbQvK9Tdyq9cIML0BwiIGpsTBckHt1t6+yn9Kz9RQK5mvlvnkcmqXIJaDaHkBlHCSOhxMHP62nvFv1erZbx75Q7Lje0822zmYNVt21j6XOnYqyOBJDeYvTW5vhaZnPKZEXD5DgceJQojLGGMfAoAFLeAx0zUehwPwIDvd187kHI8W8LgJEefsAkrjUsq7nHN/+gqtVp8k4IGIZ3k7W4D3ZVn2n9MxK1IhZj08oTLY3iZNfLxzzVPQZqsF6rMU5D0KdVn5JCNaLNM4UowdhlpSSVOAAJnRFHcEggEI0h1Y4/ORqBIvmAISwZGdK42PqdYgVOjHVirWGGQ0iA5Yxp80gI+AUBsNBvelLniUdXYPPfrA5vTKr9+jJ3vcnMxjS85h0XBFlkuNiizDAkyTlVmzttwkzRMkx2U6jedxBlVKrDZ5BtT2Si1SJk8hEHRItdcQSqU8cNCkL9QOwiAowh3peBIzjZQeT+29E4wHDeb0oOG9GM8zbZM4NYOq0rkxNXhbkrt7eHvXo5lUOzs7R5o/fOZC09/f7715Z4HHZF4Fr7CvFzAe32/leBwscfks8JjGc7/bW71kjgcFCLbsdGcZj6kBHtNup/tyl9fXvnal7Kk90y7T7JiKqV9sGmPnsKx5ckfEywo9oe3BhJdd+wBYSocl/QdNElTUJovClu89deB6/SUt7EkgaKk9t6556fHM4s+yXKy3cu5DuWqOVaCaTYbug3I6GuUBeXT7k+0GzClhOXiPQnijQLc0FEwxa3ybBKWzc5JtTJQ5OXrhfPGVPLcPgNRJTI1m0sWGZbGDu5vG/nC4GXw3iZvD2zY/En87XE3cAAAgAElEQVR72/yu0JnztuwY+0Lu2Eqm1FYH7i+z3P76SAMeSqmTKJSTMfZ+ytw8RFytZoHHNMw1LeDxI0TsZozVhBC/dc59NI7jiayKF30KKSW5o5HG4yy/IEScNuDhWWAA/PqVV4olxz+hTKIXCNAreFZ/s3Lp6gD00gDyTm614o6UBQVbSq1TlPPj2Q9vvEEJ2iQyp6KMBUcFG4sgMADnJFjLQJM9L42RhFB8KKHzAa3UU2WAUZPrOHK5Jc3dPc1E34dB2+OqrJ6IMBzanHTGc2HA/gp67cTCeRpO50u+BY29c1cM4ADMZe3lMVkSZj7WakfZvLnYGb2sUgpWO52dYLJkQahExekMCTgQ4KCClg9tLSYMENyCNblvSxNCFWyG8aSRNzKh//HAhCzOfbhrC3hM6GgM2aKjNQZzLng9NXZrM80eCMrtd1pZuUsH3Vt02oh7YX2GL7B5nwUe03gFvQTwII3HjdP4EWgBc65SitKgCXiEs4zHdB59/14vAh5Sym/XajWy073gMGM8fmStpbaxvaq0v4S4fLIYj5NbGo9pzfHY05VFbMH2pFxdUMlPsqM7L5AueeeCjugEyJrK5imSzWxANpPeXrYAHnlGjAcV7IoaHDlgeXEl9T5b8sHPgVE7ExeuFkOaZLA1d/J2DDu+B1o8nuVyYLx9rN539cZ8P9sI0PX3481wZwWTZ7p4OnaC1ckHquXwjFCyYxi4gKpkxMN44t4Hg5FwnCpiRMOT1SWlFfsFju8RJuBhUEHmlK7n7NmGgf9spG7dQ6l8EHruyfr7wSxbUJljpTxv50jjKu3YSuB8KwL/K9T613vKKDjQO/slGI9HnXMXAsDmA933/r5eKbXcWnsFY4zaqxYcIsnls8Bjf0/4PrxuN+BBjAcBj7sB4PI4jicsY18KeHyKGA8AOJPuyekGHrt/IBoTR6GjErD0WKWHz1E2faMyycnSZfMU6pKioa1Ij/Cjih9ZfKYEpWRnAK7FCJObkvfDCoDzEIwl7YEDLgCyLPbTEQWZamv8z4tBVQAw6ZqZHo5z9wRT1Qd5GN5qsPQHJ/EZkNV6vQ7NeHmY9l2yrgjvnqaNPuE1/YBvgl4GMDfMymMlpcdLrpm2V0ri5DxNTzdJ/dQsrh3bVo7mCnQhFX5KYeALVORWlWc5KKnAeZaCPMAYkKTH6JwC/XxrFR0KxgRwCm/NaT7ZZUlGQA6J8TCtfjeCf+RUxcEYZozmibZsIAe72Ql5e6Vj7i9G08YfsnpnTVWy9M0v0+Z72AKPrq6uMxhjlwVB0Ed2ulrr7x5EO13fCiCEuAYAvJ2uEOJ6zvn/ajabN0zT9evfRgixRkr5QUS8OE3TaNck+mFjzHf2dnE4WZ+Vc/6vQRBcXpoVl1ul1HdayeUeeFCOhzHm3yfrWE/XfjjnlLz+dc45BQhSUN9N+wI8AKBcLpf/Jc/zNVprSi6fDOCBSikCHjcjogcezrn7jDEfA4DHp+vYvPB9aDJZd20fa9s43u7qIycqTN8UuPTyauAWCdAl54FEMSkW+j2q9oGfMGmBQM5WfqHApQ/eyvIYOCtYD+9AadHmhuXGssHcykczEHdZF6xvQnB/p14y9tRTkF2ybl1hwr53G17b3ydFOlztKePx8fj2s0zcODcM8ORyKLoFc5E1OXLmwKeQe4/31vKAHLrIapHgiKNKZTHt0GclN5TUSlPLVC228tbY8u/ETvxsY/sdo/39xVdftqAyV0t23uBI8gULfBXjcpsx9iq09tZm0Wo1JVsLeFwFADMpufwkxtgVUso/cc4tsNbeprWescnlQohPIKIPEASANVPhaoWIXuOBiN5C1jn3pSzL/jBZF4VSijQez7VaAcC3jTGXTdb+J2s/BDyccz9yznnggYj3UFvenhiPIAg+Z619367XnU7FgelstXqJ74239Pfy7UG52qnjrlKeHsds9npIhtdEwr4q4q5bIhn1ka04uScRVqAFcO6r876C7+jvNGxyQEa2rsVC2YtEWtbkNKKSiUcRXjqx0e8JjKAxgGluWJzmbjsLSk+qauejRqp7csMfym26nWemMfDw3PySdeu8ueBknb+X28+1/X2q0lUPK8aWhTULFOpT0vrYKY2RoRPLEZ+vOMznYLvAaiUpZZFsvTyjQ+eTvmdr/vAsM/P6jOK/lDJO7BClkBftUv43DsESQ0TAg7p+OUJqU78/b/5BYfNO6STDkSzHx3lQvVWD+7WW4lEpopEnAOrlh+fmfeteHqAd7sDjI0EQvJfsdI0xMwp4cM5vEEIQ8Lh+qi/c3fe/O/BIkiRCxFngMZ0n4I8Zj2UkLifgQa5WzWbzbYc68Ni1uP869RjvL/AIw/BfnHNrjDGdxpjJAB4U3HkyANCETHa6tZkAPCYuOaryUcCgtM0TmU3fFUHyZsnN8Yq7qhQ0HbgiVM8SB05duLRgJ82H8BoQQ7Q5TRfUQgCF6xXNhb4lwdKD59ayeg58W27FA9qKe2MmH7YMHstseWi4JPP5Q5F7tjv2c0FtKHKv7o49IBmAnawB81i2vcZ6eqql0KQLMU9PyWojKxWzq6qRWFEKRDtCLsCRwztRGUWibVGPtIXrCX0aRxaX1K0t/G9I3eGzMnkAqQvGxzP1WOrC/5UCW59Va49f0r/xuSDEBQsq5NJz7thYdhU4PI1zsTXX+guMsQ2NRuPZqbp9wzBcTIGvWmsqCBztnHvMOfeOg8l4AMBzwMNa6xkPrfXFADBKetupOhb7sV8fINhy33qbpsbxQxd4XLS7ne5MBR6lUskDD2MMjb81AHgh8HiRFioIgquMMX+yS5S+mgTGB5Px+KMxsSvifNi0ByxdbJsDKyNu3ighP92m9Z5yEIWMMW40jSS0xi70Y5JTwaWlRfDic1pnC29NXlTzvQest+ctFr40LvkftbYiR52ebxw4gyJFoWoW+eBYs7nJOPsol/zxqFTZkqTpFhRyqAo9zRrUbNwVOXgMoN5dcSMLO11n54jduHGF3/PVV1/93Dtcc801eHXr3dY9/DBuXDGA71h4Am5+ZgQrXXX/sepbKixqT5DDThGIpFoJysfkjeaxzbi+JI+bPR3t5SVK8MUuTxc4k5JzYCA5Cq+DaUUtFia41IY7oZAv5olWHm1hae6tcKlIVMwr5DbojT8IeDiaSchCtzA40WD88dQWKYy8zlhpa6bxniS2d/Jy5+95IB+Lh6KRqDs2rZa0PabBzwKP/RhR9+Ml/iy3Wq2ustaWhBA3thiP6/Zjf/v9EiHE+VJKEiZ6xqPVajXLeOz3Ed3nF+7eakXAgxiP/2jZ6b7NGJMjIjEedE4OqY0YDwIeAOCBh3NuvxgPY4xnPCYReCwHgJtai8e6c+5+Y8wVB5Px2P3E3n3lKjnUE3QynS3H5vCFktveUOFJkeIh9whCg9GZbx4gsTZND0opSDPtXUhI8KeCEIzLwHrCjLgF35DrK1xkk2gczzLLhlLLnsgceyAz8KCTfCuKaEQHooYYNQ1Ckuskl6CslEYKlkSQmgrPTVuWJAvQwVIp+WtN3DgpELioGoo2JRGcSX3FkdiOImrq+TmHJjE/4dHDLwCKTm2LVJ00ZG+ZpEY+VstLP09E+C2GatN9pdsau3vq9/RU5xgjzqvXkqvQwkqO/Alr7Oddxu6oQ33nVN0kE4yHtZaYvEUzFHhs0Fr3zVQ73YMBPADgi2maPjJZ14VS6pABHtZaz3hQDYEYD0TcnfF4KeCxNs9zMidYNVOAx8R5o/yj9ifDUIw+PSeUI691ee1NeWP81LZKdBwH1g3WSO64X0N7y13PDBMTXOR9pJQbFAY+dJXaUgXZwLZAh7fv9mMTAY/nVGgt2TPZLlGpXwDxK5kxJkmzugEYZpxvQ46P5zp/RKB42olgSJXax5yLGka6RsPxmBmbVioqH0uNqfKaHRUdlkDJxBZ1x1iHGlP1bkzmNlgQW0mNtYLbqMJYWQlTsnGjkjRrHcalc6IwWooAJ2idLU3iZlcUyHIUyEgKFugs8cxFod8oxPfPbTTW+p4wb0dVPIgq8hbt9B2LcZr+aBHlwCiZ0e+R+YRyCgt0vAgOTHLdTHP7jGPsYS4qv3MuumOsKR9QbeWxbdt3xh//+j353t5zRxLwoOTyL+3tgZnk5/0R8HDOlTjnE8CDGI8pp+smvg8BDyGEBx5Zls0Cj0k+0XuxuyAIgv97V9X9IsbY0lKp5FutkiQhxuMCAh6tVqtDDnhQS8oui09vpwsA47TY35dWK9J4WGv/uV6vr4njuAsRJ4vxIOBxo3PumF0V7MZMAx40F67v7+WPQk0dk8Np3NYvZDZ7byDg6FCg5AQ8shiqUUgeUABa+8mjMIiilgLhOQaSARbS7SLx1zuYTFDnPlDLQWZRpxabqXGjlsmnWaA2MRX9wTnY4hB2uMzVkGcokXcyjgvQuUUmaZ6UNeOlTuueMAw6qpWoJJgTJksgi+tQCsh6EcBo7auKRZWtaK2iRxEMOJFAXDhc0Y9FqNzAeP70eNP9WPOer6XAN480stoLJ7Cenp45JjPn1ev1q5i1p3LELVabzziT3lUDGNqLe25/n7JkVwHyqiAIPPDI83ymMR7znXMEPGZsjsdBAB637aL+vjSVwMM5921r7YxrtSLwQMyuEGIO55w0HvfQ59xTq1UURX+htSbG4zQqZlCrVRzH0+Jqtbc35Tf6e8MOgLBD1RYoYGfk9cF3odUrJeK8tjCU6H1gtReV+5wjv5K2oEFDUA7AggWdk+ZM7AYyaNVVBOE9tyj3oazFAp3ajtIsL4wwhIAgCMBYA3ES22aSZoLzJgo5DiraLoOORy2yrQ7YZm34NuvsEGKSOIO5zSHPHcsixR3Ui3fLMGcxpgIZE0pwjoqFaFinYGyhlLCUAyzS8fhSE9eWGBNXGeOlIFBRFAQhWZMXSwSAQJIg3PpWKU9RFITOc9vuf//jH1Kxyie5Fj/2lrgF81EcExLvK7AiAM0pgNFTqa6epI81M3OLiCr/2bT8iVyr0e26lDUqWXr1PobVzgKPvb36D+x5uwMPr/GgVquWq9W0Ag8AOD8MQwIe703TNGwFtM0yHgd2fvfl1X8EPKIoMkEQfDdNU99qpbU+ZIHHhMZjd8aDxI17C6wJeGit/7nRaKxJkmSygccNzjlqnZlxwKM19iP0A/6gfsocIeDkQNjzGOjLQoHzArRCmAwCmmFbIXzUWUXzRKuhyffYkNsL8SHFBNRqy2pR777YRc8nu3vnLHKpLWOpRWhoawbSJB1L06yhc6IvKHNDBEKIsuK8rSzlXCV4BQCDzBpBCkXGEMkul9iOgLCFNWCy3AcDEhgyjuTlPr22mMz9hE6TGxH4hkLA9HhmxgwGPzescmOWz/tJXN05/lLC955qz5xc5uc26421zLlTOcJmZ/M/d1rfPQ4wvC833748lxgParWy1s6kAMHdW63mtYAHVaxnZIDg4QI8djG4n3fOvW4m2+lSqxUxHtZa32rFOX8h4/Giy5+ABzEeBDwox4MxNh05HvtyG8KEkxMAhAYa89CmKxiYs5g1b3R5dnw1kG0BokKtQfoVrQELOTUHAVPkaKXB5gYUqlZFv1XpJTqgxQgUzEABQvy4SroHxrxlOWnpSA9CDK0xZDrpXBhGNs+NToxLMidqxuGoszBuna1ba5sOcRwBxx2wGgLEyEmcwhx3BIu80CJ04MrO2TYO0AYMywywwjirMrBVYXUbx7yiOBPWFabqHk4RW0HGHJx7w5EkTTzY8BbszwEPYjGea7barbWsSPwj0OGT332BaIIJIb0HtfWS05cEYCHEICFDenA9XKs9lVvzPUT8oYnKj7osH4/HZdY5cpztu3ZdYcW4D9ss8NiHg3WgTxVC/C0A/IVzjiZ1Epd/Y7o1HgQ8yNWKMUbAI2gBj2kXMh/J4vLdGY8wDE0Yht/Nsoxcrd6WpqlGxMsPxVYrYjwYY17jMcF4GGP2Gni0xOX/rLWmHI+uSRKXU1vScuccmTjMWOAxMbb09y1XJx4bzMnzeFVzfOwfFnZ3LOuqhKFyGSidggQNgmCGIQeXwtGKWq1Sn/lBEwbZILZ6l1stT4VG/bnG5uKnPoXWW/FaY12qjcm1NsZRWY8qfsgZZ4xzBBkw9v+39yZwlhz1nec/jsx8R72q6ltq3UJCIBkQyBjJHhsNgjEYY7yAAC82l3fHO561F8Y2l5dB7PqajwdzLGAMn2XHs/4gBo0PDoPtxWOtwWYREreE0IWEpFa3+qiu4x2ZGcfWLyLz9etSH1Xd9aqrq/4PSl3He5mR34yMiF/8r4aUmPhgVUGRYFg2QooZcianVBKpMFvDvgHxUwuPJOTbD+cJ8yLcsErsQLrC09zhvrnd6+Zf+sa2W3fuMfdec5yc+Z1OZ3sik+cN+v23SO+uVkQPGG9/VRtzx2xccI/lVQmPtzjnXuScO985d8azWhERCuX9MoLLF62DOyrh8ep1LjxeiAJjY4zx+LSU8qoquHwsFo8lwuM/O+deP5ZOdxoHHY3xcM4tK7i82WwGVytr7TVJkuDsryqKYmyVy0/j8uimm0huPXhZ8rRt528xvn8Z2cEzvSt+LPXm6kz4ixqSOhnGGVQth8updKEOEmJAhPOUoDJ3tTyuV8m14Aj/jrolVQkwKmUShEgtQLBAR4Yoaz2VyN5L2lpBhXMIsPPGOYgMMRBC9knKXAlReKSHgrZBiUbvsPzHQJ0575vC+wYJFAqHUxPyczithNWp9CjfFOs0hQDxOIKGCD4pYtE/hMIPh/ZKbFSiIzi11gKkCqTHOIzrhPCwQpKrrdE4rkN8C5J/oMp7k+YKYR6fG9CeQ7OmcPafSMiPZ5Otv5Mzve759EjxyltCQOEpvVh4nBK2U/uQ1vp3KuGRKKU+rbU+E8Lj+WmaogDVjUVRpGcwne6mzWrVbDZ/z1r7c3C1yrLMNJvNTxpjgsVjMBjYyj1pzcXgqfXqoz4VYjyQ1QrCQwjx12VZrkh4JEnyocXaBP/KObd1NWM8vPefhsVj8fnrrTdXq1GCmFzpwYvThT2zl+V24Y8vu+D8Z1y0c0tna0tTw/Upo5ISX5A3veBSIDEzxeJNoVAWrA3R0SrMJGG2ChmxQmpEfMVUthYJ20Mh2ugGFTK84H0QLSHIMGZEiRuIYacvuHaJNA3xGVHIeEJlclQWToQkjXMjt7tH+kq4f2lyCO7E5B/8rpFLv/Cl8N3Sq/vnffKp0sm/eyTZfvev3nRr93gpKiE8pPfPK4viLYL81YrEA4Vzvzow5o5qwb0KXfeJh6iEx9u89y+01p63joQHslq9strZ/pIxBulQ17PFY8MID+cc/JHWpfBAVispJWI8tnnvsfN+R5V967h1PCA8KlcrfHZdBJef7GFG7MfMXYNst+5uyaS5ZjCz9/qMymunMv3UjGxLOpsIlNMOLp06jGcYFTVcQTEmVj5IcQOmikirqqKHc2NRrxMypQkhEdipsRAuKriikTFY7GPhj2xZVWpfxEJgrI0HqC4hbgxFa2/M3OsRuY4PDzNqRbEQf65tLrFaO2LmnCmiVSKmOo7xccPz4PJUuBy4W4W/hkyC8Zio5l59oor/iBtOyAUM19xSSrIYs0MbITqkty41hrJ+QY25+/b02t97aH/73ocfKxvt7L9qrf904hlXfJnuIPqTO06vsCILj5P18lX8u9b6d4nord57daayWhHRehEeH82y7I2bMZ1us9n8fQgPIcQlWZaVrVbrU8hE0u/3X9jr9c5a4VEHl1dZVWYR44F4leW6WsHi0Wq1PmiM+Wlr7Vbn3GrFeDy1Eh5wnekR0boKLj/GECN+9kq6INH0oW0TzWuftHvH9muuvJSmE0OynCdpejSRxaxQxuSheGCz2SZT1jUywgIiVgwPhbOODvoOpnrMbCEYE24FNqZPhC0f+d2lisGKECCYdC3y3SN3pSTVSGlgirARiIUKssi4MKELSmSCTUbyDj5YEEEQHZJs+BIEj+nSFbYgum/g1RfnROv/6s5P3t9+dMf8iVL7djpIVpDeYI37LeHpainE/aXx/3Mehcc4Xa0ukVK+Lc/zn64yoq0Xi0ctPLDAhPB4zToXHuPOarUmFo/FlNzB1Wq9Co86xqPZbAbhUZblSYWH1vq3pJSvEkLATeusEB71eHnTTdfry7N2J+sd3r0jMT+RSvtKOVi4KhN2q/Q2zfs9yloTsdiqtZSgqGmVUy8ogbg7Uxki4sZI/ZtYa0iShFmXJJWFoSRJYQkO+zkYE7WGhVlQUVYx1SGmLrou1S6vUXFEP6Twl7DzE2sbxZ9rZyeM0UcECCLmYbEoyzKMszGtug/tQQZDHM9U5426ps7WNWr1gGtrcB6r8gjGMR1nRzn2QugQQB6tHppKK2xp9MF+Ke+fN8lXbv7cPS+479GFp82Wfv6cc5M/7bT1J7Y+rX/bLadh6ajvHQuPVRQWJzvUqPDQWtcxHmua1YqIUEDw9ShAVRRFUqXTXfPddaUUhAfqeLjFoOrbjDHvLYriL07GcAP8PYPwcM79HBFdkqZp2W63P4XdSwiPbrfrKjP+mt+T02Vbx3hUeeRnYfGw1q5IeDQajSA8YPFYRVcrVHvGc3bJWSA8wnx03fl0rlTy3bKgF5wz3b7wR5+ywz/j8t12Mi2lsj3ZhAgRyFkfK5nD8OFhkgixHfW0Vln3qyrowfox4mZV76KFDTVsxEWH55jhpMr9HhYjyGoSwtY9Sa2oDIULY0rf4PuMNL8eFg9EmMfJrm4DhAcyoxRe+txT2Xfu7sL5Lxaq+ZmFIr3znh/252665S7M3Mf1Ee50aFtu1PWS3NukEFdLoe4v8/LXc0MokDY24YH+opR6u5QSwmO3tXa9Co9frDhs1nS6YxUeWZb9nHPu3y0WIb22Eh7rMrgcFg+lFDZ7EOMRLB4nq+PRbDZ/03v/aucchAfCF15trV2XrlbH2qBB3Y/9fd3uJP1zGlRerkzx48r1f1wL9yONVG4LMRHBKOxJQHiMWATi8arMTsPvj+SFqgzG1V+ihQMLf3wCgiCOn9UxKkvykUD1uv5S3NwJX0OLRhQgQ8EQI0uiAKqHwcoUg/FXaxVcW8NYG8beeM6QYh0bRLESa5XPqvYlW7q0x8/Rko0viI0BXHS98MbTwJI4WJTiO0VJt/dy+sbhntr3J39+99sPdc2L+kQL01v0xxtNcfM3Hy4x5q4onuNY6woWHqe72lrB5yvhgRiPRa8r/Tkp5cf7/T4WRKd9I1fQjFp4vKosS10VEFzzRS4Ljyg8kiSB8LgF5vHBYBCERxUX8X+v4J6ui7eOBpcLIUJWq5XGeDQajRDjscrCA9We/8p7jyxF693iEcbkK3fQLkfy7XbBvbiTqCddfE7LvPAnnnLnRduTLZkqd3caXks/CFEXkAXkyphDCul2g39AFdcxnNDiIBOC0YNrFRKYYEauc7dHsRF9gkUw08PPIJj14UFVxSBi9w2pKRHNgUkYLgjYBQy7g+EzNgiXmJDRhxgPJAIeONnvGtrTt/6zA+P+9pBq3Ga7jfl/fZy4jqpDh6Qc1KFtKqfnJpreJoREOt37BgP/vxhjxio8Go3GJdZaZEJEf9y9Dl2taosHhAdcrZadznINBoy1rOOxlsID1wVXq3WX1aoKLkcmQbi6dqWUty9Jp/uE2446HhAb3nvUADnbhEe4HgSfd9v7k7bKW9Nb/VNFOXedVu65aZZcr6RsSumUiKmvQnIL7PnH+Idom4guSthwOSJC6oxQUTDAo0qGsS6IDbhXwUJcj6jBahFtGsGiEQatWMMvLOyCxWP4Q/W+Sj/UWW2xsVOlt40HiMX+IDZCPB0yUCGToS2jpSR6wlaV18NgPxwyawer2tZxRAzhmNEV14mE+kIMCkf7c+cfsM5/My/8txd65rsPHZz7wYP7pf+bL+19X+7cjaWgXqutP9bIxCfvO1B+fUknimP0Cl+bSHiUnzh4cOZMpdMNtyVN099Z3HGF8ECMxxcq4YFd/rhSWJvXDY1G4w0oFFSWpfLe/9KZqJK9yYXHHyzuRr1kqfCoXK3QF15/Ju7J6XY/pdTPCiH+BMHlizuEp1THo9VqDYPLUcOuSn7wD6fZtquklJ8WQiDGo7uOXa2Gg/iTJmhnIeVb3cC9RBi6PBWif8OPXfTRZ14+/dTplvqp3TsaGRIdwuohsbT3JaXIRoVdPWdi2t0qFDGklwwB3rG0XywxGLNNITDdhwCM6B8MH+iQije6OodXHgpJhbBHyA0yDhleqmDEsCOXBHcAVMEVwdf4iAuB8ZpyJ/Ouk3u6Bf1j34g/W3D+Gz+485zZm2699WQ79PX8tFWl9Fwp6W1KyquV1PfmA/cmswauVt773y7L8gWweBDRekinG4LLtdaoXF4LD2QphOVnPQqP/4mIEOOBDrkWlcv/CfdsNSuXK6XgFvvviOha59y6FR6weCy6TH3WObdTCNFFOl1sLJ4onS5crYQQoY6HiAHQv7Beg8tPNAdghHv39derref1W9u3mN3Slc+zpviNqcmJcxLtG4ky1EgQcWZIIuVuNdZBbITvg0WkFiGV5XiYjQ+uqZryogjWXaGSENgdkpeHLH0QNNFlqraXxG2Xyg5RiYKoKxBfHn8/mgjq6PpHEDAYaRF3EWP0gitV0B5oa6wmLpQKlpfRWBVsANXnDgIk1CiJcXsx9i4h61JrhB4UQj6Yk/9Wz/iv5KX/b4OuPdB3Bxa++OU9Zqa5pXn7N2beZxy9yksqGs30IzLR/2X/4d43qousvceizlrha8MKj06nc12S6Nc3m41XlGUxX5bmEzMzs2dSeIhWq/W/W2t/C0HdaZr+g9b6Y91uFzmz10x4NBqN5yulIDxg8VDYuSnLEhaPNWtD2EBQ6o/hajUxMeEXFha+Vrla/fkK++/Z+PYsSZL/IKV8iZTy4iRJCrha5Xm+vdvtooAg8olPwOgAACAASURBVPWhgOCaW6FOE6aA8CCijyRJst0YM2eMgdl/OcHlwVi8a9euZr/f/yB86vM830pEB4gIi6rTFh5CCGSRC8LDWvtN7/3/iIXkaV7zan98OB7v7tA2J+SvF333cnJ0ZSZp/qJzWm/d2fQ/tWUyu/Gaq86zF5+7RXcyKZXPKROGMl+SQjZcO6BWmpCzBbmwQxYr+8IfC9aOAplQpCZfZ5xy0UyPSVh7BE6GvFRhMsVUXKroCwzRoqq6HGFSC2IFAqV2G4AYQTaZWHzLkaaB0X6hdPcf7tu/7+bmowt9/8i+h+3cTbc+mK9gwtqWpvTc0kJ4qGekib6nKCyEB3bfxpbVqna1cs799GLShN1SynsWF3MvGQwGD6z2jV/B8ZBO95eR9pSI8Iz8ozEGGZZQz2RdCQ+l1E8T0a94719U7aaPCo9T2ikd4VQ/KxdUmwpXQXwppf55kUMtPFa8IDrOfXiJEOLNSZJcZ61FJsj1GFwuquDyP/fen+u973vvv26Mwfh53OByrfVbsBYQQjzrLHS1Wnq7xL++5hr9jEv72QOHFq4rTPnOLFVX7NreaV14TkecMy1aqcwR2RDSf5MpQ+yHlp5ShKWFjROMcjFCA5nYgrVDatJJGhbxdlgyA/EScXMnCI8qcUdMxxuzCoZX2PNBvvG6Xl9VQ6MSFEP3qyBy6g2bKjh9Se/FOWKlpviHECgOjVQFnYciiUkSRYbzwUID1ywImATB8l5RIdrUc+nhw317Nwn601LIb5RO7nlkf35ospkUj330DnsnkdhzxfbWN+898D4n6NVCkvFSfkQo9V96vSdYPFYwdB15KwuPU8K24g8Fzq1W63estW/J81xnWfZ3SZL8nwsLC7esYAJe8YmXfkBrfYOU8g2YuMqyRA9/bZW6dbUG6RO1cdjfauHR6XSo2+3eZq19b7/f3wwxHo1mswnLF1ytLtNalxMTE59EXASyWvV6PewCn43CA/c9WDxQQBCuVkKIz1dZrU4maut+geDyDyDGA1m+iOhxKeXrjDG3nuYzgkXJZ9M0vVAIsWCM+Za19pfXS+XyYz0wHfhpp/QrguhV5OlHhKXD0xPqTZPK39DO5GsuPqdN1z79ktuuuHjndDtVT03dgFS5QMoNKKGStIDLFXbiEAtiw84cZsOQXjJYOpDmFrt22FWLnr+14Ii7gVF4YMOswMwzdCaIrlmxCjm0TJxUsSuHiQ7TtlcpOZlS4bTrFnRfL7dfmF3IP/PoY/1vtF3a+9LEfWaFAYrblKLrk6TxNiHo6ULQvUVh3rwGFo9Ly7J8Z5qmNzjnzi2KYj3EeEB4vFFr/QtEhHS6X1osbIjg8nVn8YDwUEr9ChEhWQQSiSLI/O9P81mut5Xr+QrP9F8hna6UckYI8eXFNeP/upoWD8R4wOJhrYXFI6mEB2LXqqXlCaflemxb7vy60vfXPLC+gHj4S2PMOYhlE0LcXonSk2a1QjrdEG8txC+cRTEeTwB/E5G89frr5ZaDdz3bev+ugzO9Z7UyNX3Z7in6yWfv1k2Vi1biqJVqkrASS0cJhAYyBZZ5cMNCvFxQxVXNjGhFwEZLtbUPt1KMnUjeQbEuUbBehDsX4+SOVEOPCTviX6pbO1LZry74WhsNonWjco4a6TFHF1cfidWLtpBhtiuJsdcRoZaiTjKSSPARas56sjKjPYd6xcH5/Otps/3hguQ3rEv2dmfS7lfoK8Utt1QmciJ5zW5qfG8//R9eyP9eJqooCvuxktzNVCKn1em/NrrweF2z2bjxDFs8Ku9oQoXqd1cFqZojMR5/efq3cUVHeF6SJMHVyhgDj4rfk1J+UWst8HWSwfR4/eWEg+pgMBCNRgOpvASyQeBZGQwGb9Zav6jRaLiyLL/qnHvfZhEeWZahnstLhRCXw7w9OTmJok/T/X7/X/T7/bNVeKBvIJ3uR6SUO4QQfSL6qjHm9xuNRhhLB4NBPVEjyKl+LoaTt1KqKYR4k3PuR51zbQSXw0f5dIVHmqZXLU6sn1VKBeHhnPsWdo3zPL9vpGztyB7V8Hla+jzgeUFWmzpfIt6I70d/F0u/EqlGo4HvcVy4NIYvnG9xHAgGhjzPkTkfIeLhNdnUifekSlOKoqSOEP6lQrjne0eXkPUHJhrqzan3z0ule+2ONqU/8pTzPvOcpz2pee70xNNb2k5nrptkIpeZRMGsAaXCUgIBgtoZroxuAUjTqJMwVUZP5+jxPMx+Eqwd0f0A78AL2V/qfC8BSJ18JZguYTmRZD0sKZKMTMmqBvWMsvvnisFjBwf3/+DxhX/82t0HvrrnkF1wGZLzks+t9lZlZHMDXy2ntcaix+V57quaD+F+hF1H7ycXLVbP1Fq/Wkp5CRHdUxTFb6xBjMelzrl3KqVusNbuLoriEaXUW621+3AfUcAL45oxRlRtBqaxzqlICe2ce3Gapv+SiKYW6zL9U57nsH6sR+Hxr5RSwdUKwgNuxs65b2itw70Fv+oV1nkVw+VMZmAfjjEYDHYS0e8qpS7WWsNC+mXv/TuLovj+Kgic0JZWq/VSBJcbY55TCQ+c42P4W1Xtm4qiwPwW3o85Dt8rpTy+x7Uvacvoz0d9j8+MzMHhb/h89Xt877Isqz8TttxtnFTx/DwZ87n3floIMZ8kye3e+zecyNUqyzIUNIbb3jVwhxNC/G9Syn9An67vUX2fRtYH4bmsbx++R5mWRgP3Uw//hs/h98Zg3Nfhfsff4f1HPj8YRI9LHC+8B889/mfwc5w7IlpFeShYikHEhmO0221YMGJ/IiO8saKhFTUTcYUi//qDB/tXaO86521v5jf85CWPl93e9smMGued0/K7tnXMROJ1KkopTZ+kzUkJRwobNHUBwZDxCQt5bN5Edye4lSopqjiPemQ84nkE7VCPk5WjUxQyYeyMpo86rfmRm13X6qhlRNwMGk6Ydfh5+NWIXImhHyHoQ+sMmanIOJgoEvKqQSpp06Dw9sDhebt/pp/c/+jhct+hhb+5ZPf2X+nprNsvbbH3C/eZW5Bh98hL7tpFzZkD9EEh5S8Ipaxz9Dlj7N8Hq28c+8LzWj2zYSwM43U8xvHWg8Pfj3WQXM4IMq73VK5W60V4hLI2qOEhpXxzmqa7vPf/lYj+U57nn1+tAXI5LGHxQKYLIcQrrbWp9/67RLRXKSUxsNTBUSc41tI+c0LRgYe1LEuYgVEVNQzEWGAMBgPsQu/WWhfW2v8PwsNau9YibDnIVvs9mZTyd7XWL5VSXgY+ExMTd5Vl2eh2u0jfiQKCbyyK4mxztUKK6J9ZzKjyQa31LmutMsbsRzxFlqG2NcmiKOKoSciyKsUiB1SsQiqVMHorpRKt9dMhwuBy5pwLrlbGmNNytZqYmLjKOffpsixRQLC/WMPmzmoh8YNWqyV7vR5GzTB5t9vt0J+7XZSVqMu6Dgdl+HdjsRcTusfFE76fRMKISoTg35aUEve5XlnhPQ0hBGZRPGfSC58WhZlAJnikpMV81mw0JpwzmTVeWOuUVOry0tgLnHMtJWlvO81+wxZ5EB47J6h17rbJ28/fNX3ogh3TnQt2TT1le9tPbGn6pJ06snmPGspRKi0pXxD5gpyB+HDBbcD64CCA3O1BfNSvoIjCV5UHXnjS8CcORbjw7FaWk1DJFxYUGawbhjIqKKNctqlrUnrscJ5/557HDz+0f1Y+dqgfRMhsjwYiRe54SYWT3qvUlyUuXpZpmhbOOWNQxdAio7QLpbZCKl/nUq010itfJKXE9/fkeQ7hsSbpdAeDAbKsBTc9pRQ2SaAVNcYzbJxYa2U1rqHxEoPoMMg07mAud7f7hGNNTF/sJqy1F6VpCnEvUEBwRHicLGZmtceyEx0PzwqEx79Z3IBAAUYwQDKAmVD2XgjcX4wBOIao/n7C9lW7wUPRgp+LosBzhRoU7cVz7VNKfVlK+c6FhYW7V4s7EcHi8WYpJbJaNepd6er5jwsuA2+UqpaD92Guq+5X6M/RM6Zejg4DsMJYCEVW/d0uth3F5/Ar/C2MSXgppfA9jmWTJAnfV2MpxskF/CyEmDbGoBCgTtN0VmuN4PI3zszMPHwCFr/ZbDZfrZS6ptvtYm7+lhBir3Mh2SzcZ4cB00mCJJgxu5K1VmDvCLc1puP2lKaoGy7CYjQszmE6qDYPQi2NUFMDnzGx8F0VIV2WZbinqFYqpRaJCmIrjC9SxQ0qBHTXx9ZpRt46sqYUzWYDeaYcRjLlvfbWyEwLL5zrDHr5k5ylJhw/G5k8eN6u9j8d2Nt79paOPOfpT540P3b1Ff3tHWq2VZG2VElNDVdTFGctyJZlEI9IxYuVPdoMwYDuChEkBWp8wNqBYPM0xllUmQBDhx554mE5DoNAVW8julTFQPQjwehHBgm8X4baIzGNbuwkMQweac1jdwl5y8NxY5V1Te2JaZrtoV57Rk626WDXk1ETdGjBFt9/YE//G9+9f+KxA7nq9+kzFzyXXo7P7riV/Kfi3tLoGKWmp6c73bm59zuIUiKVpukj1rk93rl5JWWiJYY84+DKJaD5lA5qqnJtOGq8q/t31QeDTGLhsZZDMdG/FUL8mtb6CiHExxcXnn82GAxOa1G10uZrrZ8vpXwthEeWZelinvqB9x5xBeFBG8cLx8VghEAoDCjtdhs/N7B7JIQoyrKEq9X7iqLYFDEeUsr/AF9xKeWlFfcBRnT4DxcF1l+hKu7ZltVqaPFYLAIIF5AEI9Ni3Rr4GhMmLVTG7fV6YWewmqSx4AhjcjUI4+emlFJV/eIAkh+cbozHxMQEslp9tiiKC733mEwHZVk+qrXOcd6iKMI4iMUCdm6wiwnrDHb9RhYL4S1YK41aPLCIiuuMuN7Ev7hWuDHmeagujmOGz1SL0jBJCOSoJWywOUy4PuyglaW21sF5mETYx3OZ9T7FKbVWB4V3v65M/7mJpF+aSGhCOLmQCmnbidJTqW5ccj7JH7l8m7jq8guonYrgdqXsgFIqKFVwnUL2K0z4MXIclgoIj5DbJeZkDK/wm5CZKmZ9kVgzupKEQ055xIeEZI6EIufGS3KqSVa1qVQTNFCT9N0HHqfbvvuYv+N7C6ZrnFiwzg+wvMK6OeSNj64B2MGMGX5j2CUWb+CP+wCROrLAA1oNYVpNXvc55359jYTH26u6Mug7EMzIFhQWzegb1aIprihjR4jrjmGBsLjmWI1xNdRj8R7PBsZtCB900HUrPOBqJYT4N1LKF1bPEYp3YqGMsS5YPatFbKxVsLyXr8aManGr8OC1gN57vy9Jkn9WSr1jfn4ewmO1XsHVSmt9rRAiqxeL9e59JTrDuUKNnLDoVh7Pf1wU1vWyqzoOsVVRkY4I03qsGek74T315zGWVN0Mxw3rOew8YyOviqHBZk+rEgyzaZrejrnkJMHlv0lEIatV1R5szJSVaKrH56PuT0yhHcateCG1e1AYQ2J67cjiyAIbP+P3ozo8sqqKl1bsgjBBSu5q5Q7JFo8Ti9xF04EIWaZw58uigMAJo5jFdn/It4eRJQwumZYxG7hO5L7pyc7/e3hm4Se0cxdsaSqxfTJzT7lkQj71kmlx6XlbaFs7JWl7JMyAGqkMSTpCzFrYZ3AkUKQoWBsq19Vg2sAWTRRFIR0uxk0k4oCDVQzbiAJjpCfWvKrn+QnBtTG1eZVlMNTdiLF5YcwMMSPxaDH5RxxHnYc1CBbnJjk9QQsmobseeJzufmg/Pfj4gt8/W7oDs7kclI6Mo0/PEL1stElLHhQ9MTGx1RrzHvL+Ru8ptQgW9CjF5K33TmR4XkOnQzYuEihEGGNNjvmqtMeRv7HwWK2haRnHSdMU1Wb/B+/9CxbdUT7kvf/EYupQBMOt1QsmsednWfb6LMte1Wg04P4RO3E18C+ZMI/bruW+b1TVxyJlRwQOBuw8z4vBYHA7Yjwq4bEqk/RaAT2F82SLu+S/J4R46aK4eFI9UdXHCVu93r++LMuzTXhgsg2uVkSErCpp3N3CBBV3zWqfWdz3+vvRfjQcUOPOYW6tPSCEOG2LR5qmVyLGw3t/IXaqR9uFfg9BjEUE2lq3t54UjtW+0Xs+urNd38v6s9X76kF3xJqI68Mq3JLC5CuO5B4JBf9QuC/ki8ekE7ZErXf+oCL3Ju+Ln9LkX9NUfgLLDdSiwl4TnLq2dIjO29miyy7cRk+5dBudu61NUw1BDT8gTTklyOjiTQg6DxV149bbUVlQwlQWXAVGapeHDbaYthexI2ECFjZYTaxXVIqMctGkeZvR/Y916Wt37qfv3D9Le2aN71kSBQLTcU+DYImpJas93pgdJvggm/B9PQ5VxcyGi5p680IIYZRS95dlCeEx7nS62Bh4hzEG4/WFsa1x0VXf68p1dNi/R9+znLFhGRbm4WHqZ6Y+BxbxlasVshKtO1crxHZorUeFR7gW8MMzl2VZ4FbvkC+HF95zvGdSCPH44jm/UmW1+t5qJUwZzWo1KjzqcQT/YlMl1Hao5tJ6rhud/5ZzfXV/qMei+lrrTcFKyIRDLZ2D8VmMY5WVEOnMUcfjhFmt4GrlnIPweBbOMSrqlh5/9Oc4xgVRFSwb8ZywCMjAAvf0yLHi2B+/4sI5SeJ4W5awjsR21+MARIeu5gwDy4bFHKLD+IDNjiPejFHkaBXjzmo2IZ9UVfOich53Usm9U+2pvxt0+9fbsrxIUynaiaCdkynt3takC3dO0BUXb6Hztrdoa1tSJjBeFiR9TiJYjG3IJIUh04bCrFFghvGz3jqpUpfjd0FqVulxa+tHEBOV0BoKMOzpDAVEXVSwsrKExB11lqrqPFUdjiPbQpgnMLInPneJe/TggvjhvoF48PGBeHB/l/YcnqeD3YIWSuFzh+B4B5/Hz/SJXrFkQ2ToDbbouogNnh2NpPEeEsEyklhTVklEqljAUOCwiu3zlqzQMX5wGZ18qRBbxkfOnreMuFrVWa1uPsNZrajZbF6HdHXW2n+76HrxB977W8qy/NZq7Ygt4+6gc90wMTHxhizLXgn/ZOw+YaO2nsyWcYxjDnon+lwlNmozLRZi4XuYa/v9PoTHV6217y+KAq5WJwtEXm4T1+v7kNHsLdbal3jvESiK3ctYHjWMyQIm8zcMBoOzzdUKC4kXe+8/XJbldqVUipgeXFM9EWF3uNFowBownCRG+361Mg9jl3MOfllIp1vHeJzO/QRnZLVCjEdwfxpdEKA/oo2YPLHTjr+NiKVjbs6MLBiHu93VogP+QpXrgAoWkGp3cuhu4b3AnA3dQAomBR+3L0MBvrC9h38R8og4QeGsc8aW9qBS7re9dzcI734xlS7RIngYhCSYKfwJPIlWSnLHtJZXXbaTrrhkK128s2N3TKhS267MhBWJNIJMSCgVd1Ph1lHnng9Fq6r5xwuBbFXB6QoJ5uELJpCnCv7qcDGIqbCsTGhglZ8rldg778SXv/6o/s79Xf/ojHWFItFD8hgpvUPNj7CTV23n4cMuWJ9CO6LP9xGf/9G+UN8P7CCjayRJcn+e52shPFDH421wGVq0UF8YF0fBzWTUuhG6U9WnguVuifA8nX571GerPju0wsFqYK39Z2PMjeu0gGCI8YDFo7JwDtclWCTimaue9aXP2AnXL5UrUrXu8ZjDYPXAQnCf9/4ri33k3xdFsWrCI8uylzjn3mStfQ7G6+rZD9aAyroRxgv0T/yMv2McwfXV7lf1jTyWWFjSQYL7WS08aqFWWT3COZcI9BBjVIsOxI9hTjfGzC7OMXckSXJCiwcKCFprESP0LMw9I+6l9bUEq1Rtuan7dmxjcJseWi2MseEzWZaG6x/d2a/H3NpiA6tyHG+x6VNbwDEOWFIybk7GNYKjMowNCb5CLFX0aIqbmEKqYO2IQoy8guk4fO+iW3dlfJEkH2812p9zpbnBmeJi70qfKViFHbWkF1vbUl5x4TZx5aXb6OJzmm46y81Uw/mmtjKRhSSH/Q7s6sfK37AwhCriGCPBIaTTPRLcERJz1O5QVTrcIwyCKhkKqBg4Hn8eLQMYAsaCeTlYOgJ64WMEHjx7HYr/OYUEHmJuQOLQvKLvP/y4uPuhQ+L+vV1/uIS7AaHaky/QQtwzPC3OfdYiacmId1eNsPoXD+bORKXvIaL/LhYUQb+TAkKIHEZyeFaFJyHMY6E6SjTIDJ/daqA6cqF1bD7cLFdtVFxnB1qPwgMZQxuNxs8kSfKBoiiQ3epzRAT/yzV7aa3/pXPul7z3L0PV7GrRG4Jh0zSt/VCXtmdUDZ+srfV76w5YT8ohsByLz3a7LY0xEgOklBKuVgjW+1Cv1wOPjf4Ca5g54YbwLCnlVinlBHbS4C5gjMm99wjIRJrls+31wsUUnx9AHETlGoMFPYplQmx4fCGWCAMeJqjK1QJ+/bhOmaapQnB9tVNWOueQIhRpb790miCukFJ+AotHtAvDZZqmEu1Bn4SfVCW8wyRb72RWQrAyDQxbENwdqr8NB9XKpxtzBdoPX//geYP4Fvht43dlWRZxIQKrtBSLSQakLcqB9w6ztEEMBqIoJTyKhPLdXq9wpAqSKicnDpOXHyRV/jx5/xrhbD9VNviqQLdgAlBESTulZKpJqShJnL9L0pWXTvef/dRLZhrUT9uJS9qJUIlAYGbhUGdcxXTzQb+Eya+W/TDEVAHoxpFTQnm4hAkqnQ2LCicXK6sLnzTc3MC7vbO5fGDvQnLrbbPtx7vWLDgyC4aUVeSMkN4K6cM5rIPPVAiwd86E5iul4MLke71eSHCRJAlmVqRSgTuOx7gENzX0C/SVxYxkD0spx+1qhXsLsfFraZoizfVFEJTYrKmFx2IQMzYJ0K6w9smyzNULrlHhtGRSX25XHp2bw/e1+0tRFCrLMvQxLMS+RnERcfhIbOdyTzHW9yHG4/mL8xtS/8LKjsUrHoqwysLCEy6O1fN2LOGxVHwMBX7FPameOYwfQcEgNgEWj8Vn/HfyPF/NVNkY12C5eXY1fmCeRKxWOG3lRhwEA/o1xo9+v1+7QS0VoqHP14u+SsRAOAUXssoVNGxY1C5b2LjAOSrLSti4wd+r8yMhQy088NyE/iilPIwYD2PMr/b7/UePd6ellL+mlAp1PIwxfTx7GA7RjizLwrXVQf+If6tdptG2RiOlsixoMCjgPu1R3A4WDLQXz0gUCzKIibh5gOZ5GgyCC2rozxWz8Du8ms0GwUPXmjB+Bh44HmI9VPhSlBd5iP9C3Ci0N9ytLFLqhXyzHooFCiD6RQUyIhUkDklnPyOJbsBzjduGSkYopdeQXk5oSlXp1e4tJC4/Pymefun07Hk7W37nVJpOZNSUtoB5TgZLtJDCIqQPRw4WZxs2ZbBTE92rojUo7u3EZgQFFINAqvjyaKWJK3CImcoahE2pOEEEkRP3IyGjQniHEV5bbAQZJ1zplCmMyh95fFZ974GD2Tfumm/OFCS6jkxfUNkncguWbN8Fe7WPVnQnPbm/JUcoOhr67zHGJ91ut7eVRfGHzrqfs846rbTL0iTMhYN+v96eQl+RjSwVhbGo7wT1FTbYah+waqOvTrISgMBqzcJjrGPvEw6O3e7LYfWorB3IvBFS/azhaxcePKXUedUiEA9zEAVVJo7V6hNHCQ90xtotodrtqAUJFmRIg3jviQbINeQz7lPhulFZFjn4O4vV7DFp4issYo0x7cVdBljBjpsCcdwNPI3jn6O1foYxBsHU8MnHC/0rJF7BQgn9IGwdxWDyEJhbW7nwXsS4VAMX/obMWKjVgCDz03l1FquoP1sphX+xWgiLXWttiV0+TG5VxpY6YBPPA2bCUbv+UeevFx2jv8RECDFT7cjiXopms4m3RGelaAkZbndp3ZDCIA4mBFd67OwJSrxOdEhuO9tDkfUEsxa+DJF6lJLyYnL+YrKFCRqFAr9ghMiIRLtJarJJKvFK7Zomdel5Hf3Uy87R0ylta5DJEmFkpsKEG1yRETcOf6+gM+L8GKbH4MIb+iQ2u5A/MizsnLfGO4OdduOcUJZ06mf6rjg43194aP/C4a9/b+AO9Gw5a8ktFCQLFbJYwakMMYqhD6AWiEIwIpnhhASB0ev1IAAhQMEfXwbpptF/wBT8qsU2xsxvExHcScYZUA1/+cuzLEN60lY1Rg7vH/quUqo+P77XI/13OV4HK+rTI1mTwgKseqbwbGCXH34+q37OFTXw6Dfj3mKMu1gpdW71zA83p6s5B3FP9eps2UEe9WkqaxnGltrJHvEJ+8qyxLyKgOvVeu2Ii1WaquK1woKtzqx1JEtTXBjjBevHkjFieG/qrG0hyURMShESU1TjI8bFMDdW83F9n8Nx8WxA3OLaR7NoVfce5whxUEKIwaKoONjv97+JOLsTgHiy1vp8KeUWCP0qS9fw/GFoiWM3PDZG2xLEo7UFFQX+Fi0Y0QoXz3YkZhS/wDOPY8Xjxb+H/4b3VYlHQnxd7BM2VDqNnxy+OfBFO/HhNGYNC5m+kOSKSIzWBgoxz9gHIgynRAUZtbdJdqcnahqiAB6vlja6qShpkaKd01ZetDMVT76w5c/fMbV9ZyfZ0crUNuWLllKqJUi2Pfl2YX3bOz8lveto71paE3aYEq0EYq80CadQslWGHAowYtcFBqsJIKYj9w7bRsDmHdbtxsf1e2m9gP0I5vcuOeqSoAXyfsE73Scl4cHazUs13ze0sP9Qb+HBR2e637u31z1YWDVXkO85Mj1Hec+TKGyYPARWeDGxi320LOmrJ+gT4JUkSXK1c+688IApRVkU2rbI85J0LF+CfAFaZdhpg7kM/Q/jIb5G139LN67Z4rFaI9MKjoPFz2WL2XruJ6L5MzBZ1AvdOgvPCpq+am+tJ28csF5oYtAIaY820asWeaNiDytVsBjngmpciNGnkLkJ1zMahH1kHz0OSMMFSPX9qHtdPWDhX8w7WGSOpvo7lbbjfOBau7TV/a4WGvUx60UQ2h8jCk/+Gr13owu/RE48bAAAIABJREFU4/2+PmJtLVm6WDzWTu/o78AXu8l16lY5HYGH90xNk2hPhNlRZM0JedGU0xddNJXubE93tO1r6Qoxob3QKclUYRNMC+GGabRJSeN1KHUeXwbGlLCCSELNcuutK3sleSu88eTKJKWDc9YcXpjrPfjw3MLBw2QOSHKPzpM/DE+IKi6yjjs8dOioHbalu22jZvml92hUtOF7jBXjXmij3wQRvSSFMtpWW8Lqvom2h4m9QjfuttWTOcaJ7sm76Rl5R1jAVF+jz17NphaeYLZi4TGy2K77De4Fnlv0jeU8u8uFgrbV4uZUNuaWLrxGx4D62Mu5/hONNfXzgXbWYyf6BsbPE/VFjCW4R/X1oW3L6bunwmG5vEfXByf7TH3duPe43npcHB1bRt+ztB+GuWo3kTx3N1G5nUQnJ3nx9FbxtAunp3dPZpPtFk0kVGZNqRteihZJ3yjLoiFITEiiaSX8llTJSZ3oKaUFUn93HLmW964hyKUCGgfbO3BGCr5I8JENQgk7UQU50XOCusL7BbI077zvlo5mS+vmyMOAIbrOuZ731JeeBl4gQ27SL4XsLeS2//hcPjhwqN9/pF/29x2YlfPzRHsXyPUSWN+jFxi8AoNnmiR3+HB4PrCrdbIXNl7CRt3IG+tsa6O/q+9XPX/iXpywD42z85zsosb692O4WqFy+W+P9aR8cCbABJjA8QkcbwGymsyWLubDsSsPsvD9p24cXeQhPKB+3UI3XhUnjHdXv3rXYs7rj+65Jmw6PnZPx9P1t4YF3Z13krjqquvFnj3zYmbmDjdSfGo1r4WPxQSYABNYKwJHjc833nijumr/fnHuk+dF/vBOeckFjys33VC5GEiaIWp2OkmrUbSFlNOa7LRM5Tbn/DYp/JSxRceUZdu7sum9y0h4Td4pJA9xXlgpFdxucylooEW64JWa11rNKqlnrFTzjuzBft/NiCLJjZLlDKwh3dJO5cYcKDquSOftY7tfYm+66aZaVC1ltHSuWYu5Z9n3iYXHslHxG5kAE2ACTIAJMAEmwAQ2IYGhKfjdMDLfdL3cerCpLsm1SidzYSeUmhnMq20NK0rKZEmFNFTKjFKZl06oMuavShPp4fuWJdKbQnpNhUt86myhvEjatmx0veyVNkeNo6lZexftdFfeucPfddVV/l033RRDzc/yFwuPs/wGcvOZABNgAkyACTABJsAE1o4AYuDefROJd9FN4aS33HmnuOuq/eK5VRPu2TMv6BqiLY9desJ19qXnPuDvQClUInry7k4QFfuv3OHvuusq/6533RSCQ0YOcNaLDlwfC4+166d8JibABJgAE2ACTIAJMAEmsGkJsPDYtLeeL5wJMAEmwASYABNgAkyACawdARYea8eaz8QEmAATYAJMgAkwASbABDYtARYem/bW84UzASbABJgAE2ACTIAJMIG1I8DCY+1Y85mYABNgAkyACTABJsAEmMCmJcDCY9Peer5wJsAEmAATYAJMgAkwASawdgRYeKwdaz4TE2ACTIAJMAEmwASYABPYtAQ2tPBIU/3aRqNxY1kW82Vpbp6ZmX3Hpr3TfOFMgAkwASbABJgAE2ACTOAMEtgMwuMVZVkssPA4g72MT80EmAATYAJMgAkwASaw6QlseOGRZVkQHsZYtnhs+u7OAJgAE2ACTIAJMAEmwATOFAEWHmeKPJ+XCTABJsAEmAATYAJMgAlsIgIsPDbRzeZLZQJMgAkwASbABJgAE2ACZ4oAC48zRZ7PywSYABNgAkyACTABJsAENhEBFh6b6GbzpTIBJsAEmAATYAJMgAkwgTNFgIXHmSLP52UCTIAJMAEmwASYABNgApuIAAuPTXSz+VKZABNgAkyACTABJsAEmMCZIsDC40yR5/MyASbABJgAE2ACTIAJMIFNRICFxya62XypTIAJMAEmwASYABNgAkzgTBFg4XGmyPN5mQATYAJMgAkwASbABJjAJiKwYYXH1q2d64TQr+XK5ZuoN/OlMgEmwASYABNgAkyACaxbAhtaeEipX5sk6SuMKReKorx5dnb+Hev2TnDDmAATYAJMgAkwASbABJjABiaw0YXH6yrhMW+MvXlmZpaFxwbuzHxpTIAJMAEmwASYABNgAuuXAAuP9XtvuGVMgAkwASbABJgAE2ACTGDDEGDhsWFuJV8IE2ACTIAJMAEmwASYABNYvwRYeKzfe8MtYwJMgAkwASbABJgAE2ACG4YAC48Ncyv5QpgAE2ACp01AElGHiAZElJ/20fgATIAJMAEmwARGCLDw4O7ABJgAE2ACKRGdp5R6Spqm01rrr8/Pz3+fsTABJsAEmAATWE0CLDxWkyYfiwkwASZwdhHQRDSZpul53vvnCCGenyQJrB4f73a7f0tE/uy6HG4tE2ACTIAJrGcCLDzW893htjEBJsAExktgS5qmLyCin5VSPkspNem9v4uI3t/r9b4w3lPz0ZkAE2ACTGCzEdjgwiN5XZqmryjLgut4bLaezdfLBJjASQk0Go0LrbXvyLIM1o5zvPfGe3+n956Fx0np8RuYABNgAkxgpQQ2sPDYep2U9Lo0zV5ujFkoS3PzzMwMFxBcaQ/h9zMBJrBhCWRZdrn3/gPNZvNKKeWE975XluVdlfD4/Ia9cL4wJsAEmAATOCMENrjwkLB4BOFhrb354MGDLDzOSDfjkzIBJrAeCUB4CCE+WAsPIuoPBgMIj/f2er2/Xo9t5jYxASbABJjA2UuAhcfZe++45UyACTCB0yLQ6XSerJT6oJTySiFEsHh477+NGI+ZmZm/4eDy08LLH2YCTIAJMIElBFh4cJdgAkyACWwuAhj3Q7YqCA/n3B83Go0rKlerQVEU3yKi983NzdXB5fU8wRmuNlc/4atlAkyACaw6gQ0tPIQQr82y7BWVq9UnDx48+PZVJ8gHZAJMgAmcPQQw5uMLKXPFxMTEZUT0wSzLgvBwzhVlWX4LMR7z8/OweNRzhCMie/ZcJreUCTABJsAE1iOBDSs8Op3OdWmasvBYj72O28QEmMCZIgDBkVXVyZNOp3NRlmXv9t4/1Xs/6ZwbKKXucs59LM/z/9br9USr1aJer9clogUWH2fqtvF5mQATYAIbg8CGFx5Ip2utRXA5Wzw2Rp/lq2ACTOAUCXQ6nW1FUVxLRC8VQlyotW5prS/VWk9IKaX33lpr+977x6y1h4qisFJK672/1Vr7+aIoUOODXa5OkT9/jAkwASaw2QlsWOExOTl5bZKEOh4vt9Z2WXhs9q7O188EmAARnauUelGWZW9USj1ZSinSNG0opWAJ8d57uFRp1POw1hpjDP5TOuf+whjzn8uyvJ2I8B5+MQEmwASYABNYMYGNLjxeW1k8WHisuGvwB5gAExghgIX59iRJLsyyrGetne/3+3A96hNRcRYtxs9RSj2/3W6/RghxqRAiabVaW4kodS7oCaeUgtkDVmJYPlye5xAgnzHG3Iz4j7PoWrkDMwEmwASYwDojsKGFh1LqtY1GA65WLDzWWcfj5jCBs4xAUyn1M0KI30rT9G7v/bfKsvy2MeYeInqciPKz4Xqmpqa25Hn+TCnl84wx5yulpjqdzjOVUtsq8VES0f48z+8vy3Iv3KxgDfHe/7P3/otzc3P3savV2XCnuY1MgAkwgfVJYMMKDwSXa60hPOBqhR1KFBDkrFbrsx9yq5jAeifQSNP054UQv99qtXIhxLz3fl4phaDrfUVRPDgYDO7rdDoPDAaDh7rd7iEiwiJ+vb2SycnJTp7nW733Da31xUmSvCNN0ydJKdvW2txae7dz7s+MMV8WQvgkSYQQ4vChQ4cOElFvvV0Qt4cJMAEmwATOHgIbWnggxqPZbKJyeRduAlXlcg6MPHv6J7eUCawHAnCzShEvJoR4z9TU1ITWWmJRXjVuoSzLx4qieEgp9Yi1dq/3fp9zbp8xBv8eyLLs0Nzc3OH15qaUZdmTtdYfyrLsKVU63Rx1PJxz7+/1ep9fD/C5DUyACTABJrBxCGxY4bF169brpJSvbzQaL4PwQHD5/v37YfFg4bFx+i9fCRMYNwGMker8889PDhw48DIp5Xu3bNmyJU1TLaVENHY4f1mWiIMonHMIxMbvDzrnHnDOIQvU/dZafP9DrfWCMaaXJMng8OHDgzMdH5Jl2eVCiA+NFBDM4UJWCQ+uXD7u3sXHZwJMgAlsMgIbVnjs2rXrWu/9LymlbkRRLCHEJ/fu3fubm+z+8uUyASZw6gTqYntQF3BRenmSJO/funXrFu+9NsaEI0N8QIQgKBvf48s557z3JeLLyrJEdHbfGDNnjIEQ+Y73/k5r7T15nj+yxH1pTauEV8Ljg81m8ylKqY73Hm39NgoIVpXLeaPm1PsPf5IJMAEmwASWENiwwmPnzp0/LoR4A/yyjTHYxfvkgQMH3rLeXB24RzIBJrCuCWCMxOK7AeGhlHrfxMTEtFJKCyGC4MC/ldhYeiEhPS2+KiECpTJTFMX+oigOaK0PCyH2DQaDR3q93g/TNH2IiB7q9/uIpUCw+tgX/ZOTk5dbayE8rtJaT3nvUbn86977987MzHxhLdqwru8+N44JMAEmwARWlcBGFh4/AeGRZdlLjTHOGPP3/X7/Q81m02utAVGUZQk/beSQ9IYMadKRhw7/J6wSSlNSgl81mhR2OOMm56q/0Ca0AefDK8FZQzPxT/wG5++XJTWbTdIJeby1Pz8ffiZ8PuzAVm3ENeA6V9BefD58Bh/D96Spj2PW54zcaFCfZ7kU0IbqWpZeT1kdu76+0fcd9aGTnGvk8E+45PC3wGdApQFb3M8GmcGgut7IrgzXFfmbviHd1PE+xN/58MnqRPV9qpuFd428jvlcjSPSONEJkSmpLA0lSfOoeOayJEqS2DJwrr5d1l1DW3FsXG4/PANHrhDdAL/Dq6lxzthfanZHPqup3+8Dm8en8awZISyVq72gxvUfuVacCteKayZKEBxNvd4sJUkrMIi/P/Grfgs+m6apW1hYaAghbkiS5E2dTmcqSZIgPPBSSg2FR+16VR+9fs/I2XzllmUQIyKEQHzI3sFg8HCSJEF4IF4kz/MDSqkD1tqZNE1n5ufn56ohaVXFCISHc+5D7Xb76YvWnC3OOcR4fM1a+0czMzOI8VjV852MO/+dCTABJsAENjaBjSw8rhNCvE4p9XIpZcNa+1Ce51/LskxhlxKLE2st0rUYT9iRNEIpJVw1zUpBJKQka21glGiN76n++/K6hawn7eNxHk7qOJ8jR95aIpIkpCApQjvD9955st5RWRjfaKThb8Y7ynsDShtpaKspS6q3Z/E5nSjyxhOJ5S0ekMZfhzpiRMYaklIHIYTrbmQpJVoRmmfsyRduo3ys86SkCsYmT3BLUT600/mwYE6zDHeAHFxWKlKe8JbYlmW8gGj4qu7REbaSwAu1CcJ14bhZlvkiH5BSgpROqCwtWWfRqNBOa3xYtEf24Z543J/gUiPEsC+Mnrdq7nHu9YmvJV4vbtUwYHkZlx3eH/qMMZayLCXnLCHsAPXgwFYpTVKivSWJ0J+WxxTwhAo7+gL9SipVLUFdOGZYvEtBWmnC+tmWeDZwbwVuZexHUlKZlziGJxn6oPHOD+CctPTi4i+Orksnafj8nJCFw50xTlTPdbhOKQWeb4/vtVa+3x/gforIAvfzmM/E0M2pqmkR7rvW2hZFkXrvn5QkyXXbt2+fEEIojA0QXBAeOHcd81G7W42KEAiQpSIEf8dnUR0cX6gaDvessiwPF0XxMBF9m4i+V5bl9/M8f4CI5okIWbRgDVnZQ3gcgpXw+PDk5OQzkyRBpqt+URS3GWPec+DAgb9m4bGsx5DfxASYABNgAssksGGFx7Zt254jpfxFpdQrlVJblFJGKYXATmziimpxEHZDpYLKwDpJiqIowsIEi4QszQQWns46KsoiLi6weDtCbbV2A6F8wi3DOdI080WRh3Zg0VYWJSmtwleRlx4brbH9RBAh1jkypSFrHWWNNCzojyycwmGX0U5BaZKE66zOO1wogQF2vweDATkXFpdhcbeszhMEnCAFYWQclWUR2p7oxEMY4ZXnWBRHt5WRpp7g8Fhuj5z+GO8EnvpY9b0Oba7fK8iXhaFYqBnXE3bksQMd21LvYkNsuig4sJDHsRrNLKyRseBdusO95Lkbtiy65Jxw0T96Fcu4X/FMzkAgYnGNbu2DAKn7ERbF8PWJfSqt/jY89Alvn0pUeD8W1+ChEz3sV2karR9VvxMyiMp4XDDUQchBsKJtqmbroOrK0g7vyxPEx4gewR2G8KleJ+aBm43DEgmt6z5VYCPBowQFLiBoEBFUF5R4eNjgITU8gQ/9CU9W1MTROcpaqOaw76BdkiSo8I3AcpwkcMH4Ea8Vgs+HvjP6VTEZXmrdX+r34HNhQ8M5NDDcK9TOQFrbbrcLtyxYROYHg8GslBI1Q75srf0qEf1gmWP8Cd/W6XRQvfzDqOVRCw9s0Djn/uO+ffs+t7yxYzVawsdgAkyACTCBzUBgWWvHsxHE9PT0RUqp69M0/WVjzA4hhEySxEopU6zvq13PuKrCcoOqHVshws4t1kBpgrdCpGCBiR35SOLEu9JH79oulx2Ojc11LE7DYjhsOcfd7zzPw8IvUUmwQEjsuKNNLu7K19YCrLVxObAu4BhYOAop/fL2uOOyC8IC/4NQCDvYYVEe24Sfh8v9ZS+Nq+VctShD201pvdQQcZF1TTX8e2TxeXTfrOwBeEt9PSOteQLmcAerQ4crct5DAMXVZ+QXfh0zEJFUta9+aAQpEa+/Pgg6SeApBDUaWRBo4B86z2ijjnPDl0ilY71ruNu+3D4T3hcX3MNXLd4gQmH1WPkL8QoUluij1x4EJywguGforEvuThB38QHxSunwjfMON7i6YaEve2+j1etYrxERFx7L6rWsnoaje19ZjZ5oXYAIUdY65ZyTsHLFrjbS2eJ1BfGB34cfK10JUYBNiTRNm1icCyFS/FxbWOqGHsOtaniZtRWkOm/sMpWVBP/iHIPBwCIrFmJCkO2q3+/vLcsS6Xl/WJblQ0KIu5VS3y+K4odEhNS8p/2C8BBCwOLxrDRNt8CzbjAYwNWKhcdp0+UDMAEmwASYwFICG1Z4EFFr27ZtFzYajRf3+/0pYwwWDr7ZbGpsAle7wZjoBVxonDNUFIZarUZYEDjjSGodd7vhdZLAvcTgncdfCJ2a5hhZNIaNdF8McsKucdzFdjQoctIyoRRxCtXuO9qFNsdXdPPAlzFF/JyUVAwK0rAiRNeyk7wgVOLuOVysSAb3lcoKQVQUJSwxkY0zSy0qJzw2sNjCUpIqShFbURTh/TDy4Fj4HX4IVprjMQyXsJzrCEc+6jjxkLjLFHnA58c50lIH9ymcG/c6vMvEduBtaE7Ehx/iZyCYGo0G9Rbg8YK/1Y+QPGHrQh9bwRWc7G5VV0mawqI1uFLhlSRZ+BditdmM9wuWJogmtPXEXSGycY4E7guYaB1/N0Bf0prSVAfLFy4GLLROw5XB8jK8fzJaPar+GMwLQcfUUEcuDiLeVm5mx7rm5bieQa+Tk6HNtUUO9yg+I8F1TiRJpoqiCMIDoiGea9jZhuqoshQGkRTfF1LmwgKRKKUu11r/ZJZlLV2ZVrCBAXcpfNVB5jhyrWmW/ou/wYyCFywc1eeM976HoHJjzAHn3CF8GWMeLcsSouNBBJ4XRbGncrVaQeTWiXvSiPB4ZpqmW1l4LOfJ4/cwASbABJjAqRLYyMIDTHB9WDnVK4z6+2Xtop4qVP4cE2ACRxE4NWvOyiAGF6mTfORU2yF2797dPHTo0CuklO/btWvXJIRHLWxGLR3Hcr2rCw1W74OKQQD3IM9zpPl2eZ7PFUXxSJZlSGN7pzHmO/1+/24iWhh3Fr46xmNqaqoWHgNYPNjVamWdj9/NBJgAE2ACyyOw0YVHLT6OFeR9skXK8gjyu5gAE6gJnOrCfhwEl45tp/q814Km0W63b0QBwa1bt04hnW4d0zHa+FqEVOl1Q9YKvKy1+IKpY4BCgt77+8qyfEBr/X3n3MNIr9tsNnsoLthqtbr79+/vwzgyDjCjx6zS6X54amrq6sriked5flslPDi4fNw3gI/PBJgAE9hkBDaD8Fh6S5ezM7rJugFfLhPYkARWUwg1JycnXyGE+KOpqalpGfwRQ4T5US5WCGjP8xwaA+5Q/bIs4Tr1KL6MMXucc/uIKHxBbKRp+li320W8BqqYr/lrxOJxdRVcDkvMV40xf8RZrdb8dvAJmQATYAIbnsBmFB4b/qbyBTIBJrDqBILwkFK+B3U8hBB16Rhko0LIBoLCB1mWzc/Pz88gJa6U8tBgMPihEOI+7/29xpgH8jx/tBIZp2qBWdULy7LsyUqpD23ZsgWuVlustQgu/6pzDsKD63isKm0+GBNgAkyACbDw4D7ABJgAEzg5gWa73Ybw+MOJiYk2smQhExWKAQohSufcQWvtg0KI7xpjvm6MuUsp9UOokMplKgSsLyMO5eQtWd13QHh8eNeuXc/IsmyLMSafn5+H8HjP3NwcC4/VZc1HYwJMgAlsegIsPDZ9F2AATIAJLINAI03TnyeiP2i1Wsh4Bfcp1NJ4kIjul1LuFUIcIqK5fr8/2+v1EBhex2msC+vGsa4RrlZCiA+0Wq0fbTQa27TW/fn5eRQQ/I+Vq9Uy0PBbmAATYAJMgAksjwALj+Vx4ncxASawuQnAtepZWutXNBqNWSHEY0hvq7Xe2+12keZ2tqooflZR2rFjx2XOufdmWfZjSZLsUEohq9Xt1to/3Ldv32fPqovhxjIBJsAEmMC6J8DCY93fIm4gE2AC64TABBGh1gWCw2MxmpOn8F0nTT92M6ampp4khPjDTqdzrZRylzGmtNZ+2zn3+48//vhfne3Xt67hc+OYABNgApuQAAuPTXjT+ZKZABM4JQKjdYFGU3SvW1eqk13lrl27LrHW/l6r1fqpNE13E1E5Ozv7Q2PMv5+ZmbmZhcfJCPLfmQATYAJMYCUEWHishBa/lwkwASawgQhMT09fvFhh/qZGo/G8NE0vQMx8nuezRVHc0u/3P5fn+b1JkmTW2sODwWA/EfU20OXzpTABJsAEmMAaE2DhscbA+XRMgAkwgfVCYOvWrecvioo3tVqtn02S5DKttfTemzzP7ymK4jtEdG+e54lz7i5jzG34PVtB1svd43YwASbABM4+Aiw8zr57xi1mAkyACawKgU6ns30xpuNlU1NTr02S5BopZQNFEVEBsaq0Xg4Gg8Ja+/8YY27u9XqfISK3KifngzABJsAEmMCmI8DCY9Pdcr5gJsAEmMCQQJZl2YWLqX/fOjEx8eLp6eldKMhurSXvvdda+6IoyqIovjwYDG6enZ39T1VdEkbIBJgAE2ACTGDFBFh4rBgZf4AJMAEmsGEIyMXaJA0ieu7k5OTzO53OT3rvL7TWtlCdPUkSyvMcma5uL8vyL+bm5j7CwmPD3Hu+ECbABJjAmhNg4bHmyPmETIAJMIF1R6DTbDafmmXZv1BKPWmxtseU9z5N01SisAcRPaCUum1mZgbVzNnVat3dPm4QE2ACTODsIMDC4+y4T9xKJsAEmMBaEkiIKJ2enk4OHz6MKuwGLlgcWL6Wt4DPxQSYABPYeARYeGy8e8pXxASYABM4XQJ1zRL8a1lwnC5O/jwTYAJMgAmAAAsP7gd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6+7xwAAAA5klEQVQ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8P8Dl6byV8M2m0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44" y="4846751"/>
            <a:ext cx="3160396" cy="2162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1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195" y="2820143"/>
            <a:ext cx="5200650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15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2" y="2184040"/>
            <a:ext cx="422776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delay()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Pauses the program for a specified number of milliseconds.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Returns the number of milliseconds since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began running the current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20" y="1652090"/>
            <a:ext cx="7582543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3" y="2171292"/>
            <a:ext cx="493268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Serial.begin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the data rate in bits per second (baud) for serial data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transmission.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Serial.println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text, followed by a carriage return character.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1851660"/>
            <a:ext cx="6684062" cy="536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1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61" y="-39518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Interrupts </a:t>
            </a:r>
          </a:p>
        </p:txBody>
      </p:sp>
      <p:pic>
        <p:nvPicPr>
          <p:cNvPr id="5" name="Picture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97" t="-20566" r="7969" b="-18226"/>
          <a:stretch/>
        </p:blipFill>
        <p:spPr>
          <a:xfrm>
            <a:off x="6945968" y="1388535"/>
            <a:ext cx="4388048" cy="4822613"/>
          </a:xfrm>
          <a:prstGeom prst="ellipse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80552" y="1612492"/>
            <a:ext cx="528440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Definition</a:t>
            </a: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Interrupts are signals that temporarily halt the main program execution to immediately run a special function called an Interrupt Service Routine (ISR).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To handle time-critical tasks, respond to external events, or process real-time signals without delay.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Benefits</a:t>
            </a: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Allows for efficient handling of tasks without continuously checking for events within the main loop.</a:t>
            </a:r>
          </a:p>
          <a:p>
            <a:pPr lvl="1"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88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Using Interrupts 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Attaching an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Interrupt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attachInterrupt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() function to specify which pin and condition will trigger the interrupt, and which ISR to call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Parameters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pin number where the interrupt is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attached.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ISR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name of the function to call when the interrupt occurs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mode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condition that triggers the interrupt (LOW, CHANGE, RISING, FALLING).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335271"/>
            <a:ext cx="9265920" cy="285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137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11" y="2885440"/>
            <a:ext cx="4017188" cy="4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385" y="147320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" t="971" r="6920" b="347"/>
          <a:stretch/>
        </p:blipFill>
        <p:spPr>
          <a:xfrm>
            <a:off x="6512560" y="1419015"/>
            <a:ext cx="4879340" cy="4822613"/>
          </a:xfrm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90" y="640080"/>
            <a:ext cx="4992624" cy="341376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Sensors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029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Ultrasonic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068411" y="2921002"/>
            <a:ext cx="5260084" cy="3666065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Ultrasonic sensors use sound waves to measure the distance between the sensor and an object.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Model: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HC-SR04.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Sound Waves: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Sends out an ultrasonic wave and measures the time it takes for the echo to return.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Distance Calculation: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Uses the speed of sound to calculate distance based on the time it took for the echo to return.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18" t="-25528" r="-7113" b="-14494"/>
          <a:stretch/>
        </p:blipFill>
        <p:spPr/>
      </p:pic>
    </p:spTree>
    <p:extLst>
      <p:ext uri="{BB962C8B-B14F-4D97-AF65-F5344CB8AC3E}">
        <p14:creationId xmlns:p14="http://schemas.microsoft.com/office/powerpoint/2010/main" val="3608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7240" y="807319"/>
            <a:ext cx="59436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+5V Power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Supply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Trig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Trigger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Pin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Echo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Echo Pin</a:t>
            </a:r>
          </a:p>
        </p:txBody>
      </p:sp>
      <p:sp>
        <p:nvSpPr>
          <p:cNvPr id="3" name="AutoShape 2" descr="data:image/png;base64,iVBORw0KGgoAAAANSUhEUgAAAk8AAAIPCAYAAABqnzoCAAAAAXNSR0IArs4c6QAAIABJREFUeF7snQeAFEX2/19VdZi0mSVHJQgoGDj/inoneneenllZPQElCKgEAXMez3QqShKBlSUpiIsJUU5FXVTABCogeAoSJMOyeWemuyv8fzXLIseB7ELvbs9S7e2hS/Xrqs+rmfnOq1evEKhLEVAEFAFFQBFQBBQBRaDKBFCVW6qGioAioAgoAoqAIqAIKAKgxJOaBI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7BIQQCCEk3LGmrCgCioAiULsElHiqXd7qaYqAIgAAQggMjz4KEA4LBKBElJoVioAikFAElHhKKHepzioC9YNAOBzGlzZpQkp37BDnP/IIU1Go+uFXNQpF4HghoMTT8eJpNU5FwEME5LLd2nmP6oFywHvtJuyMQYMpQioC5SEXqa4oAorA7xBQ4klND0VAEagTAlJALZ7xqJneNEi04nKnc1bYrpOOqIcqAoqAIlBNAko8VROYaq4IKALuEcjN7UlSYmf6sC9f+3Omvxz1CFP3rCtLioAioAjUDAElnmqGq7KqCByRgBC5ZO08ILsz1/Iex7FoWJMbNqLg86eEAqLtxcNKVf7TEaeOaqAIKAJ1TECJpzp2gHr88UtAJk337NRJi/rXaroRROlJhDf/sMRC4TA/nqjI5bsv5o3ypWm+gOYznXaXhEuOp/GrsSoCikDiEVDiKfF8pnpcjwiIcBivuLQJsTeUa6GA5Yv6BA6RFKsT7InB+WF2vCRRi9xcst5eG2RJ/hCzQiWdet5WriJQ9Wiiq6EoAvWMgBJP9cyhajiJSUCIMN76RbJZUgJ+FECm32cIylmkWDOjZ5wxiB4PQkIu35kpwVSrmPmKwdhzds+RseNh3Ik5Y1WvFYHjm4AST8e3/9XoPUZg+fIpeiObJDkiliQ4FSEraEWIZrVuGIygzln1ejdavPbTGeBrIIKNYoJbrG2b/M6dsxxZU9NjblLdUQQUgeOcgBJPx/kEUMP3HgGZA/TT0mdCPp4a8hMIMBt0vxGK7hKxgg7nbClHqP7mRMkIXMkHzVPLrL2ZZZjsbR8qK0rkHXjSl/DoowgeeUSeR6NEoPdebqpHisBREVDi6aiwqZsUgZonkJubS/6QWZ6U5CNNbG5n2hRKBbd2RBpmFnTqlOXU13womf+0I7i7uW04AaHBjtafFpckahJ9vJbVo4+SPZ06iaysLFbzs0Y9QRFQBGqDgBJPtUFZPUMROAYC69YtNPXt25piJNoL4EmmSVZwwnc1OWNHrL5GoVZ+MCuYDAUnC90oiiKxrXOPIWXHgLBOb5ViEDLXIjhfHUNTp45QD1cEXCSgxJOLMJUpRaCmCMgo1J9PgFBpdEdbA3AXAvoOjsW3jbrvyq+PAkpGbLYumtJWAGvjYLGpMFXf2K3bYJn/lHCXzGODHaD7T9hBO3dWVdQTzoGqw4rAIQgo8aSmhSKQIARkWYP1Z6bryUmhZhhbFzKKAgjD4oa0wxrUo0e9q8y9buFC0/Bt70a57UeIr2tzwZBfEzFvSArfzMw9/qQ9pWQDrCjLypqnlu8S5DWnuqkIHI6AEk/uzw3ctlevUFFpaTw5NDUpKc6Y6rq9acYMS+0cch/48WZxTW6u0bDprgYCtHO5E21CLWfVXoS/7nrRXeX1iYWMPm3+PLtxyMBnCgHFu2P28kRcvpPjWP/vCUlOyAxirJWddO6A0vrkp+N9LF363Bksi5VokoOelMpJadl/bwzIrCKhPYdoV9V7D/MIFoshZllIff5U0QfVaKbEUzVgHbHp+edrLVIbtcKhpGctQpglEAeEAQPDiNmLjOL8V7YvWBA5oh3VQBE4AgH5gZz/eXZjAdY5jLMTOIEtpVz7cgc/eUuPehSFEsun6FujcDog2owxtvHrXY1XJWLi9coPng2awfQUzqno+MmOXYmUAC9LSDzSqROCnj15Ikb+avrNpMWNtz8R0/S2DDAGJAQgSQkhjCD++Sr/M94HjAHk7ssDL7kDk1ccKCDEoTZj7muOZL0OgTDC/z0cIXdw/nYgAQIBWDCIOlHQk0ygYCNMLaxz+mao3H5r/ezZqnq/SxNCiSeXQEoznXr2NAq5r4svlLI0hongmokYBnBoRAgnlq2x6IMFavK6SFyZ2po3vjkAPxU0rT0gzKMO+97e02hZ56z6UxNq60cvZDATdQegqVZxZGn7S+/bkGielwVAA5mt0nnAn1xWZG/retGNCRMllMuOp50W0traZaK+1xo7mnnVsv/tH8WI/v84wuY+pST10n7NtE9DSXl0mM/bihIWQpYzO1wxC3mnkNUuDjIhxdcB92ABgDkCjgQ4PgQOjyLsRJHO6NNJlD63fvr0Q8W3jmbYx/09Sjy5OAWkeCol6V00f3CpRXSMTD+hWKAYiziOE53sixQq8eQib2WqgsDGvDGpxPB3wYKfA8CSuBVdjPytP29+ds96UaFbRtl+XTLpdIxZd0JpAdPFmy26j4omkv9lvtp/zm2Thgy9GUNOUefzbvo1UfovxdPZzcHQgym40VtfRBMpalYbjFvdPHyRrZtnC4QDlaKpUuQcOpp06F4dMvB0QNODddPBVqRIw5wA5joAwRDVKDgiBpjGgFD6TLJTPlqJJ/dmhBJP7rGEthdfbPLk5l2YP7TUMX0YiI4ZQcgCi9nMmhQp3v0AqMiTi8SVqUoCG/Om+wxfeSeNi8tsO9qcgzG/zOLLOl1UUlQfduP9+NULGakcLkRCnEq4/maDc29ZEV/JSKBrTV5uyNBpq4BJUu2yyIrW5/e1EmEZTIrXTYsXmzyJmif4m0ZR5871utJ9dadUy5tv/8jRje6Aib9ire63j1UpnuTP/0SMqvuQKrVHgAUBIgxwOAOmC7lsB4hTwIw9g63C0TtV5KlKJKvSSImnqlCqYptK8UQDoaXUMAnSCGIYoQiLMYvak4Pl4v6C2RPUmnMVeapm1SOwZk3YMHcH2wcI6u9Q3FKANkfj+NNmFw4pSIQP6d8bbbx0wRcvnIyQuIwwTfM5/vGpPfoVJ5KAEsuX67v07c11x+rGbOO7NdZ3m3r0CCfELklZa8xPjVCgXNC0M/5ckujzqXqvrN9v3WzA7R8xw3c24HjkaX/jA6NPtfZBK2SOrQZMMBCEgUy7dRwGiLJn0qgzev30CWrZziXn15pPXeqvp81UiicnGFrKdF1DuoY4AohSm9nMnmwWxh4onJdd7OlBqM4lNAEhcsn6xRubIGrcggX5AwjyAorYn7e+cmRxolckl0nXSRo5BzG4IVkPzP14T/qiREseL16Tm07L0IUIE2IbZQsad02M3CcpnhqjlBQ7Ss103GCXij799jZRIZ7MishTXYuneNxLA84pAGEVuU+O2CeebCWeXHx3V+LJRZgHiScd6Vp8XcFmDneoPRkXRe9X4slF4MrUIQnIKM2qVS8HUgrs++xo2Z8IEmOMFPHvRMsTOtTgtua91FwIejXYkfaQjO5q0X1ULJHKf+z98pVkG/RzNU3v4WDxwk/F6dsSYXekjJqVZ/AMRGkTxo0tSe3P2KuiTxUzVImn4/ONWIknF/1+OPFEOeWCOZOTCsrv36AiTy4SV6YOR0CmWWyY969kkmY8zpl1KhdsqhDJc9tdMlzWGkvYa8uy5/0sap5GwLlDYPKylmR82LTb4IQp/yFz04KpDU8igt1ic7xAC6V+lnnSuZ6v+ySTxv/ULb1BwNY6IawXBtttW42QOqtPiaeEfSs55o4r8XTMCH8zcDjxxJgjBGOTQ4Vl9ynx5CJwZep3CUgBtWXRhCYgSvqJWOQPwnE+atUuczrqmrjFNOO5T59MbioIHcKFdQrD+qhfeeHGRMkdkv3fseLdDMeODvMR4kOa9lLm6dZGrwsR2e/SnxdnGLpxOmPgj+wSnzQ455wyFX0CaHbziEVMN87x9rIdfzoDidE/Zz+Xr9423SGgxJM7HONWDpXzJItwMEZBMDZJiScXYStTVSawfdG/WmpOtLftsFOjMf6p3bDZzESs1F05YJn7lGwY5wGKPUEteJHb0fkdLgsnzIfClmW5fkH0i4LY6cWYmE4gaUnGWZd4fiNJwS+LUvSofjqA1dEWvgXp+XxHfTwWqMovrH0NlXiqLrH60V6JJxf9eFjxxG1gnE5K5tH7NmSrhHEXkStTVSSwd+GTnWKM9RVEP5UEQm9t3G3P6J6VWLWSKocql5C6pG5shDB9whAoQBAaXVpgreyclRiH7ubl5WknZLCWadaef3HKlguOXks7p9fmKrqyzprtXpMX8gnR1a/BBY7m+3ivCd+1aNE9oept1QS8Zv1HLGKmijzVBFsv21TiyUXvHE48UWYLIegkyqP3Fyrx5CJxZaqqBEReWNtiBc5GSNyEALfCCM/cVITeODtrVCyRtvtXjldW7KYh7aJkzO8iAHM4kPmt//bAjqryqMt2FWUX5vnSNOspoCwNI/yi/yzfcq8v3W1ZtsyfFIx29OksyxbazyWYz2920oUJXwbjWOdCswEjPmSGeY4nShUcdredWrY7Vj8ffL8STy4S3S+eAsGlzDQJEHmYERIOZZwLPplD8QNKPLkIXJmqFoHlC8KBVK7/PwPzvgbBTUpLih9u2yiwHCVIraEDBysFyPeLx6aklBWP1wk4mENO0yB8nShjkf2PfTWzr+CslwMkJ788sPDEv2R5uoyJEHmatY61dCzanwsRwESfGoIm64/3sgXNBtz+IdPNc4CQuq/zJAt0CgJCsHipAnn0nR0vVaDEU7XeLKvQWImnKkCqapO4eEpv3sXWA0uFz6cJgpEAwh0HccYgOwjOGCJQZlRYiBpcOABQUSEvfiC3PAQv/m86OKBzLpIcAD3eQIv/Lyr/Rgegmmwq7wbQNR0cmyMHHPD7/fG747dwWWGq0rIGQDjSpBFuIyJKLcGtX7bm5BRUdWyqXf0gsCX3eT8iRWdpmI50YuUbGUX/+trctjsrax5LxBFuWvhUL8KifQQVcxmQt9tcFS5KlHEUfPZSFwPx5yzk+yKiaS+3OKvXOi/3PZ40vmJxBvbZfTjnfwLNmMmpsTi1y3mFXu53Tfet6T7xhA4QTwdXFa+9D9rfxBPaV+dJiidB+dN+VDJ6e3Z2wuQG1rTfjtV+7fn0WHuaAPfvF09GcCn4/RpHgDgQzhjhgqEcH2efIaCjHGEhS2PCJgCCy3OyNZBV/EFwIILF/8sALnwxCgZHgIEARxhiGAHTMFDEgXIOSB7ijTBinAMHAYZmIHkQQMXxk5XV2uKHBWAAjDBGCAsHE1G+Ezh7fOvUyYsTAKvqossE9r4STi5HxT0IssJU6GMIDbzX7MYnE3L55acF4Qa6Q8cgRrcQRue0uO7ZNYmyA6zo89lpiBePsZAZooRkN9kW+BhleXv7v8x7MgS9yAB2qy3wJwzEyxmnXLTF5SmaUOaUeEood7nWWSWeXEMpd9sNM3k662IbhhRPuoz9cECMylOuAecENFiNGJ3gMEvEsDx9SL7NE6RhA8mi+hWahwHGDEwQ4BSXQlD3AecAHBGgGIEgJH5ukfxm4w8EIGpVlO3RDB1six5whhKSgux/LgQMEER2CEFvyX/ppXdcHL4ylUAENs++N03T+O2WFf2H0M1RTgB/dtIVz3i+3tChEG98+5/DwS67GDP+5rYd7JXuo8YkRBKzyM0lJc2Kh5RFrZ62gDc05pvV4m83ezoavG7hQjPUAHXJSNafthznR8H4uORT//5zAk1917uqxJPrSBPCoBJPLrrp0OIJc8q5YBzlhExYJQQf43CbOJhzIeIHOSIdmUgKHSQ4EpgDZTEgnKJUfwAY5eBQAQhrgAgBFm+IAGMMDmPgOI4MKoGu63FBJSpW6/7nip/uzREITAERugmBGLpzwtj3XBy+MpVABOQs2jEl7C8xi2f5TOMkrOmjdhfszus2OLtiPTiBrhWzHuzYNCSeA043lFr28+17jdmQKN3f8v6kM/0+eBww+o8DMLnJH29Z6+W+y52OZ7VNbZQkopMIQpQTeCKly7ff14fDp4+WuxJPR0suse9T4slF/1WKJ8c0Zc5TReRJ7rPjgnOBcoJ+bZXgdBwVlDAsl+kwYE4QFlrF+fBI/ooDYAYYMUAWjYskLnOVEJZ/DTJ5Si7EYVJx9Iu8NF2DaDQGWCOw/1Tvfat28h4kHyUgLq54/JxtezPHbEjhhAlKPLno/0QzJYto/vLynZkM83mmz9xGNG1ciysf+yrRxrF8yiA9MyntWYToGQjojObXj5uWKOf4rZk/sW26PzqWADIQkBcaLCt6F4XD3Ms+EFuW+ffu2j06ySCnUcH/VQq+jxt3vajcy32uyb4p8VSTdL1rW4knF31zOPHEpIISkBP0aas48HGOoFIzAQABbBPAHANBUiRxoKjiQEeZai4cCoQQEFgDSjloAoGh6fEeO5QC5xw0TYu3oXIpL54n/tv7rhRZ8inyJx55EgIYcIiKyGaHsyGR7ElKPLno/0Q19ePsey7SdX4rwuRTgpLmtr4mMbb8H8h786t3X+hYpcMZo1tjOnm0642TdyeCP9a8PzW9Ad/7hE7EORih2XZRaGLDrCFlXu77mjW5RuOoOcwvrEE2FzllwpnT/KzeW73c55rsmxJPNUnXu7aVeHLRNweKJ/D5dLYv8iRkNrdAOYGAtooJNt7hDmJYZjkRIA4BzGS+E5aBKGCYAcdOfKupjjAwxoBrMoUcA2YCCELxVPC4GJLCCGOwLCsuouSJ3gemOVUKp8ohIi6AIQ4WWJspZ0NKJqnIk4vuT1hTa3LDIQJ0gOD0HCbEIkT8r3bOCnv6A/xg2AW596QUxwrv54J3Y4JNbd93+quJ4BCRl6ftKf/iJkQjgxhnK0tt8nS76x//xct9l0U+u6aW/VW3SsZwgb7gRIxNO7PX917uc032rWn/4YtknSdENL98D5aX2m1Xk8S9YVuJJxf9IMUTS3O6Mr9/ifD5dRkLkkEnuRUOCZTj8+urBbDxFnOAISSlE2hMi0eeZP6T3BPHEAOKHEBYAIkv5SFwZOwIyb/kMi8qnlouRZO8pLhCZN+SnlyHkeJq35j+x7kyJwoJiLLoJs740JJsJZ5cdH9Cm/r+zSfb+1nkAQI81WdAdvMrnky4qOSGVwZfKzjrh4Ctb+MrG4USpPzCzncePwvbhQ9zIQwHmc83/8F838tLd0KEcf7yTu10KzIDY80WIJ5K3mou8vpOwZp6gSrxVFNkvW1XiScX/bNfPPmkePLpHMeX0QSPlyGAnIDPXC2EGG8zG2RUSoonwklF1EmuqsllNyQX1qQgQnGxRDS5u25fJ6U4qhRIMsrEOcgyBYbPBE4ZsH3C6sAhHejgeEK5FE9OdJND+dBIjhJPLro/oU3JRODTtB+u15nTG3O6iaPoM62zXtiYSINaPWPQiT6gQzWMTtQCwTtaXDve03WTKtluWfBAM3+07HEg5CxOfDPWFBrjevQLx7zKXr4Frf/qlaSUmJWjafgUADwGfP656d28XeSzpnhK8cT3RZ72V4g56GG190Gr6jzVlJ8Ptlt7Pq2tEdXhcyrFk2P6lshSBYLEE7wF41IW4alBn7maCzHeYTRel6miPEFlZlJFqLeiRpPUWhW5ShX/9dt1KIdVtj3wnsNh4EKARa1NTMjIk9ptV4fTxXOPXj3n/kbJ2OkH3DkXIf5vLZQ+vell4YjnOnqYDq1bOMw0CmI3EoSvMzTtrYbXTZyYCH3fOD3sS/Ln3wGE9GZAPt1exu89rd9YTxf7lAUzd3+e8y8C4noGaG7MxlNa/bl/wuxydHNeyIOBuf6/Z9tVPuPgJTw3n/2/tpR4qlm+v/9ZXFvPrnfPOZJ48vnM1QAwnlIaF0pyJ13lC6syh6mmoUjxZDv2JsHY0MIcJZ5qmnei2d82967TGacDEGJNQE8Pt7g2vCpRxiA3lv4657ZzNCFuJYIHd/FIr643vpwQu8Dy5w6/wnKc4QxQvq2l3dn2H094vvDkziU5AzBz7qEcvo4yPO7EPw/6JlHmipv9VOLJTZqJY0tFnlz01ZHEUzzyhND4eG2meDqTLGRZkaekxJOLjlCmjpqAjILgYOmlgPH1QIwlZY7+YuessH3UBmv5xvWzbmmocdoHGLvBEqFbO9w84eta7sJRPW7j7NtO9RPtLkCkSTnDD594w3NLjspQLd60ffFL5wGNjUUIFQEYoxtfMPD9RKnu7iYmJZ7cpJk4tpR4ctFXhxNP8eoBGE0NGIcWTy524YimVOTpiIjiDSpKkf7XimnVbqwHrTa9+1hH7lgDBKNnIj1paJvL71+dKB+Ka3JvC6UylAUc7os4eE67vhMeSQSX/PjmfRnB8uJ7gaC/I6xPan7d2Be8Xqtq25KcDrysJFvXtEyiaWNiuzNeaZGVlRDV3d2cE0o8uUkzcWwp8eSir35XPCHICZi+VTLyVLlsV5sRp8phKvH0+w4X4TDe+tdkswTAD1tNO7l5Jlv/4Vrn/HBY5vgf4sAbFyeQR0wtnzJF9yetvxBj8Tgw/qXPTr6zTb+wPAfI8+OXR55sdD4+RzjsQS5weiQ/+U9d7hwd8boQkfNuR8eCQZyyEZSx5a18jfsjj0f81i2clhkie3MwQmcLpE2NmRnjW/+xzw6PTONa64YST7WG2lMPUuLJRXco8eQizDoyJRNhYUW2tn635dcECaCQ4fdBCtiEWY6PlBfCCZFu3bol3BEm1cW58o27m5tU3ACx8gGGFurTRg987/UP88oxrp06oBVBqB9BfCCYod6Wnr40EZYet825/S+UWndw5pi7aOj6swaO21Vdv9Vm+415031JtPBF24pcSSl7uxT00Z2vvN/Tx8vUBB8lnmqCqvdtKvHkoo8OK57i39dxTiDgX8U5V5EnF5nXhCkpoBYvfpSc3zydbN0TCCJLBIguUjjRTARatDQiSrQUf9mJ9Xhr9prcsOGHyKkGggk6oP9EBL+ndc9nd3k9giPnw7pXhiULx7rUwHyipvtmmsHAQ5kJcOjxxulDT6K0eCgw2t1GScM7D872dN6TjPLtSd74KIuV3ciZWAGaMbrZFQ8vrYnXpJdtKvHkZe/UXN+UeHKRbVXEk6zzJBPGaztR/L+W7ai9SQg2tFCVKjii9/PywlpbM1nXfKkhsFCQYccwjGCAUZwajYqC0pSMX7p0+WskUXKCjjjgAxpsfvfeNN1G1wrbuj1GUT9eYK9qN3yCXL7z9CXywtqmLXvO0AkfD5SmRmPokrZphZu8XjTzx5lDMoxYwUAkxGBkBMe36Z8zxsug5ZeM7Qse74/tyO0YQRki+rhM++TXj7dimUo8eXmW1lzflHhykW2FeIKujkn+q85TPGEcVUSeGGPxyFNdXTLnyXGczRxgSGH26ISrIl1X3GRVZVjbSVtfutOXkZSSGo2QFg7jKYaGKdJ822iEb2jRvX4ly+bm9iSn2W2aGJhOcSj9VEP45dZ9xiZETsv23HtaAi0fxaJlt8a4dpGvNOmrFqPGeDqZeeH4YeYp/r29AeNHucB5rW6e1aeu5ntVn7s+N3xBEok9omPcSiMk2xKhCZlX3FNa1fvrQzsviieQlQQxBY7k+70AQfnTflQyent2dn59YO6FMSjx5KIXpHjCadA1cpB4kkUyEaCcgM+3igoxPn6kCkLxQ3wrz0JysRu/a6pCPNHNHIQST0cJXYhcUvR9eZJFSXMuWHuk+UNCkI06Mn5pYFr5qHNWwmztPxICWboA+axe3C7NEoQ8eIKx/VuvR3DkmDbPvjWNCHw52GWTHEFuA8zfbtNvhucLT26Z2utyAPQUEqyknAT+0mHAtDIvb1T4ZW64fQCVjzY13EMjZLbFgo9mJuDB0kd6Hfze33tRPCEkD4G34+el7hdPZSWjt7+qxNOx+PrAe5V4coskACjx5CLMBDAlhMCFK+Yl2cQ5Hwl/E0D6Tg1Z6xDlW9POWFuKULjyYJ0EGM2huyh3gW3qBA2RtWcBR2hWTNivd+qT7fno07rxw0wScLr6dec1DmweBz6u+U2ztntZiEgPrJ94bXcA8aAm2EmWFrpqZbr1Q5aHz+hbl/tkZoDvHWNgca1O8FsWhB5odE34uKo0rsRTwr69HVPHlXg6Jnz/ffORxJPp862SOU8q8uQidA+YkufCXdg21AFr9EzmRIPMcdahJGPVmt2Z+T169Ki7NVoX2Wx4degUTlknAPTEt+aeRV7+QK9r7HHOAAAgAElEQVQc9o5p/TIp1rIJsjMFxsObNm+1CvUIe9ofP75wXXtmRW4lPHZdIDXz3j089Gq3wdme3d35n/lPJzXgJU8SZvUBTj9m2P9Ag2uf+o+LU8/zppR48ryLaqSDSjy5iPWQ4olzzphceUY5fu+Ip1+5YEMKX3r+XReHf9ybKvzurVQNORc5As5wBN5Qqie9d+LJxdsRymKJDueXN+9rz6NF0xjo84Q/+ErHq5/a6/UxyV13YMeG6KJ0JBjmrcFk8mHmFdM8nY+z8tk+DXVS/A9d2I/4k9OmNWvW4AF0iXeT9POm9/V1CDW5E9mRgcDsldjwP9To+udXen1uuNk/JZ7cpJk4tpR4ctFXSjy5CDNBTYl1C838MnS2xdFfbM7L9WBwXotOf1qXoMPZ3+147lNybCplqAFH5IV21z72ntd3GG6c3tdXxvEfQyIyl/hCD+mGP7dJ1oQ9XvbFsud7+hsb/DKfBjME0ZYhHrm86eAFnj2cWUZdT6fLe+tO+TAkWCEy9Mdb3DDhUy8zdrtvSjy5TTQx7Cnx5KKflHhyEWaCmpJHFW7alGf6IuJEzvj5DhOtKOfvn1hifIYSeAlPjuunefddRgS/XQDkMT1lUser7/d09Enk9iRf7s1o0TxofxOJOPNtBs+dPOTl/3g570ly3jHpinMFIi8TzQhut4Ld1jcs2erlZdJfXnvwz7pTfKcmeIbuC45tcO3Tc7wurN18e1HiyU2aiWNLiScXfaXEk4swE9zUunULTZ+jtQQL/sQxPg8j31xdJH3WuGvX8kQd2prcf7X0icLnCCZgav6JTa56aLGXxyLPJ1wxZZC/aRL5mlEuHC7uKLAgz8s5RJLnhhcv74KYeBYB6r6bpV+Qj5NWXeLh+lpr595/csAquV8n6GyfPzitYFvTZ9oNH+75emBuzV0lntwimVh2lHhy0V+HFk9iX84T5Ph9wVWCs/Gc0XiJAiZ4/PhZWcgg/j/5bi/7U/nnvqPExL6vym44SxbntJizWXBV58lF1x/S1Jo1uUaIpTcnQrso5tCTNIJe82G6snHXixJSQOVNn+47MfWXIQbGZxia9m763x+eU9MMj9W+jD5tiqZlI0ovYVyM2lWa+nZ3j9d72vzi1SdQao9yrFjfiNHsihiLLOs+ap5na1StmXlPy5AWeUhH6BpdN9/YWha867R+YU+XhTjWeXXg/Uo8uUkzcWy58XmcOKOt4Z5WiCena8T0VRTJxFIgCc44RwKTnIDuX4U4Gy8YBS44cISAIgECk7iIQkIA5gCa1FSyrqYsdAYCGJYlzyp+h+X/V+d41rguQ/GK5vLiwMBi9mbB+RBVYbyGJwQA5OXlaS2TtKacRy4NEieNcLYYW7Aq89wrPJ24fCgysqL01ncf/ZMP+A2Ii1/3lpPJHW4Ie7roXjgcxlnNt/VC0ZLHEULPleloTrfBr3q6zxvGXt6IIeiFnMjjPNDoZm6aC04a4N1E95Wzwg1TtPwHDYwGEKwt2ms1uLVTnwc8X87CrVe/FE9M089BRPPH38cPMlx5msSBv678knzg7+SX5GO/5OcDlt0AfkCdJy6LZKo6T8eO9wALrrjL1R4lsLGDxROX4okLTgUggXFOSPetwoyNR5wDZRQEwWAhDpxUiqcK4aQzABKPPkmBJYBiAXyfp3BlGCr+EpWC6HB/VoJE8ReSfAFL/cQRhZgT2cyBDinJnqQqjNfCfJOiY+2Kj1pkimgfHVFCMCwqjtHvE7Ei+a53nzoBnOI7MMKp3Ai92OiS+z19lpl8Ga3MHtjOiOS/qRnGJ6Abk9oPfPnHWnD7UT9iydOXJ2X60J8DYL9K9dDTOqfjmw99y7P5Zd+9FU7NsPfeQRgbCgJWlEPyoPa9/nXc1HqS4onuE0+VRY8P/GA9nHiSKw0HXpXv8Uc9ceI3IhAcA5ZfuJFTUSTT5qDE07FRPdTdSjy5yPTQkSfgjixVQHBOsuZbDYyOk+JJvqA44mBhAIZleEjGlHBcPMkfEq9KLt/6+T7xJGNQ8d8AxL+i7Fvnk/+OePzbRnzdT8g28k95b4VwirdHHASXcoyCTcs3ceEMLcnOVuLJRf8fyVT+d+/8ATHaS4DYhYG8m7bBXpto54BtfCuc6uOxUZjo3bHpy534lTM1HPZ2MdCF4y82TzKTPsJIsxFoT7UaNOvjfd88juSyOvn75VMG6Q2cPd10cD5Ghv9Dw4QhDW6at61OOlOFh34w685gZ8MayKl9u6Ds13LccEinG5/8oQq31osmSjzVCzdWexBKPFUb2eFv+B/xRLA8goXblCGE0bQUw7+KMmcc5hywzHmSESgCFUt3gCsW5QQCIpfv4j+/RZ94/JsEAhZftat02+EjT/u0077OVkSnRDxqRYGz2CbE6NB8FXly0ftHNiUjULu+e+cyQflFAmBlCGtvJne7zNNLSAePSo5h9zv/vIED7y0Q+rFE+B85KQHOMts6vdcs4Yg/cCSe+CqFvurl3WsyT2tbAT0ZCfGB6Q8U6wT/Pbn3K7/E0yM9eK3JDRs+a2dPoM5IIsAGX8M7Wt/w1Bce7GqNdEmJpxrB6nmjSjy56KKKg4Gdrk5lzpMUT4wJyhgAxtOSfOZq6jhjgQsgGIH8PZJt4rlI+xLHK3ObpHCKv1XKv5V5URXiKf5f1fJaRTK6jETF854EA+FENglKh+bnqMiTi+6vkqmNeXk+7N97rY5JawzwRSPc4jPUrZtnK0gfalA/zX7gTL+JbwcsGkRtdHeH6x/zfFHE1eOuvD2kabcCoEkQCE5p029GrEoOq4NG8kicbU1/bIsA5iDBOgouzm2agVd59UxBmVfWq/X2P2vARmKEGnMzI9zm+qfn1wG6OnmkEk91gr3OH1qtj+E6763HO3A48cSYAEzIdJ9fW2XbzvOcMSwTXzilQGS+U1we4X0RpYqEcCFrksf/5uDj0fYt2R2Gxf6DhqVYkkIsvm5XccUPIhYOCFq+STA2dKcST3Uyo4rXvJ9Oo9E+BEMjousvJ51yqadzcA6G9OObT2YEwBpOsPgrcPJ886sfmVcnIKvx0J8m/uNcZEWew5h8aOnJEzsPmbGzGrfXalP5vSn/1f5NqC2etIrzb6ACXV7kE59183CxzPWzbz1DRMpHcMrO4r608Sf1nfDC8VLrqdmAER9S3TgHERJQOU+1+lKp04cp8eQi/v3iyTCXQCCgy4RwwbngXAae8HQtYHxPbWc0E9SIL77JCBTC8SW8eDhpXy5TRW6TiAuoeBKhzGmK/4Hiu/F+z2nyxVuR81QxsMoXc0XCuMxcdwCzyCYEdOhmlfPkoverbkoufRUtf/tPlhW7xrEie5tf0P/RRPqgESKMd/9b760hGGjqxtLNBeUPd84K21UnUPstV47v1TzEIzOFQOsFIePaDZ+3tvZ7UfUn/vjCjRmUxYYGWPl9xPQPEIHQe236zfDs9v+Nc4aehO2y24GLS5mRPOM/BfC4l2tTVd0TR26pxNORGdXHFko8uehVKZ54Outi6fpStF88AXCBZORpGtbRSsbpc1xQjXMWT+iWYojE/6zId4qXFZA/cqtpPFkcgGMZMZJJ5Cj+czROqxRPWDgAkaKNQO2hW+e8vNDF4StT1SCwZ8n8JKLHLsUILhCYvJfW7dq3q3F7nTfNX/DEhZTaI5CwjW2W2e/0f4S313mnfqcD68YPMzW+dQ4xTMdMDk5o1DvH07sE140flmzrpdcGaeFEjMmDpmG+0mjgq7u8yvg/s4a2MVnZcB1BHzCC7xha5vCGWeEyr/bXzX4p8eQmzcSxdTSfw4kzulru6cHiCeTSnBAgl+0A0FTdICuBs7GcU3CowwmWKUgctHj0iSAsMMKiomqmwAgxzIVMEKeybgEI0DhBmhRivzOuynpOBzcR8uICNOEIESnaJBx72ObcOUo81fIcqXycDAIWfPNqcyTw3ykX3aLB0JOtulyaMNu7t+SG22ooOhAEPT+KkwaecG14VR2hrNJj5VLYrpduyhGAmgpOJzcd/Iqnxeqy50f6UwIl3c3orncC/kC2X+BxabfO3VSlwdZBoy25I5vRkr3DCBLDfKHkxRYy+rTIGlNQB12p9Ucq8VTryD3xQCWeXHRDpXiyDX2p8Pl1KZ6k7JE1nbjgU3y6OQ1x8QfgDjjUFgRxqZ0AI4F0rIMUToQTubyGpLKSEScmc5Vk9Ikw0BgBXUqng9OgDh7DIf6ey5sYA10wIWLFpRycTzfOmbPZxeErU9UkIPLytL2+nWcIhPsJLfBj5hmXjk+U5bvtC8IBFItcp2F0GyX6002ufPz1ag6/1ptvze73pIbQHwkRszL7T8+u9Q5U44FyBxvL33pKMi/6NGDqC//va9gjDQa+5tncuJ2z7mxo2TuGEIzu8YeSvtlZHurZud+zns0rq4Yrjti06YDbP2S6edicp0MZiGdjqDpPR2Tr5QZKPLnond/Ek7EUfD49HlqSFcI5BcboZKc0dn8zJ98TR3Os7dyZgsfr87joGs+a2vFtbqbJtAsBa+dpgcDDSSddWIjQviQ3z/a6omO7591zMRB42OfzLf25YdP7unUb7Oldgxum9BsUIqS3RmBBWt+po7269V+ylbWeNKS3b4CKvtCRWIMFDG0wcM631TxfoNZm0JbckekkuvcWJNiDiGhrS1Hyle16T9haax2owwcdSjzJ3c0HbtY5uHtKPNWhw1x6tBJPLoGUZg6MPIE/oMsK41I8cW4D53SSszd6X+G87GIXH6lMJTiB3Nxc0qOVdqKhoWGRKPtc+Mx3m3a7LJIIw9o2757uOoZ7fX5T2+4Er+tw+d1lXo6c/fLiwD+b2B6BgH/dFPmfQoOzPSv28sJhLbVVQZsGrOhLHVgpJqhP5ua2S5FHv/D8kntPSii282YQ9GHO+SaLZFzZ+sYXNibCPD7WPirxdKwEE/N+JZ5c9Fvbiy82eXrzLpYeqEgYj1cOF8BoVHBuTwoV7Ll/w7x5Sjy5yLw+mCpf/kYTm4uBNuWnappxe/ofrtiWCNGn7a/fdxLR8AAD6BklGrqm5d+fKvKyeFo77oZ2Ae48JJDYHtMCz3YcOsuzR56I3Fzyn/JlLZJ44edY0CBDpNcu6vuom0cF33/m353UoHR3H8Hthznj+czfuGfT68f+x8uV3N1671DiyS2SiWVHiScX/VUpnmw9sDReqkAeMIQ4MBrjnNmTkk18//oJE0pcfKQyVQ8IiC3L/KUFBd1A8GejVHs4v7RsWeceWZ7fqbTzzXBDwOxyA5yett/Xp9EXkO/VyIicJr/8q2dKUhJ5nApB9lA+ruuIeT95dfrk5vYkHcsym6aJskWIs2YUSL893Lew2+BsT0YlV866M9hE7L5O0NiDnFILghk3Nu790nKvLjO66XclntykmTi2lHhy0Vf7xZMRXAp+f3zZDiEBjh1lzLEmC0u7v2C2Ek8uIq8XpmSUoaC10RRAjLaQthVROqHx2Vdt9voHj0xqbuITZyKgd0eE766mVof1Xj6rLy98vtY+FHiSIdysFJHJnUfN/9yrE0iKpy6ljRoFRfFbwPgpDtIH744lzT9ruDffP5bljvSf5BRczR3rgWhpREMpGbc06zM9z8t5ZW75Xoknt0gmlh0lnlz0138ljO8TT/GEcWYzzvgkWlj+oMp5chF4PTK1ZVmu30f8V5k+8xoq2JjiQt/yNj16ePYIEYlebv/flntXV+D0STMtY3YDlvw6umS45VW3yGNPitO/ecxBpEsM9Bkthr3xhlf7Gj/ypOXmDN2JTeec97BAH1Wom/O635zjye3/6xYOM9Pziy5H1LnPjtFUlJJxZ8MbprylxNOhZ5hKGPfqK6/q/VLiqeqsjtiyUjw5prlUyN12stClEMLhnHLBX/I7bL6moU6/Zj8/9ojGVIPjioAsW1CYQTuanD1HBbynI/31wKkXbvM6hMIPnzgVMfZ8JOZ8p2MrnHnFM6Ve7bMUT2Upyx6yODonAmJuyzs+nObZvgpAK7J7JmcwMY5yuMrG5oOWL33u6f0n7PFin8XyQfqu7/f+TTj8PixwUyOpwcOpvae8su84Ti922bU+qciTaygTypASTy6660DxxHymLst4MEDUZpRRJqYFNfIdFvwu7FjfITuCknUtLQWj6QEf/uDjiRM9m7zqIiJl6jAEZG2vHStW+ANk1zgQZC8VZGaDM/7i2bo+lcPYNT/cBSM2Xggei5LQP1pdep88QuSgCjbecLsUT+Xp39xFAS5iAO9kDH/P019iVj7bJxjyRR7jnPWzkf/xcmLOPtOjZ/KJ3J5ke7l2gbDse4TNOmhJGU81bv1LNuqxmHrD+zXXCyWeao6tly0r8eSid/Yv2/nMpdz06fKIFYcxRy7agYDpAcP8AQv2POKUIkGB2BFfMkLhEEPTv5g12fNRBhdRKVOHIbB31aKRGLFOgomZaYW+L1GPHp7+8JE77jAWT2oYOhba6I/tsp7K96x4EoD2Trh8CEZwLdHg45Rb33nMyxNxY7ivz0mP3CmskhEMm2McPTSz6/DZnqydJMsa/Zzd5xxd2HdrnHUTmm9cWao1pnPWPFkOwpNi2i3fH048yeO3Kq9DfdAe/Dt3ICEQHIPcq8TBBoEBbIeDsNnT/kjZ6O2vZsvXp7pcIKDEkwsQK03sP57FV7FsJ18MNmO2wxgHIaYnmYHVCMFYwakhD7VzykogBfjDfodPXzV7qiffFF3Eo0xVgcCu1R//FbPY3wDEggaFwS+Qx/Oetufe05IyOsLAznURhk5v849xu72a5yI/4DePvaqfSdiNpia+TL9twb1VcEmdNVmT29PQ8o2BRqzgYcZRtkOMnI4j3/bsES0bZt5ypnCidxIa/aNmBrKjjZKeaHvJBNvrGx+O1cGHEk/xQ9iPIJ6O9bmHvv838cT2iSfH5iAcJZ7c5q3Ek4tEfxNPRvx4FnlMncOo4zDOBPAK8SRgvOBM40SAXVYMqZw/FBJo+koVeXLRE4lras+Pn7cHq+RSQdnXFNC3Xi+YuS53WCaxyfU+zbnfdvTTW/Ues9PLtZ5+fP7qGwKE3ewnfGXmkAWjvCr05AwWUwbpP7Hy64zy3c8AkNmcGFPajnpnvVdn97qXR5wOVtEIiJX+LZCUOtNu2eKh1ueHLS8zdoOlEk9uUEw8G0o8ueiz/eLJNJYKf4V4YnzfXjshckKG/wcMME5wul88JXP+ULISTy56IbFN7Vj3WSYpL7oec7QWc9/y9G5/8XRR1T3z706ybXQB4dEXLS1wXkt2+mYvlytYO+EfV/p47FYD+PriQmNk5/A826szRh7RErJLLkYl21/UTf/bmGgTW498z7N5cD9OH3oKdoqHYbv86kAodS4PpNzVvOeYmBJPALX3QasiT7X1eq49n9bWiOrwOVI8sTSnq+Uzl8jjWeTCMxOC29ThnMHUZMP8AQDGccFIPPJUWgTJQjykCzT9ZxV5qkPPeefRsmDmrj177tCBbEem+VF657/86p3e/W9PRG7Y2OoUnyrAeiMaSLsGm41WtvNwuYK1k/v+RbPLhiJq79mrJY06a/hszxatlXWpGmY0+WNSLH8GaNonyNSfb3HbO6u8Oh/WTBvcSaPRIQa3/mEEAm/lQ8bwLn2ejXg5EukGSxV5coNi4tlQ4slFn+0XT6YUT34dCAEmuJDLdozxnGSffzVwPoELhjhW4slF9PXGlBBhvOf70+81sREAIuannHzxci8n3MpdglteG34Cd/gnMV/qcCb0jztnhT1bHf27if26G3b5SAI0WsbMUd3ufNWzCbRyB9uPO/EfjNLtc3XT95WuG880vf29FV6d7D9NH3oSoqW3IrvsJn8o5Z0y2mFIh/7ePu/QDZZKPLlBMfFsKPHkos8OFE9y2Q7tF0+MCyamBk2fXLYbzzlDDHMVeXKRfX0xJcXI3pVvD8UMnwIYv512auhDhDy+4+6NO1oJzj8rwymPGRheb3NVWJYr8OT17YT+3QwevYMIBuXCGNVt5Cs7PNlRqZhze5KftpLT/HTP6wij7ygmT50w6oOvvdrfH2cOaQ+R4luQUzbADIQWWuiUQUo8VXir9j5o1bJdbb0+as+ntTWiOnzOIcUTZzLyxAWIqcmm7wfB0XjOqRJPdegnrz96x1ev36RhciFw+HeMNXq7RffuUS/3efsbd7RiHJaUodBEbKKpHS4Lezaa8132bacasaI7saBmlCTdefrQnM1eZZvbsydpfzrv0sgoeVMgWMsRebz5yPe/8Gp/f5k9vB1xIoMJjQ4Coi+y7Ub9X97hLw2Hw9yrfXajXyry5AbFxLOhxJOLPouLp0ynq6X5lshSBZU5T5QzWWg8R4knF2HXY1N7v337Ws741VjgRdxGr2eee4Vnq3ZLN0jxBIA/LULBV1hMn3DKDQ/s8qp7vn5+YOckUnaXhlmKo2t3d7plzjqv9lWKp45n8s4ZqGg+JvhnjsRjTUd8tMSr/V09Y9iJplM82OD2rVj3f+I4DW9U4klFnrw6X4+1X0o8HSvBA+6vjDzZPt8SuWwnxRPljMrIExdiWqrf/wMSeIJDLeQICiIWgZCgD+lMJYy76IaEN7X7m9cvwYD/IQR8RnBSrtd33FWIJ/JJMQrOF0J7ttM1D3h2Keybsf07pKCyuzVBG1Bdv7f9kNc8u3tNiqeTz8Qd03HBO0DQRgzwaOaIDz/3at2kuHiySwYZInYbMQOLbathbyWe6k48ceSAkAfTOwI4pU/7y1SRTDc/HJR4cpHmgeIJAoF4qQKbUYdK7QQwLdUM/oAQTHAcC+8XT4w9qAuYoXbbueiIBDe1Z/kbPRATNzFAXxhG+mtpp/XwbA5RPPL0zj0tuc0/KSEpH2CsP3HSFfds96oLvhvXt12Il9ytI9oYm+S+lre+JXfAevKSx8msTf6pYwbsXQBI/CqAhBuPeP9Tr279/3n2yBNQtHCQzmNDNCPwqSOSe8/cnFqilu3qJucpLp4wgCySySl/2l9WoiqMu/hKV+LJRZgHlyrYJ55syrhc85+e6gusAYDxlFHMEAOnvASSKXtQR1iJJxf9kOimCr5/81xus/4C4a8ippnbqsulhV4eU1w8WezjYi35E0fD/zz1sgc9e9TQiokD2qY4BXfrgjbFJrrfy1v/pXhamby6Y2MoXoCw2PJ/B42HpxR+/Gk4DJ7MIYqLp1jhQJ1ZQ4nh/zRfJPeer8RT/KVbex+0BxzPosRTjb5t1p5Pa3QY3jBeWSQzZuhLZeRJvsM5jFo2YwIBmpHmD/4ghJC77TDHHGKlRZDE+QMm4Jkq8uQNH3qhFyXfv3muE+MDOMJf6X7jtdQEEU8lekoeIejRDh4XT2lO/t1EiidNu6/FsPmrveDzQ/XhN/FUtAAhsYVzFJ5S6nXxVDyQsOhQ3fAvzhfJfZR4quNlOxV5qrGXtxJPLqI9lHiyKbWpkOIJz0j1h37gjI0V+4pkxooLIcjoA37LnvnzvFme/bbuIiJlqgoESr9763xq036Moy/LqW9uq/O8Hnka3pLZxiclOOkjh5LHTs3ybuTpy3GD2zXgu+/WwWkEAt3XatQCGQ325HWgeAIQvxIgjzQYtegzr+Y8rZo98gR/rHggoXHx9Gk+tOw9fzOoZTsVefLk6+tYO6XE07ESPOD+g8WTPBjYYtThAEgjZEaAGKsE52PiFcaxAKu0CPyWdT8WaOaWudM8myfiIiJlqgoEile8fhFnrI9A+PNiTXutzWlXeTvn6Y0hrYTw5RWRpHeRX3+q0988nDD+4q0dUiwpnqwGCMS9Xj7uRCaMtzmTdmxOSt5BIDZhDOHMEZ94NmFciidftHgQYdEhuuHLs/RWvdv2eqRUVRhXy3ZVeNtLuCZKPLnosv8RT/GDgRkDjIAQfboJaBVn7DnGKXGAChGLEDNm3UdEZNaWuXOVeHLRF4lsau+3udcSinoCQR+x5MBrGe0u8ewRIpKz3G0nmPisVEt+lVEY2zkrvNOr/L8cP7hTGi+4yxB2qs6de5rfsfBnr/ZViqcTz+Gdm7CC+RjQOk74P5uOWOzpUgW6UzpY59YtmmF+aOut+yvxpJbtvPr6OtZ+KfF0rAQPE3lCcredLFXAmGAIOEJkmsZhFVD6DKVOsY0coXOaYUZjD+i2M3vzm96tdOwiImWqCgQKv513I2b8Ys7hfSeE3mjYOcuzx53sF0+cLynTkqbGBJ7U9erw7ioMs06aLJsw9JRUtudOnVtBXWd3tR62YGOddKQKD83N7Uk67aQnpztFb2NAaxFGjzca+bFni2Suf3lkW+4UDSZ2dJBu+hZGeMNBHfo/XaYiTyryVIXpnnBNlHhy0WUHRp6keJLHs1DGwKZUMM6mGg4sQoL3sBE8Ix9riAgJIHvvpvLyUpg3j7nYFWUqQQnI41nKVr1xC3fQWRyh+fnJvvfatbvE8vJwNr46orWhoc/LScqzTgBe6fy3cIFX+/vFC0NOT2N7RhnC0nTTuKPFrfM8m2soxVOHTbhrhlb4hkDoexDwVAsPH8+ydvrwdoSXDdZp5GZNN96LiMa3KPGkIk9efS841n4p8XSsBP8r8nSxydObd7GNwFIRCOpyuY4LDoxR4ExM0cvEU5xYeNfLL3j2266LOJSpoyAgxVPxt/Pu5GBmAtbnp5168TIvf3MXAtCvc0a2QYh/avlT74By9H673mHPLjOuGN/3rGRaMNIQtmPoTUY2GT59z1G4qVZukeKpxXq7W6YWe43pvi+x7num3dDXvq2Vhx/FQ1bm3N7B5MW3EKesLyH6fFtrMUyJJyWejmIqJcQtSjy56Ka2F1eKp2C8VIHACIAzEJyC4Gyyv6D83g3zsotdfKQyVc8IrFmTazSJ4Lu4ZhZxQ/+gYee/rffyEJdPGaRnhFI6Y+K8W46CNxShyDfds8Z49iy+78fd0COVlww3wSqKQXBkm5FvezYZPy98vpaR3uKcgFM4K4b9n1jIPxzGQU4AACAASURBVOaMEbNWeXU+/DxrREdMi28jtPwGIdDrm2nGHeffNrHcy+LfDZZePdtOFcl0w7uHt6HEk4t894snPbAUBYM6xwiQFE/MAmDWZBPRezdkK/HkIvJ6Z6p4WW468msDbKSvd4IpS5q0+6NnIyMS/vYF4YATjZwDgs6MMfOC9k3M9ahHmHrVMT+Ove7SEJQNMbj1qw1pI1qMmudZoSfCYe3nBpv+imMFU2LEv6CcBF44a/j0tV5luy57SGcBJUMxK+9p6MarhUbze7v0GR3xakV0tzgq8eQWycSyo8STi/6Ki6fk5l0sf2AplkUyCQYkGIATkQJqsomFEk8u8q6Ppoq+eqeNERDXRil8X8QCX5/Y7S+ejlT+OPO+DL8friRgPy5Mcsa07wI7vXwcx8aJ119nsLJBOoutWdwsbWRWlndzDWVUL4nGrhZl+WNi2P9qzDAnn3W7dw8y3pAzuCujZcORU36ZGQjNhFDmw817jokp8aQSxuvje7USTy569dDiiYNgUQBqq8iTi6zrq6nI6re7A/CrODI+iqDg0oade3h6p922tx9oQTkaRrjVV8Pi5EZXjd7j1Q9LmZ+1ZeJV/Uxh34SF81Xm8A/v9vI8WhPuaWgN9b4oUvTPqDCnRjRz6tkj527yap9/yenfDXhsJLIjFxIzOMVumv5k20sm2F4t6ukWRxV5cotkYtlR4slFf1WKJ9sfWCp328nIkxAcOHcECDrZYpH7CrOzvZJMK2t4qstjBEq+zR2ACfkTA21OSXrmpy1adPfsspJEt+3fj3UAmz2FhXMW4vqpja4Ke1o87Zl01W0g2HWCs8WNhr33sMfc/1/dWTf+YlPg5OHYLrvLJsEJTAvOOGXI9C1e7fOPL/Q8myB+p4Ho2UIPjI+k0Oc7Z81zAKBev9co8eTVGVmz/VLiyUW+ByaMI78/nvPEhOAWpdyhNNt04MmgZpoQs8D0AYBpgmVZIPehm2ZFR8x9m9Krvjdd3hi3cMCfhxpURRsTLGCl5TQWg/ztC7IjLg5fmTpGAiIvTysM7AhzTJI5kOmZ3a753uvJtrve/1dXQe1JQGkSj+AeTW4I7/VqpEHuZMyfdPWdQvBLGRLvNrntnWeP0WU1evuW3J7+yA76MHYig6LcfLpEBF459x5vFtMNh8N4wAm/nIcs627hOF255nt6Q7sdk3r0WOzZ/De3nKfEk1skE8uOEk8u+quyzpNtGEtBiicEQAWwCGXUYTwnhZgrCRXPghUlhqkBMQmOOrZgwEHDGDTAAsuzXABkphRwBELItQbZR4EQQnhfb+Vv5I/8Qif/lEcQy619lf8tDvSrAEBy2x8gRDgRVONle39l1Bqx9fXZ/3Zx+MrUMRAQIpfsXh5opUHpeETMJQihuWmnXeXZJZrKoW5b+NRpmqATBGMbjZhvaHrWvZ7N0ZIf8Lc2+OZBgYxzHc3IbTH4tanH4LIavVW+aNeP75XkM9mzwo5eFxPmw1HLnNv1rpc9WYBU5IW1Tb+s+TPYsXu4w04wkzMeaRaMvYw8nFPmlgOVeHKLZGLZUeLJRX8dSjzZAjlRKpjNxLQAh5U6xqNDPlOz7BhhiCMwNCR1D+ICEBMICwwIsNQ7iCEBAsvfCUBxPSR/KgVU9TsulxA14QCyyjYgRodtnjVJiafqY6yRO9atW2imFJVfAFwMAY4mQnKDz72e7yRB7H7viVMZZ6MRIfOdMv/UFlmjPLvMKA/a3ZXxzT8dbJ4aQ8GZ7W57eV6NONMFozJKtjbn5rQ0UT6FW9G/RZh2l8NSczuPyvFkAdI1uWEjtXztRUDte7kjmpBAxl1Nbsp50+uRUxdcBUo8uUEx8Wwo8eSiz/5HPGEEjhBO1BGMMT4tCekrCcDzGkY6RxwxzBElgBDGCAmEMEcICwTyH6mV5A9HHPC+jIEKAXVsFxYO8FjZRu44Q3e+PGXhsVlTd7tBQH5Qbvt4VjoE0B1+X3o6J2RMgy5frUMoLEOKnr1Ebi7Z6v/5DOA0bOiBJ7ZsSfm62+DBMsfFk5c8K+7s82JPUGy0ieKUlzrdNu0jT3ZUxpTDYbyx2dbMAC55TTjs/8W4dttekvJmt8HeLHWSN72vrxOK/B0xeq9DIRUZacOa9M35wKubB9z0e5N+Qz/khv8cpGkBJIP8h7iO/Z27qj1GIDiG/ztEGlSdp6oyO7p2tefTo+tfQt11KPHEBNAYZXHxlIKMVRhgDADTQUeCAkMOBoziJQ2wFE9AKsVTfNlOgPwn7iQko0/HnneJZMXzWHQTUGfozpmT3ksowPW0s+sWjjf9DTI6Ys6eJXrKTNuyFrbonuXJCMOBLlj17lNpqQL+ahA+oMwWA068gm7zsuD74Nk+wY7+8scpaKFynDzhlNumerbgpBBhvGXar419UL5QUH6ig7QBe4u197re9XK5F18GW3JH+oPW9quZbd0fiTEiSFq/VrfM+tKr+W9uMmzSd+iH3FTiyU2miWBLiScXvXRI8cQ5cxjnjENOMjFWaYKPE4JpoCFwEAMby1QmDDLiJMVTPPIkKqNOsnOVwQcpoo5dPIHgYMdimyilQwuVeHLR+0dvase30zKpg643NePvWJgjNsHeX7p1824Ep3Kk69567ERTwzcFfPof95TSa15bZRd6ucbT6onXtwhS5xGGUNEO5nvujyO9exi3PJrl5JLk5g1Q+SeCi1SHoxuL005a1DkrbB/9TKu5O9dMvC3UOHn39YjyB22Gyy2c1LNV/+k/1veddpKoEk81N6+8bFmJJxe9czjxRDkXnIucVN1cjQQfB5wRThBQJMDBMq8Jg0wUj0ee+L5lOxDAsUwBP1A8/dbZA9PF96eJH5RGLlsf/HfyrD3KnM2csyH52RNU5MlF/x+NqXiEYUWTNhrXhxPi26o5fErGWb29Us7id4f06zv//AMS6C5NJ5kxy39V6ytHFHs5x+WnSTeeqdGYrO20+te9gad7hGfEjsZntXGPPJqlWcsTWqbwyBIh950I7cbPP7Q+z/LoAeLrXumVnMboTUTQBx2KdkaMxle2vvH4OMNTiafaeEV47xlKPLnoEymeWJrT1TF9S+K77WSpAs5ZXDyByEk1zNWIw3jBKGYYAcUCaFwgyYgTxIUT4XIJT0aehNxtB0yqqrgokr/8rVLtkcRTxT2HEk8CGLDNnMOQ/EmjlXhy0f9HY2p33sQQNczTsY6vjthiUhvnhF9Qjx4Jsb172/xH//J/U+wRysUG7CQPbt5zlKerSW98qd91mDmDQLBFLW999WkvLynlhcNa46YbTkgRsWUYk42ciVub3jJ3+dHMsdq4Z+P0vqnJKHIzFvwBytG6IrPx1e16T9haG8+u62co8VTXHqib5yvx5CL3w4knh3NgCHJSTd8qxGACY1TuswNKBNB9CYYy10mrjDwJFBdOMlm8UjzFxdB+8fSb2w4nog4c1n8XNWBgUXsz43xISfZYJZ5c9H91TclE8Q1LJrYzuH41IMKbn5f8HEJZskqF5y+RGza26/waBHAHJ/pLzS57MNvLUScJdNNL/R/SsbhYR2xOw/6zXvAyZHk0i8liHZNF2RJd0z8EDA81HfiaXAbz5PXTlEENMkjBLRije7BhflsQ9WWdMHDqLk921uVOKfHkMtAEMafEk4uOOpR4ojLniTMphnJSDd9qEGg8ow5iMqq0b+kOEAaNIZCFoX7LeRIgSxX8Jp4qyhXIf47lpCQhGETt2GaH0yGRHLVs56L7q21q3cLxyYYf/goIrkMi+HSL8wesSJTdSeveCDf3c9pPCOdy4Qve1vLyh7+pNoBavmFT9o3ZJkYnEIKmNOw3w7NlCiSWvHBfX2qGOCNZFH2g6WaO0MTY1gPnbaxlZFV+3Nopg5qko6JhBLPhDqDFhdDixs43j/H8pocqD/B3Girx5AbFxLOhxJOLPju8eKLAEcpJ9fniy3bUsePiSeY9MblsF4864YrIk4D4Ep7MVZLCSf7IXXcVkaeKxPJjubgQQIFuZlwMKVTLdseC8pjulblOm/LSz0NAszSg25pf8P/Zuw8AKYu7f+C/KU/Z3WvcAQfcASdFajRGE1FTJDGamBiTGBAVREBBQazRKCZxjUajYG+ACjZA4Z+qMdFY0JgY82IBAzbqcZy0u+Pa7lOm/JmFU0ApC8vd7vHbN3mJ3Ow883xm9vbrPPPMc/XNB1RhK7+56pmbj+MquIxp0dML+Mjuw+PLW7kJaR3ObJW28sGz51pEO5To+8svfOqltCpo5cKv3D8xr5B6p+R5m5/gln0TtdzZFROyd4H70rtG9SiyEpM5h7EsGn12c0HXi/uffltjK7O1yeEwPLUJe5sf9MC+idu8+dnVgB3Dk4pGLLOxt1nzFEph1jU9UhA14UnfI4Qg0iwFZ9suz5lNMVnLgvHU3Xb60zVP5tKdWf+0LTy1zDrtf7eZ8IQzT20/bla+NKcn5c3DmPZ7CJ28+bChV69v+1btWwvM5cZNf/3tz7SWl2ghKpvD2MTeWbyzuDmrRTPGFxb6tfMYoZsc2767bMKTb+/b2bZNqXfuPK+IO2qUldx0m2XHJnoR8udB5y/I2pmc5Q+P62MFjZcQIs6Qbt4TiVivX2frnYGZ7tHSMRe/AGarAob7PGXaNpvr2/9v4Ww+qzZqW0t4Clz3dR2JWGYLArPDk5DmASzwSL7rvqcJSYWn1GNXaMvmA6ltMYFsezTLpy8TrLa9Wu64O7BLdqmatAZfhmukgkkNM3HBeFsMlepnZkQbI2wYATXQovBcxeai18nw3FjrZLw++POt+THqXUhB/RgIn9VtkZxN4tm9oed/Hjj/6KLk5nsokH8SK3pf30vmZPVi5pUP/ahUB+paCMKLwIn9tCkvtvDIc7NzjyczJlY+MvZIFTReJrX+uhcpvf+I8+6/O1cuQR/o7wATnrQbPYEyFt22rCL1gAhzScE8XwsopaknSJhXavPjAz3gHt+Pm2QeVN4dKsfwlEHpXcOT2eY1tT2mlGax9yORyM7hyXyozIcr9ei5vW6A2bLpwIE12ISnQIo12ly2w/B0YJj78W4za7P2tUe+Qah1HLXImkYR/rX/18fl1OWNymd/OzgMvMsJqD7cyf9Vjx9c89p+ULTqW96977xRbthwNdHqUU/mT8/WzSZTX7AayPrp3+sptXqAEPtbSjrf3mCVvH3MhJlZu3v7ykdHf1P63uWBgt7N0bLffm30HU+3age34cFKx05+XjuRr5vwlLojmpgnbqUeTIrhqQ375WAfGsNTBoX3GJ4AHolE3fe0/mzmqSU8mQ9bKkS1wgvDUysg7+EQ1a/ePyAQ8FPC7EZqu891P35UVq8V+qJTWfXMjT9WSo7XWm22o7Frepz8i+q2Vd370T9+ePQdXIanag1T16w//LGh8XjWbgdh1sOtn/1Of5DyD1Jxl3B1Srexf/koW2dyzIaeX22OnSZD/4pAEqc+r9svjhs1beHee6V9lMDw1D76Md2zwPCUrtgeyu85PJFZkWh0idbqXiFEKiy1PAcJw1MGOyGLq1r1x1sq3AL3ZwHYsUCShVXrIm8OHTMmazdq/CLK9c9PjSWDxCUEyCma8ecqOpfcSbJ8N3Rz238nq+kZrWkeaHZLz3GPPZetQcSYm/bmq+qjXFAvEB57IwiC8X0m/Xlttg7tV2bH3b50zWgRiMuE1JsaYmWTvzLq1sXZ2t5MtwvDU6ZFc6M+DE8Z7KfdhielzJXwWa7rvgcAZs3TTuEpg03Ya1U487RXoowXMDm58q+3FLkRe4SitJeU5NWQFb5+2NAxWzJ+sINc4fLnb+/O/cZrCOE9tJP/YMXJl2b9w6U/fPDcMk6a/qqo/ZZi0Xv6jZuV1V/si2acFo145Jtce3+yIiX3SEtM7Tt2waaD3LX7Xf1/npxc0F00XQZSXiI0WdLkdB0/aNTvcm5GdX8BMDztr1xuvw/DUwb7b3fhSStFCJBHoq7zniLknjAMMTxl0D2bq4rH43TSSd1jzcnab+a51slBCK81e4nX+p46JWu/DPfkue65W44iSlxEGW3SbvE9XYdetDqb/U1wXfXwyJMCr+FBza2HNS15bOCEmZ9kc5vfvO8nJTGpfqJF4h7ullzazOX8YyYsqM/WNr9536SS7m7TdZToi5SmC5vdigv6joxn9YL8TFpieMqkZu7UheEpg3212/Cktbky90jUxvCUQe6sr8qsXal6vrxI28mvUiK/C5T/lyrr5W5DJ2zO+sZ/QQNfeSXOezeSYVHb/h7n/N+Frzc/lO132el4nFb2WHW99JvPV4Rd2xy1f5/Nd60Z9qUzRvWgwrsoTNRfQvI6nVlCYy93mzAzka1jxmyQWUSar+dEn6Op/ectkYrL+p0dz8kxvj/GGJ72Ry3334PhKYN9uK/hyVy2U+ZS3vaF4i1rnzLYlN1WhZftWkPZ3DEVp588m1dsxaLHS8bGBZT+KS+i/lB8zISsnUHYm8yHc+MdY5HwDkqtzsyyp5eeOuVPe3tPW//crB8qc+Wr3CZdpGaX1vCuz2f7/kNrHh09SAb+zY11m7+j7OJTttRH38rmhxi/P/OCw2Oi5jpOyLe5FX3ML+j42+7D70y2dd+31vExPLWWdHYdB8NTBvtjj+EJ9KyoE1uiiPp0zZM59I4LxzPYFAxPrYG5h2NUvXhfSQTESZTAyISd98duXbrNIX1P9du4WQd0+NW/j39FePW3MZsvKSwqu6v4u5dVHlCFB/nN5pLpmR1XdrCtYGk0Gnlz6zZqN3QbOfudbF4sbkhWzTjjWC1hNuigPCCFX+03oM8KMjR77w587/6Rx8fkll9YFCpcN//ejlX9ZmX7jGQmh15WhycCEIYKlFC3RpoaplXPm3nIzAhmso+/qC4MTxkUToWnTuGRAd+2SaYmxMwwydTzV4DMikYjS5TaOTxl8PD7VBXOPO0T034XMvs4Vb/2QHlUBd9hRB7RFMrXZeywv5UfN9zL9i/tPZ30/Pnz2RDx+o2EWUM1ow91P+Orj2X7Q4yXzh9mq8bSI/JVzd+5bd0dYfbskpEPZ/VanFficd4tf9HJnMPT+Xl5a30d+3r5uEfqsnXsmDVlH00f9mMrSFxhUa2caP7vOo97+m/7/QHKwTea8KRs9+uU8ajZ38m8dv1iNY/cSv3LcitskgmaASEaFASgqAlPGjSGp4yPLAxPGSTdl/CktU4tGG+5bJfBw+9TVRie9olpvwpVL5oRjTarIVIFX9FaBEqH7zLfe7fk1HjDflWYRW9aOWdSzwJOZ4XEfisJkUd6Db/pwyxq3hc2Zen9E/OAinNiduONjNmXC03+etiYR7P6DscXb/5JSVdXDosxcatQ8Oct9ezCY+LPZO16J3NZtFjXXwh+w0UU5Kq8kk7xjiPnZP1DojM5drM1PEkIQGN4ymRX71QXhqcM0u5LeGqZecLwlEH4LKiq9h8zCpWlvs216K2kXK+pekcSZ03noZOasqB5B9yE+vmX/toL/TM0ob9L+p3/eNiYeNbvT1X12KQSRdXtlk4cpSifmKiNLup7yb1Zfen0vXvO7M3CpgtY2DTGzu9wc2KT9eCg+ILggDvwIFVQPWN8FFjjL7VMjgWQbwgn75c9z5u39CAdLiurxfCUld1y0BuF4SmDxHsMT5TMirrbLtvhVgUZRG/jqszlrON61A8K6pNfchkptIFU8jD8X3VjfXW2L0zeFzrztInlz022ixrgJank/0Co+7qcO/1/+/LetixjLn/161ndRxExnzHyNqX6N53PfmQVMdczsvj1wb0/OgYCcTWV/hBW0GlM5fr1rw6NL8za3dBXzBhfGKFbphGQ52gCz9VbsSkDRj/+URYTZ7xpGJ4yTpoTFWJ4ymA37S48mXUwZIc1TxieMojeBlWZ/qx6406X+5FSUMnOysrrFQSBQ6T8mDP2Ydnrm+vay4LZpfPjdoQH3+LJpluAsRtd6r/UefgDWT+b9sEjY/Mdor/NqXhcQySe9OGJfhOyf7Hs2gd+9n0N4hYtJd+ire8dMfkP67J1vZP56JltFQpk451A4Pua208FeR2v73PWA1m7G/rB+HWB4elgqGZ/nRieMthHew5P5m47dwlukplB8FauyuwZBCcXOGubwg6cs64Wc8qCICSUuVsUc1d265i3gQwanrWXWNLlMiFx3R+nFPvKv0d4egshcPvh59y5Mt162qL86ifGd5U6vNDW4jpP5P008MjLgyZld+jT8Thf13nxOUDgNgX0rRUban6UzbNOpl9XP3LucSRRexNhrD84sUe2uIV3HnHOg3Vt0edtdUwMT20l37bHxfCUQf/dhqfU41nMZTuzSSbcE4b4eJYMsh/UqkyAALiBLP9bjRWTJfngRjpRDd0ooSWMufX1Sr67qPZfm4cPXyAPakPaoPLqZ8ZHk4nY8ZTqh0MWvSDZFPz7yHOnNbdBU9I6pNmiYGSv9QNtJm9TMvhqUjrfbg7gg2MmzAzTqqiVC398zzkFVNacT0D/XLsFj/W+aMG1rdyEtA5n7rRb/fDwETTZ8HNmu5RHSu6t8tgT2e6c1knuQ2EMT/uA1A6LYHjKYKfuNTxFIkuklvcIYXYvMLuOb7+tNbVZpmnIwV+OgXfb7b3DTd8sWDCc9qrrQK1IgR2leSyaFxYyG8ootYoA7GbLKqjs8J2L1+y9ttwsYTb5XPd0Qx8F4S3MdvoIm/+kxyJ3dS5cjlw7//JIMtH8bU7ETEX4fy3GxvbMgdmQlQ+f3VM31V1EpDxd5Zfe0Gf8E09l8+gxO86Xv7/kaitoGqeItUpFSm7vM/7xQ2qbAtM/GJ6yeZQevLZheMqg7ReFJ232eZIaCNBZdpQvMVsVmB3GiTLhiYECum2ncVCgidopQBFznykAmD1CzPyH+emur911YOrvt79vx/doLSEMw0rQctLmh+5+NoOn3y6qMpfm3uoKrp3nOMRvymNO4NqW0FEesxRI2QhQ0/8nN9dm+8LjA+2MNc/e0kEm6n5IgsZpJJI/JSqjT3ceHs/6tU7mvM3jQjRLnGMR9YuARC+JEfHHw8Y8mvV3B1Y+NOIbMtl0hQ6C0ma766gvXfLYigPtx4P5/ufumewcU7j5gbC56acS2POQVz6tx7n3LTqYx8zGurM1POE+Twd3tGB4yqDvjuFJuW5qk0wttSSKmog024mSJVKJu6UMgQInlFggFQFzUU9RBZpKACLNtuOpbdaopmDuDWImBAGApABqhx4z/9P8vOX+IROypJTAOTeXCSE1wwUAtm2DmXHywwAci4FINlWqIJy04fHpGJ527n/y3D2TbTvSpaiQNcaieW4isMBLhgW+v6whPNHk1+vjqW7N4LDJyqrW/OX6r4PStzOSqNG+HFm+rHBLLsw6mUt2Y/t8fDQIeS3RYnAisI4//JN+tbnQ9nUzh48Fra+hhH7Y5HX+WbZvq/DmY9eWdFfL53Klvq3AmuW7XW/tmSNr4jL5oUvtML59k8zdPWqr9b5ozS6cDMy/JBMmQRENQcsmmaRhWvXM7L9pIpN9czDrar0+PZhnkSV17xqegFKzLb6kmhNG+exIAVksZHBn0ksws/Wrbccg2RwCs2wgzMw8hanwRFPfzQSIYkA0ATP/ZP4mTO0a+9n39o7hqWUH29RMFaWp8ARk26xWKkJpAD/wwcx1OVpUMi0mrXzofgxPu4wdc8lu4Q03sM4DgW5cBurE682E3/VmmrDdB6YWisVPXl3u2mQkZ3qkVPLXffWxfybDh+fEmq5Vs89zmWz6sVLyBkXgP4te4GOHL8j+9WiLZoyPdqUNVwPo8wKpn1q9fuAvh8az95EsZqy8M/uyik5q3ZMWIYOB2XfVQvd7B4y+pSZLfh23WjO6njf5eeW4XyecRzE8tRp7mx8Iw1MGu+ALw5O5aKcooYQ/qt3g3SBITmU2cRhxQEsC5s9te/aHQCAEos08lLnMZxITM1EIzISHmXFKXbrb3mOpGaftbafmB+afzN+ZMlqn/pu6HEgIhKnZKAaEpbabBeY1VdIwmFT5+EMYnjLY/+2hqvnzh7HjowO+qbUcI0E1bQbn18ecFjdfiDkRHtfMuagDeFtGKiEm+Y7z6/7nPTk/F/pl2ewJfVnzpquJEkcyN3Zrr/Hz/nDQn+RxgDDvPjb5ax3CDQ9wSlxK2W3r/Lx5h9picUOI4ekAB1KOvh3DUwY7bqc1T+aynZl5MgtlJCWE8UepKxf7ftM0YMDMvvlamEtyNuGEgQWSMJBAzXRranWTiVAMTLnUJb3Ut5f5vx0u0+3Y9u3ro1rKmaBkwpNQCoRWqdkoYBSoDIElm9cSKSdieMpg57eTqtb+/ZY+KmgaBUocRWzrvln/5S/G4/EvWm6XlWdcNeeCL6tQjNdK9FWEjTpszKPrs7KhuzTqg4fP+x4T3hVMCx/sgp/3Gjcr+x9/8+iF59Cm9b+yLWu540ZuLx/9+Cu5YJ3pNmJ4yrRobtSH4SmD/bTrgnEzDSQ1UUKZi2h8NnOC/4RhIi5VAERTTc0DHCUHrgixQREOAlhq5mnbd5UGDjI147TtcZLmAh5VOrXi5vMdt+1vWhbkEJbKZxCKECjnhFucNCeT4DCieZBcR6W45uMnH/1HBk8fq8pxgfXPT415zTVnatA/0wDvM7vopp4/vDZn9uzR8+eztckXfgZAxgKjb3UfOeO6bJ+9MUPG3LVWsbryYlDhhVrKRb7T4dIBo+/P+stfK56cdEOwZf04yq3neF7Bvb1Hznwvxz8C+9X8rudd/IJyIifgZbv94svZN2F4ymDXfS48UQpSaW0WhQPAQ5Q1Px4qcYIKfWJxW3HNCIQUqFDAlQLL7Aelw9Q9eNte3PwYgG77Z1Oem8dkf9Fr27W71GW+VGkKIECBubPPjsbAjTpk0+Y64jpMW75fL0nw/Ionn1yewdPHqnJYIPUYlt9ffSxT6iINJJ+y/LsP++mvX82lU3p71phO9iaHhgAAIABJREFUJZRfRAn5prSiN1ecfdfLudD+tQ9fXkys+hu1VqeFUi1otDr/Otv309Lz43a12PBY6Ce+KzW9X+QVzew3/M51ueCd6TZieMq0aG7Uh+Epg/2UCk8dwiMD131dRyJWasG40qCkApBqejQMrl396F1Z/VT3DHJgVTkk8PFzN3eiydqJRMNRoMmzh3WMPUqGZveC5V15lz8ydijjdAIAeL5Qk/uPm9WYC12wavbELzPd/BtCWbm2nXtXfFT6RDYvFjd3NI7v29hdq9rfA7U7S2Jdz/M7Pt3ttHgiF7wz3UYMT5kWzY36MDxlsJ++KDxprUCFIRApp0dp8zUrZ86sz+AhsSoUOGABs7fVqi+LnyrhnaU1LFJu3kP9TotvPuCKW7GCj++Z7PBY/TVC0++Hmj418IJZd7Xi4ff7UKkg0nvjWYHXdLkGWBFG8245/JwH3t3vClvhjeahy/0H1J4cNNZMV3Z0xdYZ8vhh5z6YU7OUmWTC8JRJzdypC8NTBvtq1/BEKAUTnkAKTbSe7qiGazE8ZRAcq8qIwOq//7araq6fKoGuF9J6bMDwG3Nu7Ur13Iv7JxtrfyXNRe5op3j/UXdn/YJr03mLZsSjndm6WwmVPyOEPN3sFN3U7+zbszq4Lp0/zC70OkwWXuPV2in8m3YK7+w14tbFGRmMOVhJLoQnItStDu7zlNHRheEpg5zb1jzBkYHFX1eOY6UWbZttBlSopRLTpUxcW4czTxkUx6oOVMDsaPHJ3+IPSEF7asru7vHD654/0Drb4v3r5o6/SopwuFTimcdW974pV+4QXDbnyp4FYfMjnNLe1GJ31hf2ndH31Ev8tjDc12OavbQczqaDkj8Rdv5Uapc8Wn5GvGpf39/eynUbd+kL0nJOIIzttM9Ty55P2nzIWu2kUzcngVLmVu5tm2SGoQYTnkqInvbRzOwO5q3GlIEDtV6fZqCx2V7F7sOTVErK6aKmcUrdArxsl+39eKi0b9GiGVbH2pVXiWb2E0LsOyHm/rX3d6/JucvKJoDkw5bbNehGpfS9FaNmv50rffjuYxd+rTwSvZMQtk4Avavzz259I5t3sNevxPnKDX6vTnbyWSCsUAKb0BSGz3cffmcyV8wz3c6ycZe+ILI+PMnbOohg2vLZ927K9PkfqvVheMpgz39ReDKPWlFSKhByenRLw5SVGJ4yKI5V7a9A9aJ4VNQkTq5vqL2OkQ6zmLL/cvgy65NceIzJrue8/tlfjUjUrR+jwuAfJM95qPfw3PkXlMo/XDWW+PISAuyvYMcezPYZnOpn4lGq4du6acOThDtVUlsTHno/9kauzPTt7+dlT+8rG3fZC8Kys3zmCcNTpvsew1MGRXcXnrRQSodierQBw1MGubGq/RRYNGO81bGsqA8h4S2eCJYLsKdvLChcPTTH7q4zp68XjbdWfMSnEgX5AuTcw8/p+gohubGp59L58byO0eB2r1l8ORT6Qcfq+nT34Vdk9QzOqj/Gi4j0x9qi+SZqx/5JLH516Wk3HrLrncwYLDv/sn8Ibp1AGI/s+HiW7Lpsh+FpP39d7vZtGJ4yKPrF4cmsFzfhSU7PayBTVi64Necui2SQCKtqYwGzIWNPL9Kbgz8SiNdNKXVfCM3L+p56b1avs9kd26o/XPUtpsTlUpOFgdYLcmmvoZXzf9nPosmZEqzKUFkPzFnG3szmGRxzZ+DIL4dllpI3WkoOJ07eA8Dt+7p+/9rVbTys2/TwJjxJbp0AGJ7atB9a++AYnjIo/sVrnswu30ppqR4srKu7Di/bZRAcq0pLYP78+ey4gqrDCA9Pl6H4BgH2YPdOHV4mx0wI06ooOwqTV16JO73rGn5rWXYZJfzhzQn+2qDh8SA7mrfnVpjtIaoGBiMIFdcq7jymXHdOxfeu+ySb2/7xc/c4PNj0ZYfr+7WACuCRi4Mw+vfDfnL5Ib13XSo8WfYJQNnnZp7MYnHzar0v2t0vGO8g/NtxzVPmPmGt16eZa3PW1vRF4ck8lc6TUgopplu1jdfhgvGs7b523TCzg3jVMzd1A0t9XwP/ttJ0UXNj/syBwyY2E2IeM51bL/Molg/s9wYWqKY7CbMXMmXN6/yTm1bmwuNYUjdfLZztrK9dfjtn/GuS0puS+fr5w4bGvWzuhRXzf1foRP2TLSrvDaS1QVrOmM0dC987JjfDd8aoW8KTuWy3u0pb74sW77bLWMfupaLW69PWOqM2PE5LeAot/rp0HAsYA/NkloQKVSDFg7GGcErtnHsb2rCJeOhDVGDNPx/oYHk1Q4NQDA0FrIvld3u429AJWb2f0O66SmtNVi64pkByMj6m/W9IBffZSfavLudOa86F7jXBb3X+iu5Fgf+oUHSdljCt0xm/ejfbQ+wnz93cCbQcbnH5m+bAejaU+pe9T7+uKtvbfbDHRNm4S16UtnM8YVYkNcW0y7+KmNknSlrrq7YlPEkAJrZvVaCACI1bFWR4ILRWj2a42dlZXUt4Eoy9LiOupbgFggB4OjDxaXp0QzNuVZCdXdeuW1W9aEY0WeudSFTyBICwGnj+/+t10mUbcvWkzXPVVnE5gFJ189bn2L0cAT6v4+nxT3Jh1smYmzvWwjD8QYFl/8qX7GFPkgUVZ2T3JTszc1n9p5vKqSXHRiN83JbAvlEwOT8Xt7bI9LgvO39yKjwB3XnBuN7+MHetZeqh7mAmeM0jSHf61tWQeu57KnGZ55aaJ5O2/HNLQfOzvZVpuTi4LTxJrUCbfZ5AggwlEKVuLdFN0z6aOTMn/4Up032WifowPGVCcXsdfSZPdmg9HNmk4J+Qn28L24YgtU2m0ATEdFq98tq6BQtwwXgGzbGqPQto/QqvfvXDoY1J/UOp6cdBxH7yqKFjcnqNytr58WKw5M8It36Q9O0p9TUdPjpmQm6s2zIhpPGZK0sCbd3ga94/pPYvQ1b0drZvjGn2d1oXWoMtEV5ONfTzaNH4hsYtH+TKGrOD+Xui7PxJL6lI9LhA6gilBBjjYGablFLAudmwUn4aflJBKXWVfHvUJzuGpx1DU0tgMi3fMTztqQwF0CaA2WBik7YBwjAJTIbAtbq1UCYxPGVwIGB4yiBmn+9/31HF5UdoO/K6iubZzZqCZBSk9JQKvemdiTcFH8+SQXCsaq8Cja/ce2JdszfMl/R/odP5TwNOGbk+ly+zmOeq9ejv97I5TJI876OCGHuyOIc29jSzZut4cgCXiTvCSMnrWsKMHqfHq/fakW1cYPHzU2PFwvtGhOjLCWNVDaLouopTJ24khJipkkP6VXb+5JdUNHocZXZEKrntQfBmHomZgEQhCD2wuP35madPM5EJVAqYZqk/P52darn892leMnsGmtxlyrTMZO2wGt38nSKgFAHHdSGpfSBEgEw2KOIHt5YE5I6P5uHMU6YGK4anTEkCgJl5smsSR9aH8nVeWMxDbhNhxrMMzH4F0wvqvWvwbrsMgmNVuxXQWtNVL9z+dVs2n6QUXxYI91+9g+7VZPhw8+s3Z19L5lzTocCmQ9xI5ISmRjKjNzs8p85pxfxfFNoWOclmcqJwin7HwP53l1Ouyvq1Wh8/d3OnGKiTLRBnOnmFf0kkxbzSk3+eyOUgnqkPwWHjr361QaqvSaCu49hg9ncy+yKbWSglNXCbgQwV6E+D0fbLd6YBn17K00BTs0Ytl+2+qHXbL+2Z2arUJb6dF1eZC3apeSfKIAiSkIQAXIdp5TWDDvzbSLLx9vULFuAO4xnqeAxPGYI01QwcNsymPNI/AD7fZ1xpJwKBVhq0JFSrp4Pa6js2/+UvjRk8JFaFAjsJmMXUn7w1MxI2yuNt6R8nAn+Ro+k7naKJzSQHN8Hc8eTMHlW9apL9NJBTQ+J+2Kdn17/l2jYLG/8a7wJaDRNaVlhWdNorDe9uHD58QVYHWrPFxTH5q/pEeHhajPE+SZ89sMxtXpaLm6oejF8Xh517yePNQI+ktmMzzokUgkiltG1ZIIJQS9DAGdv10DsnH7OlQepvPp2O+vwdsKZI6sfbFk6lvrxb/l/qaqAmVGvgytzjLUBQBUClpsJnTIuHC4R4+L25c+sOhsGhWCeGp0z2ejxOv/zu6gKRx05oDLWCWBR8YX4vCrA0W7t27QcfwMKFIpOHxLpQoEUgdRfaizMLohAcxRzrOC3D93Xg/bv05ObNubLr9p568+P513ayOTuWUNU3kbSf7jci/kk2Pwfuc9+WM2ZYlaWf9KUgz9QWf1tGs397gtTX+dL5dlXVB0dxQn4QsZxEo5+YWX7K9XU467SthytGTTrW16wDc2PUZCTfC4kkSjuOA8L3wQ8EOLaz83CgdJdwJMzXxF5fUpq76Mx/dgljHABCTbipREpzozdIU0QFmqmAAlErY563YtmCBTmxD9peIbKgAIanLOgEbAIKHKhAatPFIeVFUcvvD6D6KWZtlpZ+s3RdSU2uX6ozNh/fM9lh5UX9GVFHKK0qK8RRr+faeZlHm1ChjmY2fNnT9vy3g8XV2T7rZOw/+POt+UUR72sM4HhC3fdKior+mmszfgf6+cL3o8CuAhiecEygQI4LmMtZA2VRCVDWBwC6RKi70dPBO51OzM0NML+oO1Y/cVlX5diDNeN2Q0PiX0eNuSun7hg04faTL4XdCZCvJriVrCzQz+fCZS9zd+Cav0/pEqP2Vwmo7kI7r3Y55br/5fhHBpuPAgcsgOHpgAmxAhRoO4Gl8+N2RbeSjr4IeytNSgLtrK3b3PG9QcOHt5vpefMg4w4xuz+3rNIkia3oP/ymVW0nvn9H/vf8yyPdwe7Dme63LrTfOWbETSv2r6bWfZfZ0HNTZEkv4PrLjDGo0/mv9jnlqo2t2wo8GgpknwCGp+zrE2wRCuyTgF40w6qpb+6sCfShBCKK2yv/JwatHDp06D6sntinQ7R5IfMok+Wzx3SMWtHulNn+B10LP8yFGZsd4czszbo/XFusFfQhoZ/3MSt4c+jweFOb4+5DA8zz7By1vq9NZG9KeY0QPd7udtqExD68FYugQLsWwPDUrrsXT66dCpBFM8bzgYcPLk0GYQ9lcT8k7pquJ46vaW+LeM1aJx2Rvcx621joVXUaNyvn7lY1l1V7VjeWUarLtHZqK866+aNc2R/JrHfK4/W9QQbFkvLVPX5wy+pcaXs7/ezjaWWJAIanLOkIbAYK7KvA0vnz7WJ3ZV9GVTF36JoO3KvO9W0Idnfui5+8upwHyQIlkzWDz394Yy7dXddyTs9P/Xmseze3m+uoSGCJVf1Pvy1nAmDVH24u0aypTDNQjTF79aChuTFjtq+fJSyHAvsrgOFpf+XwfSjQygKpPZyenRmxyZaeTUEAvIBtXF9U0tBen2r/7zsuj1hufVet3cTqTZtqh8dz8zbrFfN/VyhDryTqQlAml35Csnxfp5Zhbcbb8gVTOjJHFms/kqyr6/ZJrjwGp5U/mni4Q1AAw9Mh2Ol4yrklYL7Eli24wZKhE2OWlx8Rtt8o7KYj3J5ert2uv6/yZq3TRzOvLKFWQDZt4U3HXXGnlysP/t3xHOfPH8Z61fXokMfzbelBw6BJuTNzk7rc2FBXAoK7hObXV/wkXp+LfbCvYw7LoUA6Ahie0tHCsijQygJax+lbz4IbC+0I9WxClR306e8k4egJIhcvYe0rn/ni5u9vyGee6x3XUOiTeDwnn6H28XOTndpNeXmRZq0+6PiVhuE59HicVbPPcyVzC6IdYqqZ9WzM9ocX7+vYwnIokAkBDE+ZUMQ6UCDDAvF4nA4bCFx4MSt0JReBp0vLegYVr64JcjVIpENkHgkyCJaxBctAxHM0OJnzNVsU0EBYJcV9/VwKH+YOwSWP/zxKWLOtZSw4YlResj3sUp/OGMSyKLAnAQxPOD5QIMsEzGzTsgXAO0SA11UCLehUIN+A8iCXZi2yjLStmkNemR13yhtrdJ/akjCXQq8Jr/28/7oGLkw2BMdMmBm2FSIeFwWyUQDDUzb2CrbpkBXQWtO3Zk5gjXY3Vl5arKv+WytPjMclrjXJvSFh1qrNnDmBd+hQp3LhMSw7CpvNMd+oesPuxIXKteCXeyMFW5yLAhiecrHXsM3tUsB82cKCBXQBAAwbNky1tz2b2mWn7eGkUv1pHnxPUn/s8iDY7NYwl41/2LWarczB4Jfdsti69iKA4am99CSeBwqgAApkSCCXg1+GCLAaFNijAIYnHCA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XDwBeJxevQz1SzZq9sO423p9uMOSv25DAAGHvyWfHocczzzMseMrKzWb73VTQLEVSs0AQ+BAiiAAiiQ4wIYnnK8A3Oh+YPOnjh0ix0d3axpN0/rEJgiDAS4WtKI64IvNUhq6TAMAIACpRQ0KAIKwGIMtNZAyO6HKtUAqZ8KAA0Akmm9NQmBBguIJmBJAlwpUFRrZWvdmGwisVgBdRyLJJq2OCzZ9HFEh0+te+qxl3LBE9uIAiiAAijQtgIYntrW/5A4+uHDzj+zwcm7zrPsw5VlhSbRMCXAAUEZISRUBMCytDQBR8lUUCKEpgKRCU6ggDBKd7DSpsD2fybbghNo0EppDXpbeEq9mQNVDLgCYAq0BqVDJrWvAhJxY5wyRkO/mXO/+R1X+NPWPjl73iHRIQfxJPv06eN4ntdRCBEUFxfXL1u2zCRifKEACqBAuxLA8NSuujM7T+bwMy8Y0ejmTfEtu7/gltJaU6ZC4mpBQAiiCAVgTCulgDGWOgklJZiAZGahlDIldhmqBIBo2B6izHyTBgVKayJBEg2akm3hSTPgclt4UqDAp0IrToBRl3GLExH6wP3EO7YQ06oenzk3WwQrKiqKhBCdACBRVVX1iSFpSYs9evQoam5uLnUcx/zV5q5du9a/9dZbYYbazvr3718UBEE3IURhIpHgRUVFOgzDjZ7nVW7YsCGRwt7Nq0uXLhUAMFprvTYMwxdqa2urMtQurAYFUAAFskYAw1PWdEX7bUj/kRPPqufutT63+wkTkjTU0jBYEwGhaRhoSpmZcdJSSXAcx0wQQRhuywKU823zSspciDOvzyadtg3ebTNSGiSY4KSJuTynQJtABhSIooQrmpp9khQgoBKUbRFuRQcDIXlhGFAr8Be7YTB1zZMPzTmAXrCKiopieXl5flVVVXJ/6+nTp09BGIZ9wjAc4vv+AKXUf+rq6hYAgJnB4aWlpd05599USrlaa04pNWHm3aKioqWZmOUpLy+PUEqPJ4T8FABMgPvEtu2ICbZSypeFEK+tX79+0+7Or1OnTl+2bfs+rfWSrTNQ99XW1rYsL9tfEnwfCqAACmSdAIanrOuS9tegviMnnNXAItcGltNPWbZJQf9iYfiwo6SwZQA2UVp5oQalUmuVpAyAEZKa3ZBSgmPb4ActV38YwLb/pF58+/8SIEEy824BYP5MTT2Z9VKUmH/khGpBKZE2A3AcSnnkNwpon1AJmwf+YjsIp62aM+PJ/dSP5OfnH8U5L1FKLa2vr1+5n/VA165dexJCfsAYG+F53lFhGM6KRqPXVldXJ0tLSzu5rnuu1nooIeSvYRgSpdRQAFgqpTRtb6SUmtmqlRs2bGiuqKhwk8lkH8ZYg23bGwHA/HN3QkiJ67ra9/0m3/c/rq2tbWqZ2erVq1ehlHKUUuoqQsgmzvkcMwMFAGdKKc0s0t3gwEc0pDKZTG7cvHlzo7lU19TUdKQQwvy8S15e3h1SyvfCMHyQc75eKdWTKlUoBGg7am9SSq2qqqoKi4uLu8Risa5a61gYhh5jbF11dfXa/bXD96EACqBAawlgeGot6UP4OH3PGnNWvZ13bWhF+yluSwV0TmPNsgthwYKW6aRW1+l67sSFTl7B1wIpIsRPLrFDMXU/whOFDh3y88LwaKVgIuc0pJTO3LJlyyv7e0L5+fkdLcs6Kj8/f4RS6hSl1P/TWk+prq4WPXr0+JJlWY+FYbiaMTaprq6u3nGcOwDABCJzybFRa32KEOL2mpqaD4uLi8sopVMA4B1CyELGWB+t9emEkK6O4wRSyjCZTN6Zn5//3urVqz3TZjPzpZQaKaWcIKV8oaqq6mozsVdWVvbA1kB0BmNsDuU0oZRKEk3+UlVV9V7Hjh27UkofIYQ8qbVeY9v2TUqpJUKIp0yYooSexggpkEpqy7KqwqR8mLpUhmF4kuu6X9FaFwZBYI7/juu6j1RWVtbtrx++DwVQAAVaQwDDU2soH+LH6D/y/LNqiDtFurF+IbWlFOLpIlYzsXrmTHPJqU1e/Sdc+WqzhK95UrgWqMVR0NOWz74vnZknlpeXVyK1/g4BcpXnJQdwxt6xbftupdRr0WgUEokE7PinueYohEhs2bKlGQD2uEapS5cuoymllxBC/mnCk5SSWJb1DQAwgeRBx3HuXLFixcbu3btfBwA/1Fq/6fv+BinlGM75eRs3bnyjpKSkvxBiLmPsVUrpfymlpxBCzKXAJwghW2zbHh0Ewf1KqRfNDFJLeAKAcwghE5RSCx3HuToSiehNmzZdK4QYZeoCAj00IYHDrdtXrFjxSmlpaS8p5Ye2bd9s3kMIMYHtPULISinld7TWeRa1ZgLImCbk9MAL/x93+JEA8BWl1NuhpTTyAAAgAElEQVRhGL5LKR1CCPmmbdu3VFdXP90mgwIPigIogAL7KIDhaR+hsNj+CwwaM/GsGmBTfOb2U8yVhLCnneamSRuemGZCRJu8KkZPfkXa7rGC0QiEwWLwvGmfzHlwX8MTjUQiZUrBZMu2JyeTSUfKkLiO41mWVU0prSOEEK21+cMseAfOOZVSRpVSZv3SY42NjR/t6cR79uw5TillwtNCIcS1YWgmtei3o9HofN/3fwcA91VXV2/u1q3b1YyxsxljbwshPkwkEmMtyxq9YcOGN/Pz8/sxxp7gnP/Ttu31UsqTtdZ1tm1fVlpaunH9+vUFQghvw4YNZo1WakG6mXnyfX8kAFxo3iel/KWUskc0Gp0bhmGSWtbDjJAhSsmiQAZ3rF219rXCwsJejLEPHce5QWv9+vbZrve3/hlorYcAwH/XrVtnQp4oLygo0Pn5Xw6C4EbLst61LOvhNWvWvNe7d++TtmLdEATBJ5WVlT9uk0GBB0UBFECBfRTA8LSPUFhs/wVMeNpCrClJag9Q3BWM8ad4Q2PbhqcLrni5WZIh0mYRDmqxrcNpVTPu3mt46tSpU15DIjheinCylHIoSBGljJmgZLZVSO2XYJa3b9dKfb7MHYPbQxRxHGeeudS2ZcuWd/YSns4HgMla60/Dk2VZ31FKzeecmxme+014Ki8vvwoAUuGJEPJhGIbjksnk6Nra2jdLSkr6UUrnbZ3RedmEsDAMf0QpPcuyrI8ty3oeAB6vrKw0IU60tMWEJ8/zhm8NVdd4ntc1Go02WpZlgt97Wxeo32Tbdq2Q8nKg0IFbzu2rPv74NTPzZMKTUuo3JnAppX5FCHlHa/1+Mpn8IWj9rWg0toyAftGvrp7GO3X9yqa6TfcVFRX1tm3bzD6aZOhIKU1A/Oe6det+tP+jDd+JAiiAAgdfAMPTwTc+5I/Qf/T5Z20UfApECwZSJyq0hHm8qW1nnrqMueRlcPOG+ERHtO8tJqE3re7xPc88FRb26KBJ82mhFBeKUH4pDPw8s51nKjOZa3JmawWzQ4LZFMFkqJa/27bdQqqcZVlzLMu6PZFI7DE8lZaWjrMsazKl9FUz82Qu29m2/XXHcebW19c/wBi7x9z1VlZWdi2l9MeEkDc9z6vaukXAOEppauape/fuvTzPW8AYe0VrPVspxRlj3zX1KKW6SylXUkpvikQi7y9fvtxvmXlSSp0DAJOCIFhMCLmLUpOdZINSqtqsr7Ic55cadGEo5LRP1q59rUePHr2UUh8KIX4DAP/cuoVCXCn1nhDiMc/zXItZ37Vsqz/RejAQeDnR7C1WRF3OOX+dc/4nSul6M0snhFCu6zauXbt2xSH/oUEAFECBrBbA8JTV3dM+GrdtzZM1RUUKBirCpQzFvEgoJ7blZbuu4654GZzokMYgiFhaLo5xMq1qxrQ9zjwVFhZ2ENT6nhJiYuD7x8swpMSEJ3PXH+epvalMcNpxG6SW3dHN7JO5c9B13Tmu696+t5mn7WueTHh6uaqqyqwhol17dP2SxZzZoNQHgosrqU83ByK4QysYpAn5owhDopW6iDvORTUbNrxU1LHjiVSr+4HQvxPOn+JabyaEuJFIJE9rbRZq38QYu19r/cCqVavM3XjazDyZu+22BpoLtdYvdejQ4aod95Ays0zRvOj1oKGLCMUdWuvXksnkCUKIv7mue4NlWSYQxaWU5g7AuZTSjVJKs99EFJT6SiKRuJ5x/lcg5Ou2bS/inD9QVVX1prkzsKmpqVgpxWpra/GOu/bx0cezQIF2K4Dhqd12bfac2OGjLhhRT5zrVDRvoN4enmxftGl4Kht35cvajg5JShnhwl/saDGtavZeL9vZRUVF3TxFThBheAbR+luhlywm2y/LmSt2JjyZzc/NLNSuj5Uxf2dmniilu515GjRoUHEikRistT6noaHh1DAM33Fj7oNUU3NZLMFsayKn9KteED6hdOjb3B6mFFT5QjxFpewDlJo1UItEEDwHhJzk+d4wRtk8JxJ5w6K0mwkxWuvVnPN+lmVduHVGLK61fqqqqqrWjBizVcHWrQRGM8Yu1lq/vHX91qUts1Lm5wUFBcUlnUomhYH4btLz3qMA/yWEHLc18IwrKCi40bbtf24NYddv3drgfa31/20NZ2brBCKDoBIIGZBMeOdYrn0HpbQPIeRLlNKltm3/H6WUCSHyts6ivVtZWfl69oxebAkKoAAKfF4AwxOOioMu0PvscSOaeCQVnoByCVLNo4mgbcPT6CtfBjcyJAQdYaG32BKJaZV7uWz3KVSHDoVuoI4hRJ8e+sFJW/dY6qOVsrZeZqvRoD6USm6iJkHt8Ew+M+tkWRbfvv7oT57nfeFeUL169eohhPi+1vq4pqamLqEM66LR6NsS5MKa4tLFxbW1fR1OTgp8kdrmwbEsApy/DUK843leBeV0OCGsXxiGH1EKsebm5sMYY89HnMhKxtiRWusBhJB6QkiMMeabu+02b968quXuv9LS0lg0Gv0OAJxm1jlVVlZO375BZ8vp8+6HdT8uDOUPVSjLNECVlpI0NjYOikaj8yzL+p/W+iylVCUArGOMHUE0qdBa1xJCOvi+X2k51lzOeVEYhj/YumC8nDFm1j2ZrQqqbdt+buXKlR8f9EGJB0ABFECBAxDA8HQAePjWfRM4fNSFI+qAXqfc2EDCLUkUtH14GnXFy9pxhyiiI5b0FzsimLb88bS2KnDAtg+LuXnfTySafwxKHu26zodA2WOhF/6feSaxZRJJGJq9jVI7pnPOTcBaH41G15lNLL9Ir6yszGy0OUgpZTarVMCAUU2TlNKP169fv9rM4nSqqCjVvl8OYWhmtz6pqanZDAC+2ayysbGxTAIMlDIgETtSlQzDmPR9s6bI7J3UiXN+mGVZZhdxn1K6vLq6ernZi3SHtvDy8vJSKWVXxlh9VVWV+flOj2Mxi+adfOcwqmlFMhkIM6sUiUQ6SylXua67JZFI9NRaNxNCGpubmzvbtt3TnLgOtW9H7SXr1q1bb+qsqKjoHoahWS9VpLVOhmG4qqam5oN9G1VYCgVQAAXaTgDDU9vZHzJHHjRu0oj1vrpOOdGB1LIl1XoeTaybuOGJJ9psq4Ky7eFJgrlsl1hsh8lpq+Y8vNe77XbpNFJcXJxf73lDiZATCJAtmsIM4XmvHjKdiyeKAiiAAoegAIanQ7DTW/uUDz/7ghH13L1OR2MDlSZSBP48R2xq0/BUPnbbZbuEn4ywsHmJI8XUqvTDUwslzc8vHkI47amofreppub91jbG46EACqAACrSeAIan1rM+ZI/U+8xxI/xo/nWB7Q6UhErQah5v65mnsVe+HFhsiAIVcaW/JCKDqctn7/ez7Vr61jxyz1ziatnn6ZDtczxxFEABFGjPAhie2nPvZsm5DTh70ohGal0n3OggYVEpVDjXSVS36cxT6bgrX5YWHwJaRBzhLYkof+ry2WlftssSYWwGCqAACqBAawpgeGpN7UP0WIPOnDRiC7enyEhksLDY9vDUtmueTHgSNhsCSkZc4S2xQ3/qqscxPB2iQxRPGwVQAAXSEsDwlBYXFt4fgUFnXjii3opMUZHo4NCiMpRm5ikLwpPFjgUtoq7wMTztT8fie1AABVDgEBXA8HSIdnxrnvaAMy8cUcusKSSWN1hyKv3QnxvxN7T5ZTvB2bEAGJ5acyzgsVAABVCgPQhgeGoPvZjl5zDgzAtGbLFjU8CNDJacyFAEc22vbcNTl7FXviQsOgS0jJoF427oT12Ol+2yfCRh81AABVAgOwQwPGVHP7TrVhx+5gUjEpG8KdKyB0tGpJZiLm3j8NRtzPbwBDJqp8KTmLr88QO+265d9yOeHAqgAAqgwDYBDE84Eg66gAlPjbY7RbvuYGWejxsGc3lY26aX7XYNT1Yopq7C8HTQxwIeAAVQAAXagwCGp/bQi1l+Dqnw5LpTwIQnAlIF3lwabmnT8FQ25sqXQosNMWueLGkWjGN4yvJhhM1DARRAgawRwPCUNV3Rfhty+NnjRjSwyBQSjQzWZuYpSM6xWDCxeuZM80DYNnl1O+/yl6TtDNEQRi1ptirA8NQmHYEHRQEUQIEcFGjr8LSvx9/pwaQ7OLe8f3c/z8EuaX9N7n32uBEJOzZF23YqPGkRzOHUa9PwVDxi0kuR4g5DQuVHadC8xBbB1EpcMN7+Bh+eEQqgAAocBIF9DS8ZP/TRZ53VMcnd3qBIMdMWkVJpqZQWnIMPAmKOA57yCHAGRLH3VzfXrIUFC1qe/k7Kh13ualp3ZLFmNgvkknf/9Gj9rk9/z3ijscL9EqgYNW6Ex2NTtGUNBqLNgvE2D09lY3/+UsjYEAFh1FHhYpeIaasefjDdBwPvlwe+CQVQAAVQILcF2iw8Db7s4hNrE8lLmxL+lwJPEpvZOkJd4MyGRCIBihMIIQRFJDDKfpvHO83f8MS05hT3sGGsX2nPHrFY9MnEloaSMAjGrli17L+wcKHI7e5on62vOHvciKQdnaIde5AmWoIQc602nnkqHX3pi8p2hxCbRrXXtEQl6qfVzHscw1P7HIJ4ViiAAiiQUYG2C08Tzx9QE6hTfKF6BgIIB17gUHcgJ1ZvrznxGrXIWkmVDiGUwMjvGyt7/B8sjG8LR1qTHhOvLYq6dGyQSMYEhScrSwtXQzyOD2TN6PDITGUVZ18wImm7U5RlDyIUhJbhvLYOTx1HXvIiuO4QxSHKVbjE1mJq1UP3zsnMGWMtKIACKIAC7VmgzcLTEaNGxTZzXgyERANwwCG03GLOGYTy02Qi/CXR+r/MpVJovycA76qBrtKg6jmnA7UToTpQ/9FKfCsUMsIt+HNVl8JPYOlS0qewS1ff9waJ0OshlWJU6spCN1pMFW2yOP33kiembxw4LG4H0eruzLIGa4uV+0FSM6lXRy3ehSpdzVTw1juzZ2/qN3ZsPovF+hBqfYl5ooPXlAyLCvLek7LwrbdmxhNfmzSpJAH8K5oq14dgBfhhua1Zr1gi8VZdbe2S5X/7m9+eB8++npsJTwlnW3jSoAXocK5D/EltuWC887mXvihtd0hIZJSDWMKlnLpxFoanfe1TLIcCKIACh7JAm4WnXdEHj7+qt7T0BGnzs2kyHBdTjS+/NXNm+KWLf/H9JhWOCZUMiSD13HaOoq5b21DfdCsDONONuCWKqN9Url/+YXlxRS8ikj/URJ8iQZVrJQmEcnWEOp2Z0B9pqm8piqgPa0neQKXkaYrCdxTIbkorrZVcYUlV5lDyT5ta0xOhtS5SxE8IlP6xH4ZHc6kKmVBhHrff14TMor7+p2eFnSE/coEv5eBEoml5jLFeUUbLdUP9TGE5j384a1bjoTy4Ws59W3iKXCctewAhWmgl5jkk2abhqct5V70oI84QT/pREP4SR4qpmx97AGeecMCiAAqgAArsVSBrwtORk644PLDIRI/RYZAUFxaL5r+b8DRw8tXnJEBcKUJRQELykR2JNrCIs6pmU90fLMf+TSQW66gUTPB404e6SY3kSo2mBPIk1x+Bhmbt+4Iqfioj9CMAdWVt0ltbnFcwChg9U2gJvg6WU0pDrZTIA/JTUOofQMktjqIxiLhjBaFHNXmJNaD1ljzC7Ah1vko4fRcou6M2SCbtmH2JkOLUoKlxdZ7NqvIcqy5Rs+mZhNv4j+qZz7TZrfh77flWLFAxcsJZCeZOkY49AKhOXbZz2zg8lY37xYuBYw/xVRilKlhiazV140N3YXhqxXGBh0IBFECBXBXImvDU/4orDg8ImegTGGaH+qLiZNPfTHiqmHzZWYrRKyAQtbw5mEkT/ms2NNVv6dCjgEWjc30topqQiz2mPScRXs8BBlqgHkvWBU/luU21KtIlkvCb/mS7bsAsPaWpMelE7eiljJIyEYiHmhPen/LDzZ7q0CNWmu++0dDU8H8iDO513bxvaKA/04S9Izi9XxO7Mo/yfAB5FYA+PdByapMM3gVGz+VKHc8D8XtHhU8m/Ya1FatXi4W4eP3Tz0QqPFnuFGHZAzTVkigxz4VEm25VUDr6yhdDxzlWcYhxLZZQJaZtnHEHLhjP1d9k2G4UQAEUaEWBrAlPZVdccTgAvQgYH86EvrBTc11q5qnXpT8/m3P7UgLwarS2ceo7s+/dZHzKL48XaxHOT0jhKE0u00z0izmxC7iElcnazbdufvz+j0y5PpMnO02CvQjMCijAr4mmR4AWZ1Ct3/GS3u2bHn1gvXlMTbfx4yOFLG+pZuQNodQ8yu3TteZH+Z56douf/A+zI8SywLYo7WVb7OdK69mBDF7jEXs406pcNTX/pnL6Xf9qxb7LmUNVjJo0osHi12nbHggEBDEzT20cnjqOvvRFiESPDbSIERUuoVJOrcM1TzkzprChKIACKNCWAlkTnsovuaqvZOwiSq0zWTK4sJPYFp76Tf71ObbtXE6Fek3XrvudWfCdCk/j4sXKEguAUUcTellImo6yiHMWJ9YbJPCmVT74uzpTruK8uKsK/FcJY0kJ8nrqq2OZlt+kMnzBqauevmzBgsCEp6PHj494seJlgZD/Dj39F9uJ/TQQ8ozGRJNMBkIRzoBaFALPh1heRNucPcCAvOwUOGcAUd1FQ8MNlQ/c83pbdmbLsU+Mx/nGpUB3bsvSHf5x0MFt5o7VLwVojG36aQNlU4jrDGRUSwi8eQ607Q7jZRdc9lKCwNc0Y1Gq1JKta9ru7Fjf4amDC7O32k0fHeS+2VsT8OeHmMCOvxcOsVPH0z1AgYP1u2pvvwd3N2Y/356g6U1SfmxSLowvNHtEZnQz7awJT50mXNWXWHARB+tMV+sJHcKa5014Gnzpb0cSpS9XUrzKGtfvHJ54OJ9btqtBXwZ281eVsEeCYm9aTcnbVj861cwopcKTLEi+KnzpMcKvd216nPSS35Gh/0JRSfT+JdNSe0eRgcOGWdCz70d+KN/wPbEg6hT8WGr9LU+Id7WUlToUVkFBvt7S3BgSqj2bWq9pS9TTGL+AAXSFhuYbVmZBeDp6/HirQZLjqIC+liAaJIBiAJKFIIne3t8UWGpTB7bLh8eML/N3LX/u/GPaEscUgDL/O/V2BpakYCmWql9xokOQIKkCCRTCMAQ3v/i4Gj/4vrZ4F0ak1KE3123j8FQx8cqXG5T8qgDiOJSvcyR5wUok/mtOiSmhAUKAVP40UNtPXG/3I2T7h1ABSGre8FmZ7WQtu7l+9v7tZWhLH+xou2s9n9W3aw8d4G+7bZ2Wan+4c9vltl7f+dXSjs+f3+fb8VlZZrx2bbim5LNx9fkjfVbfvhzzs/bs8m8Ie+XZ3V4mdA/jflulMjUSdhoPX3C0bfVk6rX7zyMhSssU4+7H4L6ZKthWz2cv8un43t15fFG7JMidcHfpRwpAU2Ngx9eef99kStHU89k57XBMQ/eFB9mXMdjyxnQ+G3s6o3055t7LsNQHYve/w7/Y//Pt0i2/6/bQ5M8+5wc6Bne13OU8t3fSp58sZr5bQgg//QsKlqaEhhSYZAA20R4LATghgWqi+UotF9xb9OGsv2T0Bq6sCU/ll1zS1+KxC23mjvBq68Z3ZIkXTHg64tL4uTa3LwMlFwabd5h5ujxerEDNF0I4SoWXRhxZDoFzuRaQ8Jq92zY/ceercGKcl/bZ3D0ay/+DDMJGQtQ1XLHDGSUTiFbrmrds/E3VvMeXwIkn8uKuffsVlXf+mx/6b0ghHsyj0ZMVwP9n78wDrKiu/H/uVvXW3mj2XXaIgGhMVJIYo2bQLDOZnxmNiUuSMQEXFCVR1icNQiZkXCBKXKImk8yMnQTMHjVjFI0aBWRVAQFlbZamu99WVXc5v9z3eoVuFkGiUMUfQHfVrXu/d6lPnXPq3M8YQn5HMvB4LvDzXbsmYPc+H+NMni4B64mrHVoSHU/A9MC6hjs3P/DA0uM54d9LWZ0nTEjInLyLIvs3ZjjaBz/aCUUQkBRHYWGBLzzDW+9uY/9tmaAJGJr+3/acwrqKBJAgGDRAEYHpAowViMJClSGISIsrqQBBkDsRjMViEpGj9jUH/TOuG8b/I1MVdL3mhj9r1/mYJiSKmihHmZyr0AdEm5oVDMNiY2w7TKMWTWu/sS0l9mlw8DlNmtrfAQFzSE0be7hR04KCtl+a/i6s+tjcS+9lPBx8Tav+RAoFui7coanv7RWN7evw79alHnwuaS6v8V6FkXHg+Gq6T5vHdjv37qjVxbIJHp+XSbRP/mb9W72jtpoGpPD20LotB9Td2BR0TQTRdO7B7SOkNZQfauep1g+R9pbqw4zBproeapwCNr6Od9TnrbVoPT4pALENLgpk21RoVrFXWkFme+U2nXPw76x8TTUqlnWIejVL284YpLTVvGm9lnVUn9Z1bzqnSf8D+6h1ea3Pafr5ge3r6JzD6dXR3DhUvQyYwhA8sJ2HnrMtz4Km89qbs23HYOMMPPQ62NEYLIzJlrWoqHDr50/r55BdURr/oAGGaJ8xoLhpLIIANfYFnhdoWBkDxrWlSUCVI50p/Q11SNUbjzzyzvFZQ1tG+fEs7z2X1WvChIGCRb/NHeeKoC5zXSXzC/A06uYZX0NCbiEG/xL3d8/766JGt90tqQqJfjUxGNNKj48oL51MVEwzilyUz+VWZr3MslgiKghn/QiBcULrdcSYm6VUEI3EJgPA2Z6n/ioJbnCjESev5HAedz6DOvgDGvO9KJJemtJvKcDu2gteiXhqT1kkiVk/FxOxyMjA6CdzFNdBnHyNAfaK5uWd6xYs+IfDU+XXv5400cQCRHYVQ2EsfqO1OBFC7FtqAZmQQtEIdeCCfKgJd0DXEosFRWLihgAz9kGMoIlBtE80YoAag0Qz5FyQgAuq7E11oIkKfk683eNrfvrTYsb4f8DR89obnvUF/5gTS0SsOJCXwDQCZbxgczJWrg6OlqW044XY/gYLZRxqsS5ixqGOlkXlUGcdvpzWS2Lx3431ag0f5MjLOfo6H6hFR9DQoldhyLarUNM5jfB0GH5qrysLl7S+7nAdUcjNe3hQI83e8o4KtABymE4vXHroCh1BdY94Vh2uOkdWENr3jmM+in1+HA5si2DHocQPRRHFoXOcNDziFh+HNe4Qg8c+quxaal8j7cs6ty+vxIBkRYiyL/wWnuwzSBAB1sCZ1R4wqo3JpWknoE+4TN2x+scPbDriJh3BiSda5Q6r1Otb3xrEHOfbIMTlqj5zXTcGBXgaOPG2rwrhTqLGPMf27J/bFPPU8447OjmK/EYgiVLU32xI177ROdrlAtTk2mygPpZRgSEO9xNxZ4PKZc5MaFhLjJ5cn5ObkiXxzyqgV2WlPiOnjSztVKF8L7tWcHI+N8HvqNbzEtTZXc/VPwUC/gUNDsa6TIwpgGg0yoDS5YDwsE+C3SIZ+RYD6Olk/Fmrf/jD549A8/f1lILliYgFgPRqgsIQwuxaXWAlCzu0QFIUiSmS/FEfBXNu0fKEzDqAEKix5E8sNIGhdmRbqNKEGQSumX3mFPYsREYI6oCgVv/dI2DfXtW03c5RV+LYLzjtWxOf85k4W1LqoEGgyr7RECCUgyq82xwanto8Kg5+aHSwdLd9KhbZoNV92r1pc+EF3ds7Cg+cI10wbc2OhAKOSeIjeIo2eT47uk+BaA8/Pu2SekRHO+8JrR+vBeg5nIbFBb7jG1ouas8re2AF2wLrQeUdGTAfotVNJR6oYHtyFljuCDVs75aNY/aw0EMOe0ZB2+M1NI8IIk5RwDqi+XIkJ3Wk3wGT8rA9f5jhZw1U2r76Nxpa7epsnzGatLY8MWCNRgF7nmGWtxTSfNapAPgfSsWUtx6ev/lImnWk5xx+dTrSko7xvF7f+EYFj4qPaiE+YvbV/2b7aadttNut9J84caQbiZ3DlNnCdu94YVWjtaLHdalYvFR+1SHAuYQnV949Z8foa24uRSd2RgZgTNaoBDIalJdEt+hcw4xoINcIaWYte3TBmpFXTe6cjZExGW1G5wPtVnTpHBjtve0YNd+R+d8Tre+7rHunNx+t29FVRuKnE4ARcl9DGXgKShIJLcG8Clq/bpscLYudwxhJiv35515ftGjLMcpwzJcPv+wyZ0enLpcC4aMpCmNaxY2bRniy5FOwsBcCl47iQCTUlmddc/YySxuW+3VLDJApuOsspGlCFUDEcAhQI3AOQCkYlBRMsLo3D35t4fgo7n5cTx3y7Zu/HnDeMx0opoxBDgBOQSsLT9S2oHi/9uI/Cp48O4MbzecFO3mTmbnpsoPp4OA4gqKWzUfhydu2nDaN7mAVKhTRHJB2GJlsVTvyddl2NUb2tJTS2sXUccRQ29iuQ9WhWN5hq9scn9dRWYfQ6YhGyoFtseUdej4UfnuoeCBjQHUkUUd1are8Qkccp6NVm9pt3tHe64DxUDSvFvvzUJ3aau1ot2H2zcuOvuM0BiktrFSHPI6bxMepp45XMUW33cFrUtvyj/e8bl26dYE3rX+H64UjaDUFsPuyFR5X1pdSaJsBZf8u/Mz2tbU+cTDWZWcM8IgDAAFwP8/LAFZHffXn1T9/oPAR2fE6PjDwZF/Zhn/5yyJaXs5P27/fr66uLgbopFK835YtvJPj6AMetqTfNde4Kpsl20aM8C1oDU+lnGDfvoiX41wZxWh5SaSEk49iPnc3y3vVzHj3r+7TZ8vAfftELYArjREgI8RVzHFduKg8KqpYPvcgz2R/suynD75buP9ll7FevXo5FawYire3oQEH9+gR/CWV0pBKEVuWSqfJR7NZ2Vzn49U777Ecm54hXedaHgAWTbTD9TsOUXIPADjw9/ZnR3IccN1OgO7de4DMZwrjrKZQRA0k9+5V/+ita86/5ppIrdasWCd7dIWurZrY9PP29bMnNrW1Pb0aC9rZVGAH53RvrekhyjlI+mPpo476saMxcaz1OvB+R1Le0Z5zuPF5qPF+YF8dyTj/MJ5zJJoeTbuOd8IXtzAAACAASURBVHmHuvfR3Otozj2a9n6Yzj0aDY7k3OO1fh3JvdpbM1vP78M9u1qvzQA6nyeNzxv7Vf0xmFgP7v8PDjwd49g8P3U+371rwOnZQA1PSxKTLAIuFyWlicjn0c/1oSq4XUn5VF5rmezc/fT6fG5YXcbnESasrzSWjDhXlUUdDl5uRj6z79mNP/tZwzFWKbw8VCBUIFQgVCBUIFTgJFTgpIGnc265LFqbiV+dk+banIZ+ChwQgmPCoQ0MzBMAcN/bixbt7vq1r3Up7dLlm2kvuLo2nS1nxMEIEtMpHtttvIafapT/teWxxwppDsIjVCBUIFQgVCBUIFQgVOBABU4aeEqlUrR67YqhGI19QoIY4IMwTiyivVx6bUki8et1999vv+xC69IyaW+kdNjYPIWeeS+QFY4jhef/LciX/Xlb9d35cJiECoQKhAqECoQKhAqECnSkwEkDT2EXhwqECoQKhAqECoQKhAqcCAVCeDoRKof3CBUIFQgVCBUIFQgVOGkUCOHppOnKsCGhAqECoQKhAqECoQInQoEQnk6EyuE9QgVCBUIFQgVCBUIFThoFQng6aboybEioQKhAqECoQKhAqMCJUCCEpxOhcniPUIFQgVCBUIFQgVCBk0aBEJ5Omq4MGxIqECoQKhAqECoQKnAiFAjh6USoHN4jVCBUIFQgVCBUIFTgpFEghKeTpivDhoQKhAqECoQKhAqECpwIBUJ4OhEqh/cIFQgVCBUIFQgVCBU4aRQI4emk6cqwIaECoQKhAqECoQKhAidCgRCeToTK4T1CBUIFQgVCBUIFQgVOGgVCeDppujJsSKhAqECoQKhAqECowIlQIISnE6FyeI8PtALPps7neyKd43FvT1QFDA+sbBwyEHUYZgDAC6LEd7jsDOc0fDqVUvbcVCpFR/ory0uI5gnIFi6350K8saTijwqHL11C4uW5KAzKNV3/o+vOFN0qyyqaTmeOJgAxyNkLsjlwBUNblr2WCU1c6aefg/NzqVTK2FOeTV2WAIAENN67cKNY4Wr7j+JfOQBfaEJkTEM8kf3s5J821+qP//mNCp7fI5hUHa4HWnBkQpFMrlTtBTdzbeoxzxb7o+uuE4N77CyFbJo3t/eg3o4BxOKwZw9A567las8r+/d/ubpa29Oe+M/LotEGL05BcxX4aDWwjSkqmCjqWNCyqE5aUv9fUkvqmn78m9TnY8yvizvEobZB7UgO2mFYLCgDSmP6y3e/lD+oiuEPQgVCBUIFjkKBEJ6OQqzw1JNTgV9O+VL3BNZeHCPBuUmuECAPDDRQY4BSAIYawQD4IMCnMfAg9rbvlvz3Z6b9drtV5Fepi7t09RuuixO/l6AAGgyYwrUUBAcgqsA4gEBhf0BIjiSXmmj5/12c+vWOJ564jPVYtXegoMEtpUKCzOcAUQETHBhlAAEABQHUFbDXq4eckSZZmvhjrNT/vxHXr8sgAnl92qe/wFGOE+ABUg2GGgAqC/c0xgUEAkxQyHl54gXB7kSi4vkzZr7ydFNvvnrnOZO5zvYngNTejYIGAgaovR4YICAYo0ASQZAntmnkvzsntXS5vX757HP7uhr+3UWvMm84aAPAOAFUQbEMSsFXCiQiUO4ic6N7OYP/HHnHC/vt9X+des65Av2LXA7diXAh8HOQdBlIPwAtfYgkkpCTCPlAoxCuiUajq0ZMef5HTXV/acZ546Im8ykAU8YItVUlhfqjQUtnthUSAVwnYjsA0JD/+RV7dWkqZXs0PEIFQgVCBd6bAiE8vTfdwqtOIgV+O+3SYSW6fnKc+NeWOAEQkwdG7APYogQCRQWIgBIF5EmUeCS2dD+ruOHC1B9XWRl+M+2iQb1x9xMx8EYLSlARCgaRWOygRINDSAGmtCGQMS5kSfJHuUjlggtm/GbtE6nLnL5QM9bVuadKaJaBChCIIUAAKGHANAdqOBjBoE5nIY9SRiJiruKwcMyUjXswlaLr5Z9mchNMcSDPFTVoqCFINAAhAMgBgIDlMF8G4Eu5wYnFHxg+8427m7pwZWrkXyKYP4cgOhbwqEUmYmwVwCADgwYANShgELDo60idWaNnLl9sr1+XGjmGI/zM1d5QSVwwxCIXATC60HZKELTRoCzlMaYNE+sFkosHpVZts9e/Pu30ax0jJ3GKHyFOBJSSEGEEjArAaAWOGwVfIQYGCWfcZ4z9etDMlV9uqvuK6aOnRE12AiOkByGEMGL7CwERLf4CEgBtEITjWlpCrfHGlR8ZvujLXy5avk6RgyWTybKAkPIS1921Z88ea5YM4fEU6fywme+PAiE8vT+6hqV+iBR4NnXx0BJZOzkO+a+XMh8JBIhaUQO88PAXoCwMoCEO5EmMpI27dB8rv/5TVc+vts18JvWZ03rLd55IojeGcYqSCGv7oAQNoPIhyom1YqE2SPI0CVlWtmg/K184dsafCvA0SG0+N4rZ3ychHWWgNKWEKmMIIgWBDnDkoChi4BiSAyk1yrn5gC4cM3dXAZ62+k9OcSC4Q2A2auFJUUOlBSAugGgC1M5yNNYeZp+Y66XBBwbM2X5PUxdtSA39YwxznwSEqIUnYs03aNEDAIn9v7XfIPi6YH1bhuBWDZrz1pP2+k3T+4+ixjzqqPwZ6MTBUAekthYnUrDeEZTAGQFOKXhBoDRhq6kxn+89Z1vBardp+uCrqM7fytCMtPBkgU/JAAoQVLDWASBlhnJBAE1e+v6Sfndtu7Kp7munDr49bjLXc0p7WisXQSQEEYr2pyI8WZSljBFliJYAN776kTMf/KDAU2VlZXdKaWettcs5zxNCanbt2rWnnenjVFRUdEHEcmOYYwmVUu0HAd+Tze7ZfSgY6tGjRyzr63MQ5fkG8X8z+/dvsB7kD9EUDasaKvCBUyCEpw9cl4QVOtEKPJs6f2gXuW9yDHNfjxHf2i18L9A1PhE+A0ISTDocVSVhbjxPY1Cv3aV7D4Cnft6G/yllwRjrN/JAZBQRddKgT5RP4kw7LiO9KVCawSikaemi/aJLMzwN1RvPcUzu951ZPqpkVitjGjQVDWiYZJqSCBVJ6pAueRaQnMpL6vK5htOFg6Y0wpP3qzsc9O4QkIspqoMATTpvcL8biwAECgShXSlA0hp/LDwpQh/oO+fdZnh6e8bw30d0+nyKEEEqAgSs175fb01vgnEmOO1FwQhPaiJBLDNMVPWfs7ERnnqOEkgfiUL+zIA4GBAnCLTZbQA9jhq4kXGXkU4uY66UUgF1VjOgn69shqf+VwnlT2KgRxERtVX0srnMNldwJAjWlFQGhCYpow4B4xmpl/S8a2czPK2bdtp34zJ9Q0TwnkAIKo11aGCvtfspIAwIlEeoLmOUUE2F1EBv+uvwMx86FngqLy8v3b9/v42bCo5hrJKuXbt2RsT/BwAfQcSoMSYNAK9KKX/X0NBQ27rseLxzN8cx/0oIPRPAUK0xAEBJCH3T87JPep5nYbRda1ppaZ9yEME3KODNvtbjc5w8C3v2NIeTHUMbwktDBU5ZBUJ4OmW7Pmx4kwJ/TZ0/tCKomRwzmWsjRGGApCYLsRk62ekdP5uFSsj2jYG6LtD6ozkSBRmpWFqjO1//qarfFyxPf666YECf7Ib/LWX+SETDfCNeyLPYz7LE2RSnRMRUtqfA/N0OF4kGyaGBlv2oIdJtgbU8rU1d5shg/XkO5n5fBhlHUEMVpb/IKvwtsujOCAjuKHkBEzDRJwHP6bwkwpmHPiwY1Gh52pD97ylRqu9IMBmVoOp8QRcrXlLt+Q0mThnhWt9KEc5HMMIAbEDC7u/VGp6mD/tTBLOfJMZYeHqHMPdJTfAPoBS41CQZxe8HuVxPYIwbEMu0oVV9vrel2fLEUP04CvkxAXXBp5G3DfCFCsk6jookIH+2lrmrte8NKCspVVKZ1YD685Vz9hUsTxunDLgqys0kh+hRvjTSEPoWMHqb5wVGEKRu1P1nreTnjFa9OGf5iCOWdJr+zldaLE8Db0+ouutdwXohUt8A+ZVC99FsoBFAJCMJ50uOTP8/QTFiKFOS0pteHvbR92p5ssawZCKRuEgptdzzvC3v0f1l113RvXv38VrrbxBC/qa1XmeM+RiltKuNw9+7d+//NBreCk1NJpNDGOPfZ0ycRgg85XneRkrpRznnFwWB/ziiWcB5Jz+ZNN62bdusVQl79eoVaWiAqIkpxgO8knJ+o5LBDZzoF22ZQSAiiIZSKlQspvM1NTXWncfLysriUjpuLIYkCAK/vr7exuLbIDonmUwmjDEiFouB77tBQ8M2C3zFALvwCBU4hRQI4ekU6uywqe0r0AxPmLlGEG0CdN/d7SUuOqt09RaSArP+lkGnxbh3N3Pdz+VZHGql8+J+1uP6i6qeLMLTtAsGdFdv/2+SB6czHbAA2RN+pGzWkNT6N/EyYOtOO60n9xtWVJYlyvd7SDKsdFHG7d7itoPN50aCzB9KWI6D0VxSfhcy8lD/1Bb7cIZdU4degVQ/Lokv8tqXVLhzwQ8WNsHTVvanqVRmb9f5fVEFpobGEnf3Ixvm27rb62uqBj9mdHC5VtI1iBs0xfv7V+1stjy9deewp6I6+wkwOiKRrpKG3jd07juP2Gu3pnpVCCDPOYwPkVIKX5tlGqCq/5wdjfA0eBSi+XEULTzFwKOR17QhN4yoWvVK4fo7+45zgMwWoMZks/UKKFkNTH6+95x8AZ7WpYZdxfzcJAflKOFEPE+qVwfOffeTTT21cVqfG1GrCQ4jQ7mwbi22uMeMTc2Wp9enD7496ddeXxKN9EIicoGGe3pVbZ5qr3/tu2eWIvFvKGfZ212qEkCpUshueo9uuwI4uS6fxYTzGYLk1mw2a4Pu30vsECkvLy/hnC+WUpb8/SPCW+vq6p7r1KnT1xhjN1DK39i1q+w6gHXNli3XdQdFo/G5jDEqBFuwa9eu52Ox0lGck/sSiURZOp1+3HXdkYiwWOvg/+rq6vzyyq7/TID8CyNkoVLqdMeN3CoDNT4rM5uT0eSVMpCfRzQVlPLNaPTP6+v3/iyRqOjPHXELojmPEhoNpPyLn889Ul6eXOH7+jxt8BZj1IhYLG6MwZeMpv9RX7/Txv4VvjwNj1CBU0WBEJ5OlZ4O29mhAhaeyoKdk2Mmd43LwAQ0tnWTSlxyvrtsvQWQV78zZEg3HvzAIL0kT2KQZYkXdkGX6y9thKelqbGndfK3/2+c+KM4+iwA8os0r5w9surN1TYNQkVu54Ak814piTolDRJJliYX1bMWt11/9ca5EeX/oYx7QinFfBT/ERD40ch572567bozRZeu2Ssp0Y8YkDQvPQmuM5f6zsJBc4sB4ytz1VNjTN0RZTKqwezyaeS+wfTN7zXB07sz+z9OES9HoxyNZr2m+MCAVvD05qyP/MnVmU8SrSKGOquBR+87bcbah5vgSSv9AkMyUCklCGHLKCNVfRrh6a3pg0dRJD+OojdGgg1ZTywHQq4fnlr+sr1+45Re4ziY2QzUGEJsLgS6ygB8oXej5Wn5dwdfFaVyUoQaC08+4dFlPae+fl5TZy2/Y8BNpcKMF8QMRTQ5NGRxv9nvfrXp92/MGn57NLf3eoeRXhpcTxl6T7+5W6bYUHkLTx6lEyvp/slREsTBhpIxetOrR++2i0UifAylbJrvy48ZsA5Ncg1o/btGV9mB66gFLXtYoDgo9YWNV7JWoWw2+x+xWOxftdYP5fP5n0Sj0X8CgCsRye9qanbObQ1mnTt3HgTA5hGCnBC4r6am5tlEomKoEPB9xnhP3/d/F43GPgsAD3NOfrFjx458LFFyDSC5Bhid6Qq3H2fkNmXwRjT6YkroCDT4lDFqhTF0tFJBdwC61HH5BErZHqDwc+kFCS7E5Yi4zw+Cl6Ou+8lYPNo77wfzpJePOG7kGzLw729o2P9cMRlGeIQKnDoKhPB06vR12NIOFLDwlJS7J8dM9lqXKJNV7N13ofLSC2PL37IA8sJ3Rg7pTdM/+Lt75RKPRiFHYy/sgc7XX9Totls6d+xpndI7qpM0GM20TyTQ6hzvMntY1eoiPKnaAaWQ/RtHvySvGXiibFE+3m3h2bc3BYxvONfF/B9LmedopYhxEt8nrrOo7x2rG+Gp4UpC9MOAinkWnkRsLijeDE9v6ienRZm6Q2A+kvf8XTpSumAwWTOvCZ7emdLncUbI5QDGMWDWa4AH+rcKGF9/5+inHJP5hJZexBBnDYuU3Hfa9NcfaoIno+nzzNDBBrVAJMtIK7fd2imDRgsKj8ZNbrQiHPI8udwQev3w1KoCPG2d0Xec0mq2DrwxyURcySBYhcC/0BQw/lZqxFVUB5OEUaMIi/iSRpYNTK1ohqeVsz9+E8ntHh8lwdCoYDkCdHHP1OZmeFo5beAd5ZCdECXQK0AnHwC7p9/sTVMtPD393QtLoyJ/Uyes+U6M+HFCqdRIJr56+kePNOaJRKPRHoSYz0spv6k1DqWUxLRBwzlfKVxnt42tV8qmdqAgHAHS96xViafT6R1/t9TNCYLgzQ6GHe3atetHlVJ3ImI/SmmdECJgjK2SUi6qqalZ0/o6C0+ci+8ZY0qVMo9Riqul1BdorcbHYvFqKdXbAHgdIfRx1+VPWHhKJEquBUq/TpmYFnEjFp4mKylvlVJeSxmLAdJHPa/hacQoA5DdXNe5yI26E7U2c6UvlyIij0Qi30YKw6RS2wCwjDKeZoJ+N7dfNkQitELK7O76+vqGjuKtwkUnVOBkVSCEp5O1Z8N2HbECz1VdOKzUr5mcwNw1LpGgCd2ymXW65HwoWp4sPPUgdT9wGL3EJy6kjfNCPe96/aeqnim47V6cdu6ACtxdnSTBaGICIpFUp93us09PLV9l4aksW9O/hOdfjTJdmjcMcqJkUZ51Wnj2jGfXvvajM4W7U5/ngnwqCTmRzzSAcUq+b5zEosGpIjx17lb3FQrmYWYC7gdSGhGba0xrePrlNEHkFIGeK6XapaJlC4fgmrnNbrvUoMdQq8uNVq4CswEJ3N+3NTylznjahcxYa3mShK9RELlvyKzVzfCEhj0HEoZwxoRBstwYqOoz9+0ltu3rpwwfzah6LKobRtk0BXmeWAGUTRiUeqMAT1tm9B0HxswGxDGM2o8IcRUFbIanlXcMvjpC1KQIJSMJj/hZzV8bVrVybFPnvTTr3JuSum58knhDOcic5wdLBsytafnabsbQO6JB7YQ4p700imzO8HsHzN08rQmeXFfe1Fnt+E6MeHFgNFCU3Lxs+OHhqbKyMmn87Ok5qb8QBPKLhMBASinX2gATwqaekICFVFKkkBLCxqbbr/zQgHWtcc63M8Yub2hoKLgv2zlE7969v6m1vlQp9RYiSsbYSFueUuq/9u7d+9+tLU8lJSWD4vGSuZSScxHNZmPMTmPQWirXMxb5EaJ3FmPiFqX0Y0GQr06n0/mS8vJrCcLXkcA0wd3+yWTsu16gv5VL153HuXMxYyxPKLymEZ9XnrcKgF4HFCZFI7EXlQr22O80KeV97AcE0uByNDpp0FwUT8RfQYWbVKB/vnfvdutaPpbA+SOep+GJoQIfJAVCePog9UZYl3+IAk9XXTqsUu6cHMfMtVGSt3mJNu/QnS45x11dhKdpZw3pLnf9IMrpJZoIaFD8hXrR9fpzG1MVvDjtggEVeusvE1yOAqMgMKy6zu02+8zUK43wVNe/jNe+4jIob4Kn+mjFwrG3P7v2idRw5zRDzouDfqoTD7jMZcAn0fmaiUWDZm9828JTp277vsIRHxJGikBKqUVyrjK0xfJkfjHdwpMLvhMoU+Oz+IJh9I0WeJre71GD5gpE5WrEDaYATy0xTxtnjXzaMdmxYGREgrM2oNH7hqVWP9hkeUKkz7lUDPFzgQCgy4HyA+BJPx7XdSOtf8oXJSuQ8gn9G+HJWp7+nmZpDgKcUcj+CWQVQ90MT2/MGHk1M/4kYeRIoK6vePy1QanXmuFp6fSP31TBGiYkITeEGpmX2izpP2dnc8D46pkfmRL1946PU+wFJJKVxLmn9+wN05vgiXE5sTvumBynXsxQIZGxia8OG/3wYb624927dz43k85e6eW9fzKAfYzBQsJPG+hDGSvkkbK5vOwCSqj9PwCiKQIUAESj0R2Msf+XTqdfamdQ0x49elQgYjUi7rIB4lrrbcaYz2qtv6S13p5Op/+9dToBa3milH+PMdofgD5jjFlDiMkAOOt27nznjcrKyiscJ3qbMfKRbDb7RDqdzpSXl1+DANcZ0AV4isej35W+vK4+l9sbE+6nCCMjELECwaRBq78h4SMBzOVCuHONUrsAmLEpyhBhrwS9Q0ksRTSfL0kmu6HGPlLJ57VUv6iri78JsKWQcT48QgVOFQVCeDpVejpsZ4cKWHiq0LsnJzB9bQwzoJW/eafqeunHY2sKbrtXp501pELt/EGUwSVIBGQ0e2Ef79kCT1XjBlTkNv0ybuEJFfjIq2tp5ZyPVf1tZdHyZOFp3ytRwcsaFJAcK1mUiXdbOLbgtrPwJM6Lof90BfMYCbwCPPmEtYEnYeEJpQgCJSUvnacRFzTFPK0nv5jxd4fRHcLkHaWxJksSC0ewN+5qsjztnNr7UQBzBYJ2NeoNhtD7+86paQ4Y33jniGccyI1F6bmSuGt1pPS+IVNXNsOTNvhclDlDfC8QCGw5YbSqz+wtRctTavhorszjcb3fWk3A4yUrDGuBp513DhintZ4jtT6DUKoAoQ08vXXn6KtB5m8VWp7OmOsrkXhtwMxXW+Apde5Npap2QinNDRFg8srAkj6ztzXD08qZI6ckZe34KKheSCJZRdx7es9+qxmehKMndjXbJyeIHzNMBJLym5cPO/2Q8HTmmWeKnTu3np/NZL+Ry3sXaW0s6DSPH8tJxKaeRyxanQpptIq/b1pQXdfdSQj513w+3x48sc6dO3cmhDwvhFj/99yeVdu2bXu1vLz8EkS8TSnll5WV/fO2bduat5GprOw52HXZ9+3XcVrLe2pqav7cekB36tTpXzh3ZiHqx7LZ7M8cx3GMMd9GAv/kCjrNAO0fibqTldITg3ywWQhBNNER1DgSEC5GNF0oY5s4Z18wRk1QAf5x//799SW9elVEpSxFRJrPG2YYiSUjTrkxZFwmm74QKFnIIPbrdHrH3nCJCRU4lRQI4elU6u2wre0q8MxdXxzeKdh+W9ykr41BFpT2N+8yXT73MXftmxZAXkudObTC2zXfZeYSTThkjPNCHWsLT2XeO79MMH8U0QH4wKvTbuc5Y2YU4SmarenflWdeiUVEWV1ASJYmFuVEt+av7QaTTedF0X86odMMgjz4PDpfkxbLk3XbCaofoioQ+cBIP9J1HpN0waC5KwoB4xvJL2YwlFO4ygqNpsZ3ShcMwRbL087pfR6FJssTmA0K2P39W1ue7hzxjIsWnnxXEXcNuIn7TptedNutTfWqiCp4TgAMoYQKJLTotmsFT0xZy1NDAZ58UbLcUPf6/o0xTzttzBPCHGXMGZQShYirGLa47dZMHXE11/6tUapP5zzqezT66oDUsk80ddSLsz99UyJfM76MZoe6xOS9QC3pN6/F8rRixuipZbp2fARUTw1O1gPn3gFz1hfddvMuLHU9MrGz3Do5YS1PhAUS6M3LP3JYyxPt1KlTd0Q11s/7n8v7wScIwb4WoAr5NwkBxjnarPH2Z5QW/HaN8FTMJs8Ys267yzqAJ1JZWZmglP7AcZwzAOC3ALAqCIKPK6XOJYQs7dev38xly5Y1pwDo2bPnYADyA5smwPfV3bW1u//UejCXlpaOEcK5m1KySWttA7iTgVI2zUNFLOpOR4R+wnUng9G3aW262tShhBALeGUa9aeMNj3Q4GLh8CsIgR1oyG8ZY7sNIWXGGG2ksZsMdYs4jk0Wvw1Rn1lXV38Z5+w/GSv9TUPDtjZ5qcKlJlTgZFcghKeTvYfD9h1Wgefv+uLwMu+d22IWnogHvpaba5yen/sYrGiEp3OGVnjb5wuuL1WUgc0wvpt3u+HC1NLC9iwvVo0bUOZv/WWCeqOozoE0tLou2qMZnspUXf8yvfcVh9OyLAqSYWWL6ljlwgsaM4wPNpvOi4L3dCnxWJDPgnKi32c8sahvY8xTt551X2FgHsIgEA2KSS/Wd54RsGDMlKXF7VngVzMcCKY4OiekkjWeKFkwhL7V7LbbPr3PowTxCgDtKpuqAOj9rQPGN6ZOf8Y12bHEBG6AzhrJovcNmbW2JWDciOcE4hBtlDCELTfAq/rPbox5Sg0fTa3lyWQK8JTjieWGOtcPaoSnYswTzgHAMygFhUavokhbAsZnjLxa6NytDsrTkUb8PI+/Oji1vBmels6++KZkftf4MpIZGiUyH0i1pHcreFo2Y8zUMrV7fJRCT0UjuQCdewZUrWuGJ+HhxM5y++QSGsS1MYEyMHH5GR89nNuuMGZsZu66urrhxqgvaa2+ZAz2t3FGnDPjOM7bUqr9iEisFadgdSK0AFNSSuvi246I04IgWNvBACQ9evQYrbUeTyntRSlVQRCAUuoN13V/smvXrjbXdevWrZ/nebcwxrjruj/fsWPHX1t/yde1a9e4UupG13XPVUqh1nq/Uirh+34QiUQWcc7t9jVXGWN+wBg7k1L6MWtNIoQYYrdbJOR39fX1z8bj8Ysopf9mjAk45z4i7jbGvCwR93OgFzJGRwHAbgDSRUq5BlE/uG/fvvXvMWXDYedmeEKowAdVgRCePqg9E9brhCnw/F3jhpfndtwWx/S1UeqBZ/TmraLf5z4BrzTDU7m3fb7DTRGe0Fm6m/W54cLUn1vgKdj6ywTxRjGVBWVodW2s5wHwtOcVh7N24Wm42XSeg97TSeYxuzGwErHvMx5rhqfO3fZ9hSI+xFCLBu3KukifeYGILPjklD80wtOSGQ74U1ydLcBT/gB42ja936MUdSM8wQYN/P7+rZJkbkyNfCais2OphSdwhVkL3QAAIABJREFU1vgsdkDAuPsXjnqoMkog4cv/bldpA0+g8PEEFuEpz+LLDHVuOBierOUJFRhcRVrB08YZI65mOn+rQHU6soiX54lXB89c3pzn6S+zL7mpQu4aX2oahkYgyKPBJd3mbG122y2bcdbUMrVrfISRnpJGcj6KewfPWlf82m7ehaUWnirl9smlTMbB6EChvnmLGPDwp1N/OdK8RCwej9vtUy4G0DdJqYZQu1EgmNsJ4c9b71gQBDaZJCQSdteUv2NsEBDXdYNkMrl1x44dh/yEv0ePHr0JIb0Q0SZOaohEIu9u2bLFxkG1OQYOHOg2NDTY84jWendtba39wq3NkUwmOyUSCfvlXikA1AZBkNFa20ptcxzHDYKgC6X0XcZY1AKbMaaMELsJIuxJJBJvb9y4MRg+fLioq6s7zRjT1X5tZ0EpCIJ34/G4DbfrRint7fu+G4/H7T6D67ds2WLddUeq5Qmb0+GNQgXebwVCeHq/FQ7L/8Ar0BaefPCN3vyu6HswPIlGeDJt4enZ1GcHdtHbf/H+wBOITt36fIUDPMiMERkTVbtpt3lGw4JPzm2yPLXAk5JyV16ULhjM3mxOVVCAJ9DFgHED6yURDww4nvCk4bGESVuLxGHhCbVZRYG1sjyNuNrV+Ukc5cgiPCXbwNMzsy6+qVLtGV+i64bGiM47wl1SMXPDiYSnpvErAGAoY+QuY3A4IowHgKc+8IM7rGCoQKjA+6JACE/vi6xhoR8mBdqDp2209+fPY6++UYx5OmdowfLUETzN/cLALrlNzfAUGFqdjfSafXrT13YFt92xWJ5sqgL5oAl8kScJ1RDtM9fjkYVtLU/BFFdnREfwRBrhybzP8JSj8WWBcW4YPqeY58m67YjB2QhmjLU8oTErKbIvNuV5emPq0Ksj4E8SqEYicz2PlfxtUGr5p5rGzx+mf/qmHrRhfKmpG8pVPl/I8zS3ZWPgZdPOnlpmdhyR5Qm1DrTWN2+JHJXlqfVQZvE4VFIav9IYeCabzVrXWrv7yX2Yxn9Y11CBUIGjVyCEp6PXLLziJFPgRMBTudnzsmCsvL2Yp8O57Sq67rmC2a/tCPK0iuj9Ts+5QRBb+Mm5TW67X89wwPuHw5ON98mzRFt4mtJrHBAyG4iFJxvz1Bae3po69GoXvUZ4Klie/jYotaIFnqZ+6qbutGF8Oc0OFcbPB4Fc3O97O5rzPC2bcfbUMtUCTxLEPQPvbBvz1OS2Q6Ptjnc3bxH9jsZtd+Bop6WlpaX19fXWHWf3kAuPUIFQgVNQgRCeTsFOD5vcVoH3G57K/f2nlcHelwRvgaeM28XGLK17InWZczh4KqvcdQUH8mBEMFHnc10resxVCha2uO1+PUM0wpPuwG13LJYnY9znBOghSncQ89TotjsUPFnLE2uCJ2ixPG2cOvRqXoAnORJYxMsV4On1Znj6850X31im9kwoBxswrnLG4JKes7c0w9OrM86eWtEKnnwQ9wxuB55KmEwQo3117PAUTp9QgVCBUIHmtCShFKECp6wCH3R4KlieDD7I0PAG7ZpMvO8BbrsjhydlYL0Gcf+Au969t6nDDxswju5zHNuHp7VTho/mDB5LmvSojuAJreWp0W0HBl+nwP65yW1XhKd8MUkmjx4ET8/PufTGUrl7QkLVDXUgsNaexb1nv9O8PcuRwlMpkwkI4emUneNhw0MFjrcCoeXpeCsalvehU+DI4GnHfEc0pSo4IGD8MDFPx2p56tyj9gqqzYOgJM9izDREes/1nNYxTy3wpJTc5fGDA8aJTZKJylUGO4Qnon1XEvu1Xbzt13aHgSe7t10C06MtPOVYYpk05Ibhcxq3Z5nSa1xreEJjXmfAm+Fp0/TBV1GVv9WxMU885nk8+bcBrSxPT9958Y2dTe2EEkwPddDPESSLe85u2dtu2cyzppTLXeNdRnoVvrbrwPIUwtOHblqGFQ4V+EArEMLTB7p7wsqdCAUOD0/nDy33N//A4fqSYp6nDuCJ2lQFOVCaVKcjXZv3tjsYnkoWZdxubd124D+doHkmcznQTuz7isda9rZrhCdqDM9gxOwT3eaqoLXbbskMUcjzlBEWnvK8dMHQA762OzZ4ijxHjRxijBYG+HIkLakKrOWpLTzFlyGw6wdXrSvs6bZxSq9xDHA2oWQMsXvX4AGWp+mDr3KU/dpOj0IePQie/jTtwhsrSe2EcpIdGiEyh0gX95y1sdnytGz6WVPK1a7xDiO9bJ4nSQ6Oeeosd0wuYUFoeToRkym8R6jAKaJACE+nSEeHzexYgSOFJ5ebSySlRXiK9LnhwqnFPE/PNlmeqDeKqzxIA9Vp9z3AE8mxIJcFJRLfN04LPFV0rb2CoX6QAYq0cXW9DRj3TXPM05uwZIYL/hRHZwvwlOXJBcPZ+japCo4GnpQTv2/gzKaNgUdUGOM/T00wGC08EXF08PTdbuMIY7M5I2MQjaKArxNs5babPuwqrmyeJ+u2ixwETzbmqZOpnZDEhqEuyBwB1gaeXp121tQKbS1PNklm1FqeDsjzpCd2VrtsksxEY8D4xGMMGA+nUqhAqECoQBjzFI6BUIFjhafnqj43qDLYUm0zjHcIT2TvSy1f23VgeSrAk02SGT8InijqhxhBntGN8OTEmlMVtIUntSvLSxYMb215mtbvMULM5UfqtjtWeJKGNrvtNh4ET/A6QXpAzJPXGPNUTJI5MLWyOUnmM6mLb6rE2vFN8ITIlvSu2tgSMD7t7KkVh0xV0AJPNkkmIkx8+9i+tgsnTKhAqECoQAhP4RgIFWgPnraLXl/Yvva1N75cDfq1VNFt15Hl6YjgCfa+bDOMZwrbsxwMTy74T8dJrpBhXPK28FTWed9XBMUHGRietvAU6T03aJXnqQhPxe1ZlGqCp3UtlqdW8GQMrveJeGBQO0kym2KeDoQnBP95ooqWJ03ECiBsVuvtWeAQX9sdDp6aUxUUAsYPDU8OyjwAW9whPJFIvpCqoE2GcT2xs9xVdNuhDtCE8BTO+FCBUIFjVyB02x27hmEJH3IFjhaeGrTzwj7ntBsumPGnlbbpB8KTMqR6H+8xZ0xVcWPgQswT2feyw2gjPLXd286mKrDwZGOerNtO8/j3mdOyPUsLPKFIa0ftd/vOU8JptT2LDRgvuu0K27OwkgXDeMvGwDtm9H8M0VqepNsePG2YOfLPUZM9ryN4MugvpToYVHDbUbEC0KnqN2f9Ytv29anho48FngpJMtGb5DZnGG/P8rRvfLIQMG7hiSzuXbWpfctTO/Dk5NTNnfSu20q5sqkKAgM48W12THmePuSjPax+qECowPFQIISn46FiWMaHWoETAU/lZN/LogN4GqLeHhulwdNJmqftwVOnpr3tAHl78PQm2CSZLXvb+YW97VrgaVuq/2PEmMvRHCk8ldw3cObrjRsDj6hADF6gJhhYCBgn/OjgyQaMEzKbUmyMeWrrtivCkz/JRTXSUNf3rNvuztebNwa2brvOphGeQOaRkCW9Z21q3p7l1dZuOxLJF/a2q1o3pWlvuxCePtRTM6x8qMAHVoEQnj6wXRNW7EQpcDh4Wjbtk8PK9Dvzm9x2R2t5qlC1A8pM7UsdwhO8PTZqWuBJivh8JNFFg2avefu1684UFp5shnFKUGSUK2vdPm0sTxaeBCnCk5Ky5tjgyV3ri8R9Q1IrH7T6b00V4YmbYKDqAJ6IhsfijXvbHbQ9i80wTslsQmAMoFYEYCVB2nZ7FgwmOSBHGhrxfZ54bWBqxdimvv+/WRff1EnvHZ806aEuqDwQsqRnK3haNuPjU8vU9vERBj0DGvGCYqqC9uEJTWBszBPrcywZxk/UsAzvEyoQKvABVuD9hCfSd8LNQ0HDMM8QxwsCkycEE7EYsnwAOh8AGEkTpVEQgu8JvLq3tv74xzs+wFq1X7XrrhOdNe8LSAf5Mqht+MmP/tZnwoQyloNPAOIuEjFvbXrwwfoPXbtOoQofFp6qPjmsIvfOfNH4td17gadSU1uwPGVRQIa1dduNgLfHilbwpEV8vj4QnsA8TAFswLisdY4Ont6d2f9xiuZyMNI5rNuOumt93haeAIMXmQkGHAqeEpgpJMnMsfhypM71g1KNe9vZPE8U5jBKzkCjFSGwkpjW8DSi4Laz8ITM9X2WeG3AAfBUofbaPE9DXFR5oB3Dk6RRL0Bx76BZa+9otjz55uZO/o7bSoVKUDSFgPENITydQrM7bGqowPujwPsHT6kUHbq74d8zvn91Q9bnkgsTCAqUcoxIBAgkEAYEqQbOycp4PPrf2xbe85f3p5nvX6mdJ0xIIDhfJJReTQys2L1n65Qkjw8qT5TO19J/RaL5+e7HH3z7/atBWPKxKlCAJ2/HbXGdvjZKffCM2bxD9PzC9rX93/hydbVeVoCnLfMF15dIKqBeuy/UOv0OiHnaXPzaTudBadom5slankpN7SuCkdIsOm3gaW3qMgcsPKF8OkmyNMhloAhP8WbLU1nXfVc6YB5mgCxtIrLW6TdPCd4c82QDxh2wGwPbVAWqxuMlC4ewN+6ymxpbbbbN7P84gIUn5SiN6yXhBwWMuzo3lpjAVcRZ6/N4G8sTgeBFov2BWiNHwlcgiDYxT9bydDh44oScgagVHARPI6+OYLYAT8Bc3zsAnp658zMTK/X+8UV40nlD2ZLeszY0u+2KlqcdhVQFkkV9H517h9y5+vYmeOI+3NzZ33pbmZAJChgYQ0J4OtYJE14fKhAq8H5+bZeiI769/1+yQXBpbdZjxo1wFXUrQeF5EYXbQZk1hEImMB5SAesTZYk/7rznnuUftj7pdcst0ZyGTxEgn+PA3qpZFX+grN/2j0Tc2GLf956WMrgn87NH133Y2nUq1dfCU1l+5+QEZK6JEB98g5t38G6t4OnjRcsTg0ski0K9jjXC02+bA8Y7yY3VyUKSTB+UYtW1oiVgvABPeu8rrmClGSMgS8oX1YrKhRfM+NPaAjyxd8Y6Jng6jvupn2sA7ZbMRye5aND0Rrdd131XCsCHORhWqxxZFxk4TwnaKmD8V4UkmRaepDY1HmsLT1tTA3+CRl8OqISBwvYsDwyo2nRPUx+/lRr5TFTnC/AUELFW8eh9Q1Krm912hMi/Ei0HaKk4AluBlFX1m/N2c8A4M/BYzKRHaUTwWOIAy1PfcUhgjkP0GQBaaSDtuu0ioEYaIvzAKV3Wf+by85rq9lzVZyaWBdZtlx3iEMgjd5f0Tq1tA082zxNjpGfA4oEizj1DZixvBU/05s7+ptvKuZ8gAAW33QY2IHTbnUoTPGxrqMD7oMD7Z3kCgDOvu67UaFEmGeUmHovkKB/pB8G9sQD+jxh4INBqK6EMlQvdgJtOvhfsYjqyL8nYSBnk9/gY7BCJaKXR2FUqjGighlGR0bnMtmilu2Xb3XfnSy77RkWszDldG2zQHvqOoZ0pg3IDsk76wYZ91T/ZXtQNSeWXvtbNrSjvC5xWKlRMKZVxkW7bwfWmfkHAfC0+hdrs1w4NKKOdtKIRkLBLAmxihGtG/ZGmPNIZfT+fSMv11DE7tvTrF3TfvXuIQXqGMbjN4bBWofNVacytnlQrpJJ/dAWviTD6bsLPrNny2GPe+9CPYZHHoMDzd31xeIW/dXLMpK9xwQMfYPNO1rUZnlZXjRmWzG6fzxm5RLIENEDihX28/w0XzFjcCE8XDaqQm6uTzBvFpQKlnOpa0a35a7uEqh1QqXa/EhGsNIcO5EjFonrRY+HYGb9ZazcGHsK2j42Y3NNxs48qPw1KJOej4y4aNH1jIeapW4+GKzmYR4gJ6O48lemS4fMUg1bw9IuC5cmmKpAaazxSsnCIaLE8bU0N/imC+Tc0SmiE9YGhDwyd0wqeZp31jKsaxtqv7VR78ETVX6lWA6TvcwC2ghA+q8/ct5dYye3XdsyYxyIWngxAwJMHwNOAcUD0HAeDMyg1ygeykmLLxsCFgHHjTYqgLMCTipQv6ztzRTM8La36zMRSf/f4JOaGcELzmkaW9Ju1uhU8nT21TO8dzxjtGbBEoKh777Dpr3y3yfJEPeeW7mrDrWUsmwC08GQtT4NCeDqG+RJeGioQKgDvp+Wprbz9UqmIk/U/Sin/rcjJXzEGd75+z7wtAED63fSdqxSY65QxW6lk6yKUX6tk/jmN8lnCxblI6bkKoYIYqgjQ3VrrpVyIn+5YNO/10q98c0wsGZsdKLNXe6bWATaccTIQiNxCUC+WOf7jPdX3ZwdfcWsnTwT/qgVcohgM1mgE0VjDCFtKjf6hy0Tga/VbrfUmg5hmnA4xQCukghWEkN+4QAMD6psyyUeA1A2lilTHkPwyIvwNe93k5xFhvO8HzwmXPyk1/UOgdIlCzCgZZB3BHMHIr1iubm7NT3+6Oxx4HywFXr7ri8OT+a2TY7r+Gg4eBJRt3sW7tIGnRHZHAZ4Ui0Ea40v3igE3toanTsH66iQPRjFlQKlIdS3vPWdM1QuFVAUWnjrD7r9xMCUeRiDPOy/KR3ssPPv2IjwNgHfGRkz+6RJST7XKWQCZ7/P4otMbLU89e+WvJKAeMTJH93pUZkpGHARPxe1ZciLQpABPw8TaZrfdOzOH/JQy+DejAhFItV4Ce2D43C3Nlqe37zr7GebVj4UCPDlrJY/eN6xVwDih6q9EqwEqCDghbDlQVtVndgs8gTGPxUxmlEEAjySXKy6uH94c8zR4HKCc4xL/DEq18pCupNACTzbPk9CZSQ76I5kT931WuqxfamUzPD175/kTK9W+8SWQG0IR8p4Riwfd9WZzqoJl086eWmqK8KRYQipw7x2aeuU7Fp5em3dhadbjt3TXm29N0EzC2DlsWJiq4IM1/cLahAp8KBV4Xy1PrRWx7q1SZOdQJ/Jrnc4t1pLOeOvh+Zsvu+wJtrbHsm9KAlMkQkRJ+g6jDiEon9YqvyFQeqwjIgMF4y4gZQqhVBrlam0e303rqjrlYUyyvMsDOc/v7+WDGk75nlhUUGJkVwZG+ZncdeWy9uVcotc46ohU3qiynJI7CSFSEFoGBBTXbApzI2sMCV7Ke3lDFe4RnGU1Y0kFpJQabHAAGohgNK1943DWr5xFclzD/TJb94Rb1uUihfq7OT//J8+Hh0SEP6qkHI4a92hQOx2XIiXkqez+HYsaqqtrP5Qj5SSutIWnCgtPmLmGUx/SGjdvE12+sKcx5ml56hPD497m+RGO4wx1IWsiS3fx7jdcmCpuz/Jy1UWDSvX66jjkR6FvIFCx6nRkwJwxVc+uxNT5fJmTHthF17xCtV+S8Sl4pGJRJtJn4dgZfypaniw8Ufl0FOtoPlsPJtp5vuKJRadPX1awPJVU7ruSAT7icqQZjMrdtNvcTGAWXjJ36R5Mpeib8KuC5UmYnJAKavKsdOEItroZnrakhv2EErxcy3wBnpxY4v7+M9+6t6lLV00Z/kyJ0OcRHUQksLWSx9vAExD9V4LWbRdwgnQ5UN4GnjjBR2OYHy2VAZ+XLUfOrx80bfnLtvwtUwaMI6jnCGItT6hySFZKoF8cMmdbwSK8cfqAq5jyJrlEjmJu3E9jYtnA1OpW8HTRxEpVM74UGoYwMDlP0yUD7trSDE8rpp01NWn2jheU9dQ0LhUR9w66c1kzPAVZnFQWbJ6U4EECRCTQ1Jm4xXQJLU8n8XwOmxYqcCIUOGHwdI6NDSLi41w4T/r5YAk1ZuaqhRaeLmOvd+nzDWP0dzyltqoczq752Q//3Nh4cuZ1P+LpZLq0xMVu1I30bPDyZ+5raLhESrlHBOnxLon1ZVH3fqkkMwZ+Cor+siTCJBHkqxTILfvrG37CBZ3HRWQyEPgSUvgFOu4j/t5MDXX5UELNOX7gv+I6kRqf44tEm5XMmEVRaV4IImIEMHorBXK2Sece4nF537taZ2haXd+5rPxGh4knIdA/FISdDYjfATRPbdrw6tSKnqcPjjjOkzKT/6Px1A/3/ebBN09EZ4b3eG8KvHzXuOGJzLuTY5i/xhUGMho27xCVzfD0cuoTw8uCd+e7DMcB4RAYvrTO6Xnjx2Y8W3DbPZMaO7in2VpdIuRI9BHyQaQ67fYrwJO1PLn+joFd+L5XSuJuSToHkFPxRXndZeHZ33uxGPME74x1mHo6RtI031AHPiubb1jJotNnF+GprEf2So76EUEkzWlH1rEudxHgC89K/WWvhaf18MQMDnKK0PmC2y5Hyxd8hK+Z2xQwviU15CdGqcv/bgESBnG9Anb/0Lu2NMPT2imDnypx6SdABZHA0DUBS9w3bFZLnieN8kWGeoC1XCGS5Qi0qv/cLQW33dop/UYzhMdKhB4VBAZyJLlcanL9qP94oxU8qTmCyDMoBZXVuFJR1gxP66b0vypG5KQoNaOQOX49JF4bklrTnKrg2Ts/O7GT3jW+DOuGCAJ5I6KLe05vsTytnvaRqUlTP54T3lOThNTMubd/K3hSeTmpG907SehcQlEeKEJvfhe7P/Tp1F/Uexst4VWhAqECoQIn0G1XgCdNPs7cyJN+oBcrrVNvFeDpCbamx/Jvaa3+PfC9p7ZsqJwKf0kVFrY+428vJ0qdL4Q7TgJ8Iu15veulz2jE9WJO5M9c5yZGfdYrFnUWqSB4KQiyi7ad1nXNwH37EhBELzYAM7XDX5a+fwca8lXHFTfg39f7wAS/knm1DqW7s6Iiv2fjrl3Ys1v/LjQaeUnnvF+jFyzc+fA9b/b95s1DucO/TSj9tKnL37Hpvxb83gZPld9486WM8TlGmudUVi1McHEWJ+Q7SeE+tXadmFrefdvwLmWVv4d0/rcmK+/dsPj+N8LB9sFV4KXvXTos6m2b7OjMtdwEoMG67drCU0mwdX6E4ThCGASKLM1A9IYz71rTaHn65KCk///bOxMAO4o6//9+VdXd75g3k0kmAUPkJtFwCqvouq54i7qu/neznrCCIeFWUA4xhJFDECGEcIdD7iuACqiroqKoK+cqEEjIHUJIyDGZmXd0d11/qvu9mTeTmRySFyeTX2t4b96rrq761K9+9e1f1atePKfFtwfb2EJFBXOKuT0vOnR6NfIUrdy3xax+MhN4zaHxQPPm63lh3FX7ffs3L81tn+hb473fA/OrrC0KbmKo2KYfGuNfP/6SFxYn+zwla570TdzGvKtipBRtF/m+d82E9mcT8bTU3HkuR3UOM5EvlV1dwZar3unP7xFPy87b9zbG8IvWKF9K9QpDfs1eFy2dVWuRBedN/IVn4g+illkJ4sWY56+ceMHzN7nv3T5P2sZuans/t2YKgT0LIC7Y/aKFP3XfLz53r4OthVu5Cg+xwAGadn0OvOCkvc76UyKeXj1njyPB6os4mnchA1Wx7K8S4HO1yNNL39n9KCGj0300h3hBPpKZUU/vOe3Znk0yf3fJZ77RWlx+QpNcNyFgUGF+0493+978nsjT/HP3PSevuk5gGIyTrFlKnrlyn/rIU1g6vSV87fSsqTR5QV6iEN9YYMeReBq63ZFKRgR2CALbNfLUhfjeWLGfovB/aq05b8EVlyx24mnefvOP1zKeKru7f7Hg+plnJeTa29n+neHxneu7juEiGOllMksrKl6+IYoyxhfvyOezK023npqLot2aRxVuAin/ZHXl6pevn/XixBNPbOLY+hHwxPmhB8/4Cs/YEEdtTOkTROB/BDmMsMqUmIH5oOVPOrzwobzNNtms+Isqh49KGc9aN/vqeRO+ceYEBnA8GvPJTAjnPXfjZfe7ouWmnPBpy/lFBvH3oPHqt/nBPzHLzgwk/vrl+ZlzRox7ff+R+ezPgkj/PCNh5v/ddRX92m4Id4c/X/y+fZujzjN8DI8TVoHSsPQ13jttV4s8ZTgcyZCD0vZx6zVP3af9b6+4av2t/fBxPFr+47ywhwngKE12TocddeFh33/yeTdt9wKs27dFrntSCGyODYPI8FmhYdcccvHiV2w7sJfL+74HGT7enLFBZcM6MJmRP4TMyOvHtz+diKddx5W+glbeZFWFu3U7JZX5HoC44Z0Xz1vnrr+8fa9pzKhp3MogUnZ1OXk8y4Ie8bT8vH1uA6MS8QQA8yz3r97z/CXX1Jrk5bP3eqQ5EB8CHecjzV6QIjNrwgUvV8XTuJFGZX7PQE9wv9YDC08ZjRfu8YPlj9TEE7Pm5iyHw7Rh0KEzzykFPZGnV88adyRn5kJEcygwpkLLn+MefH739leTPd1e/d6ErzAZnc6MPtSiF3Vj7ukJF77YI55+2f6RU8eZtSeOxOIErlUp0uyht1+85Oha2ZdM2/2sQJdP5pgZF7EWGfcTT+WwcvoYtfr0Vk83SalCZewpe1y04mZEsEPYJKloRIAIDHEC21U8rcfse0Gwn4baPmwYnvfqDy9cfER7O3+twk+wRk615fLPF11z2ZluEfnh3zhnTJmrW4qVaLTR+D8eE7812qzcgOGeyOEoTwTjWDE6Osczu8mcf6M1+s8G1NUrrr7ihYkntjf5Qn5Ec7xggw6fwZz4ll8qlWOV3w0FHqK12heMGeszth9a0yzjyqWKi7/xluyfZDl8REqdiKcDv/Odd8hInmCk/ESmbNufv3nWva49m6ec8mkb8O8j4u9AwdUthv8TRzgrA/yxebtkvzNi6WsHFEYUHhWV+GdCm5kLbtp+kadnbjjMU8vWHJFlwUQGDIw2VggPPM6gUqwAgADhcTBo+7U9BwAN4KIH1VdEjQCsnwm7rYOqnzGXdhNHkpVLW8vDvZokd3fw6nuXo8cDiKIKMMYg8JJygzYGOAOQUQRBEAx4IcOruWsAqRh42SxU4jd/HO9lwTBI8vTAQDYAkLICRsY2my+ANta4sjAVWY5yDJflDwVWvdf3BI+NXfKaGNuzYPy59sMntoTLLws8fiRjApTSC5WC+8Gy15mfs5U4Gh1kzLEeV+NsrFFqb86GzNsuPKz9yefdtF0Bon1HqTVPMoib3U80kPE/GMP+oKRzeVvGAAAgAElEQVRabRAZZ2wvzvAkgcZTUQVU0PJDk22+fvx3UvE0atfiVznTN6GJGLrNkgz7hQX/T9KKEoBlvpCfECA/zkDxWJnVIRt51YS6Z9stb9/rVm7tl5iWvjV6NTB8Qmp8IlZGZzJ5zjmbAireD3XsKxAvuAXje1/wSo94AiUeF2De8WYEyUOE5QD4a4XiRY2eZTYe54H6stVmrAUGZd7yrOXi5NommW+cNfrIN43uQmRwqOXcxJqv0GBv1oytB2ToA7wblfkQBzuOe9moIpqf3v2853rF07n/cupYs+7E0Via4FsTR5Y/r0XT3WXNtYGI5VnpY29u8/B+BpmWiDXLmGWv3Ot7T9ctGDenjYpWfqvVU01oZSSN+ony+F8ky5oIPJA2QATOuNWY9QOIKhUAY4B5DLgzVGsw8HyQWgEf0Nz79w9nprU+kmyz1XPU7N4kb+rTpP2it58YYM7w/47DWIub6ZUD5LqJMzbyE9XTLfYTn7Xapd6DYf/v/47KDHKK8w3OizCGtseZ9E/LnfdLmnLQMW5LGLtrbfrorbcrz2CprXE/pxisQm7Ec2J+8GuZzRWjPmuW2s6mLWhzGbI3fxfC08bcDsdgpanVOxlG3JhhGDAj3MgGwBQYJkEhQwMMBAQQuFobBaCKbixgJWb9LsjNDXXmDx9qf3zDtqzKdhNPbsF4Hr33Gi/4acWYh2PA896oiqdXpX8iSHk8lIs/W3T1D89wUaf3vdG5d1fWv7siZUUpeZnP4Veu4krK90nE07iXKeiyOtoDGGdGFG7UWv5ZycrVq6+++gUXefJF4SOS4/kbtHwWtH8GqMp4Bii11W/EyijBzW5ZP/tZj/Mvx1HlNm3hLmzJPK7K4SMgo1krZ8+ed8CZZ77TAJwI2n5MrCu3P3/rNal4+voJn/bz+YuMsY+XKpWrx2QK/8SsOSsD7LH5Y7Lfyb/++v7NTU0/lp3d/6vi8LINt9/+V+eGt2XDDZbXn097X7Y1v/BcYfh/cMMtuD7LADgXoEIFfhCAMjYRFps97KZ+jYmQ+iX3zyW0kPrL2knuW+Z2iEhqXjM0lvyRjErJgOFSuQ7iiQCUdrO1Lh8O1mowbhBjHBDdWckVkoxqV6j/jFkLntNqxkJk3V7cfnIFl4/HNQjQYFUMQjAoVULws3m3ITZYbSxH4wvQIzw0zZxzIbVNNslc0rNg/PCJreGyywJPHMmYB1qpClq1SmuIlOLAgsCHwI5F0BmmNGjF56wzIy869Af/l/7arlzcZwTvfCrjQzNYCWhNhzamQykdO7HoeV7OWj3O8zwWhWWosPwPmchdP749nbZrHtP1VYHmJp8bxkBbG+u1WrNOywLlRDBjqk0IPRKMQZmIp9Z+4mmfWz0wX2TaPdtOxwDgrr2BoXDomfC83RjYHGjJJPIXYpaZtfcFC/uIJw/sOxC0Z60NrYH1GqBojbVgTcYPxNs4oh/FGiq88GwM7OSJF6Vrnpx4QoALgcGhwIWNLI8MwGtKS8mdbEHeIoCPFAiBtjyqeIWn9/ze8z3i6fHzP3jq6Gj1iSNN94QMs0aCVww1rtLct9oozAg1SljdguCJmDVJiUGfNU+lkJ02Mlr5rRG+bOJuj0yr1khQndqkVqktQ8E9AKOROTtTGqw1IARPLVvbxAbfXGYADFnVjFN7dOcnfaAnjJXaP2xCN2xZxKvmKixY2/8mZ9O9Frfao2+JI9isp6gm6B0CXd/a0gP/DqHVk/1g10ldxXY6XL3Tgmyq2qknHPhIeW0FtEFrhs4cN3skzm8TebhBI/Hf24GidfUeoDi9vaBWDHS7agM3rm+6fibBMAXuFt8wAVz7ICwHt/QBTBnBY9BtQaj8mF8ryHz/0Gl/XrZZMFuRYAswb0Vum0jq1jx12OBwG3iPVKT+iZWy/dWrfrjoiPZ28XqcOcmq8ART6n504TWXf9uhOuJb3xq12rJrI233j6R6wlTU/ICzwHA7QTH2L4yzBTZUU5Rmu3m7FG7SMvqziXrFE3pNH1acnV/U6jltorN87X8dGL4zsuq1CM1qVKYpsHhwPggOUpXo0tg3v/Gy2T/qKHrERr3iyQI7kWn4eLC21P7MbVfd46oYHHP8Z1pyzRdpbX8nZenqplzzuxHwrAzgY4tWLTirMGbMPhk/uCnqLmbBqD/k0a7IWJxbkPJPz99xR2nbEB04l19++6D8PtnXrvYs+5qwXuLHjdXAOQdZ0ZDN5UBaA9pZ5lts/doA0iOeUrlSLZiLQzh30XsRtL3CCjB1OImEcncTnIMbi2uH69zunxvQUvFUuy9LB6v07FrndqttNARWgzYaJAhwO6+6T10ncxEuDgrQOA4MKmEEIsgmN1W1+0HBjOFpcVmsYekaNu6zi+eNe8ntMO4iT61y5WWC8SMRhHusEHAngpxY0wKM54HxeVpzKcEo/kBZjLzwgAueSsRToXvdvq2ZypO+h83Wuo7tnIWrnzsBwd0oIn9zhZ41oGQIFcherlj2ugMvTPd5ah3T9VWGcLMnNDItgWsNYBCMFWC523pJA6ACF0yLY71a+W3X7MfmXtSzw/j5E+7gRn0BtJt2Swe4VJg6KWYA0APhdIFRIC2bW8HsVeMvnHeDS+fWPIGO/uRxtq/7tV3v3bEL3KX1cJFN136RMlDC/N8MshPeecEL/+vOf+M7u34KkF1kAA4xToTU4iLJZuPWxXxSgWwsaI1S5Ub9dfdzn3lPzQ7+ePEnT2suLj++1XSOz3ELCgTEGt/M0ktuAtLgp7MTBOM1GeNnZ+5x9l++XduqoBzxb7XIVac3i0reTcm6O1a30bl19a91AOaspzrwJ4raCSZndwjWOJt1ryaxw/SoCnn3mth370htq3b91vp4rR9sOjrgyrepY9MDZO+Zm8tnS+qypdfakry2JM1QKjOyjUf+/jy2RXkTS98CVbol19qseLKp333Lg8SWNOZm0vRIUzcPYhiIRDw5vyVBcw06GQ8YMO0lwkpYCQxDUKihS1swLbv9HETwzYlnPrlgGxSnJ4u3OHxueVGceCrG5t06k30wjvXD0toLl1192RInnt4ow/FMxsdhWPrFC9ddebbLtb29nd2zYcOXlBZfM8rua6Vi1ph1luMGCdgCwJbwCL6hQO3m79J8rdXhX6Bcuv7V669/8aBvfzsvIzhCc5xeltFfTcb7rl+G/xSCfaGi5V6hkcxoHXMN6/NB5qlKuXxFNoAyZrNPmDj+uYqia1becsv8g0//znhl9FSu7ccLXfaCP91WXfM0+aRPtfhN51ttf18J7bX+SO8wpu23PWN+s6It+93mV18d4QX5E6zS/8l03Jp12yYC3JurRJe/cPfdHVtObetT/vKHB+V371o3w0d+lIceMhde524AYCgrCjzfT0SDky0D39OmkaT6I/mkFvZJvkvNxg0qPbHhRIWkUa4+h6lFp2qmVhNY6asLErkwWPJad7gxqMc4q3dlaXnTT3tLmJaBGwWeEybJpKMHGp14EsmdihNt3Lru5eIESc3BoPvETcpURRhqcDpNGydF2PINhd0+t+SpluTxLH/5/gcmtoRrLxXAPsmZ657acuOmd6zlXg4qykLsIhWMIygtrGYPKn/kRQdMr/7arnvdvm35+AnhsZZEcTiV6G6Xahxd+zCNxkhEq4SEzGUAvZGn/Gj5ZeGZG3wB3MahzaB1shji2FrDOVqBoJlBaw3TGteEYsRVE80zl9TE05LzD/wRWv0FdMG56vwBS5rfgOXuvwJdWzKrRGzZSxXrzzqg+mu7ue37j8yi93uGMB60Zha1TaWDAZ60eSpPLXI0yETI83+NrXfiQdN/n4inV6ft80mLeKFB9i63BZaXyYFS0hUkMar0BteF2l0sVGgdjPzrXmf//vCaKTzxg8+f2lRZcWKz7tgvi1pr5iVij7spN2XBCo7uZoCBQe1nDXjZK/c74/Fk2u7Xl3y0BWP+jVGw7owclAMPjOXuki7c5uzLiSRANAIhcg6419B7LCxppbrIaWKBfTRNbzumgdaqZSbGOsDtdKKzat8N5n7dBQfoh5uMBA/kK7YskrHZ8bhfFGcLch08wrI1Lm2wgiXW+taPwSIeW5ez67sbt1V9JGlTEaetu9aWxaY2x2bLglw14VQtfb3J1tYL9rRybUwY6I683hQG6RMbjzY9Mxruq17xZIG5yJNi4GZsLUjQIhVPyY2yEsm0nofKMghBosEK536cGfNji/zMA8/88zZ9TNrmOG9t2w6afuKkST5vbd1b+5nTwIjnIsN+vOj6y96ASZP4wWP3/ii35sNCyb8+de3MJLrjjsNPOaV5XWg+Gfi5f1VKt0RRuEhbPd8AjmDoZ43ZcBtWvNbM7mOOQSMXmqj82KJrr31131NOCfISJsaM/0c5ipbmA7zXRjgqk8//a6eMDy/JqE1r2c2VmZvzgl8sufnaVw455piW7kzmezqO/0+X4Vev3nvLysO++c23KSU+wg0cXAjhod/fclkyIIw+/vR3BYx/0Wo2V2r+S2iye6NUn4FYvbD6xivc1B42f/Xr+4zI5/7DGjle6Nh6xjxWLpV+umLOHLfwqGHH79qPyDSrV4/yhf8BHz0XubGeCysgoCzLRKFvFI1F62YHBr2Pda481TYDO/3k5nzQ+fq0E7o1EL3B7VqXSEcmdINvVTzVBqbee/xk7mTQgLZb45FewUmmVDylQ7NbG+1WO7nc3d1KKpwQ3a2IG+SYVckHrBY8cN2RKQBhwVtv2na/+ME173itvb3d/O4HR47Lda/+76wQh+T8QPuo39xZowxxpWSCfKtbYwVFpVAEARPIPG35kxoL9x867efL7p80iY/da+Euuay8IJ/L5J0r0rFy85Vp2M2tQvPdfq0hBJ7gRrqNKnMPxZb/6sDvPrna3j+J/9/fFr6feWxKLuv7EIc6B8atYbPlUuhWfgDPuF/woUMnuAiKayvi4fdM/+NPalNEz08/dKrH+QeE8ytgtZvaZIkDdBGrVPi4MIsH4EcalpcMf+Sw9j//1pVtbvsRTTzA6Toq7+X7bhrYuKkvNw1qnfxEt2IMBRrkiCj8kOdf0ZbddMg5P08W088/d/+DLRdfsozvp2Idt7TtAqXuLnAC0N2xa2vRMoaCcY6MQzEO5u//3cem1TrI/1w86ZOj7bpPN+kNYz0TSeQBAPPA5wHE0oL1PJRWO0HGFXKphP/oYWf95i53/iPt/5YzynzybZmu/8raEvpg3RI54E64Jms5LHCOYDlg7GKXSVDTJvaRWnuvSuqzKqg+Qlodx50GTPrWZg43zrp6brzmqffEwabqBuugb2WGKjHEWn0HmT5LnEN9vQZIV+89BtI8CdetOJJhuKeHbMWJ2zVpNR7u7rrqrpuKk17bSd4l/9kqBI2ryRb9WIJVI+Ou7O4GNRVGLtbaa+fOkW66mK4zJWv83E2Fu6Gof01mJmoZ1I8t/cSYG5+SfmOBGQTUHBgaNKDAogaZdE4OTAu3otcyIwFN2YKHaHL5XNEWngiluPu93/3N6m0JdbuJp21ZaMqLCOzMBJJASBqc2O7euDbz+o+49s7c5lR3IkAEhhYBEk9Dqz2oNESACBABIkAEiMAQJ0DiaYg3EBWPCBABIkAEiAARGFoESDwNrfag0hABIkAEiAARIAJDnACJpyHeQFQ8IkAEiAARIAJEYGgRIPE0tNqDSkMEiAARIAJEgAgMcQIknoZ4A1HxiAARIAJEgAgQgaFFgMTT0GoPKg0RIAJEgAgQASIwxAmQeBriDUTFIwJEgAgQASJABIYWARJPQ6s9qDREgAgQASJABIjAECdA4mmINxAVjwgQASJABIgAERhaBEg8Da32oNIQASJABIgAESACQ5wAiach3kBUPCJABIgAESACRGBoESDxNLTag0pDBIgAESACRIAIDHECJJ6GeANR8YgAESACRIAIEIGhRYDE09BqDyoNESACRIAIEAEiMMQJkHga4g1ExSMCRIAIEAEiQASGFgEST0OrPag0RIAINJDAuEmTRppMpslqjVnOLUAWIKxA2MBrbpR1ZQsult2CNFuaJFOXsF9FM67+GYAwrCuUS+/SZVI27o9Ae+jFUhUw7Hj2kUfKW3ppSkcEhisBEk/DtWWpXkSACPQngLsc/ZVPc87ebdBDo9EyjRZAgDIAjDEAAwDMnZb8Jz3c5+6L5P/uP9W/e9LUThrodaBGqD+//pzadTeVX61cm0nDXA1cpaplTspqgCVlH+hIagZMiORVqRiE8MEYBSKOIaMlekquC5T8zUuPPDiXTIsI7OwESDzt7BZA9ScCOwuB9na26/Kl1xghphjkTCmwKAEEBqCRpyLJMgSnpwABq94RgYFFA9a4DzRY617TNOlRfe/OswwADUCfNO57d6DFJG+XxgK4/KrXSvNI0iT52eTP2jX6vFYvuulrJonQACZ59J6PrlxJOWvXSa+FTlMhA+YxMAZAGQeHAbcWhJbgxxHwqDLPD8vTF/7sx3OGi8k0NzePtNay7u7uYjXe9o+qGra2tjYrpUR3d3cXAMh/VEHoultGgMTTlnGiVESACOzoBNrb2dtef/1yy72pGkWAVlgfPRdcQcM5JtoIGCZiwzr11KONEkHFUCSCpFc81QFJ9Ekf8WR7REqiYBLBYi1YMMapFSewWPp5VTDVxJMTbYxxFynCROTUxE4qtOp8tns7QBqXfSLRLDDriuFqlkaeMBF3/S7rskQLUmlAjqCNhSAbQCkMrS88zAgOulwE1d35cqZUnLb44fseGmKm4KrrNTc3N9m0cQCgGZoBIAqieO3atW7uUQ1U5kKh5ThjbA7RPFYsFt9qRI2PHj06G4ZhkGhXROv7vly7dq2bBN2kGJo4caK/du3az0gpx3DOH167du3KIcaYitOPAIknMgkiQAR2DgJOPL32xowYcYrlgReIHEBkUEvFXUTIRZdqMaUESCJ1eqUNZ06O9JU6/dP0/7s+vzQahMAwjQfVx6/6xp0ArDEDx5169NzG5/ePhzm5xJ0KrGZee02KUY1HJVOV6ASTTq7HPQFSKYi1Aj8IEi2ZSC0LVpdL84PODdNWPHz3kBJPu+yySz4Mw8O11hcK4WetNUxwHx1nrc1vIylvLZU2/HUgIx8zZsydSplWreWVnZ2dv3orHSGTyewhhD+ZMfwkY9wTgncjsmcQ7f1vvPHGM5sSUGPHjs1prc/NZDIThBDTFy1a9OJbKQud23gCJJ4az5iuQASIwFAg0N7O3r6y43LNxXGhsn5Y1qtaMvmHbCx/LKpLxgWoNEQxUJxCpN+J/neg2kWQBglt/IPr3b+sfYsjgLuolHBrnNKKCSGS966mwuM55gUnScRPhlpbCMMFrVadu/jOGx/8e6vV0tKyDyLubq1d1tnZufjvzaf+vBEjRoxA5J9BxGvfXJQ23WpYiB6TLtRnDKwGkEs2bNiwYaBrtRRG3gwMWwDgus7Odb95K+XJ5/OH5HJN5wBgUxRFdzh9yhj7uNbqX6zVk4vF4tMAMODPBZx4iuP4LCHE+Dc17AWrVq166a2Uhc5tPAEST41nTFcgAkRgKBBob2e7rdhwuWZ8skSRAW2XQZeaVcg1zwZY+tZK+BZPf2sXH+TsPd9artKYPAtGXhoBOyqyYITRi7Ol0rQV993090SemOd5hzLGjkHEVkScValU/vLWSpie3dLS0qqU/bS15lJu/f9kvn7ZTZe57/L5vFq6dKnOZkfuIhh8jAnxMTA2U4kqd8Ux/22hgJcCwD7WwotgrGcs7MoQn2PCXNPV1dWRzY4cJ1B/XATBhzjCSKn1c6ocPlCSpY0iWblc7l25XP5Mxlh3V1d4ieeZTkTvnzyP3xuG8nyt5RvZbOYgzvHna9eu/X02O/Ltnmf/xfO8EXFcmRMEwQnWWieevm+MEVEUfV4Icbjv+8xa+4qU8s6urq5n29raDgWAL3ue906tdVlK+SvG2KPr1q17bVvwpDy2jACJpy3jRKmIABHY0Qm0t7PRyzdcbrg4TiNmUJulrLMyY90D1167o1etEeUfPWlSE7buebkGOFopZbmKl+YiJ55u3Srx5CJD5XL8Qa3lf1mrP/SmgFrGOb84iqL/rZW7qakJikW3Zhswn89jqVSKAKA7WaG/mcPlL6X5NICdwRifAsDnZ7M5GUWx1brUzTkvAIhPALAPGWN+BoDrw7DSKqV8unlE7ruc8cPAwm/DWP6RARvLOR5RqRQfkFI+2NLaNt1a63PEl6xFZa3ZzxhArfV95fKG/6svmufl3tXcnPsWY3x9pVK6oFgsduZaWg7yEH+ppLkQwPJMLvsxBuymNWtWzSkUChOY8D/POR8dh+UfZLP5KcaYfYxRtzDmvU9rOc4Y/YrneZ1aQ6tSaqUQuMDzvFMR8SUhxGtS6n2MMWMB4Kl164L7AVZsyUYYm0NK328BARJPWwCJkhABIjAMCLS3s7aVxcutEMcZazM2jpZmustXrLp/9jXDoHbbvAptnz22oMe0XQYMjwYtgcloSUsUTVu8FZGnTCazt7b470arTxut34UIIxljq4UQz7rB30VVpJRumwhr3M/83FJ6Y5hS6tkoityv+t7YXMWceIoieaS19uZCofBwFEWrhfCMW8+lNTxljFRo8VNa27XdJXMRwIauICjsG0V2Q2EE+yEi24sh+9EGY36cs3ZvDvy7cRyt0NLcl8vnzgcLDyuFD5TLupTPw6cZw895XvCX9etfn1Fftnw+f7Af+GdbhlxKfQNqLTnn/2wR/ktLOEOp+J2FQvPnhBCzV6167f5CofAOxsT/457XFod4CWPRlFwut3cUyTmI9t/d0jil7Bylwrme52WsFW2ZDP+A1vZoY+zVnsdeUsru5yJUSuk1jJn2crn8+uZ40ffbhgCJp23DkXIhAkRgqBNwkadVpRmGieO0tQHG4dJ8sTxzxX2zrx7qRf9HlC8RT7vuepkFcwzo2PKosqgprExb9sBmI0+8paWl2Vox3mr9hUiGn1JK7WmtCdwP+zjniVhya4I8z0MX1XL1c2LHWgtaayegHuKcnx1F0cLN133EiGxWHmmMvb6lpXBzpRKuEsKznAurtZ4rpdqdIXwKLd7RWVz/QH1+hZbCTRagBcBeV+ws/q6padQ7mNBnKakRrH0yk819zhp7RUfHmt+6Bd9NTSM+gIx/XXhesWPdqlPrl7r5vn9gkM2eiwj7am1/JxiGiNgEAAuVUvci8s9xLr7AGJu9fv2a+wuFUe8QAj6PyNviGH8gfD3V42JvpfTN1pojhBAHIMLSOJbPhKH6a0tLptta/D4y/q+A8Gur9XpEyIVhPF7KaDGAvbRSqazYPC9KsS0IkHjaFhQpDyJABIY+gfZ2NmpV8Qpg3hRjjQ+VytJCFM1cfs8NVw39wm//EjrxxMaOu9ygOtaoyLKossDr6Dj39Ufu2cyC8bG5QqHyLhnFJwPCvykt81rr6iYL1v2EPxFQ1YhT8reLOrlXJ56qEaiHgiBw4mnB5mpem7ZDxEusVZ8plUovA0BcPY8151u/AIx9mSNe39G19mf1+TUVmm40ACPQ2OtLpdJv3VQaIJ5lAbNo4Tk/yB5pEX+wfs3riXhqbR3zz9rayWhRjh7dfMrChQvd9GLtODDf1PQdRBxnLP468Lz1AGYpIj6xfv367pEjRx8bq/hLYGB2sdh5f6HQNkEI/BwiHxNF5tJsnk1RUu6n0P4AJTT7Ge/DaHGcUnHZGLPM8/iLFtkU3wsOYBx/IWW8jiM3FjE2ysxbs+b1PwOA2yOKju1AgMTTdoBMlyACRGAIEHCRp9dLM3kmmKqN8WV3cfGIOL5y6d3XzxoCpRtyRXDiib99txkW4FjQMQgVv+J1rJ+27MHbNimeRo4c2RzH5qPFYvH7jKGLOPlu/yXmttCqbgaaTqmly5mCIAClVM/fVRAP+b5/1pZEnmriSQj+Aymjfy+Xy+5n/jVRw1pb2z5tDBwVh5U/VaKSW9/mFpO7X9jFmVzmKkTezABuqIqn8QbgbCG8bBxGP2VcfBvQzPKF+ElHR0fY3Nz6UUT+VWC4tLNjzXfTrefTw/O8g7nnfQMR11ZKpYsBoKOuUTGTyR/tBd7RaPHGrq6OB1paWg4CJiZxFLkoKn7fWjyuyYk3qy+Lomi5lDLLWDCSc3yvEOJD1prXGUeulD3YGjijs3Pt8+76ra2tTcYUWGfn8s768gw5gxpmBSLxNMwalKpDBIjAIATcDuNropmWsalaa59F4eJCLK9cdMc1JJ4GQNZ27LEFYG0zUPCvWyPBFLvnj7I4bcE9129uqwKRzWZ3qVTiD+RyudPDsDLBGN3ktrhykSUXYXIbSPYoqeq1a5Gn6vc/Vkqd7aa8NmfPqXiSnwJglwPg15SCRYhuq4IQwlCUPc/s4QvxJSb4vsbY84KArVu/vms8gFqWLeSnc8YDLvCGznWdv2traxuvjDo7ClWTVniuEGamRTbXov0pM7ykrfkwIuzv8eCB7u61j9aXzfPyB/sZfhpY6CwVuy4BgD7rj4QIPl4oNJ+OyH4Zx6Vfepncv3LkX4niaIFR0Xc4945za560lj8qlcJWxmxRKb7Ey7IDOLBJXIjXDJgnolLlYs7F7Zx7v+XcVBhjexnD4kIh+6elS5du18c0bq5thvP3JJ6Gc+tS3YgAEegl4MTT6mimtGaqMcr3pFpciNSVi+4m8TSQmbjIkzd21xkGcbLVscWoMj9T7N5s5Km/oDAmPtNa/VHGWJt7FAoi6mw266aiylEUYTabdWuTksiTi0AhohBCPBqG4XkAsGwLTLiFc/5xre1t2Wx2LQCUGGPGCTUp9a+lhLuznofMwymM8X8WHDvLYfmuKKr8JMgE5xhtClLKmwDg90EQ7GcAzkBkzXFYOdHLZvdlgEdxJt7tdj5AwBetZXeVyx1uQ836Kbs3dxjwDwoCcSqA7Yyiyg8BYFV92d2WCqVSdMEUfMsAAB32SURBVGomk/k37vHYGOt2EXebwC8rdkWX5PPsmDiO9wDgs4XAjwKyzzOGbZzx9ULwP61fX5oJUFnb3Nr2/wTDo7UxuwvGN1hrH+vuLj8gZclF3Db768Qt4ElJtoAAiactgERJiAARGAYE3LTda90z/VxuqjHGjzrWLx5l7JULaNpuwMZ1kSfPf9sMFGyy0RJk14Z5flfntM2veeqTHc9ms2+TUn5Ra/01ANifMfY053wGY+xJJ6ZcaheJCsMQMpmMW/eEURSVAMAJoQEfq9KvwC6PPADs1tTUxOK4ttwpWZzeXalU1rl8mpqaWhBxVBRFEMex+xWfWx80qvoUaDflVXYKCABGVj9z4sflPSoIghZX1rr8nHCqbQxfK04AkG9Nn71TXD9A2d142xIEzW2+b5lSXpkxIRHLplgsdgAUWgC6vep0Xz4IglZrvcBF0TzPbCgWi64eFmDPIJPpHCMEyzshaq3oKBZXuU1A6Xl429FNkXjajrDpUkSACPwDCbS3s11e754JTEx1C8ZZFC9ujiIST4M0SS3yZBmbbFVkdal7fj6Mpy178JbNTdv1z9E9qG8E5/xDnPOvu32T3hQi5yul/rgJa3DCpGc90RZYjRvL3HX6j2kuD/ev+kTmJI07XITGfZ48ErkujXtf+1eL4rg09ekGi+7UznP5D1b2Wjldmvqpy1pZap+njyfsfZJOrR41FK4eifCsq8sWYKIk24oAiadtRZLyIQJEYGgTaG9nY1eXZmrAZME4j+PFI5S+cj6teRqw3RLxtOuYGSBYMm2nit3zM26H8Z/cubXiqZb/iCAIDjfG7IaI/xvHsftVHB1EYIckQOJph2w2KjQRIAJbTaAqngywqcpon0fh4lGxvfIlWvO0CfHUNgMEn2xUbE2lOH+EMtMW3PP3P9sOAArVKTY3Led2EKeDCOyQBEg87ZDNRoUmAkRgqwnUxBPjU7VSiXhqjc2sl+++9sqtzmsnOCGNPLXNAM4ng1UAYWVetrs8bfHWT9vtBLSoijsbARJPO1uLU32JwM5KoCqe3FYFSmufh+HiVmVmvXwniaeBTCJd89Q2wyKbjFYDRpV5XseGacv+/mm7ndXyqN7DkACJp2HYqFQlIkAEBiBQE08cpyrlxFO0uFXJWS/feQNFngbAlWySOXbUDGR8stUKoFKc1yz1W522I9MkAsOCAImnYdGMVAkiQAQ2S6BOPCWbZLrIk1QkngYB57Yq4P6oGVx4iXhyWxXkKqVzlz90V5/nw22WOyUgAsOQAImnYdioVCUiQAQ2E3ly03aVcEmrNrNevuO6mcRrYwLJPk9B2wzL+GQdR26H8XltVp07/94fkXgig9npCZB42ulNgAAQgZ2EQP20HYmnzTZ6EnkK2mYwLiaj0WDLpXkjjTl37u3XknjaLD1KMNwJkHga7i1M9SMCRCAlkDzbrjQTkE01SvksjJe0aDVrPkWeBrSQWuTJPZ4FtAQMw3nZUnn6kgdunUMmRQR2dgIknnZ2C6D6E4GdhYB7PMua7pmIfCpK67MwWtKs5Kz5d9G03UAmMOHYYwtdftsM5GyyNQpspTLPr3RNX37fHSSedpY+Q/UclACJJzIOIkAEdg4C7e1s1Nrumdx6U7kEX4TRkiYdz3r5rmtozdMAFrDvV77SXC7sdrkFTJ5tB1E4L2ej6UvuuJnE087RY6iWmyAw/MVTezt728KVh3BdKYAKX1gxZ457YCMdRIAI7GwE3LPt1lRmMiNS8RTFS5p0dOWLd8+irQoGE0/53S5nTEwGrcGE5Xk5FZ638J4b79/ZTIfqSwT6ExjS4mmf/z71MKblrgwijrFJnmDtHrEdWYW5XAF0rBZBW2bhwquuco/R7v+E67SuU6Z4bSE7p8nje6FVVyy55Ya/kRkQASKwExJwa55WRzOZ5VO5RF9EcnFelme9eB+Jp4GsIYk85d9+uWBiMtMGbFiZl1HxefPvuYbE007YfajKfQkMafG0x9dPu8DElQ+ANRkOaBEAjbWgwSJDVL7w5gTcv33uTTM6AHFg8TSp3R/Z1HF7wcIBzMKJS2678g9kBESACOyEBHoiT3wqU5g8GDgrK7Pm3301RZ42FXlCPhmVTsRT3sjz5t9zPYmnnbD7UJV3IPE0dsrpd4Vx9AkwZm3g+WvRMtTGAEcGYakYjh7Z+lMhc3fOvek8J57cr2n6isH2djtxUru3tqXrRtZVeacx+M03Hrj2f3vSnXeeHUB0uYwQ2qug2tudKBtYmJE1EQEisOMQcAvG13bNROBTUYGPcbw4p8JZi2+nHcYHjTwVxl6OyCaDkmDKpfkZI6cvuecWEk87jtVTSRtEYEhHnkZP/uZtFuEIQPv9WLM5IlRu1g5GVmEorzteeuutkRNDI5ZuaA6EaA10lIU4BghY2FHZ0DUqmFDs4h3X5cGfiIDn2BK8rLHcDAFA7IvOtVBeC7NnyyTLSZN4i+c1A8+N4IZnMbQmG4XdkK2sXzFnTqVBbUDZEgEisD0IJJGnrisA2fFWWR/jcHGgoyuX33bTrO1x+R3tGm7arlQYezkX7vEsEmSxc34zE9MX3kaRpx2tLam8257A0BZPx37jNi3DI6w253SM3+2ejarf3m7cZ/sec8roddpOyvrelxmqg0HFyFEsLMryIyG311SsuDDH/EN9yx4NFExExCMMB6nQPBrJymXdd94y3+Wzy1HHjylW4qN4LjuJIUzkYVz2yuHjQurbmwvysZfmzHFrq+ggAkRgRyTgNslc1XUFIptqtfVRyiUZE1656LbZJJ4GaM/a41mAwWSjJNg4nF+wMH0Jiacd0fqpzNuYwNAWT5NPvo2jPQK0vkVI8z8IqD3OkaNiAaIutOTmvt7RYius41wRBJOsjJiJyiuRgQZkIyATlIuxPDYGc3ouyP2HZ8AKZZZZaYvG52N0wDPawoM8XH/+2u7do3xudTv3xaQwjoogzeoscNFk+W4BYLRhzWvfX//YTyhcvY0NkLIjAtuNQHs7G7eq4wqwYorVJkAVLQlMOHPR7bdctd3KsANdqCaemNvnSUlQ5eL8UZnM9Pk3ziI/uAO1IxW1MQSGtHjKH3fcjwLLjtSRtkZCyRprlVWIAkBZ2VkojDjFMC24l70Ula4wqe/NKPyjQqkBsm9XAPspYR4GhAsA4SPc4iNcwwMW+DIQ8F7NcGqsVIYp9gWpKi1NI/L3xmF5sQzj26Tkf81mvVwe/A+D1l/UYekNFq75r5WPPOKm72gNVGPskXIlAo0j4CJPK964gjExBRn3mYqW6tK6mSvuuY/E0yCRJ8TmGZ5gk5mR1oaVV1q8YPpLt9Cv7RpnpJTzjkJgSIunMaeddmvcXfkoSFjggVhirdXaaiutQs11uTXIX9cBlSNbRrSdbGJ9e7yheNvHSutenbP//naXRcWs4eUC5KBoK3hDkBEHWWangQx/vXL27HLbMScdyvzgNOZ5h8ow+k8dy/cEBe98FUfX6lJ874bxb3/1sJUr+YI4e4gw6viAwbttacMXV0E8H+bM0TtKA1M5iQARqBJob2d7rC3NNNpMiaPIBxkuafXMzHm3UORpIBtp++yxhcxubTMQYbLVsbUyfoXHcvryO2mfJ+pTRGBIi6ddTj39DhPpI8Cya3yFv0BhjYwBYiiBDFDnC4VlulK5MAiaJwHgOd76lfcvvfXWsL5ZJ7a3++tWvnG7MGqCNXDKyltm/9F93/q1kw/0MplTgnzu/fEbG74AnveZbME/QUeV8+y67odXzLk52Uwzc+wJe2etd2yWsf/Uq1edtHps8x96FpiT/RABIrAjEcBdjjvrCuYez2JtwFS0JKtLMxfcfgNFngZoxQnHnlnoEjBDc5ysrbFGqfke4rQ3bpzx4I7U6FRWItAIAkNaPI096Yw7QdsPo8WzX3tb/k6oLhCvBzHu5G9cjJD7Kmh7UdBVunvhXVd19RdPxbUdt0OlawJYdcryW+7oFU/57MnMC94PHaUvIBMfzzZ5p5sovDDs6Hho1ZwfrXH5BEefND4Q3tSC4J+Rq1875o3OdzwFj7cnv/obisdhU6Z4iyJ8H/jZfbXgWoYSOPPA8xiWtATfy4BnALh2wTPetwrJZ+6ofdebRrvPkuX5dQfjwHvSDkRjgGsMCm1TafuXZ6C0m08zYB021YjJ3mGu0qxfqtpng73WJ9+SNLX0A12r/3cD5denUaC3zP3Tbpty9bOa1Fw2d/Q/ybKNfc9Ge7X1z5gDWLfdW7VJOECY2KwBt8zRHellODCL6N67f9Yq9EVgJXig0f8iB3YEs0awKFwaRJ1XLrr/elowPkD7uWfbrRdtM8DzJyuGECm5kml4CC08a0px4lMyGQZaG0j6lmsJXt9mPOk6TLl9ZKoG0N+H9L9u4lM2dbCNemOSumYXtVP5pvNx5TUgQScX0z023OfamkNsNHBf2IyXSXIOjUzScs4gjCXkMhkwoQQw9f6nZon9PxusXu6qGpirOXN+NuXW50i6sgbjvuvjn+tTcdCYbia9sQ/YVN8foFzcgDERJkVyQQT3RkrwtAZH1n3m87SQpTAEnstAOY6tZgy0z8G4V/el5AAGLd9Mu/dYjdvIsf/BnfVocJdjlqFrAnD/MgDMA5BhF2Q4QJ75wCSA1K4MGZBKobFRMCIjFqDNPzX/lku7N2laW/nlkBZPu5989h2VSB2hrZ6+vrPlLtg/2WC892hvt3se/83/Zix/jpbmDzIs3Rp3Fv+WCVqUbo7HWGC7iGaxkMnoWj+OJxgwpyyefUsinsZNOflAzfxTtPDfL8rm/ymp98w3Z2dDGD6qQnmr7qrMDZsDITPigx5jJwTG7Mq71v3biv33fn0gEbeV3BuW/KCjjsqvwObzrBCfVUxIo6xlBtD3PYysRssAuDXOm6UHpp3DuI2yrOt47htnv7XXajpbW+jV+x32SVt3SnJqsqVp9cPNVDdJ6y5Qfa1PXssnGTPry1VfvsG+65vGuvOTLGrXqsuyzzWTNBYcLFeH2mvNo1kDtkqtRq/3tT6jlOxgadDlkTSES1PvFAdYUmcNADLbU/Y6FjUqPQ2aaD7EPmW3DGyP+h24XIgDeez6cjnnNVBb1j5EN4hVi7Gxa7FJA6cH67XATRpHvc9NSud2ZqvqLvfWOIA2FU/MXTvJl7uX5EuGBri1wFCAstygyI5mIFpARsjicGlOh1fOv/cqEk8DtILbqiAcscflmovJkjGQWkcmkmtQmxJoA4EnUDAEZTUYq1GjtRbTblPtZuikDgPnKVw7Vf+lRj/osUnTsM5PVbtNnQ/bOLO6a6SOqu9hddq3E1+QeIZqGXuT2fQT19ctJiM3A6V1IhY93wMpNTCGwI3znibNJDnc24H8aN+e2sfXOp+cyP16f7GxL0m7lwPgemJ/P+3Q1Dpg3Xf9+2xCo758AzQFOm9hXIOBQEz6vdsolSd9LfFcqTdEBKUVgO9b9+o0DXIB2o0mSToORrsy9SnERl6kp14bf5M4Y9flGToPJcDEbpxA0J4B7lmQUTf4oCBnhRPqYMADxQKIjQSOOj9CwCNC4KUvzZ61fJOGt5VfDm3xNPWMO7pieYQGvA98/wluUtedExpQG61l95ImrznDROYSqdXbIxv/MeTRnxnwyEdvvC/47lIXL2FGnp8B3N8DduJL1133hMtj76+dfGDsi1O1F/wzD/HfrcSOzIjgPhVFuxgZPWY5PiMZz1hkH2QMDledXb874LWXTn788ceHbNTJ1WviiSc2ra/4V0vAryjDY2aZRW1QcI7WY1hRlWTBvfMHiTdzFuBGGueUqqLCOcB0P/dUZNQ6ZB934D52uqLmdurVWOo60OWT+IKaWKk3zjqx5LpY6m6Sa/Ux4Z7P+uum+lR9vuvvoAbqEVuSZgCt1q9kiUPoEXz9xGaSdlOCr97zV+te5V5jmiiFWj714jJtk15eddVJGrRf2mTcqjnd+nL1tHFN4/YbZfrn0595tYq9yWrt18+t9BYpGfiqRdxoSNt4uHEn9hS4900NCzAQ6LnHDgBzrtqJ2sSqnVt32ZtUZ2nlFBcYK9xtBHhMoIu8sriyNGtKs+bedR09GHiAbrLvV05pLheyl2vAyZohIBNGS2VAaeYJjyX3W26ItdpFPFyAAawTULXh3bWBdQNvKp7cqxt4B74Jqn4+oDjvWzjnUmoyvHbWRrYzQACjjxSxFrjrb+AcX5ph8q56XloHBMvcDU4iHAEZS9IobUD4PrggiZQx+NyJ85rMT+ufurGBbvYGv+lzNlqTXYN5rYHz3fhaie9N+vfAP25Kql7Xv/vgqrZXcqdtEs2YHK6dXXZJn7IWTCKPXBSOg0muhdY4PYocbIIhvTN3cUlnJwPqopqbrFW4qrprfjUplxOKie0I4CwAHSOgYKCFBW1CAFu2wmjrSQ2+FsB4YGPwbSQj63GbbRX6gUDbs1+87apFW6mPNpl8SIunPY791i0lhE9I5IHl3LW258zLQ43CqAhleEMW+JVWNH0OPfGVCo8nhibMaGNthmfCUSNHzH1j9aqp+QDbM9ocwBic/NJVVyXiadxXphyI2ewJxhfvUd04afUdly0dO+WsL1mwJ6E14xlD3zBhDNgubu1TYcf6S9fdd+PT2xJ+I/IaPWlSU2b0npdFCr4YKSuZ5RAYxFhJ5DmB0krXJ9Ciu9NJXFn1PsQ5j0TxOHcImEyhpOaeuoNUC9XSWOcsjDsnTYbO8dR5MHT3oIkYcA6n9z6sj6RIHFYq1NLXXqdYN8gm13T3r33S1Hpiz8CcliMpaXK/1Dd2tiUypq+cSVn0lK++sZKqpjn2Cr7+d3K9JdgoTQKt6vD6MU2v2et3+2mHuvL0v5nrESXpLWHfaF6PCqknk5YriawNMmSldagJtfo767ogUjWNuyN1sZ+eaONGCiqxuaR+BpjlA8UD0mslNpPk13t7W+WftEjVHhJbUs6YXVs5x+4cNCZTBi6Q5yrNwaDWMhkpOMuA0c4sEbhWYCvdy/M2uvaV+26+uhF9cUfP04mnDo4XA2f/zTzuhIPVUrspLBSeYGEUp1GmVDQlZpRIiOr9FkscjQvwIHDH3LrIhU6CuoPdWCTRz/6jUn30udq3+xhsnQ/o8Td1vqSv30r9TSICrHtfu0HsGxtxgVt3jVAqCPL5NOLkhIQvEkGVTI65qJtWSdTT2V6tT1dlQxLPqvX9vq9pyn43o1X/V/WH/YwnSdvHV/bch/R0y1qaVAj25rORXEv6j+uKtTS9/TyN6rn/ceDGiSB3tgH0ELRVaaeqiSdjwFSjcK76sZQ2YEFSs8Rfu1/Hg0rsIh0DUn/jvk3GmNpNYE+osdYWaZrem0gAXZ0W9UUWdFT1YlkPyuX1NhMYCMBYPzZWxO5CAUge2HJcsRx0ZnQGHgqYPe/5m65esi375JAWT3sd881vVxh7j0SWibRxohZ84do8RlCxGFXIP2Qi78HFs3/Q9fbJZ/xLhUWfiZidEGuQzPDlmUzuaVsq/0/Bh5MKnrc3M/bKF6+77HkHcI/JJ++FvvdZEQTj5bL1Fy57aPYquP9+lv/V7z8cMP8TaOxeSpnQavMMaPlo1903LNiW4BuV17hJk7LF5lHHoxd8WDmJGUrMcc/dF4LIe6gcRZ0EXpMBtWflifOCSfzauYF0Bjo1Xmf5qatyZ6UTVpiscUgNPDX01OEl4as+URE3P+6u3XdaK502ch0s+a46fvcVGWkJap/V8uk5p2faLBVWrsz9J6MGYzyQ697ImTkXkIhDNz6k9a53efUsakzSNLUulXKq/67/3/2ZDpR2c9zT4ap2P19zOtU2qWuzLSlXVc6lzrKubV00Ib2xTutWuzlM2w3ArWfQDKwbIHUtajkAC6dbqmmrgf/6NV7pe1efWn6o3bWqaRLJVBWtydRzzeMmJpdMJySW6wbzdIqFMafQOHBPMNTSGCWtArf6QhrDjeRZ1Ots9+oHlt53908b1R935HwPmzIlt0JmJ2uAj6HHrO8JLkAAMg/LlZB5QcC4x9EtRlHuN9Aydg6kx1KYZpYngzEHYV1UIAJPR0kr14RGalNueihZnZZ8nPoL92f91FRt/VD1hs7ZqBMzVYHtjMDFN9wtdiLSB1gZlcQiq/4r7VdOYac27cRQEm1CF69M37vVPcB5YlPAOEhtbOTW2LlIS/U85aaEmUhvNpOi1URU1TdWo/OOQbJ+os5v9fSlxH8aYG6tTjVN6lfrKdX6xubTJNySzuPqN/BtZOJXXbLEx/Xln0QJq1NuSilQRiIXqUJNRDQYUEolEtQXAiphCBnhRBOA00qOrJvS5EKA5/sQyzjVc8nY4MYNl0dvuXpGB2tTX8s0MOPGjaoPdWbAdMIPYrde14PAD6AcF8HLMmC6CLxSgrzhNmN9CCWDskbIFHIQq5Lvh92/NUzevuSee1Zvy/44pMWTe1wK7L8/wsqVCGPH9t5suL/d0dFherYNaG9nMHciQutjLEn7OAAc8aYlu0XmkybxI/bfHx9vP89NdPeOgpMmsfTzdtcz089dPo8DgyOqmOfOtTBnThIp3pbgG5qX49ba2n8BS0MvSZkTgaFK4DAAeHaAwh0xdqx93I12A/wQZajWZbuXq58vcSzd4XjW3tf+Hqxs9em2e/m38QUHsqNtfAnK7u8k0N8ee2w11QnbfAwf2uLp74RIpxEB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Tw/wFect3pBdE4M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data:image/png;base64,iVBORw0KGgoAAAANSUhEUgAAAxkAAAIRCAYAAAAmx3AmAAAAAXNSR0IArs4c6QAAIABJREFUeF7snQdUU0nf/9N7QgiE3kE6IoIiigqI0gQrdlHErqx9V9RVXHXtZa1rV8QG9kXsgoIoiiig9E5I6EkICen5MzmGgy66Pu/7/F922bnnPOdx4d65M5+Ze5nv/TUkAh6QACQACUACkAAkAAlAApAAJAAJ/BcJIP+LbcGmIAFIABKABCABSAASgAQgAUgAEkBAkQEXASQACUACkAAkAAlAApAAJAAJ/FcJQJHxX8UJG4MEIAFIABKABCABSAASgAQgASgy4BqABCABSAASgAQgAUgAEoAEIIH/KgEoMv6rOGFjkAAkAAlAApAAJAAJQAKQACQARQZcA5AAJAAJ/C8IfPz4Edfe3k4TCAQYX1/fum81pVKpkKWlpTgcDkfCYrESIyMj0f/i1vBSSAASgAQgAUjgb0sAioy/7dTAjvUGAiqVCnvixAmtx48fmzx8+JDB5/NxWlpa0qFDh/JGjBhRvnz5cgESiVQcP34c29DQYHLv3j2D0tJSCp/PR5HJZNXo0aMrhw8fzomKihJ05ZGcnIwXi8VaqampekqlEqlQKJBgk9vU1ISvr6/HMplMib6+fsOFCxcqvpdjQkKCVlVVFYPFYlFFIhGqqKiIpFAoUHQ6nXf37t2PCARC9euvv+pkZGSYPHr0yFChUCD69esnsLe3b5dIJMjKykoKDodTmpiY1K9Zs4bl4eHR7Qb69u3bVIFAoNXY2IhzdnZuxmAwQl9fX/lfbM5R586do7W1tZGWLl3KQSKRqu7OT0hIILLZbOatW7eM8vLyAEeMrq6ueMmSJbVkMpm1cuXKdnBdbGwsytTU1ODhw4cGWVlZ9Lq6OvSwYcMEpqampUFBQfKMjAzms2fPDD5+/EiQSCRoExOT9kmTJtU5ODhUzZ49W9L1/i0tLVo///yzR01NjZVAIMg1NjaWCQQCbFFREbGiogI3aNAggbGxsZRIJCp5PB6uuLjYYN68eS12dnaNKSkp0oyMDIOcnBwyAoFAmpubt3t7ewtqamqwgI++vn7r5MmTOdOmTWv6nnmcO3eupb6+vnLcuHGNX+MP2gFi59y5c3gul2tSU1MD/h/L5XLxjY2NeF9f3yozM7PGBQsWfDZ/KpUKdebMGfKHDx/MwHqTyWQoPp+Praurw+vo6EhsbW0bxo0b19z1vgcPHqQVFRUZPHjwwIjD4eBsbW3rlyxZUjN37tyWruNJSUnBtLe3a589e9bgzZs3DNAPExMTeUhISElwcLAoJSWF8uLFC8OXL1/SwJo0NTUVDRs2rHnRokU1np6eQvAMadoDbVVUVGiXlJRo19fXExkMhgKsg4qKCkJzczPOwsJC5u7uzjYzM2uKiIgQfskVPItkMln/ypUreu/fvwdrDjF//nyOTCar3r9/v3r9fO0ICwuzq6ioMGhvb0eOGTOmwcrKqnrx4sUiJBKp1FyjUqnQmzdv1mlqatLHYrGItrY2dENDA14ikaD09PTEXl5etcOGDeM5OTlJNddkZGQQnz59qpuenm5w//59HfBzBwcHkaurqwiHwym4XC5GIpFgMRiMQl9fXxAREcH28fFpQyKRmucKGRsba/zixQuD/Px8rfr6eoyRkZHSxcWlxdHRsXb37t2d4jgmJoZZVFRkmpWVxaivr0dbW1sLhwwZ0jBp0qT66upq8sGDB00qKyu15HI5UldXV+bn51fft29f9ooVK3hduWRlZWHLy8upSUlJ4N0HxosH774xY8Y0g3cW+F9VVRXh/fv35PHjx7PNzc1ZsbGxrd+zzuE5kAAk8M8gAEXGP2OeYC//oQRqamoYDx48cHv8+PHMR48ejeRyuQZ0Or3Jy8srddiwYXtnzZr10cDAQLh//356e3t7xN27dyeUlJS4tra2UrS0tETBwcH7hw8fnjB79mywyVcf4eHhuPHjxxuJRCL3nJwcf7BhlEqlGIFAQONyuXpNTU06WlpaPCaTeffSpUs7v7Yh74oUbCDj4uI8ORzOEDab3UckEuGLi4v7yOVyspaWVjaFQlmYmJgojY2N9cnKyopMTU2dBjbfLi4ub11cXErb2tpw1dXV9lgsVmVgYHB//vz5ZwMDAzv7/OleyPDwcMLYsWNdJBJJ39bWVh19ff0MCoVS0N7ezp00aVLnRvHL6U5OTqaVlpa6tbW12ejo6MQtWLBA1t2SSEhIMKutrR2VlJQ0OTs7G5yvraurW7NgwYJTBAIhbu3atdXguoMHD+KpVOq4u3fvjnv37t1gDoejPXz48FdWVlbb/f39BS9fvgxITU2d+OHDBxu5XI43NjYunTBhwjU7O7vf586dC0ROZ1+rq6uNAgMDVzY3N0c4ODi8NzU1bW5ra9MpLCy0KS8vNxwyZMhbQ0NDDoFAEDc0NNAzMzMHhYWFHQd83r17Z/jixYvx2dnZ/TAYDMrCwqLU09PzPZvN1mpqajLU0dEp8Pf3v4bH4wFT+bfmEqyD2bNnr9XV1ZWOHTv2j6FDhxZ/7bGJjY3FkUgkc6VSGVFXV6fN5/O1uFyufkNDg6mfn9/vdnZ2d2fOnFnaZWOsFnm1tbX2XC53BtjoS6VSHI/HAwLNgMlkNpmamj62t7dPZbFYxbGxsWB+VKdPn3bNyckZd//+/cl1dXVm1tbWyVOnTj1pYWHxpOt8A+GJw+EGnz59elxWVpZvU1OTmZmZWX1wcPCWkJCQsocPH9plZGRMyczM9FQoFECAlA4bNix59uzZ5xEIRKmvr28bGP+JEycwKBSKIRaLverq6gZwOBwjXV3dNj6fTysrKzNubm5mmpqaSgYMGHDZ2tr63rRp0wq/ZATEtlgsDktMTAx59+7dIKFQiJsxY0aiSqU6cPjw4a+KdvAMBQUF7amtrR0nkUgQo0ePvmFtbX1q8eLFZUgkUi0YEhIS0HV1dUDID5VIJKPAz0QiEamxsVFPIpGQ9fT0OPb29olMJvM1i8WqjY2NVYuErKwss+TkZL+MjIyJjx49CkQgECgbG5vivn37FhIIhLbW1lYqEGlYLFbOZDKLBw8efA2JRObV1tY2gzaAqEahUDPAWsvPzx/E4XCYJiYmAmdn5xQ7O7sLe/fuvaHhsGrVqoDq6urIrKwsv7q6Oq0+ffp8HDx48O2oqKg7hYWFfQ4cOBBVXl7uJRaLccbGxuzhw4ffsre3v7pmzZrMrixzc3O18/LyXJ48eTIjOTk5oLm52YROpzeOHj06GbBSKpXYyspKk48fPzqNHz/+qqmp6amNGze++4e+6mG3IQFIoBsCUGTAZQEJ/H8kAL5aJiYmEhMTExmVlZXbm5qafIRC4UcPD495AwcObNy0aZMYfOUEm4/q6mptoVDolZiYOJPFYg2JjIy8oKWldcnc3Lw4MjJSDLoJ2lu4cOHE5ubmAD6fTwwJCTkjlUorKysrxS0tLWiRSITp27dvv6SkpJmNjY3t6enpCy0sLFq7fkn9crhgc1ZWVmZy4MCBiXw+n0Cn0y+Ar6pYLFb31atXk3g83oDt27ePDw8PF2zevJn08eNHbz6fv6mkpMQeh8Ntd3d3v4pGo1HAstLU1LQSgUDYYbHYjIcPH4J/d1ocwsLCqFgsdh2DwdAzNTUtQaPRlTdu3Jjj6en5wNvb+/60adO+FCWdXZ03b96U2tra8Ww2G0ckEqe+fPmy2y/KCQkJuIaGBmpmZqZeQkLCAV1dXSdXV9eHAwcO3IBAIJpiY2PVm71PX/K13rx5o3vjxo2pXC53zuDBg6c4OzsXjBo1Sl5VVcVsbm523LVr115TU1Oxu7s72Pidc3BwaPpys//8+XPH+Pj4sWDDJJfL9xoYGMjt7Oz6P336NDwzM3NUVFTUJiaT+ZLNZgNrhBaVSvUyMTHBk8nk3MbGxsK0tDSzp0+fXnR0dGx0d3dPQKPRNzkcDviCHPjq1augiooK8smTJzdhMJjc4ODgbr/0gnXBYrG0+vXrd9Lc3Jw8duzY+I0bN8Z/bWkvXrx4MAKBmITH4ykqlSpeJBKVo1AoKzwePwmIIRQKdX379u0vNNenpaVZ7d69e2x1dfWgFStWxNXV1ZVUVVWJwJoTCATEoUOHeickJASLxWLE9OnTE4lE4k1gNdq3bx8RiJjCwkL9ly9fHkcikVba2tpPTp8+vVFbW7tC87UebDrv3LlDPn/+vFZZWdkcPB4/MiQkJE5HR+ehk5NT88OHD/H379+35XA4l2k0Gp5CoVx2dnbeu3DhwhYvLy9gWVK+evUKCFGXAwcORNva2jYOGjToWXl5eRYOh5PzeDwUl8slyuVyewQCsYzJZLIIBMKlgwcP3u9GZKBlMhkQJWbHjx9f0NTUNFdfX5+rp6c3/s2bN5ldrAOdlwKXOYVCYRIYGHiMTqebOzg4PLC2tt5JIpFaNm3apLZ8gXMaGhocV69eHUkikZQLFy68k5mZWQaYNTU1YQwMDIwMDAyGHT16NNTW1vZ9QEDAtfXr1z8BNwHXJiYmUtLS0gZyudyDTU1NRigU6tCAAQNOEAgEBY/HQ+vp6QFr2MCGhobxqampNkOHDr0/YMCAa5s3b04HbWzfvl1bKpX2u3fvXnh2dvbMCRMmxBkaGl7DYrHZO3fu5GsG8+OPP1LBPCEQCO/MzMwpKpUqwcnJKXHGjBn8oqIifE5OTujjx49nVFVV2S5dunQHiUR6rqenV9WN5Qt94cIFQkpKCiMvL29zW1vbSIlEUubj4zMTWEGANUxLS8sCi8WOpNPpGAwGk7hx48a3/x9fx7BpSAAS+D8mAEXG/zFweLt/LwEfH59Dzc3NgXw+P6e6unpidySeP3/ed9myZYsqKioC9u3btxuLxd6aOXMmB5w7e/ZsglKpnFhTUzNWIpFIaTTatTlz5qRZWVnxPDw8Or/sP378WH/Pnj0RKBTKYPv27ScwGEznZq67e8bGxmLAV3gEAuGCQCAKDx06dPzTRhw3ceLEULlc7vvjjz/uNzIyqrW0tBTPmjXLXS6Xb83NzXVvb29fW1paegZs2hEIBBBAE3JycqbV1tYC947QixcvymJjY5Xnz5/Xqa2t9bx27dovurq6D4cNG3YLi8UKcnNzIwoKCpwQCMSDpKSks1/GKADRADaGx44dW9Hc3OwvFosrxWJxAJvN/mYsA9h0o1CoK5aWlm5Dhw69JRKJfkpMTPyTpQRsbp2dnSdJpdJFNBptQlZWVjPYEALXGrBpdHFxSbC3t28NCgo69+uvv57rjl9aWpprfn6+E4vFkm/ZsiUBnBMfHz+ow1Vt1rNnz8bHxMQs9ff3fwZcTsB4tLS09AELBAJRHhkZ+c7NzU0rNzc3zdPTszYwMPDspk2broI2zpw547hjx44lDQ0NY2fMmBGPwWCOHThwoLK7Ppw+fZqqUCh8d+3atValUhnr6+vfzcjIWNzduXV1deTQ0NBpQqEwavLkyZcpFMqNVatW1QBrmkwmc62pqQlTKpXJR44ceQL4tLS0UIKDg5dgsVg3PT29ioULF/5mbGzcpBEI4Cu5mZmZxc2bN8M5HM7wtrY2RWRk5BZ7e/uCMWPGCDRro1+/fhf5fP5IuVzexmQyk/r377/z1KlTrK5WIdBfPz+/2WQy2W/Dhg170Wh0icb9ytTU1AiDwTxmMBgEEol0Ki0t7VfN+N69e0ffu3fvoLdv3y60sbEB7mkP3dzcns2fP79GY/0BY9m8ebNuZWXlcGBFUKlUD65cuXLta28kYIWcPHnyvKqqKmClYgYFBa0KDg6+NW/evD9ZM4CLkVgsjsjNzfUnkUhYY2PjZ7///vsWTdtAJFy+fNn0/v3762k0GoXJZKZs3LjxqqOjI1fTvyNHjlDEYnGfpKSkqMbGRkc8Hp978ODBQ1KptErjTjhixIi+KpXqXG1trWWH9XJrRUXFXs09VCoVZvXq1cYlJSVDa2trFwoEApKent6DlStXxo0fP74AnJeSkmKzZcuW6enp6cujo6N3Ozs7J0ZGRpZ8yaCwsJBaVVXleOXKlcUymex6fHz8Hc05p06dGnH8+PF5BQUF/S5fvvwDhUJ57evr+5mr1JftjRgxYg+fzx/L5/NLS0pKgCVGfZw9e5aOQqEcGhoahsnl8ocxMTHQkvHv/RMJR94LCUCR0QsnFQ7p70nA398fiIwAgUDwvrS0dFJ3vUxPT3dasmTJourq6qB9+/btQCAQf0RGRtaBWIPCwkKru3fvAvcnbQKB8EdKSso+BAIh686F5pdffvHU0tIy8vHxyf8rkQHcr9Bo9F46na5NpVKf7t69+4ymb9u3b7fBYrF9AgICPhAIhIY+ffpIgMhQKpW/5ObmDhSLxWs7/LdPa87PyMiwmTdv3lLgTpGVlRXk6OgIrCjy+fPnu8hksiW5ubnD0Wj0lszMzKtJSUn4ji/mLpGRkfvIZHLZxo0bd0dGRuZ12TQBFy7t0tLSqc+fPx9XX1/vLJPJStvb20f+lcj41EaCtbV1f19f3xt8Pj+mO5EBzhs5cmSYSqWaI5fLZ6empqo3SyqVCl9ZWWno5OR03cHBgR8SEnL2l19+udDdnAFXFqFQqCUUCoF7W1l3IiM0NDS1f//+jZrr4+LinLFYLH/q1Kk1CAQCfDl+MWjQIPbIkSPBfdQio6amhujs7Lyiw6PmR19f3zcqlWrl7du3O/l07cuaNWsMlErlyg8fPtiVl5fbCQQCTnJy8iSlUvmZAAXX5OfnG3b4wM+vra2dvXPnzvV0Ov3JtGnT6oEYSExMJDx+/Hi0QqEoOH369AdgiWhqavK+fPnyBhKJxI2Kitrf2tqaBoTjlyx+++035ytXrkSUlJRMnzRp0iE9Pb2E2NjYcs15fn5+J9rb2+1aWlrIfD7fcNSoUSv79++funz58vqubU2ZMmUygUDw2rhx435LS0vgmqa2Pjk4OBiqVKpHNBqNQCaTT6ekpGzXXBcZGTm4rKwsorCwcHJISMjaoUOHJs+ZMwew/ewAQqPjoz5+7ty5EUqlsvDs2bPPvva2YLFYOuvXr59UVlYWVVpaau7s7PyCyWT+funSpQddnzkQA3Lv3j3rjviFLVQqVYlGoxVKpbLg0KFDWzVtb9261biysjKwY81vd3R0jAsLC4tbvnx57pf3BoKfRqN5HTp0aA0ajWZGRkYek8lk12JjY9WiGogMJBJ5lsPhWIrF4m1lZWWdIkPT1ooVKxhyuXza5cuXF9NotLbhw4fHnT179jD4PbBIbdq0aVpmZuaqpUuXbndwcLg+e/Zs9ZrteoC1B9zbzp07Fy2VSu+ePHnynub3Fy5c8Dl06ND8/Px8t4SEhCV6enpvPTw8Oi0h3fH09/ffzePxxvF4vPLS0lK1mxg4wHzcu3ePUlxc7CkWi4s07oxfmxP4c0gAEvhnEYAi4581X7C3/2ACgYGBR5qamoAl431JScmE7oby9OlTp+XLly9msViBe/bs2UmhUO6AgOMDBw6Y1dfXjz18+HCMq6vrH/Pnzz8dERHxmQ901/ZUKhVFIBAQZDKZlMFggADQP20KNecDkYHBYPbIZDIrpVL5asCAAUfCwsKEiYmJwJf7T9fNnTvXXSaTbQX+6mKxeE1xcfEpTVs5OTkmEydOXAq+aH/48GG8UChsBu3cvXsXfDk+YmtrW9ThorPn7NmzTzUbPgaDcc3CwkIrODg4btu2bSc0bSUkJFB4PJ5NamrqbCwWa8Rms61YLJYMi8X65+bm/ilgtxueCX369Onv5+d3s6WlZe3XREZwcPAYIDLwePysW7dudYqMoqIiIw8Pj2sODg6tQGTExsbGfe/yA5aMuLi42c+ePRv3888/L/X19VVbMr5yvUZkcPz9/c9u2bLlCjgPbF5Hjhy5gkgkrhs2bNgrBAKx5u7dux++bAMEKufl5Vk3Nzdv7NOnz5vbt2+719TU9N23b1+MSqV6ERkZ+WVArtmCBQvmVlVVRYaHh18gEomJhoaGxatXr27/IkAZOW3aNL2OmIRfCwoKfEUi0S0Wi7VWs+nvbixOTk4T0Wj0LiMjo0o0Gr2hY94zNOf5+fmdNDMzqxYIBK0vX76M9vb2fmVgYHA6MDAwIzg4WKI5b+7cuROJROLAFStWHFEoFHVA2ILf2dnZGXW48DzW1tYGlozTT58+3fZpo4pxc3NbIZPJliKRSL6WltbU9PT0/G/Fr2RnZ5sTicQ2BweH5q/NKRBjly5dCqyurg7m8XiUkpISBxQK9dvJkyd/Hzx4cKe73qlTpxgcDqdfWVnZTF1d3XaVSkVob2+vOnr06OZP/QMchwmFwg1v3rxxx+PxSyoqKhK7c7vS9AW4WtHp9DAzM7MsqVT6w927d7ngdwEBAa5IJPI8i8Wy7IiJ2lJSUrLny/4DK151dTXNw8MjDoPBDKdSqc+KiorGIhAI5dOnT6127do17dWrVysXLVq0A4jorrE3mraAyGCz2aanT5/+QSqVJp87dy5Z87uuIiMxMXEpgUB4+z2WjJaWlvE8Hq+soqJipIbLoUOHcEKhkJSdnd36tefze585eB4kAAn8/QhAkfH3mxPYo15KwN/f/yiPxwtsbW19V1xc3K3IAO5SK1euXFRZWTkKWDKAxQKIjLCwsCFisXjfy5cvXUgk0k937949/VfZg0C2IvCx8K8Cv0E8CI/HCzpw4MAiqVSqN2PGjMvDhw9PtrOzq+4uxeq0adPcOwJ/fykuLh4kk8l+/PDhQ6cl4/r168Pi4+On5eXl6f/6668Tw8PDlRwOh+jr6zuOzWYfmz59+nlzc/MzGrcI8PW8X79+F+h0ujuTyXxy7dq1pZrp37Nnj6NSqQymUqn33759O660tHR8dXW1TCgU+tbX1/+lyMBisQmWlpb9hw8ffpPH431VZAQGBoYhEIg5BAJh9n9TZAB3qadPn47fsGFDp7vU10RGh0HlhaenJzsgIKDTkvHx40eDkJCQH3g83uSdO3fuwuFwt4FV68s2rl+/biUWi4c0NDQwsVjsg3379oWhUKhFbm5umUqlct3169c/c4cpKSnBR0VFTWlpadnEZrN1hgwZcn3IkCGJ4eHhGdbW1p1fpIH7TVhYmM2rV6/umpqatjEYjJOPHj068q31tHjxYhCvszIrK2uoTCaLLC8vT9L0d8SIESc7/O9fjBw58klFRcXwmzdvrnN1dU2aO3fuxfHjx+dozps+fbpaZPzyyy9HhEJhp8gA7lI4HO6xjo4OgUKhdIqMvLw803Hjxv0oFouDp06degWJRB7ZtWsX+1uvEbAR//RsfFV8v3v3rs/z588Hc7lcczs7u7eLFy/eZWlpmbZly5bfQ0JC3mvanzNnji8ejx/t6+t7rbS0dEhNTY0bj8eru3z58qpPm2mcubn5JKFQeMTNza2AQqGsv3XrljrW4mvHggULIquqqmaVlpbSVSrVqLKyMrVABSJDoVDEsdlsc4lEsrWsrOxPIuPTPVH+/v77KyoqJnA4nMry8vJxBgYG3IyMDPMNGzZMy8jIWLl8+fLtbm5u16dMmdKtJUMjMuRy+d0zZ850a8m4fPnyUgqF8l0ig8/nj+fz+WUlJSUakYE9duyYQ2Nj4wiVSnU+Njb2s4xjvfTPABwWJPCvIgBFxr9quuFge5KAr6/vETabHSYSiSQuLi63EQiEQiqVApcBBBqNRshkMjQej9cvKSnpC1xK9uzZswOFQqndpZhMZiASibyCRqORWCz2h6qqqgvfsk78J+MEG/0LFy4w//jjj7FVVVWja2pqbKRSKdvR0fFtv379nhw8eDAdiUR2xkBERkb2ByLj/fv3A0Ui0dqSkpJzmZmZlLq6OudTp05NA6lNDQ0NH587d06dseb9+/fGy5Ytm/Ty5ctfFixYsK9v375X5s2bp/YRB8eQIUN+l0gkQVKp9H1ubu4Y8LN79+5Z8Pl8Z4FAYKSjo3P9wYMHkaWlpdMrKiq+W2QgkUi1u9SwYcNuCASCr7pLAZGhUqkiJRIJyJr1mSXD3d39GojJCA4OBhaG/8iSoREZICZjyJAhzwICAr5qyQAiw8vLixMYGHhm48aNiSAOIiYmBgTdO4nF4oYZM2ZcpFAoINtS5xf/LpvyESgUaqKnp+dJEFB//vx5/+bm5kUgTsTJyWn62bNnX4FYGs35YL7HjRtn3t7e7iuRSCbX1NQYyeXyVj09vTcxMTEJICA9ICBACOIc4uPjPY8ePXre1dW1ssNd6fjZs2fPfmtt7du3zwl80Y+Pj18kk8kiRCIRWOfqIzAw8JRKpXoWFRV1tayszOjVq1c/FBcXu+BwuPyYmJjz+vr6uSD2YN68eRNwOJzn+vXrPxMZ5ubmhmg0+hGTySTSaLTTjx49Usdk3L1713P16tXLWlpa3H755ZcDHbFF1xcsWPBdKX+/NZaUlBTn/Px8TzAXw4cPv7Rq1apDTCaTbGxsDNyHfgfXZmVlGd6/f9+noaGh78iRI/fm5ORMZLFYw5uamhquXbu2DJyTnZ1ttHDhwukfP37c7Ofnl0Ymk7deuXIl7Vv3PnDgwMh79+5FZmRkeCiVyqFCoVDtUubr6+uKRqPjOByOGbAmFhcX/8ldStPupEmTNuXm5k5hs9mtb9++nYbBYGrZbLYxEBkvXrxYuWzZsu3AkvE1dykgMuLi4oAl46vuUv+JyKirqwvncrlIW1vbBCKRqKqvr2d0WFApHh4eYK62HD169Js1Zv6Tdxo8FxKABP4eBKDI+HvMA+zFv4DAiBEjjnA4nFCBQMBzdXU9p1AolDKZDKFUKhEgX75UKkVRqVSjjx8/Dm5ubtbfv39/Z0wGHo8PRSKRtxkMhhCDwSyurq7uNj7gf4PxyJEjNo8fPx6WnZ0dqlQq3YlEoohEImVTqdTkDRs23Bw1apTanQaIjI5+x6anpw8G2a+sra1f1NfXG4GgYRKJpAOCWjds2BDv6uqq3lQDP/CtW7dOSUlJWbtkyZId/fr1uzZr1qzO9Kp+fn6HuFzuOD6fX1BeXj4V+veOAAAgAElEQVQS1Bb54YcfQrFYrMXgwYOfk0ikvJs3bwIXkxmVlZVSgUAw4nssGSBjqI2NjRtwl+Jyud+MyUAikZEdAbZ/Ehn9+/cH7lL84ODgc/+/RYazs7PSycnpsUKhyCgoKLAxMDAYaGBgUBAaGnqpI06hU5R1nWM2m01auXIlCKidOmXKlPVOTk68169fOz1+/Hj8zZs3I4ODg1ePHj361qJFiz4LGAeuatu3b9epqqoa/uLFC7CJ9cJgMHQ6nZ7u6el51dbWNnvw4MGqO3fuDN2+ffvvQGTY2dkdv3jxYme8Tndr7cKFCzbv3r0LP3r0aAwQGQqF4pbmvICAAGDxevbgwYM4kEKXRqN5/v7776ukUqmlhYXFo6lTpx709vYGroGhBALB80t3KSAyMBjMQz09PSAyzjx48EAtMu7cuTN83bp10XV1dY67d+/eg0Khbs+aNeurblDf+4zcuHEDpMHtz+Px5OvWrTuxePHiJaWlpSFcLrfi9evX0SBgffXq1SE4HM6GSCTWKhSKO0gkchabzR7R3NwMRMYP4F6ZmZmWP/7444w3b97E+Pv7p9NotC3x8fHfFBkXLlwYfO7cuTlpaWk+WCx2SFeRgcFgzgNLxl+JjBkzZqwD4oLFYrUBsSGXyzmgFs/GjRvV7lJ/FZMBRMaFCxeiJRJJ8tdiMv5DkTGx4zmUgDTQeDwepO41IhKJRiYmJlI0Gr3uxIkT6gQX8IAEIIHeQwCKjN4zl3Akf3MCo0aNOtrS0gJSz74rKSnpNrsUCPxevHgxEBGBBw8e7HSX6sibH6xUKkGufgzw6b506dK5vypg1xXH8ePHQWAypbm5GaP5OYVCaV27di3viyBWellZmdPVq1enFhUVDZZIJEZUKrWsI1XoDx2pY4uWLFnSFhER4dZhgYl9/vz5MCMjowxjY+OKiooKUBPCy9nZOdPe3v7M2bNnQZ5+dY7/Fy9emG/cuHFyenr6zwsXLtzdt2/fq1FRUUWafvj7+x8RCAQhra2teQUFBWGxsbF2ubm5s5VKJWHy5Mm7QLaitLQ0kHFrIofDkUycOHFCQEAAr729vb27L/uadj+5S7kPGzbsJp/P/1p2KSQI/FYqlXOUSuWsLy0Zbm5u15ycnFpHjx79H8dkAEtGamrq+LVr10aPGjUq9a9iMqysrLRsbW1ziERiMYh3IZPJWjQa7eqmTZv2A8tCd8v72bNnljdu3AipqqoaNXr06Ct0Ol3U2tqq9ejRI/ebN28u8vHxuWNubn70+PHjX3XPAW1s3759XH5+/uTGxkbXoUOHJpqZmZ344YcfPsTFxbn/9ttv8VZWVlwjI6NjHelID37rMTt9+rQdaAd8Ae8oXjeHx+N1ZiXy9/dXi4zHjx+rLUJATHp7ey+tr6+fBWqm+Pr6bjY2Nn7Q1tY2CI1GD1izZs1nMRkg8FsqlapFBoVCOfOlJaOpqWnA8uXLQUxP3Pr16z8LJv+fvBquXLkyqrW11UEkEnGXL18ed//+fdeffvppLSi+ePz48fnGxsbcHTt2LCeRSMgNGzacOn/+fINcLo9qaGgYwePx6hMSEtSWDGDtWLBgwfT8/PxtgwYN+vDJ3fHxt/p09OjR4X/88cesjIwML4VCATJ2qQV7F0uG6dcCvzXtjhkzZltBQcFkFotVX1RUFGpiYtL6+vVr0/Xr109/8+bNKvAsgpoc3WWXAsUhhUKh1aVLl6JATMaJEyceatq9ePGi72+//TYPBH7Hx8dHa2lpZf1VTMbIkSP3cLncsS0tLWXl5eUBoC3gUpmenj6gsLDQW6lU7j106FBnYoT/yXzBayABSODvRwCKjL/fnMAe9VICw4cPB5vpAKFQ+K6oqCi8u2G+fPnSYeHChUBkBHd1l/Ly8houl8uPfvjwwdrQ0HDdkydPzlhaWn4zbWTX9k+cOOHf2trqwefz1dWCwUEkElNiYmIedxPIq34vrFu3buaTJ09ml5eXO86ePRu4ah3esWNHaVRUlJtcLo/NysrybG9vX7djx47zHS41ljwe73JdXZ0DFos9n5GR8bOpqanax7qgoEBn1qxZE3Nzc/dGRkYe7dOnz4WVK1d2Zkny8fEBgePeHb7nGXp6evMoFMqvaDTajkaj1Tk7O2ehUChVUlJSWGFh4eDW1tb2n376aYeDg0MZjUYr8PDwUBfX6+5gMBgJBgYGXnZ2dklcLjc6NTX1T1XFwRf9kSNHjgNWDKVSOTM9PV0dYAuyS4HAb1dX12suLi6tHe5FZ9evX/8fuUvFx8eDbFXjwFf2ESNGfFNkfIrJqAOB366urrdMTU0dJk6cuIdMJtefPn16x9ChQztjFrqO9ffffx/R0tIyrKWlxRSHw7VgsVgFGo1WAnckUEwQFGXsKJC46e3bt53B+d2xAilLly9fPjIvL++MUCgkU6nUtdXV1ce9vb2N37x584TBYNDIZPKhsrKy9d96PHfs2OHa2Ng4Ky0tDaQ+Xpqdnf1Ac/6XIgP8PCcnR+9TEPoveDyeb21tvcDFxYUoFoudN23adKytrY2jCfwGIgOkOdXV1f1MZOTm5lp1JCpY09bWNmbcuHH3kEjk5hMnTnx1XXzv6+X06dOjMBiMGRKJrI+IiPgDxHEYGxvvYDKZvqtXrz5hbm7+Ki4ubqJQKGy8fPnyIdBuTEzMvObmZr/W1taGK1euqEWGSqXC6erqTuHxeGdB4U0MBgPiLa5/qx+7du0anZ2dPTUvL89CIpGMLS0tVW/ANSKDzWabfYrJ+Kq7VL9+/c53ZLIb28HlXX19vc8n3iZLly6d+vr16w3R0dFHbGxs4hcuXJj/ZV8yMjIYMpnM4/79+8OlUumDvXv3Ptecc/XqVd/9+/fP//DhQ78rV65Ek8nkvxQZAQEB6hS2XC63rKioSC0ywPHixQu99vZ2JzqdnvmtGLPvnTN4HiQACfy9CECR8feaD9ibXkzgU+A3SGELRMbX6mQ4RkdHL66qqgrau3dvZ0zGjz/+6NDS0rLo8uXL00E8x8yZM88sWbJEXWSruwNsnvPy8rRaW1uNtLW1S549ezZCKBR6CIVCGgaDQaBQKFAEMGXt2rWpb9++BVWIQf79utDQ0FpNe7GxsaCg3VyJRLLY2tq6DI1GL7937967+fPn9weWjOzs7EESiQSksD0TGxtLEwqFAWfPnv2JwWDwo6Kijv3000/qGgSgRkBYWBhwhzoXEBBwW19f/+C+ffs6sw4ZGhreNDExsXZxcbkuEAi2WlhYrOrIoGOJx+OlFApFgEKhEA8fPvStrKx0USqVomnTpp23t7f/wGAwXgcFBXVaRL7k4OTkdEKhUIyVyWS5HZuYoLdv3/6pSjhIP3vv3r2RFRUVnhKJZPXFixfVxe5AnQyZTGbk4uICRAZ/7Nix5zZs2ACqS3cemvoPILbmy2Do8+fPe12+fBlklxr7448//qUlA+y3Bg8ezAkNDT0jkUgShw8fTvr555+3yuXyQSgUKnvbtm0rfXx81EXduvZh3bp1M5BIJK29vf0xiURSjw+Dwaiam5vNuVxuJKgyTyKRjj19+vSwRpTeuHHDFlRmHz16dCUSiVRfAzbQ69ats66rq5t57dq1KDMzs7ijR48e37t3r4TL5Z4oKSkZSCAQkm/fvr25b9++4LrP+qHp0/jx4/0RCMRq4P6HRCJ/6bAGdM5zdyIjKysLGxcX17e0tHTys2fPFtra2r62trZupNFoNVu3bv0sJgOIDAQC8RBklwKWjI4CfeoUtuCre1hY2E8SiWQZkUhs0tXVnfD69eu8L+tvdOWWlZVlDYptu7u7N34ty9OhQ4cm4PF4EwqFUt6R7ACIDGD1WqpQKKaDthwcHNINDQ2rSCTS21WrVqnHuW3btvllZWUjORxO471799R1Sj5dN6qtrW1nYWGhrb29/YaDBw9eGjhw4FdjECZMmPADEokcjUAgODgcbvmlS5e6ZpeKY7FYZqBORncxGZrCgP7+/r8zGAz9/v37J166dEmdTheIydGjR0+qrq4+NHr06Ps6Ojp7Tp482TlHGkb79++3UCgUk8hksgiLxaZ2ZPzqzGoGRMa+ffvmf/z40e3q1avRJBLpzZeWjE+Z48AaUAfWg3iVlpaWcS0tLaUVFRWdKWzB/HO5XJK/v7/gvxVj1ov/hMChQQL/OAJQZPzjpgx2+J9KALgFgexS3ysy9uzZsx2NRieBwO+LFy9qf/z4ceCFCxd2kslkpK6ubsKNGzd+YzKZwu42fL/++qstjUYDfv1oUPuiqKjIQCwWG7S1teGAPzQajQapYKtAEbaDBw/i09PTQV7+jEuXLqV0ba9///6zcTjcj0ZGRtUqleqnmzdv5nwK/N4MRAaok1FaWnoabFIzMzN1V65c+WOHD/dALBZbcOvWrRX6+vog1adq4MCBI5RK5WEajQZEw+YnT54kgWvy8/O1Bg8efMXMzEwVERHx++rVq29t2LDBHYvF0sA8g4B4IIpev349tbq6emRHlihxaGjoCjc3t1oGg8EODQ39aoBveHg4EEAzQJG8EydOTDEyMqrqmnoUtP/DDz+MIxAIfbW1tWvxePxFUKW6q8gAlgzgLhUaGgqK5HWKDLCJWrdunU59fX0QCoV6CorKdV2XmhS2oL7HTz/99F0iQxP4rSnGt3Tp0slv3ryZCYJ8x44d+6tKpXrypUvJokWL5oP7Hjt2rDP1L/jvw4cP68hksuE///zzdgsLi6dbt249OnbsWLX16MyZM8ORSKQODocrx2KxeZMmTVIXKUxOTmaCL97Lli3boa+vf/Hy5cvHEhIS2mQy2cSEhIRoMA8eHh4XRo0adXjBggV/EmwgUDw6OnpSU1PTsqCgIFCt/rM6GT4+PucwGMzzR48ene8qANLT06k3btxwSUlJWc7n810RCARBS0vr9fXr11d3TWH7qU6GWmSQSKQzT548UYsMMBdBQUFj6+rqFoHsTn5+fjF9+/a9s3Xr1j8Vzfu0+cVNmTJlHgqFKrx06dLTr4mRjutnUSgUQz09vY9AZIB7rVmzZnReXl5kTk7OSAcHhwIrK6tDU6ZMuefv76+OAdmyZcu84uLiYDab3fzkyZO5mjWxcuVK2/r6+ilJSUkrLC0tX1pbW5++du3ajS+fXSBIcnNzmRERERsJBIJdUFDQRRBbpKmTAbJLAXcwFovVrbsUuH7evHl6bW1t89+8eTORTCa/mz179uGVK1dmfWKFcXJyCmlrazuMw+HERkZGsQkJCbeAhUXTV/Bcgmcc1Jbx8vI65ezs/KajGGOnK9P58+d9Dx8+PL+wsNANWDK6igxwfxaLpf3kyRPL9vZ2yaJFi9TiJCAgQC0ympqaPhMZ4Hcgu52+vr5ZZWUlUygU8hcvXvzVDwf/1Hc/7Dck8G8lAEXGv3Xm4bj/zwn4+Pgc4/P5QZ+K8YG89X86QEabFStWLK6srAzYuXPnThwOdweIDLA5iomJ0UpNTf2psbExBIlE1rq5uR0NDw9/+WXF74SEBObt27fHgsBpEAtApVJfhIaGfrVCdlBQEJ7P58dra2s/nzx58tWIiAi1//enVKezFQpF1IABA/4AWW327t1b9ani95bs7GxQQOvHioqKzhS2mzdvHvngwYM5NTU1jkOGDIllMpnpBw8ebJ47d66jWCxelJ2dHUKlUrefPXv2YmpqKtggeu3fv38dhUL5cPjw4f1Dhw7tLN7WFc7cuXNXgcDv8vJyiUgk+q7A723bto28devWnKqqKo+JEyeetLKyujNmzJgKGxsbeVFREenkyZOmtbW1EVQqFTljxoxzSqWyRBPnAiwZIpHIxMPDI8HR0VEIKn5v3bq1c5wHDx5ktrS0uHM4nBlyuXzv6dOnP6tUfObMmcFXrlxRWzJiYmKWe3t7P/H39+82TsDGxoZWXl6ePmDAgHpfX98zO3bsuAzGnpSUZLV58+a5HA5nurW1dbGZmdme/v37Z65YsYIHqmzb2toyMzMzJ8tkMuHRo0c7+wauBV+z6+rqmOHh4YmOjo5NISEh52NiYtQuOidPnvSrrKwcWFlZiZwwYcIJbW1tPhj3oUOHjAQCQeiZM2ciO9yEQMzDhdLSUpm2trZ+RETEapFINJJIJNZPmTJlBQ6HK1uzZo16Y/ppY0nYuXOnV05OTmhtba3T0qVLNwQEBID0Vm2ac/r165dIp9NfHD9+/JS9vb2g6/zu3LmTisFghh47dmxZY2MjsN7kZ2VlTbaysqrTuPOBFLYdQdCPQMVvKpUKivF1Vvy+fPmyxe3btwPT0tJAxe9aQ0PDRGdn50fr168HxfzUX9PBM7R69WoGqLbO4/GmKpXKew8fPgSb+G6P6Ojo5To6OvrW1taZM2fOVAewX7t2zen48ePTU1NTV3l6embRaLTY5OTkR5oGNmzYsKC0tDSUw+E0P3v2bJbm5yBA/9SpU3ZxcXHb0Gi0rZaW1sOpU6fuWb58eUWXiuToW7duUZOTk0dlZmaOUyqVLcePH9/XteI3cJdCIpEXqqqqzBQKxa+g4rdGJIF4rR9++MGgoqJiEI/HWy2XyxtxONyVZ8+egZoc6oKG4AgLC/MQCASr3759G2xgYHDF29v7cmRk5PsnT57wx40bRzx37pxFdXX1YKFQONrU1HTdtGnTirrGf2kqfgORER8fvxKPx78MDAxUu0aCmi0UCsVLIpFYyuXy2vnz56tjTwICAvY3NjaOByKjqqpqZFerxe7du8mNjY1TDAwM8FpaWrlRUVFftdD+n7+04Q0hAUjgf0UAioz/FT54MSTwbQJgA5aamoqurKzEnD59+jCfzw8UCoU5S5cunejm5ibz8fFRu9qA8+7du4drb29327lzZ1RVVZVPTEzMUQwGc2PJkiU14I8y2FhGRUXRZ86cubK1tXU0BoPhR0dHb2UwGHlFRUXq+gYdqWVRTCbT59ixY7NYLJbwzZs3SwwNDUFWqG7dW8A1QGTIZLKj1tbWAldX1wdisThVW1tbZWtrq7927drpICXnmTNnFpiYmHAuXryoqK6uHiAUCrfk5OS4qVSqDVOnTj3r6OgoA1/EwUbH1dV1vkqlWs1gMEQWFhbLQkJCMt3c3FBJSUlOW7ZsOTpw4MD70dHRV9PS0lplMtnKiooKs7a2tlsPHz78U+YiMGZzc3Pcs2fPlldWVk6uqqoSOzs7h44ePZrP4XAU3RUL7LqxmzBhwoy2trblHXEeuCFDhmx3dXV9JhaLBdbW1iYPHjwA2W7MxGLxy7i4OHVFZHCAL6skEgm4lVlOnjz5pI2NjWzo0KEgqPoEjUZTtba2IpVKpZdSqZyAwWCA5eNkbGxsoeZ64AKSnp7uc+/evZkvXrwYuWzZsk2Ojo6P29raaubPny/vsqlEpaam4k6dOqV769atpH79+rV4enrGW1hYXIyOjpaC8/z9/cfweLzlBQUF7mPGjInr37//FR0dHVCgDU8gEPwaGhqcJRJJ6fr16xO6fpEH3IBF4I8//rjYUaXaQE9PL9nX13d3VVWV1Nvb237fvn0zi4qKRqxbt24llUotAhmIKioq7CUSyQosFssF6X8PHz78QjOmP/74w3Xnzp0RQPwuXLjwJhaLvQQKzgEeffr0QRoaGhquWbNmCQaDMR49evRNhUJxG1iFQD8cHR0xAoEAv3nz5ltmZmbv1q9ff1IgEFSEh4f/qVp9ZGTkD5mZmVNra2sl2dnZEWKxuM7R0VGemJiI2b17twmbzb7LZDIJNBrtnJ+f306w7kAtFsAKiCQejxd69OjRJXZ2dmV+fn6J9vb2d7lcLkh7rHJzc8MnJia6FRUV7ba2tn5Hp9Mv7dq1K6XrE/yp6jmKxWLhXr9+vUlHR4fp6Oj4lEQigVSvUpDO1tfXd2xZWdmOxYsX73NycroJUsCC686dOwfieIA1Jaiurq5x/Pjxc7s+4ykpKQQQ1L5q1apVZDKZMnHixGtUKvWCXC4HQk5lY2NDrK2ttdy9e/cvNjY2FSD18pIlS9T9AwIJMDhz5oyrWCw+XVRUZE4gEH7buXPnIaFQqBZs3t7e1CNHjvhXVFRE1NXVUW1sbLaBWIquVgpwHrA4PXz40H3Xrl0HyWSyto2NzZPo6OjTwMWsoyq7UWJiYhiPx3P28/N7SCQS72gydYExvn37FpORkRF46dKl2aWlpc579uzZhkQiU4lEYiOLxUKIxWKSVCqN1tfXr7a3t88ASSOeP3+OSU5O3sNms8d2xOtUgHiTpqYmGYgdwuPx6A8fPuh1WFp/t7GxSZ41a9bNIUOGVMG/K5AAJNA7CECR0TvmEY7ib0qgrq6OXFpaapKfn++RlpYWwOVyTQkEQtOQIUMe2NjYpLu7u6sL3sXFxZGVSuWIysrKfsXFxY48Ho/h4uJSbm1tnWxhYZE1atQodXEx4MowZswYXRDDYGJiYodAIIDbiwiNRotBgDTIyCQWi3VFIpEQxCJs374duIN8teCYZlPN4XCG8fl8IBrINBqtlkqlisAGoLm5WVBQUFA1YsSIArApTE5O7pOdnQ0ChMdKpVKSgYFBlpOT0/Nhw4Zl9+3bFwTbKn/++WcLmUwGvmaOwOFwzQwG48m8efNePnnyRJmRkTGQQqE4kUgkIpFIBK5TDD6fn85isT6eOHHiM9cnIFjevn1Lf/fu3bCcnJwRdXV1dhKJROLt7X3Pzs7ujaGhYamnp+dXU5WCjdmcOXN00Gi0E5PJBK5WumKxGEMgENqNjY2b9fX1KwUCwceOug5lR44c6Wznzp07lvX19QMrKircCwoKwJdjjK6ubqW9vf0bPB4va2trI9fU1FhxuVxmWFjYWSMjo7dDhw5V+8yDTbWHh8egzMxMv6qqqv6NjY3aFhYWpVZWVjnm5uavw8PDc5FIpLpmBaifUFJS4pKXlzcwOzt7MIlEQhgbGxe4uLikuLu7p/Xr10+wYMECikqlssXj8SOQSKQZg8GoNjc3rxCJRAQQCI9AIPDa2trvp0+ffjs3N7da4/qUkJDAUCgUXo8ePZokEokMSSRStZub2wMHB4en5ubmskuXLrnz+fyRGAwGw2AwaolEIo9IJEooFIqSxWK9E4lEtRoXHdDXs2fPEp4/f85UKBQ2/fv3B7E9SiwWK6LT6W1aWloSPp9P4vF4TWKxuIpOp1dFR0cDH3tVbm6udlVVVZ+CgoIhWVlZPmDOLS0t37u5ub1FoVCZX1rYtm3bpl9WVhagUqksQOpcFovFRaFQ9Ly8PJC1alBBQcEILBZLYDAYhSDd7+DBg19ra2s3gODw2NhYDI1Go2VlZVna29v3oVAo+u3t7SgymdyGQqFATRqySCTSlkgkZD09vfumpqa548eP/2z9AOtddXU1sAb4ZGZmjpDL5Vra2trVtra2GQwG43l4eHjjmjVrbNvb20Ps7Oyu2djYsECGs4SEBC2RSOSflZXl19zcbIVCofg+Pj7Jtra2b3R1dWuARedTPRrSzZs3jS0sLJyMjIxs5XK5nEgktuLxeBEGgwEprQnNzc01ICyIQCDUaaxFlZWVhq9fv7bOycnpX1xcPEYkEuHodHq1paVlvomJSRWFQhHL5XLwsUApkUiabty4Ua6jowMyXIm+fP6BiAbvpezsbEcdHZ0BSqUSuDaRxGKxytDQsIHBYFRSqdRCPB5fQCaTBV3c6fBoNLpfWloaqILev7W1lWZsbFxlbm7+gUql8iUSCUokEhHBRwgsFntl1qxZWc3NzWYFBQX9MjMzffh8PkhO0NqnT59XTCazsaOSvRRkvONwOKaNjY22RCLx5IwZMx75+vp21nT5m77WYbcgAUjgOwlAkfGdoOBpkMD/hABI05mXl0fJzMw0ePXqFZPP5wN/clm/fv2aHB0da3V1dQUeHh4y4GaAx+PNSkpKdDgcDrkjABpjYmIi7tOnDzinYdKkSWq3k09CA/nw4UMSyBRVUlLCQKPRKiKRqParRyKR6NbWViyDwRAYGBg0fbmJ6m4MYPPz8uVL7bS0NLApI2tra4tpNJo6ExPYZAwYMKBZU8wtKSlJOycnx/j9+/cmILYD9N/GxqZx0KBB9e7u7q1gYwk2aq9evWKUlZWBgm8oOp3ODgsLA8X9ZG/fvqWlpqYaSiQSEo1Gk+FwOATYxIWHh/8p8BOIhJcvX4KvwyYgCxGbzaYAYw0o3mVtbV3fv39/btcic18ZG+rOnTvkyspK8+LiYoZQKAQWAIWRkZEQBBgbGRk1+Pj4fBbXAjaMTU1NBjU1NbocDockkUjQFAql3d7enofD4ZQdAbeY0tJSCpfLRS9YsEC9wQJzqJmbO3fugA2hEYfDoQuFQhSDwZDY2NjwTE1N68EmVWNxSElJAQUMdfPz8/WLioqooNAiiLFxcnKq9/PzY9nY2KhdXJKSkog8Hs/o7du3TCqVKjUxMQECEnwBZoLfM5nM5tmzZ1dbWVmp+WtEAQ6HAwXvjFtaWogEAkHs5uZWp6enVxMeHi49ceKEdnt7u1FtbS0VWJxAu2QyWWpnZyfS0tJqdHJy6nSv6bLuUBcvXqTweDxTPp+v5kgmk2UMBkPR2NgILGjcAQMG8LrOCfh639LSol1RUWFUUFBAB2PX09NrBeufy+VyvoztAHO+efNmI4VCoTVnzpwyCwsLKYvFwj99+pRRUFBgUF1drQ1CdRgMRpulpWVjSEgIB/S5qxUHZAbrsEzp8ng8bdBPsM7ARlskEmFBXDyIR7KwsABrDvD6LOMYEPH37t0jg5iH7OxsZkeaWGxHpi1gPWvU1tZmhYeHi86cOUOWyWQGZmZm1UFBQWqLE4hr0tHRMXvx4oU+EFxAjHp7e9fb29vXeXl5gbXdGcMCxPOpU6d0WltbDdrb24F7kRSLxcpAwD5g7ejoWO/t7d3W9RogCp4/f07Pz8/XKS4uBlm2EGBcYL2AeadSqQrwrOFwOCkI8Pfy8gLWqK9aL8Ezz+FwiHfv3pD0a9wAACAASURBVNWvrq7Wra2tBc8WWldXtw08F66uruCZVidB0BxAnNBoNL20tDTjhoYGulgsBsVDZaBKvJaWlgwUFhUKhZiKigo6AoEonjNnTnNrayu9sLCQ+fr1ax0gjCkUitzAwKBNV1dXRCaTleBd1dDQANYUVqVSFZ4/f579rX7/T97B8BpIABLoOQJQZPQce3hnSAASgAQgAUgAEoAEIAFIoFcSgCKjV04rHBQkAAlAApAAJAAJQAKQACTQcwSgyOg59vDOkAAkAAlAApAAJAAJQAKQQK8kAEVGr5xWOChIABKABCABSAASgAQgAUig5whAkdFz7OGdIQFIABKABCABSAASgAQggV5JAIqMXjmtcFCQACQACUACkAAkAAlAApBAzxGAIqPn2MM7QwKQACQACUACkAAkAAlAAr2SABQZvXJa4aAgAUgAEoAEIAFIABKABCCBniMARUbPsYd3hgQgAUgAEoAEIAFIABKABHolASgyeuW0wkFBApAAJAAJQAKQACQACUACPUcAioyeYw/vDAlAApAAJAAJQAKQACQACfRKAlBk9MpphYOCBCABSAASgAQgAUgAEoAEeo4AFBk9xx7eGRKABCABSAASgAQgAUgAEuiVBKDI6JXTCgcFCUACkAAkAAlAApAAJAAJ9BwBKDJ6jj28MyQACUACkAAkAAlAApAAJNArCUCR0SunFQ4KEoAEIAFIABKABCABSAAS6DkCUGT0HHt4Z0gAEoAEIAFIABKABCABSKBXEoAio1dOKxwUJAAJQAKQACQACUACkAAk0HMEoMjoOfbwzpAAJAAJQAKQACQACUACkECvJABFRq+cVjgoSAASgAQgAUgAEoAEIAFIoOcIQJHRc+zhnSEBSAASgAQgAUgAEoAEIIFeSQCKjF45rXBQkAAkAAlAApAAJAAJQAKQQM8RgCKj59jDO0MCkAAkAAlAApAAJAAJQAK9kgAUGb1yWuGgIAFIABKABCABSAASgAQggZ4jAEVGz7GHd4YEIAFIABKABCABSAASgAR6JQEoMnrltMJBQQKQACQACUACkAAkAAlAAj1HAIqMnmMP7wwJQAKQACQACUACkAAkAAn0SgJQZPTKaYWDggQgAUgAEoAEIAFIABKABHqOABQZPcce3hkSgAQgAUgAEoAEIAFIABLolQSgyOiV0woHBQlAApAAJAAJQAKQACQACfQcASgyeo49vDMkAAlAApAAJAAJQAKQACTQKwlAkdErpxUOChKABCABSAASgAQgAUgAEug5AlBk9Bx7eGdIABKABCABSAASgAQgAUigVxKAIqNXTiscFCQACUACkAAkAAlAApAAJNBzBKDI6Dn28M6QACQACUACkAAkAAlAApBAryQARUavnFY4KEgAEoAEIAFIABKABCABSKDnCECR0XPs4Z0hAUgAEoAEIAFIABKABCCBXkkAioxeOa1wUJAAJAAJQAKQACQACUACkEDPEYAio+fYwztDApAAJAAJQAKQACQACUACvZIAFBm9clrhoCABSAAS+HsRqKurI9+5c8dYKBQyiUSikk6nC/B4PGvcuHE8lUoF/hbhzp07Z6ZUKkngd+PHj69EIpHKv9coYG8gAUgAEoAEvpcAFBnfSwqeBwlAApAAJPA/JnDlyhVnFos1SCKR2BAIBLmhoWEZHo9/BsTEoUOHKCwWy97CwsKITqcTFQqFMCMjo1JfX780NjZW9D++KbwQEoAEIAFIoMcIQJHRY+jhjSEBSAAS+PcQ2Lx5c7RYLHYRi8VkJBIpdXR0fKWtrf2of//+7EuXLjlmZWVttbe3Pzp16tSqJ0+euL9582YKiURacfLkyUIkEqn695CCI4UEIAFIoHcQgCLjbziPJSUl+MePHzsqFAoLGo3GRyAQmREREcK/YVdhlyABSOBfSiArK8uQy+Was1gsJoVCkejo6NS6ubnVamtr87oiycnJIctkMrukpKSJGAyGzWAwskpKSpocHR0FGAyGX1BQ0BeFQk1EoVAoGo123t/fvyw+Pt61ubl5w8CBA+McHR3TR4wYUfsvxQyHDQlAApDAP5YAFBl/w6njcrn00NDQCKlUGmBgYFCFQCC23rlzh/037CrsEiQACfxLCZSUlNDKy8t16urqqAwGA6lSqehsNptWU1OD8Pb2LkahUKyAgABhXFycHgKBCM7IyPAHv2trayvv06fPR2tr64dr164V+Pn5jUcikYvDw8MvU6nUuzNmzGDFxMTYqlSqVQQCobmxsZFbU1Mj5fP5MrFYHL9hwwbqnTt3+rJYLOuQkJAiU1PTj1lZWfoymcxCV1e3rbS0VNvExKR62LBhZcOGDWv8l04PHDYkAAlAAj1OAIqMHp+CP3egvLxc39vbe6NIJJplYmJSiEAgJn/48KHsb9hV2CVIABKABIDAwF29etWezWbbgY8kgwYNYr9+/ZrX3NxcO2TIEEldXd3g169fO1ZWVlohkUimpaWlxMnJaS+wWsyfP39Ce3t7dGxsbEyfPn3SPDw8mo4dO2ahVCrnVFdXg0BxTENDg05DQwMdhUJNXrduHf769etjm5qaAr29vV+YmJik1NTUGAoEAisymVzBZrMtLSwsKgYMGJDt6elZDKcHEoAEIAFIoGcIQJHRM9y/edf6+np9FxeXjQKBYJa+vn4hBoOZXFpa+rcWGbGxsZiysjL8o0ePSG1tbd8cH4VCAV8z1ecwGAz5jRs32tzd3eUav+vY2FhUdnY2ubi4GMdisVDgPHCN5viyfc3v0Gi0UktLS5Cfny/t2gF9fX2yUCgk/SdT7eHhIfPx8RHHxsaKNdclJCSg8/Pz8Xv37iWRyWT1s/MXYwXnqOh0umLfvn1t4eHhsi6+5UhPT08ql8vFsdlsdVuacWja7MoJ/Btk4AFjxOFwbZWVlZ39On78ODYuLo6Qk5ND0FzTta0v29H029zcXBEeHg7G2BlYa2NjgxeJRFSlUvnZ+L7WBgKBQFIoFBUGg1H8/PPPgvnz56vnEcyho6MjfuXKlUQej4f+K/af2lfz8vf3l5mamrYfOnRIornO0dGRIpfLCXw+HyUUCjX++V3fX1/67KvbMjAwkJw8eVLk6+srB22BOfzjjz8IN2/eBOsBSSaT/9Q1obDTMxG0qT6HSqWqTExMwJpojY2NVWc8Cg8PR3M4HFppaSkGzI1mbsG/NW0ANl3Wibot0P+goKC2hIQEiSZ7UkpKCiYqKorc0NCAA2tLc72mf+C/u/77U6dV3a3ToKAgvEAgIJWUlGC/bAdc1/VnXfspkUikXC4XuGf+jw+VSoVKSkpiSCSSwGfPnrkrlcqP69evv2VkZNQEGi0qKtI9derUiMLCwkWenp6PHR0d044fP+5ZX18f1WHVWGVpafnS09Ozef/+/RYqlSqytbWVrqenV1xeXk7Pzs4ORiAQk54+fVq7bNmykVgsdqq+vn61mZlZKRqNBpYOHhaLfTFgwABjmUxGlclkfHd391LNYD5lsEJ0je8A7y2RSESMj4/Ht7a2or5k/Gm+QBMqzTMI5g/MW2BgIC8xMVHRFZa2traWTCZTz6GGdZc21Kd+eQ9/f3/pl+s9NjYWl5mZSUhLS8ODNfg9EwLWGnBbKykpaeualcvd3R3L4XC0FAoFeHa+pymEkZGR0tXVVQZecZoxgme6ra2NmJSURGCxWGgwDsCyra1N3b9vrFWVr6+vcObMmZJJkyapeYH1Pm/ePFJdXR3+03pX89U8K197F4J3lrGxseThw4edAwHrncfjkfPy8tBd31PdvVM/Db7znXXixAnh69evZeCZ/vTOwqxcuZLyPe8sDUhwTzqdrpTL5cCK1vnOmjlzJjk7OxtfVVX1l++/rpPi5OQkOXLkSDt4ttULr+OZ8vDwIBQVFZG/HF/XPnQ3sQQCQVZZWQmeafV7CLyzqFQq6cGDBziwHr7G+8u2wDzPnTtX6OXlJdXM4XctJHjSv57Ad728/vWU/o8BAJHh6uqqtmSYmZn9IywZx48ft87MzAx88ODBfJFIhFYoFAgUSv0OU3X9N/gBDodDyGQytEqlUmpra3+8du3aro4NQ5Grq6v6D0d4eLgWGo1ekZubO7Surk5fKpUiSCQS+MOOUCqVCKlUqpLJZAgCgdA5M1gsVkUgEFo6zomtrKx81nXKdHR0liiVyigEAoHVvGy/MqVgo4hUKpVKJyentz4+Pne2bdt2U3Pu9evXzV+8eDHq2LFjc0kkEhn4kIOxfTq6bnI1/wZjVJDJ5NKDBw/uNDIy+jho0KBWcL6XlxcRi8VuYbPZg5qbm7UlEomKRFLrICQYr1wuB2NGtLe3qwAvDAaDUiqVKDweD8a4rba29q7mxgkJCf1+++23Sfn5+SFIJBIDxvhpI4UE/QNsxGIxAo1Gq/B4PFIul6NAu3369Cnx9/e/u3fv3v/H3nnAN1XtDzw3N7NpmiZp2rSke9HJaFlllCJDkCmCgqMMGYqA+iwo+mc8FccTeKCAgPCUB8p6KloKZbVsBEqhC7r3nmn2vH9OSGqoIA1t0lR/+Xz40DbnnnPu95xz7/neM+43prg8PDzGYBj2oVKpZOM4jsoJ8SYxmUxMLpcb4kD5IpPJRHNzM4lOp+MMBkNHpVLL3nnnnTVjxoy5ExYWJt2zZ49AoVCM/9e//jVLLBaLMAxDlcHQaX8I+/s9dILAVCqVPjY2Nl0oFO7Zs2dPiilsZGTkKqlUOqW1tZWDyscsDlN8KG5z+cD1er1KJBKduLct6p6oqKhclMTp06f9du3a9cypU6cWGOuDISqUPqqviJdWqzXEg84VfYWYOTo6Sl1cXLI0Gs17aWlp1ej70aNHe2m12s+KiooCpVIpshUCxYEEDZUfhUIhTFKBGKL6QqVSSSqVSvn000+vX7VqVWr//v3rkfgIBIKQ1157bUFNTc0oHMcpxvJCfJFYGsSAyWSiDoehPSFWOp1OGxUVlRYVFfXjF198cdTEZNasWU83NDTEZ2Zm9kXCitKk01FflWQoS7VabThX9HdUvmQyGf2uwHH8fH19/bLOXO5Onz7tJpFI+hcVFQ1hs9n5zs7OaTNmzEDsDQ2FIAh83759rk1NTf3q6+ufdnFxOXngwIHAxsbGRR9++OE75pKB4/hcsVjMEggEd/Ly8rjp6elT0AOXU6dOVa1YsWIMjuOz+Hx+eXBw8I3vv/9+UGNjY+iMGTN+9PHxOe/h4dGETjcsLKztgUN2djaNy+VSPDw82qT6gw8+CGxtbX15//7947RaLQe1NcRYIpGgcje0HYIgDNccVJao7ajValQFK/v06bP40qVLaJvdtouAo6PjNiqVGkulUpF4oo6n4ZqCykylUhmuWajtmBjrdDpi2LBhl318fL7funXrGdPft23bNjgxMXHalStXnkFV0fzhhFkbMsSD8oe4kslklbOz87GLFy9+sXPnziaTDHt7e/cnkUg7JRIJC11DjOm3b4cPSLqTk1NjTEzMDb1e/8WBAwfKUTorV67kaLXaeb/88guqX56o3hjro6E+od/RNRpdy+h0uqFNo7qGYZhy2LBhX/3jH/84ERcXV4HiSklJ6b1s2bK5FRUVEygUCo6OoVAoqB0a2iCq8+hn1I7Q705OTphEIkHyU+bt7f1rcnLyVhOrp5566mmZTLYkJyfHF12nUB1HrNHx6OEAulygeo44obaJrqWoSNhsdsHGjRu3sNnstDFjxohTUlKc8/Pz+6xZs2alUqn0fMw1y3AvQufMYDD0PB6vmkwmf5KRkXHWlK8pU6a8VVBQMK6ysrIXystD7hPmTc1wCZLL5bqIiIiTq1atOjRt2rRrKEBBQYFrfHz8pMzMzNcdHByoiBU6F5T2o+LEcZyMxBvDsGyNRrOkoaFBgsIuXrzYh0QivZqYmBgjl8t5qC4hNmw228AZ1XPE3FivDGWIyhbHccXzzz+/dejQoaloOmNnrhFw7N+LAEiGHZa3aSRDoVDEe3p65pLJ5Jn2Pl3q119/dbl9+3bopUuXhqlUKtRRbyNrvBi3/Y5uJujmi+6PTk5O1R9//PEpMplca+oQvPXWW0wWixV3586dgObmZid0PLr5o49erzdcBNHN2fQ304WQTqfLCYJITExMzDcv1ri4uFgymRyDngjd78sa9uQ3fNr/bvqbj49PeZ8+fTKWLVt22xT28uXLvLS0tJAjR44MpVAodHTxNV2QzeNCfzckYuxYM5nM+oSEhGS9Xl8dFxdnGIFYuHAhFcOwSfX19b5isdhBo9G0nQ+K03TO6IaJeOE4jvKMbpByMpl84tixY1mmfKWkpIj2798fVVRUFI5uPOa8TT+bOs40Gs3wPSojT0/P2kGDBmUtX778simuSZMm9dbpdJM0Go3B4BBnjUaDIdbGjjLqsBo600bpIKPONJKfWbNmJQ4cOLAmMDBQtXv3bjaHwwndu3fvALlc7mzO/E+aHLrh6fv27VvO4/GurF27tm2qC+o4y2SySIVCwTDWrYcJS1tHCZU1yr5QKMx5//33L4eFhdWi+nbjxg2Xn3/+Ofzq1avDjGHasmMUHUOnBH1QZ8zYKUGjTGoul1tFoVCO7ty50/C0f/78+TwajTalvLzcTaFQoAraJhkm7jQajTBJo7Ezj8pWO2TIkBNvvvlmnqurqxQ9QZ08ebLw008/HdbQ0BCE6g2qA4ixseOFIelA3I1toK0thISElIaHh996/fXXM0wn8t5774W2trYOLigoEJnKDMWD8oT+meI2CpFBWKhUqoZKpRYkJSUdsuSSiJ5I8/l8dlpaWnhdXZ3AwcEBCwoKas3IyGj18/OrCQgIaDA9PDDFe+PGDWpRUZFrRkbGEjqdfvLHH3/01+v1y999991/8ni88+PGjatbu3ZtAIZhbzCZTLGHh0fu9evX3W/evDlNq9U+f+XKFcNIBp1On+Xu7l4mFAqPXrt2zU0sFqN27llTU9PSq1evU4sWLbqMJM6ULuqIo2LFMMzwhBh9tmzZIlAqlYNOnToVikbKTJxM7c74oMQgnkgQ0HUL/Uwmk8Xh4eE/bNmypdF81CA2NnYWhUJBeUfptEkGSssong+MpKDy6NevX5Gbm9v1lStX5prydejQId+LFy/2zczMNLTpx5UJKkP0zMPR0TFr586dpwUCgcwkJlOmTPHU6XQvojpqGnF7WHs0H+FxcHCQR0ZGlup0utOffvppM0p/48aNTAzDhly8eDG0qamJa6o/pryZ8on4II7od2Nd00ZERJyLj4/P7tevn2FTgMzMTLf169cPqa2tDUOs0HXGxNoUn/E+ga5BqCNPQm3AxcWlSSgUZm7duvW8KdyiRYtClUplbHl5Od90jOm6jI5D9wxj3Td0mI0jwuhhSUNCQsJZHMfLY2JiFJcvX2ZWVVWJdu3aNVaj0Tg/bgTJ1MaZTCYahWmlUqkn9+3b11aG77zzzqiysrIQ4zS/xxWh4RaCrn/+/v534+Pjb8bFxZWgP9bX17NXrVoVkZ+fP4JKpRquDe0+bexM4mO8J6KHP9Uymexgamqq4b6zfv16PnrGdfHiRX+VSmV4qoXiQw8wTDJmOi/zezhqM+PGjTs3ePDg/Li4uAc2dujIiUGYvy+Bx168/r5ouu/M0ZqMwYMHr5bJZGgkIxfHcbuXDIIgUMfBobm5mYMuWAqFwgAQ/Yw+7X9HnVxjp0lNo9Ga9+/fbxiyRmFR56+iosK5sbGRqdfr0ZP5tjjQMY+KE01jcHd3b0BTD8xLLz093Vmn0zmZjutIyaKn4GQyWYaeypvCo84Rl8s1nGNHbvxmN18th8Np9PHxQU+WTOeI5eXl8dVqNVOj0RiGfMw/pptq+7/pdDr0FLXJvONGEAQ9Ly+PLZPJ/jj3p128qBwQB+MokJpKpcoCAwMNoyvoc+PGDQc6nc5HT8LQTf1xeXrUOaIOXVNTE6u8vBxNvWorw46wp9PpKrSrmnk5Zmdn8/R6Pdql6A+sHhOnvF+/fmL0UNVYt6glJSUsVIaPy4t5GaCOCpPJVNfV1TWYpl4RBEHJyclxQZ031LlG8ZmYtS8/06gb+t74NLspODhYbvaEn5aRkYHqqaHBmId/WD7R92KxGHNyclLy+XyJUChsmz5SVVXloFKpnGpqahimeJD0orLncrlt0bUvXycnJ0VAQEDd47iYvv/xxx9R/XVXKBQuFArFqaGhAXViW1GnmUQilZg4tY8Pte9jx45xcnJyXiGRSOdOnz7tQ6fTXxs7dmyik5PT0fj4+DLUcbz3TGF1WFjYRX9//5Lk5OTeaWlpz96bfjUDScbSpUvH0mi02e7u7tU8Hu+/4eHhTefPnw+4fPnyCIIghgiFwjt+fn5JCQkJqab0HzZdCl23Kioq2Gi6jXmdf1j7Mz8PHMd1FAqlLjQ01HwKJOn27duupjJs33bM64f5d1Qq1VCG5iMsxcXFDLVa7diRNm2qL6g89Xq9LCoqqtl8dAXtVigWi92MT93b6uiflbNWq0WjzMqAgAAUl6FXi8qtpaXFqba21kEul6NR4Q5/9Hp9S1RUFBIfU1y0vLw8J3R+qF46Ozsb6qfpumq6TpkSMP3u4OCAZFjm7+/fNq0P1feamhpnOp1Oedhx5pk03QPQ/YdEImn69euHBMowbdF436HLZDKuTqdru2aZ3aseOF/zexqaLiqRSJqjo6PbRsmKi4udUUfePK6OAONyuXKVSiX19fU1XIDRtbSgoIClVCofe80ynpchGePDIE1oaGid2X2HUlFR4YTurai+m+fHnJ35PRyFQfdWZ2dncXBwsMJUhh05FwgDBEAy7LAO9ETJsEOMkCUgAASsSODIkSO95XJ5RGNjIyc8PPxSREQEGlV4YNI/mgqGxDUtLU0wcOBAyfDhw1U6nY4mkUjcdDpdb41Gk15WVsbT6XTT1Wo1m0aj7Zo3b17u+vXr+zc3N384bNiwzbGxsdU7d+4cfuvWrdl+fn5zhwwZUpWfnz9Sp9M9z2KxJJ6engeCgoKyCYIQJyYmarlc7htKpTJYo9Hc3LRp09dWRABRAwEgAASAwJ8QAMmww+oBkmGHhQJZAgJA4AECSCDQeoGamhpMKBRqZ8yYoW//0jz0NHfXrl2Drly5siomJubXvn375qN1FiUlJaGBgYF7vby8yng8Hn7kyJHI27dvrwkICNgyffr0qvT09Ojbt29PcXR0fHfJkiX1b7311rTCwsL3p06dukckEtUXFRX5VVRUDGxtbWX1798/KTg4uJBCoRTn5uZednFxmaPT6fgYhqHpjm1rl6D4gAAQAAJAwLYEQDJsy7tDqYFkdAgTBAICQMDOCaAphlevXvWorKwcjaaHiUSiBpVK1Xz9+nV5VFRUycSJEw1TQv797387ZWdn9723dbfe19fXsGvbyZMnFRqN5s6SJUvU27dv91MoFDExMTHopX9ltbW1lNraWvempiZlZGRkTa9evSg6nY6h0+nQAleH1tbWRrR97rJly+A9GXZeRyB7QAAI/HUJgGTYYdmCZNhhoUCWgAAQeCICSUlJdBcXF1epVOqAdrxxcXERh4aGorn+5gv10b2Idv78eVetVktjs9myAQMGtM0lR+sK1Go1t6SkxInNZjd7e3trpVIp3cHBQeno6KgrLi5mtbS0sFUqFdqpS0qhUJrM58c/UcbhICAABIAAEOgUAZCMTuGzzsEgGdbhCrECASAABIAAEAACQAAI2IYASIZtOFuUCkiGRbggMBAAAkAACAABIAAEgICdEQDJsLMCQdkBybDDQoEsAQEgAASAABAAAkAACHSYAEhGh1HZLiBIhu1YQ0pAAAgAASAABIAAEAACXU8AJKPrmXY6RpCMTiOECIAAEAACQAAIAAEgAAS6kQBIRjfCf1TSIBl2WCiQJSAABIAAEAACQAAIAIEOEwDJ6DAq2wUEybAda0gJCAABIAAEgAAQAAJAoOsJgGR0PdNOxwiS0WmEEAEQAAJAAAgAASAABIBANxIAyehG+I9KGiTDDgsFsgQEgAAQAAJAAAgAASDQYQIgGR1GZbuAIBm2Yw0pAQEgAASAABAAAkAACHQ9AZCMrmfa6RhBMjqNECIAAkAACAABIAAEgAAQ6EYCIBndCP9RSYNk2GGhQJaAABAAAkAACAABIAAEOkwAJKPDqGwXECTDdqwhJSAABIAAEAACQAAIAIGuJwCS0fVMOx1jT5EMgiCw1NRUnMfj0TUaDUWr1RK9evXSdBpAD42gvLzckHNPT0/D/yKRSJ+amqqLi4vT9tBTgmwDASAABIAAEAACQOCJCIBkPBE26x6EJGPQoEGr5XJ5vJeXVy6O4zOzsrIKrZuq5bEfOnQIF4lEnNLSUm+CIJxwHNcqFIoWFBONRrM8wh54hFqtJlEoFAL9b/potVoMnb+Dg4NKoVA0x8fHN/bAU4MsAwEgAASAABB4gMCMGTNwFotFPXbsGKW+vh7omBEQCASkgIAAnUgkUh8+fFgHcEgkkAw7rAU9RTI+/fRTjkajeW737t0zamtr/Yn7n7aGRRCEHdK1XpbIZLIhcr1eb/hfIBA0Ojk5/XDnzp2t1ksVYgYCQAAIAAEgYBsCs2fP7iuVSuekpqYOkUqlDON9Ht37SegeiGY4oJ8xDEM/t8/Uk3YK7KKvajon9D/6h+71pr+hc3d0dNRERERkslisr0+ePPmbbUrEvlOxi4Kzb0S2z11PkYy1a9fyCIJ4defOnXNramp6U6lUDZ/Pb0bTpoyN0FC/zC82GIa1v8iYfjevi20/my5SqAFrtVrDRQz9MzVu89Ixde5NFwDThc4Uxvx3Uz7aH/OQeNvnt32bwYz5QRdWQ1iCIMjNzc1cCoWiptFoW8VicYLtaxGkCASAABAAAkCgawnEx8cPbW5uTjhz5swYpVLpgO5zDAZDqdFoSFQqta3zbbpfo/txF30eFVGXJfCQfP7h/m8UKYNMGfs3hF6vJ3Q6HYUgc9S0rgAAIABJREFUCKq7u3sZjUZ7Kzc395cuOu8eHY01C6dHg+nOzPdEyWhoaAhgsVjlXl5eP6pUKkPDxHHcgNEkBaafUT/8T/g+UCf1ej2GOv5o+pFSqTTERaPRDNOTKBRKWzQojEkYzEXENLqAAqLvTb8b/yfQhdCUL3OR6Uj5o7yhY1A+0BQpY1zoYuNYU1PznEKh4Or1+u16vX5pR+KDMEAACAABIAAE7JkAkgz04Cw5OXkMjUbTMhiMLAzDbqlUKhKdTjfc93U6HQn9ju6NXSgZj8LSkX5sR8Kg+B/1ENSUNobOCd37jRKF4tWjB4xyudxPpVKNZbPZEgqFsrC+vv6QPZejrfLWUfC2yg+kQyKRepJkYBg2/+uvv54nk8lEzs7OKWVlZVMeIxF/+TJ2cXHxwDAsSSKR9Far1btAMv7yRQ4nCASAABD4WxBYsGBBTGNjY8KxY8fG+vn5lXt4eGw7c+bMlr/Fyf/5SU4nk8mHnJycJGQyeVFTU9NBYAJrMuyyDvQ0ydizZ8+8lpYWEYvFSqmqqvrbS4aDg4MHjuPJKpUqWKfT7dDpdDCSYZctDTIFBIAAEAAClhCYP3/+0JaWloTExMQx3t7eFUKhcNv58+c3WxLHXzQskozDPB5PiuP4gtraWpAMNF3+L1rYPfq0eppk7NixY55cLvfkcrkpxcXFk2Ekw8WDQqGcEovFgSqVageMZPTo5giZBwJAAAgAASMBs+lSY728vCpcXV23Xbhw4d9/d0A0Gm06iUQ6zGKxpBQKZUF9fT1IBkiGfTaLdpJxF8fx5+1xC1u08Ns0XUqpVHoKBILUvLy8SV0pGQRBUEpKSii+vr7Kh5VWcXExQ6vV0jgcjl4gEMgesrDc5oXs6enpodFoTra0tAQplcodJBIJRjJsXgqQIBAAAkAACHQ1AdPC79OnTxskQyAQgGTcX4NqGMlwdHSUYhi2AKZL3a95MJLR1S2wC+L7u0uGcdcGyoYNGzhUKpXr4OBAqayszF27du39vWHv7+CE7d27l+fs7OxCp9NZBIHWcGurFApF68yZM39/aUUXlIelUaA1GQRBJEul0iCNRrMTRjIsJQjhgQAQAAJAwB4JmO0uNdbT0xMk4/dCMkiGs7OzYboUjGSAZNhj+zXkqadJxs6dO+dJJBIvJyenlIqKik6PZBAEgdfX1wv27t07prGxsa9CoZDodLpPvvzyS5Wp0FJSUihFRUXPohEUuVxO0+v1aj8/v2IajXZ1ypQpVd1ZuEgyyGRyskKhCNJqtTsVCgWMZHRngUDaQAAIAAEg0CUEXnzxxaGtra0JZ8+eHWtak3H27Nm//XQpEolkkAwul2uYLgVrMkAyuqTBWSOSniYZaHcpJBlod6kukgwsJyeHmp+fH3Dz5s3h9fX1IgqF8pFJMi5fvsxsbGz03rt371sMBuNiTEzMheLiYmF6evrbPB7vmwMHDpzDMKxNSKxRRn8Wp2kkQyaTBanVahjJsHUBQHpAAAgAASBgFQJoJKOlpWUF2sIWjWSgNRmXLl0CyTBKBofDgTUZZjUPpktZpRl2LtKeJBmml/HJZDIvLpebWlpaOrGr1mQgDvv27YsrLy8PYzAYbZLx0UcfeapUqmmlpaXROp3uh3379iW/+OKLnpWVld8EBwcfGz9+/AUGgyG9c+eOq7+/f12vXr1q0tLS0J7dgQKBQKHT6SqnTZvWcuPGDSraelcikTDUajXOZDI14eHh9SKRqBXDsPsv0HiCD5IMtLsUWpOhUql2wpqMJ4AIhwABIAAEgIDdETCXDDSS4e7uvi01NRUkwygZMF3qwSoLkmF3TbhnTZcySYZcLjdIRklJSZdJRnV1tWDXrl1xlZWVETQarU0yZs+e3ffeC37W9urVq5xOpx/48MMPL02YMEFIJpO3+/r6VoSGhl7i8XhVOTk5Y3x9fe/y+fxrTU1NcoIgnlKpVDQSiXQxKiqqsKGhwaWhoWEonU5vptFoGkdHRxKLxWoRi8WF48aNkz1p1UALv7Va7Ynm5uZgpVIJkvGkIOE4IAAEgAAQsCsCxjUZK06ePInurwbJgOlShiKCNRkPqakgGXbVfO9npieOZFhLMvbs2RNXUVERYT5dKiYmZgiJRNoWGxt7WigUHli+fHnajBkzhDiOb+ZyuQSLxfq5tbX1+r2Xjf9TJBKVcDicYz4+PoVyuXx4RkbGULVa/VN8fHxmSUlJ2I0bNyaSyeQDL774YpFCoXCpqqryUygUN9BIx5NWDeOajONisbg3jGQ8KUU4DggAASAABOyNgEky0HQpHx8fGMn4vYBAMkAy7K25Pjw/PVgyzpWUlDzTVdOl8vPzBQcPHhxZVVUVgeP4x6Y1GSNHjhxMJpO3xcTEnBYIBAdNkkGj0f7NZrMJJpN5VKPR/EYikd4TCoW1bDb7eFhYWKFUKh1++fLloSqV6qf58+dnpqamRh0+fPjd6OjoHydPnnwSXTDVarWjRCIRR0dHa560toBkPCk5OA4IAAEgAATsmUA7ySg3TpeCl/H9PpIhwXF8Iewudb8Ww0iGHbbmniYZu3fvniuVSr04HM650tLSByRjx44dVK1WOyg7OztALBY7UygUvbOzswzH8ZNkMpmjUCgGNjY2ckgkkk4kEmXMnTs3IywsrAkVC5KMI0eOjKyuro4gCKJNMqZOnRpFoVA+CQ4Ovs1kMg9/8MEH19BIhlqt3ubl5VUnFAqP1tfX3yEI4l0PD486R0fHEyKRqFClUg1PT083jGQsXrz4t+PHj4syMzNnSaVSd5lMpiAI4s6WLVuO4ThO/uKLLyJramqC0Fa5KM8BAQE3hg8f3lBQUOCRnp4eJpVKcTc3t8qYmJjsmTNn5ppXI5NktLa29oaF33bYwCBLQAAIAAEg8EQEQDIeiQ2NZBwyrskAyTBiAsl4omZm3YP+SpKxZcsWOo/HG5WTkxMukUj4OI7rORxOK4VCOazT6fhqtTqupaUFvdRP5+7ufuWFF174LSAgoA4Rrqqqcvn2229H1tbWRuj1+vWmkYw33nijN47jyygUCkEikQ5u2LDh/NChQ9G2sd/17dv38sCBA4+mpaU1PUwy0G5VGo3mf1988cXFS5cuscRisf+uXbuGaDSacD6fj40YMeKXoKCgslOnTkU2NDREIBEnk8mEt7f3ucGDB9cUFhZ65+TkRMvlcoqrq2tRZGRk2rRp0261lwwMw45LJBKQDOs2FYgdCAABIAAEbEgAJAMkw5LqBpJhCS0bhe1JkmF647dxTcYfpksdOnQI79+/v0dLS4uzQqGgEQRB0Gg0tHNTiVqtpjs4OAjRG7uRMNDp9Hq0uxOGYYa3e5sko7y8HK3JaJOML7/8Er3s7ulbt26N0ul0h1asWHHi//7v/0RVVVXfhYSEfPfaa68lfv/99wydTrfC2dlZ4uDgkBwWFlbQ0tISe+XKlRF6vf7QunXrLldVVTnU1NSopFKpsrS0tJ9arUbxOXl6en7Xv39/lUaj4aJ8aDQaEpfLrREKhYqGhgbHuro6FwzDMA6HI2Gz2Y2enp6GkRfTB41kkEik46aRDNhdykYNB5IBAkAACAABqxIAyQDJsKSCgWRYQstGYXuaZOzYsWOeQqHw4vF4qYWFhX/YXQqJhkAgwPLy8rCgoCA0+kAaOXKkbt26dVhsbCzZ9Pf6+npixowZegzDDGEKCgpc9+/fH1dVVRVuvrsU2noWTaX69ttv/yUQCE4nJCSkZmRkeJ87d+4VCoWye/v27Vc++OCDXjiOL62rq/PjcDgpERERd+/evTsuOzu7r0Ag2L9w4cLfWltb+Q0NDXyVSnU9KChIXVBQEFZSUjKWIIhdQUFB6E2mbe1j5MiR+nXr1pFCQ0Mx099HjhxJrFu3jjB/EznKN9pdSqfTHW9qauoNu0vZqNFAMkAACAABIGB1Au0ko8zd3X17amoqrMm4vyYDpku1q4EgGVZvkpYn0NMkA72MD0kGn89/qGRYSgBJiUgkEl68eHFwZWXlAKlUyho9evQPHA4na8KECa1oncTx48dpp06dGs5ms915PB6NTqerq6qqSrRabc4nn3zSuHXrVkcqlRp58+bNmTQajezq6lri4uLSXF5e7sfn8y9MnDixID8/X3T9+vVRJBKphkajKVgslobNZhc6OjqidRZSS/NtPpKB47hhJAPtLqXX6+GN308KE44DAkAACAABuyEAkgEjGZZURpAMS2jZKGxPlAz0Mj40ktEV78kgCIKclpbGO3HiRFBNTY27UqkkRo0alcvn80tM769AotHU1MTeu3evn1qt5rNYLGlgYGDW2LFjFRiG6ZGojBw5krlu3Tq03S2Xz+eLBw4cWFZfX89xcnKq7t+/vzgzM5N78eJFNBVLQ6fTtQwGQ4K2tj1//rxy5syZuictbjRdCtZkPCk9OA4IAAEgAATslYBRMhKSk5PH+vj4wEjG7wVlGskw7S51yF7L0Jb5AsmwJe0OptVTJYPL5aaUlpZO6qotbDuIy+6CmdZkoIXfGo0GRjLsroQgQ0AACAABIPAkBEAyHjuSAZJhhggk40lamZWP6amSwefzU4qLi0EyjCMZMpnMIBkajQamS1m5zUD0QAAIAAEgYH0CIBkgGZbUMpAMS2jZKGxPlQwYybhfQcymSwWr1epdsCbDRg0HkgECQAAIAAGrEgDJAMmwpIKBZFhCy0ZhQTJsBNpKyRhfxpckFovRwu9dsIWtlUBDtEAACAABIGBTAiAZIBmWVDiQDEto2ShsT5IMgiBe3blz51y08BtGMn4fySCTySAZNmovkAwQAAJAAAjYhgBIBkiGJTUNJMMSWjYKC5JhI9BWSsY4knFMLBaHwEiGlSBDtEAACAABIGBzAiAZIBmWVDqQDEto2SgsSIaNQFspGZAMK4GFaIEAEAACQKBbCYBkgGRYUgFBMiyhZaOwIBk2Am2lZEAyrAQWogUCQAAIAIFuJQCS8VjJkOI4vrC+vv5gtxaUnSQOkmEnBWGeDZAMOywUC7IEkmEBLAgKBIAAEAACPYYASAZIhiWVFSTDElo2CoskY/DgwatlMlm8l5fXXRzHn8/Kyiq0UfIdTmbt2rU8s4XfnlwuNxVexnd/C1symQxrMjpckyAgEAACQAAI9AQCIBkgGZbUU5AMS2jZKCxIho1AWykZkAwrgYVogQAQAAJAoFsJgGSAZFhSAUEyLKFlo7AgGTYCbaVkQDKsBBaiBQJAAAgAgW4lAJIBkmFJBQTJsISWjcL2JMnAMGzB119/jd6TIYLpUvcrCEiGjRoKJAMEgAAQAAI2JQCSAZJhSYUDybCElo3CgmTYCLSVkgHJsBJYiBYIAAEgAAS6lQBIxp9KxmFnZ2cJ7C71OyOQjG5trg9PHCTDDgvFgiyBZFgAC4ICASAABIBAjyEAkvFYyUBb2C6ALWzvcwLJsMOm3YMlI6W0tHQyiUQi7BCrzbIEkmEz1JAQEAACQAAI2JAASAZIhiXVDSTDElo2CttOMnJxHJ9pr1vYtluTAZIBazJs1EogGSAABIAAELA1AZAMkAxL6hxIhiW0bBQWJMNGoK2UjHEkI0ksFvdWqVS7SCTSUislBdECASAABIAAELAZAZAMkAxLKhtIhiW0bBQWJMNGoK2UDEiGlcBCtEAACAABINCtBEAyQDIsqYAgGZbQslHYniQZ7d74DdOlfp8uBSMZNmovkAwQAAJAAAjYhgBIBkiGJTUNJMMSWjYK24MlI7W0tHQSLPx28SCTySAZNmovkAwQAAJAAAjYhgBIxmMlQ4bj+Kuwu9R9TiAZtmmXFqUCkmERLrsLDNOl7K5IIENAAAgAASDQBQTaSUa5u7v7ttTU1M1dEHVPj2I6mUxG78mQkcnkBQ0NDQd6+gl1Rf5BMrqCYhfHAZLRxUBtHB1Iho2BQ3JAAAgAASBgEwIgGY8fyQDJ+J0RSIZNmqVliYBkWMbL3kKDZNhbiUB+gAAQAAJAoCsIgGSAZFhSj0AyLKFlo7BIMgYNGrRaLpfHe3l53cVx/Hl7fU9Gu4XfsCYDFn7bqJVAMkAACAABIGBrAiAZIBmW1DmQDEto2SgsSIaNQFspGRjJsBJYiBYIAAEgAAS6lQBIBkiGJRUQJMMSWjYKC5JhI9BWSgYkw0pgIVogAASAABDoVgIgGSAZllRAu5AMgiBQPsimrU/XrVtnOIc1a9aQTD+bfj98+DA2Y8YMAoXFMAz9/9gPir+jYR8bmQ0CgGTYALIVkwDJsCJciBoIAAEgAAS6jQBIBkiGJZXPLiTjwoULXAaD4cPhcMRMJlOl0+n0LBaLpFAoDPnT6/UGmcBxnJyXl+dGo9GkIpGoztfXt+VxJ4sEo76+nlVfX68OCwtTPy68PXzfkyQDw7AFX3/99VyZTCbicrmwJgPWZNhDE4I8AAEgAASAgBUIPEQytqempv7bCkn1tChhC9uHlJhdSMYnn3wSIJFIphw/fjwgKCioNDIysqa6uppx8ODBIUg2wsLCCoYMGVJWUVHBuXr16uDAwMALy5YtSx4+fHjRn9XCuXPnesrl8okXLlyI8Pb2PvnNN9+cDwsLa7L3mguSYe8l9Of5M45kHBeLxb1VKtVOEom0tGefEeQeCAABIAAEgACJZJSMFcnJyWN8fHwqjO/JAMkgkUAy7FUylixZ0l+tVi++desWz8PD42ZISEhxTk6Oe2Ji4scCgUDt5+f304gRI06UlpY6Z2dnPx8SEnLl+eefPzJ9+vSbf9boX3nllX5yuXzN6dOn4/z9/Tfv3bv3m7CwsDJ7v1DU1NS4RkREoN2l5tj77lIwkvHH2gSSYe8tDPIHBIAAEAACT0IAJOOR1EAy7FUyFi1aFE2lUuOHDBmS6OnpeXPEiBH1JBKpD4ZhF/38/CTOzs6fpaWlbV64cCHVw8NjLofDwblcbsacOXMu/VkjmTVrVphSqVx69uzZmICAgG+//PLLgzExMZVP0rBseQxIhi1pd31aIBldzxRiBAJAAAgAge4nAJIBkmFJLbSL6VLr16/vTSKRxjo6Ov6wdOnSRgzD9FQqtQ9BEBd79eolYbPZn2VlZW1eu3YtecSIEYE4jvMxDGsZMWJEzp+d7I4dO6glJSXOarWaz2azG0JDQ5tnzpypswRQd4SF6VLdQb3r0jRKxgmxWBwM06W6jivEBASAABAAAt1LACQDJMOSGmgXkrF161ZHuVwucHJyqli0aJEGnQCSDBKJdFEkEkmRZGRkZBjm/N24ccNBoVDQMQzTDh06VF5SUiJISUnxk8vlYqVSWSuTyeLQMS4uLvkxMTG1paWlrmVlZd4MBqNZKBRW9O/fH42SkDIzM91OnDgRUlxcHIzi69u3b4G/v3+Zh4eHRKFQUCorK8vRLlbff/+9Z11dXWReXp4PnU6X9+rVK2/06NElLS0tDB6P1xQZGSkmkUiaS5cusTIyMgYVFxd7MZnM5jFjxtweNmxYMdrVqqqqyqGiooJfVFQkJJPJdA6H01BXV0cvLy/3rK+vP7Np0yaFeaG1e+O3Xb+MT6/XL9i1a9dcqVQq4nA4qRUVFZNMu4RZUhH/SmGRZGAYdqK1tRUk469UsHAuQAAIAIEOEiAIgkIikVAfC21vqe3gYXYfbP78+UObmppWJCUljfH19a3w8PDYdvbsWViTYVyTweFwZDiOL2hoaDhg94VpgwzahWQ87DyRZOj1+ouenp5SFov1WXZ29gOVODk5GXXqfX/55ZdJKpWqt6OjY7Gbm1vB3bt3Z3O5XImXl9dxDodTdP369WcIgnDv27fvb5MmTUopKCgodHR09N+xY8dYV1dXYWRkpFStVjfeuHGjj1wu17q5uZW+/PLLWUKh8OqqVasGUqnUYc7Ozq7u7u7XcRz3Lyoqcqirq5PGxMQ09+/f/9jw4cOr3377bVFTU9OIyZMnYyqVipqTk+NcXFysXL58+c6wsDDSRx99FFVRUTFMLpf3io6OrmtqalKWl5e7aDQajrOz89tnzpxpfJhkKBSKeG9v77skEsku3/j93nvv8Wk0GpKMOTKZzBPtLlVSUjIRJMPFgyCIEzKZLFitVu/U6/Ww8NsGFzNIAggAASBgLwQIgmBs2LDBTywWc1955ZXM9PR0GZpJkZ+fT9dqtY58Pl8lEAiUPU1A0EhGa2urYeG3t7d3hZub2zbYXcpQ6wxrMjgcjgLH8fkgGfdbot1KhmlNhqenp8TJyckwXcr84nH69Gn+pUuXBh84cGB9eXl5oJub2+2BAwdeP3HixGhUyIGBgf9zcXGpu3bt2pqamhq36Ojob5cuXbr75MmThTqdbvHPP//8irOzc97q1au/Hjp0KBp12E8ikSLd3Nxuvv7661v4fH7+unXrElQq1VNMJjN7woQJL2s0mqlJSUmvVFdX+48fP/7XoKCgzQqFAr9y5crkhoaGl1988cWtffr0yfvkk09G5+fnj1+xYsXrERERdV999dWU3NzcecXFxf6DBg26otVqldXV1eyWlhYJj8d7qaioqM78PR6m6VIKhWKOr6/vXYIgZmZlZRXay8XTlA8kGQwGY+GOHTvmKBQKEY/HSy0sLATJcLkvGXK53CAZOp0OJMPeKi/kBwgAASBgRQIEQTA/+uijOLVaHe7u7n6FIIj0JUuWSLOzsx2lUqnHrVu3uBQKpbxPnz710dHRhhkcPeGDJKOlpWXFmTNnxnh6ela4uLhsu3DhAoxk/C4ZSqNk/NATytPaebRryUDTpXx9fSUcDuezew3yAclAYBYuXOii0+n+mZSUNJHJZKZt3bp1F0EQNAqFImEymfm7d+/mKRSKVcePHx8bHh5+cMmSJbtfe+21ZgqFclEikQg4HM7O7OzsNW5ubrVPPfXU1yqVKlqj0VyaN2/eexqNZsbnn3/+OolE4j/11FM/UanUNS+99JLP4sWLl1dUVPQ7c+bMPE9Pz+KJEye+KRaLX29paaG+/vrrb4wdO7bm3XffnVZYWPji7NmzjzAYDJTvXtevX3/11KlTzwcHB+dHRUXtnD9//rWWlhaHlpaW83PnzlWaF3RBQYHrkCFD0O5Sc427S9mtZBAEsfjbb799BU2XQpJRVlYGkuHi4oHj+PGWlhbYwtbaVzCIHwgAASBgpwSOHz8eXFRUNPL27dsjtVrt+3v27CkiCIK8bt06YWVl5VofH5/TkydPPhcREVFrp6fwh2yZJOPEiRNjvLy8KoRCIUjGfUqm3aWUZDIZjWSAZNj7SAaSDB8fH8NIRkZGxqMkY01SUtJksVicdOjQoVUUCgWj0+l6hUKhOHr0aG+pVLrq6NGj4yIjIw2S8cUXX9SSyeT9+fn5kTwe79h//vOfz+Li4m5FREQc4vP5IoFAcGzGjBn/olKpMUuXLv1Ap9NFhoaGntXpdK8uWbIk8vPPP1+Sn5/vefv27Skymczp6aeffl8mkz3v5uZW9eKLL26Kjo4uvn37Nj0rK4sVGhqag+N4kUQiGXjt2rX5SDJGjBhxzs/Pb/OCBQvOVVdXk2/fvt26du1avXlLzs/PFwwfPnyNUqmc6+npmavX62dmZ2cX2NtFaO3atS4Yhr2xa9euF2UymQePxztXWFj4DEyXMqzJOC6VSnvDSIa91VrIDxAAAkDA+gTq6+vZy5Yte06n040NDQ3NJ5FIX69du7YKvSA4Pj7eo7a2dkdkZGRqbGzssYkTJ96xfo66JoWXX355mFgsXnnmzJmnPD09ywUCwXYYyfhdMjgcjhzH8VdhutT9+mb3Ixk+Pj6tTk5Onz9MMmbNmuVCo9HWJCcnT6qpqfmJRCK9Zd6M5s2bh9ZZrPr111/H9enT59Dbb7+9e9++fblUKnV6WlraHDqdTvX29v7N0dExraqqaqaLi0tx7969f46Ojk69Z+eua9asmVNTUzNZLpc7eXl5fS1CK8qlUteWlpaiTZs2fYrjuM+ECRPWtLS0zHR1dS174YUXlsbFxeU7OjrK0XxLvV4vCQ0N1axZs2bk9evX5585c+b5UaNGJbu5uW367rvvzjyqyVdXVwv69u27urW1daGLi0vViBEjPuzdu3eVXq/HdLr7m2PR6XTD/1rt/fVk6O/o+z+7jJDJ5Ed+b3qruul4MplMmIdH6aA0cBw3BEHfKZVK58rKyqmnT58eJpVK+U5OThcR66ioKK359K+uubT1nFjQwm+CIE7JZLJANpudOm7cuO9M3Kx5Fujm1T7+x6X7sGOsmUfDRQfDCGun0V3xm9pnd6UP6dqWwJ+1L6gLti2LJ03tz65HHbk+ojpgujei/9E/Go1GamlpESmVynAajaYfNWrU1xQKJQNNl9qzZ48gJydn2MmTJ9f5+/vf8fLyuimTyao1mvszph6WH/O/merV466jj/v+z87NdKwpjOl/dK51dXUhVVVVU+/evRvo7e1d7Orquu38+fN/eAj8pOXRE48jCIIqFAqfE4vF+2k0miYsLOzjhQsXnsRxnEAfU/8K9Zt0Ol3bfRp9b36+7fth7VlQqVRUv6zSb39YvOb54/P5cmdn56Zhw4ZVWVJGVsmsJRn4k7CG3aV8fX1b2Wz2QyUDTZfSaDRrjh8//kjJUCgU7//yyy9j+/Xrd+jNN9/cLZFIbuM4Hr5p0yY0Jcqfz+cXeXl5ZSsUCpqrq+vFlStXXvTy8mrJyclh7dmzZ8r169dnFBcXR4SHhyfRaDTMy8srb/z48RfGjx9/68qVKx4zZ85c19TUFI/jeMu9xeDLhw0bdmXkyJEtcrmcKpVKcSaT2XTt2rWhaCTjzJkzM2NjY08KhcJNe/fuPf2oc0eSERkZubq5ufk1BwcHRXh4+CU2my1F1x+9Xk8iCIJEoaCNK0iGn9EH/d1cGh92ASGTyY/EjY5vf1HCMAz9zVBHUDro4obkA/0NfbRaLaOuri6opKREqFQqGQwG47f8/PzRbm5uCrQNcRfVgx4XDZ/P76XT6VIUCoWfk5Pq4b7jAAAgAElEQVRTnb+/v2GXMbPysUYn+6Ft2VR+PQ5iz8wwup/0zJxDrp+IgPHy+LC2B3XhiYh2y0F/1mgf20cySQaqC6j9o4d9TCYT/ezMYDAKnZ2dfz1w4MBudJsuKCigffPNN1HV1dVzsrKyhuM4rqfT6eh+qTU9MET3WON15KH5alexbHXBMXBA59ja2sqrq6vzaWpqooeGhv7m5+e34+eff/62W0rOThItLCzkTJs2bUZ+fv4ulKWAgICzvr6+eUgaTB/UB0D34/Z9M/N+18P6YeaniI79s36cKWxH5NgSdEg23Nzcanx8fNLef//945Yc+9gGZElkXREWwdm5cydl1apV/RobG8/4+PjInJ2dv3jttdc2V1dX60xTi1C4hIQEQWtr69rExMSJtbW1P2/btu0fCxcuNDxFR98vWrSon0wme//o0aNPRUREHFm8ePHue7tP5aF1BAcOHJjl4OBQMG/evG/1en0JeopQXV0tzsrKat66datcpVIFrFq16nWxWDzYwcGhPDY29gsqlSqvra1Vtra2ipGIxMbGql977bX3W1paXm9ubuYMGDAgPTg4eP+AAQNy7+2IxXRyctJRqdRr165d6/Pbb7+9evLkyemjRo06KxKJNu7Zs+fUozrippGMhoaGJTiOo5PRm+TC1NDNOzPGG11X4H8gDpSGeYVGv6MLqikv6Dv0M/rfGPY6WvBeVFQkiYuL+8ts2WcpWCQZBEGcUSqVvhqNpu2OYWk8EB4IAAEgAAS6lcBj+0gmuTDlEt2z2Ww22dfXN18kEm3dvn37bqFQKEPfJycne+7fv39SYWHhq0FBQWVnzpzpW1VV1esxZ2grkegQaOPDR8O9f9SoUd9OmDBh75tvvnmxQwf/RQPdvHnT44033njh8uXLG9rXh7/KKfv5+d3t37//wSNHjqy15Jwe24AsiawrwiIjvH79elBSUtLT+/fvf9/BwQEPCgra/8EHH2wbOXJknrOzswTDMB1BEPRNmzYFJCUlfZGenj6QxWKd3bVr16djx45FL+hTZWRkMDds2DAiLy/vo1u3boVERUWdnjp16u7//Oc/6WQy+buysrK+aGcoCoUi1ul0GtRJ5nK5cqFQeO6nn376LDMzM+Sdd955u6qqagRBEJp7OwQ1GswFw/QCgaAsISHhoEaj+enenHuP5OTkl27fvr1UrVajjnWrq6trTUhIyG9Lliz5UCQSybZv3z4lKytr4dWrVwf369cvPyQkZHNCQsL/+vTpU/cwZmhNRkxMzGokGeiphlAobCSTyVrjSAJ6hwjp3ggOMg/DkwXjEBrq6D9JeT7yKZxRZAzmbGo4FAqFQE9ctFotgS6maERFp9PhSOxoNFratWvXZvF4PBkqo66oDz0xjuHDhwt0Ot02pVLph2EYmUajobJ7gLOprB43pN2V5/+E9aMrswBx2Q+BJ7lW2E/uISdAoPsJtLUh01RlnU5H1Wq1LBKJ5NyvX78fwsLC9q9cufIy6jcQBIFPnDhxoaOj45CQkJACFoslPXPmzMjm5mY/dJ/XaDR6s/uBuVi0lwyLpONx95gO3BfMrxVtAyk6nU4fERGx/aWXXjoxduxYi6bQdH/RdW0OkGQsXbr0+StXrnyBFvYb343StYl0X2yGCRF+fn45UVFRBw4cOPChJVmxuxtNTk6Oe25ubnB2dnZkSkpKKOqkBQYGFo8ZMyY9Ojo6w9PTsx7DME16erpzRUVFSHJy8rji4mIBn8+vmTRp0o0BAwbckslkjXq9nnv+/Pl+N2/efKq0tNSpd+/e1b179770888/X6PRaNMyMzMX4zjuweVy0UJwrUKh4DQ3NwtoNFrJvHnzvnJzc7v+v//9b3pNTc2k1tbWXnw+vxxdSBobGz1kMhnHxcUFzaVc/K9//av4o48+8s3MzBwiEAh80cv2qFRqFZPJvLFkyZILfn5+/MTExMG5ubkDCwoKeF5eXrKQkJCc4ODg69OmTbv1KMkYPHjwaqlUuoDH41U5ODhs0uv1NcZ5n9i9dSiEWq1umweK5n+i342fLitT8zUYpsiNaRGmeaFMJhO9G8QwCshkMhuzs7PPo6Uij7uwWVJJe1rYkSNHMmg02kCZTOaI5mAyGAyDmMEHCNgJgS67RtjJ+UA2gEC3EjB11LlcLo/NZgff24hmoLu7+7YhQ4acj4+PRw8osbNnz/pt2rTpdbVa7Txnzhy0/b3q+PHj7k1NTWz0sE6tVrfJw2PunxZJRheAeUAyUHxarRZN3SZCQkLurFy5siowMFDVBen02CjQS6KXL1/ue/Xq1QHogWL7tRY99sTuZ9xQ/v7+/i39+vUrOnjw4G1LzsfubjbZ2dm8srIyQWNjIxetgVAo7r8Mm81my0NCQipqamrEaCrOxYsX2WgUobS0lEun003zBZXR0dEVYrG4Ra1Wo/dQCMVisbOxUaDhvYbi4uK68vLyCfn5+c/iOC718PC4SqVSdfX19Zy8vLw4Op0ufOaZZ056eXkdTExMfEYikYTee3tjpZ+fXyFqVEVFRREVFRWxVVVVQUFBQWMPHDhwNTQ0VFtbW8u8efOmt0ajoVMolCa02xTa+zo3N9clNzfXTSwWc1DFQxUQXVCoVGr9c889h3ac+MPHOJKxRi6Xz/Hx8cnBMGyWPb4nw5KKBmGBABAAAkAACPyVCdzboIb722+/9bl+/frLfD5/50svvZQeFhamXrt2LTkuLi7syy+/nNvY2Kg5e/bs+2i/lr/zw7i/cj2Ac/udgN1JhjULhyAIyqJFiwIyMjK+dnd3l7i4uKDF4AfRRQB9N2HChMUODg5x4eHh1/l8ft3mzZtfksvlld9///3/jRw5sgJdFDZv3hx97dq1mcePH3/23tu4X0hPT0/v6jd2Ghd+r0Fv/EaL0nEcn52ZmVlkTTYQNxAAAkAACAABIPDkBNCUqHXr1nkWFxcvjIiISJo2bVqmv7+/GI1k5Obmum/cuPHZ1tZW8jvvvLP9774L45NThiN7EoG/lWTcvXuXvXHjxuhDhw4d4PP5Cn9//+83b968MyQkpAS9Zfuzzz57QalUCsaNG7cvNTV17unTp6fR6fTaN998c3tERMSJIUOGyNevXz9cq9UOp9Pp1TiO/y8hIeGh6yo6UwlqampcIyIiVhslI4dMJs+GkYzOEIVjgQAQAAJAAAhYn8ChQ4fwyspKdkxMDO7p6anw8PCQo1TRXP2ffvopmMlkOgcFBVWWlZVV/Z03SLF+SUAK9kDgbyUZKSkplFOnTglu3br1jF6vH6ZQKLhyubyVQqHUDx48uJzFYhXLZLL8UaNGFZ86dcqvpKRkklar7aPX62n19fVid3d3tKC7ODIyMk+pVBZwOJy6mTNnti2G6KoCbScZMJLRVWAhHiAABIAAEAACViZgXPxrWgDctgkKmrtPIpGobm5uapFIpITpUlYuCIi+2wn8rSQD0Uai4eLiwt+8eXNkbm4u2uvZkcPhKPv06VPp6+ubnZCQUIqmP6GLxLp163rn5eX1Li4u9pBKpTSRSNQSGhqaN2vWrLvR0dEN1iq99pJBJpNfhJEMa9GGeIEAEAACQAAIAAEgAAS6msDfTjK6GqA14oPpUtagCnECASAABIAAEAACQAAI2IoASIatSFuQDlofMmjQoNVyuTze29sbrcmA3aUs4AdBgQAQAAJAAAgAASAABLqXAEhG9/J/aOogGXZYKJAlIAAEgAAQAAJAAAgAgQ4TAMnoMCrbBTSXDC8vrzs4jr8AazJsxx9SAgJAAAgAASAABIAAEOgcAZCMzvGzytEgGVbBCpECASAABIAAEAACQAAI2IgASIaNQFuSDJKMwYMHr5bJZOhlfDCSYQk8CAsEgAAQAAJAAAgAASDQ7QRAMrq9CP6YAZAMOywUyBIQAAJAAAgAASAABIBAhwmAZHQYle0CgmTYjjWkBASAABAAAkAACAABIND1BEAyup5pp2MEyeg0QogACAABIAAEgAAQAAJAoBsJgGR0I/xHJQ2SYYeFAlkCAkAACAABIAAEgAAQ6DABkIwOo7JdQJAM27GGlIAAEAACQAAIAAEgAAS6ngBIRtcz7XSMIBmdRggRAAEgAASAABAAAkAACHQjAZCMboT/qKRBMuywUCBLQAAIAAEgAASAABAAAh0mAJLRYVS2CwiSYTvWkBIQAAJAAAgAASAABIBA1xMAyeh6pp2OESSj0wghAiAABIAAEAACQAAIAIFuJACS0Y3wH5U0SIYdFgpkCQgAASAABIAAEAACQKDDBEAyOozKdgFBMmzHGlICAkAACAABIAAEgAAQ6HoCIBldz7TTMYJkdBohRAAEgAAQAAJAAAgAASDQjQRAMroR/qOSBsmww0KBLAEBIAAEgAAQAAJAAAh0mABIRodR2S4gSIbtWENKQAAIAAEgAASAABAAAl1PACSj65l2OkaQjE4jhAiAABAAAkAACAABIAAEupEASEY3wn9U0u0k4y6O489nZWUV2mFWIUtAAAgAASAABIAAEAACQOAPBEAy7LBSgGTYYaFAloAAEAACQAAIAAEgAAQ6TAAko8OobBcQJMN2rCElIAAEgAAQAAJAAAgAga4nAJLR9Uw7HSNIRqcRQgRAAAgAASAABIAAEAAC3UgAJKMb4T8qaZAMOywUyBIQAAJAAAgAASAABIBAhwmAZHQYle0CgmTYjjWkBASAABAAAkAACAABIND1BEAyup5pp2MEyeg0QogACAABIAAEgAAQAAJAoBsJgGR0I/xHJQ2SYYeFAlkCAkAACAABIAAEgAAQ6DABkIwOo7JdQJAM27GGlIAAEAACQAAIAAEgAAS6ngBIRtcz7XSM7SQjF8fxmfAyvk5jhQiAABAAAkAACAABIAAEbEQAJMNGoC1JBiTDEloQFggAASAABIAAEAACQMDeCIBk2FuJkEgkkAw7LBTIEhAAAkAACAABIAAEgECHCYBkdBiV7QKCZNiONaQEBIAAEAACQAAIAAEg0PUEQDK6nmmnYwTJ6DRCiAAIAAEgAASAABAAAkCgGwmAZHQj/EclDZJhh4UCWQICQAAIAAEgAASAABDoMAGQjA6jsl1AkAzbsYaUgAAQAAJAAAgAASAABLqeAEhG1zPtdIwgGZ1GCBEAASAABIAAEAACQAAIdCMBkIxuhP+opEEy7LBQIEtAAAgAASAABIAAEAACHSYAktFhVLYLCJJhO9aQEhAAAkAACAABIAAEgEDXEwDJ6HqmnY4RJKPTCP+SERAEgdqrqc0SGIYRHT1RdOy6deuwNWvWPHCcMU48LS0Ni4qKIlJTU/8QZV5eHhYUFESMHDlSZ0maHc1b+3Bm52nxOT6Kj+n8UVrtGaC/PWmaT3qOcBwQAAJAAAgAgb86AZAMOyxhkAw7LJRuzhJBEHhtbS1Do9HQ2Ww2weFwlBiGKTqSLXRsU1MTi0wmk6VSqUokEqFjDYKSkpLiSKfTfRkMBvpai2GYlkql6tF3Go2GrFKpKEqlEndwcFCTSKSy6OhoeUfS7EyY+vp6tlKppDo4OGh5PJ4MwzBdR+IjCMKhtbWVQRAEUV9fLw8ICNBgGKZHAlFQUECjUChMFA+FQlF5enq2sSMIgkIikehisZjG4XDQ+altIVMdOScIAwSAABAAAkCgpxIAybDDkgPJsMNCsSxLvHsd9g9wHOdRqVQCddoZDAam0WgIlUqFqdVq1O6IgQMH5vP5/GO//PJLhin6wMDAOUqlcqBSqWSq1WpCq9WiPjP6GscwjIrjOOrwq6hUakp5efm36IubN28KZs2aNbagoGAMmUwm4Tiup9PpJAzDkCigp/RkKpVKEwqFLYGBgelMJvO7w4cPI2kg9erVqw9BEB/r9XpMp9OhDrmeTCYTer3BMzAcx8kUCgUjk8nou/crKioy0RcikYipVCrflUqlXjqdDmMwGASO4yijhvyi41UqFa7VakkhISFnd+zYcXrYsGFV6Njs7Gze4sWLh2dnZ0/S6/VknU5HMuab0Ol06HgkA7irq2txQkLCMRqNdmPu3LnKDz/80DcvL2/YwYMHRyJxQiKA+Do4OJCUSiVKk4bjOMXR0VH6wgsvJHt6el586623qrdt28aVyWQjt2zZMqqpqcmFRCLpqFSqGsdxw/VPp9MZZIpKpeKxsbFHZ8+efXHWrFnllhU5hAYCQAAIAAEgAATMCYBk2GF9AMmww0KxLEsiDMMukclkL9ThR51vKpWKOvFIGtD/qN3pBg8efIXP53969OjRJFP0QqHwO41G85xarWai8Hq93mAYRgkgow48i8VSMBiMPfX19W+g727cuOE/e/bs5QUFBUuRWFAoFCQKBslAHXh0LBIGV1fXyrCwsBN0On3Zr7/+ahiRoFAoT2EYdhrJAIobHYP+IUkw/YzjOBIXFHyUUqlMQT9wuVyOVqs9p1KpIpAoUCgU09QmU35R2jiKJzQ0dPs333zz1eDBg3PQsZcvXw5ISEiYm56evoJEIqFzQsca0kM/q9VqdBzm7u5+8//+7/82U6nUn+bPny/55z//OSAvL2/uwYMH5yOhQJKB0qVQKIb8InlDxzk6OjbNnTt3m4eHx76VK1fmfvTRR73IZPL8DRs2zGtqavJGx9BoNJRPDMWBykSj0WDo/MeNG/f53Llz982cOdMgU/ABAkAACAABIAAEnowASMaTcbPqUSAZVsVri8gNkoFhmCeVSpXTaLRW45x/1KularVaNEpBGzJkyDUul/vJr7/+mmjKFJ1OP6LT6aYTBKFzdHSUEwShIJPJ6PE+Va1Ws1QqFZoupWIymbtramqWouMyMzP9p0+fvjw/P38p6ig7OTm1YBimRiMTxs47RaFQsAUCQWOfPn1OUCiUpSbJYDAYT5FIpFOog06hUFooFIpYp9OpUDw0Go2l1Wo5arXa0dgpR5JhWrTBoVKpF0gkUgSaZkUmkxU4jiNxQUMgSKRoCoWCh9IPDw/f8fXXX381dOjQLJTfc+fORbz33nuvXrlyZSmDwVBRKBQpiUTSGqWHJJPJeOh4d3f39NWrV2/Bcfx/Jsm4e/fuPCQZiAeNRpOif0gwaDQaSS6XO6nVagcmk9m0YMGC7e7u7v81SQaJRJq/cePGeRKJRESn0xVUKlVqFCskGzS9Xs9SKBT08ePHfzFv3rx9zz33XNvoki0qDKQBBIAAEAACQOCvRgAkww5LFCTDDgvFgiwxmUwRQRCXKBSK0MfH5+r06dOP339Yj2HV1dWiW7du9UtLS4seMGDAbxwO55Pk5ORjpuhZLNZBjUYzncFgSEaMGHHFz8/vNpvNFldWVgpzcnKGZWVlhTIYDAWLxdpTXl6egI7Lzc3t9cwzz7xVUlLyDzT6MX78+COhoaF5dDpdjqZXSSQSlx9//HGcVqt1iIiISLoX31uHDx82rElwdHQcRSKRTsjlckqfPn2OzJ49+wiDwbiDvquoqBhx4sSJZ7Oyskay2WwNiUQa19LScg59h0YyjKMakVwutz4yMvJm3759rzGZTDWaenTr1i2/EydOzEGyEhISsmPr1q1fxcXFGSTj9OnToatWrZp/+/btJWFhYYURERFnPT09qxAjNPpx4MCBeXV1dV58Ph9Jxr/JZPJRJBkff/xx/+zs7PhDhw4tRtO/evfufXbSpElntVqtYW7XoUOHJpWUlAyiUqktr7/++le+vr7733jjjbzPPvvMQ6vVxm/cuHEhhmFOAQEBGaNHjz6JppShT15enldGRsbQ7OzskHHjxm1YsGDB/qlTp8JIhgV1HoICASAABIAAEGhPACTDDusEkoxBgwatlsvl8V5eXrk4js/MysoqtMOsQpYeTkBEJpMv8Xg8rkAg+O/ChQv/ZQomk8kiLly4MPX06dOvDBw48BqPx1t/7NixNsngcDgH1Go1kozaOXPmfMfhcH7lcDg1hYWFwTU1NXOSk5PHOzo6Krlc7p6cnJxVKN7MzEy3SZMmvV1eXr5Cr9frp06d+s7TTz99Ti6XN5HJZCqHw/F9991338Vx3D86Ojrx3tP/d8wlgyCIk0qlkhwVFbX73Xff3TNgwIBbKN7Dhw8//cMPP8y5devWJAcHB7SIeqxJMng8nhNBEGcVCkVfFxeX/GefffawUCg8wOVy5QwGg/Hf//53SEpKym40qhEWFvb1hg0bto4bN84gGSkpKb1XrFgxPycnZ9Ho0aMvCIXCrb179zZMpWpsbKTu378fTQUb4OTklPnRRx9tdHR0/HXmzJnSTZs29U1PT3/5hx9+eINCoVB4PN6WN998cwua/oTWZGzevHm1WCx+CcMwyeLFi7/s1avX9//4xz/yPv74Y3ccx1/+/PPPFzs5OaGRlV+feuqpTQwGw1Asd+7c6VdYWBh/8uTJp8eMGbNp8eLF+yZPnpwNlRsIAAEgAASAABB4cgIgGU/OzmpHgmRYDa2tIhaRSKRLAoGA7eTktL2wsPB9U8J79uzpf/To0ZcSExOXPkwyuFzuAZVKNZ1Go1WuXLnySzqdfuDtt9+uXLZsWbhEIll++PDh6c7OzioXF5fdt27d+gDFm5+fL4iLi3u7qqrqXbRw+9lnn41///33k/v3719/48YNKplMDhw7duzndDo9YsCAAYn3pgq1SQaHwxml1+tPyuVyJBk71q5du3PChAnpKN7NmzdP2L9//6vp6elTWSwWGsl4QDIwDDsrlUr7uLq65syfP/8/LBZrV0JCgqy8vJw5efLkkbdu3ULyhIWEhHz91VdffTVq1ChDx/3ixYvBb7311qs5OTkLpkyZcpLFYq3ftWuXQWyioqKojY2NiY2NjcMdHR2z169fv4HFYiUiydiyZUuftLS0l/bv37+MRkObRVHWtba2/tPE1tnZ+d9qtfo1EokkXbhw4RZfX9/vly9fnr9p0yZ3lUplkAwej6fp27fvD0eOHFlrOu7tt98eXFVVteTHH398bvTo0Ugy9oNk2KqpQDpAAAgAASDwVyUAkmGHJQuSYYeFYlmWDGsy+Hw+m8VibSstLTXIAPp88803/RITE5FkLBswYMAfRjKQZCiVyufodHrFe++99yWVSjVIxjvvvBPe3Ny8/MCBA9O5XO4fJCM2NtYgGWjLVnPJQNuz3rx5MxAtaKbRaJEDBw78g2RgGHZSIpGQ+/Xrt+Of//znA5Kxb9++V2/evDnVyclJQxDEA5Kh0+nOKpXKPkKhMGfu3LkPSMYzzzwTm5mZmYSmQIWGhj4gGWfPng1OSEh49e7duwsmTZp0isFgfPztt9+aS8avjY2NI9pLxoYNG/rcvn3bIBlMJtMgGS0tLX+QDIIgpK+99toWb2/vNslQq9UvffbZZ69xuVxNRETEDz///PMDklFRUfHGzz//PH306NH/hpEMyyo7hAYCQAAIAAEg8DACIBl2WC9AMuywUCzLkkkyHFks1vaHSMaLiYmJy60lGVOmTIn/4IMPTkRHRzd0UDKSJRIJ/gSScUapVPa1hmQ0NTUNZ7FYOeYjGU8qGWi6FIVCAcmwrA5DaCAABIAAEAACnSIAktEpfNY5GCTDOlxtGGuHJQPtLpWUlNS2u1RHRjKcnZ3VAoEATZcyTMNC06XMRzKmTp36CpouhSQjJSWFwmazA55++ul//clIRkckA72wY4z5mgydTmeQDFdX12w0ksFms78xTZfq7EhGByQDp1Ao/+zISAZIhg1rPiQFBIAAEAACQMBIACTDDqsCSIYdFoplWXrcdCnTSMZ1Lpe7vqslY9KkSa+sXr36AckYN27cv+h0OpoudYxKpf7DtPAbrcnAMKxLJEMul3/zxRdfGNZk2Egy0HSpD01FY1qT0dnpUq+++ur+Z5991rBIHT5AAAgAASAABIDAkxHoVsn48ccfXblcLlmr1SrGjBkjNp0CekPxyZMnmU1NTQKZTEbRaDStixcvbsIwzLCX/o4dO1zOnj3rdfnyZa/a2loa2sM/MDCw9s033yyMj4+vWrFiRVBSUpL3nTt3uGjf/piYmKbo6OhSOp2uv379uveFCxdc1Go1GR3n7u4uW7p0aTGZTC52cnJiHj582Cc5OTkQpYNeQCYSiSSxsbEVCoUi+/Dhw7onw2zZUSAZlvGyw9DWlgyNcSTDsLtUR0YyrCkZQqEwOz4+3qKRjJUrVxoWfqM1GWw2++N2C787siYDjWR0WDI0Gs3Ln3766eLHrckYO3YsWpOxf+LEiSAZdtiwIEtAAAgAASDQcwh0i2SgxaCpqan4tWvXJtzbwpPm6upaOGXKFMOONkgw1q1b56zRaPy8vLyiNBoNXS6XF1VUVGRs3ry5EknDnj17ok6dOvXs1atXn6+qqvJycHBQBQYGnly0aNHOiooKtB3n4qSkpJdzc3P7ksnk5qioqBtDhgw5QqVStZcvX37u2rVrY5RKpQODwVD36tUrd+HChXsoFMphHo8nOHTo0OzTp08vV6vVdBqNphGJRNnDhg07LJfL/216+mvt4jWTjDleXl53YQtbaxPv8vi7QzL+UVVVtRIt/DZfk2GaLvUYyTAt/N65evXqnZMnT76JiGzatOkZ4+5SU5ycnNB0KbTw2/AyPrSF7Z8t/J4wYcLIrKysY6aF35s2bXrYFrYLJk+efNrBweHj3bt3G9p/+92lPv7447YtbNutyejwdCm0uxRIRpfXcYgQCAABIAAEgMCfEuguyaBmZWXxnnnmmd3BwcGy2NjYIx988MFhlNOmpibOvakKzzU2Ns7v379/ka+vb9m1a9e8y8rKVCkpKe+7uLg0fPnll2S1Wu2bm5s7bt++fWvQi8dCQkL2TJ48+b8zZ85UJCYmhnz66adLWltbw2fMmLGltLQ0XSQS1aP4L168GCiXy7feuXMnnMfjFT/11FOHwsPDvxQKhTI0eHHkyJGhzc3N71+4cGFwQEBAYXBw8D42m73r22+/RSMt6O3AVv+AZFgdsbUT6IxkHFQqldPR7lLvvqWn8gkAACAASURBVPvuVxiGHbj31L8C7S7V1NT05sGDB591dnbWuLi47Ll9+/Z76EQKCgpcR4wYgXaX+oNkPGTh98OmS3VEMtBbx9GajA5JhmkLWytKhkW7S5lLRnh4+IGjR4+uMVUCtIVteXn50qNHjz4LIxnWbhoQPxAAAkAACPxdCNhcMtBIxb2XjPm2tLQsOHfu3KzevXvnjh8//rs1a9bsR9Bnz579bE5OTnxdXV3vWbNmfRQaGlq7cePGGWgh6JgxY/br9fpv9u3bV33p0iXXpKSkuP9n7zzAmrr+/5+bHUISEjZhiSArDAFZKoIKuBUV7XDgHl+11I2j4qzbinVvq6JYRZEh1l23IBtFkL1JCCGL7D8nP8MfrbZYFNCePE8fq7n3jNc59+a+72dt3779V09Pz2xXV9dDUVFR51EoFH748OGz0Gg0FaTAnD179p8KhYIbEBCgdrXy8/MzQxDkaFZWloe+vn5+aGjoiQ0bNuzXLPjEiRM9hELhiuTk5IF2dnY5zs7OR48fP36kIzdEq4rf0JLRkeA/XV+tRQbILtVSJ+NNCtu/i8l4r8j48ccfnXg83g9vRIYc1Mn4WJFBIBBcPDw8EvB4/MJ3YjLaIzJAdil14Pf76mQAkcFisQ7u2bOnpeJ3q2J8H2XJ0NTJOH36dJtS2DKZzGhQjO9dSwYUGZ9uo8OWIAFIABKABCCBDxHocJGxc+dOZm1tLXhzODo+Pj6oR48emUOHDj3+RmRgHRwcNtbX109oLjzGjYyMHDFy5Eiep6fnYplMNs/a2vqVvr5+2KxZs3KMjIwYycnJflu3bt3v4+OT5ebmdkQmk12XSCT9hEKhC41GS1+2bNntbt26NbSePBAZGAzmUEZGhpeBgUHet99+e2LNmjUHNcdMnz7dncfjRSQmJgbZ29tnA5Fx7NgxULkYlZycbJCZmWlUXV2tQ6PRZDKZDIXD4VBkMrnJxMSEa2RkVK4RM+3ZclBktIdelzhXIzKob+pkvE9khHt4eDxjMBgb3wn8/qwiAwR+Y7HYd0XGH3w+H+nZs+ffuUspVSrVwNaWDKVSeVssFoM6GSAm4wSFQjmkyS41fPjwgIyMjPh/KTISOBxOH/CSoLW71BuRMfH06dPz21InA4qMLnEtwEFAApAAJAAJ/EcJdKjIuH37NvHevXv9VCpVbwqFUrN+/frFNjY2hW9ExtmCggJdFxeX/RKJZDQWi02XSCR+oHovHo9f3eyqtAaDwUj79u07ctu2bQ95PJ7W9evX+23btm1fr169gBj4XSAQvJJIJPO8vb1P9+3b94GHh0fVu+saFBQELBmHU1JSPA0MDF598803QOC0iIw5c+a4NzQ0RMTFxQW9a8k4depUv4qKCo/GxkYDMpnMzc/PN5dKpUQ6nV4ZEBDwgEgk3h0+fLiovXsJioz2Euz089ssMkB2qaSkpKuaEdPp9A+KjIaGhvCYmJgQOp0u19fXP5aWlrYcnPc+dymQXQpU/G7tLgUsGX8jMtTF+P4mJuMtkUGn02kqlerW+0RGZWWlFnCXSk1N/SeRMXPEiBF/vBuTUV9fn8Bms/tSKJScDRs27NDW1r7aquK3RmTg3gR+r9Ww09HR2Q0qfqtUKv6cOXP2MJnMs9CS0enXAhwAJAAJQAKQwH+UQIeKjIyMDNuTJ08OrqioMJ07d+7BwYMHxzg4OHCHDBly3NvbO4ZAILhPmDBhrVAo9DMwMHimpaUVnJmZKTQ3N18qkUhWcblcfFhY2A/ffvttAgaDkSQlJfXbtWvXPk9PzxdWVlaVQqGQSCQSMQQCYdXhw4ezEAT5SwwFEBlKpfJwenq6p56eXt6YMWOOb9y48ZBm/adOnQrcpYDICHRwcHjLXWrBggXz6XS6kZWVFbCo5H3//feHBAKBvYGBwf3Dhw+vFwgEj0BMSHv3EhQZ7SXY6ef/a5Gho6MTI5FIQExGWeuYDOAu1UpkKEB2qQ+JjA9V/IYiQ51dSu7s7BwdGxsLYzI6/TKBA4AEIAFIABL4mgl0iMjIycnBi8Vis717945RKBQCCwuLR8OGDWvw8/O76OjoyB00aNBxV1fXiwiCDFi0aNEyHo/nqaurmyIUCoNqamqENjY2S4VC4aqamhrC9OnTIwMDA3+3srJqiIuL6/fzzz/vMzMzayCTydL6+nq6UCjEBwYG7ujXr1/s3Llz895nyQAiIy0tzZNAIAhcXFxSevTo8Sdw68BgMKry8nILEFD+8uVLKxcXl+fAXero0aPqmIzt27ePxmAw4urqal5VVdX3sbGxY3V1dbm2trYx8+fP3zV06FAeyO7T3g0DRUZ7CXb6+V+ayGhLTMb7LBkad6ns1u5SbbFkLF++fHp2djaIyfhklgwGg7FbIpHMUSqVf2fJgCKj0y8POABIABKABCCB/wKBzy4yQArN06dPM/Py8mabmZnRQUpYNze39Pr6ep1ly5Zts7Ky4vv7+8d5enpeIxKJRuHh4YsaGxv7MBiMVKFQOKCurk7wRmSsrq6uxk2bNm3FoEGDLnfr1o2fkJDQb8OGDftsbGwqjY2NS8HDTW5uboCZmVmqnZ3db7NmzYodM2ZMeeuF1LhLpaamempra9d5eXndNDAwSFAqlQgWi0XV1NTYlJSUfJORkeHEYrEyHB0dWwK/T5w40Z1KpeLPnDljm56evq2hoUHfyMgopn///sf27Nnz+FNtGCgyPhXJTmvnX4uMNrpLfWpLRrtFxtSpU09oaWmpYzI+gchIZLPZfT7WXQqKjE7b77BjSAASgAQgAUjgLwQ+u8goKioi7tq1y/HPP//c5e7u/sLBwaEIxFaAVLW7d++eamhoKPHx8Xncp0+fP5lMZs7EiRNXikSiYCqVmm5hYeH/+PFjvomJyXKpVPoTl8tFjRs3btrcuXP/0NbWRgGRsXHjxv2enp5Zffr0SS4tLW1MSkr6icfj6TKZzLsBAQHHlyxZ8ruDg4NM4zr1RmQcev78uRdweRo/fvxbgd/AXYrP50ckJycH2tra5rBYrLeyS+3fv5+VmJj4bXx8fET37t1z9fT0fn706NF5TaHAT7HHoMj4FBQ7tQ0oMv4hJuMfLBlQZHTq9oWdQwKQACQACUAC7Sfw2UVGdXU1OSUlpVtaWtpwhUJBQqFQoE9MY2Mj5dixY6EUCkXq6uqa7ufn96ezs/O50aNHb2lqahqPIEhOeHj4wG3bttXjcLiVSqVyDYIgAhaLNSQ9Pf1ps2ihgcDvLVu2AJGR6eHhcaiysjJVpVJtvHHjRoBMJqPq6urejIqKmm1qalrt4eEhA7jexGQAkaEO/P7uu++Og2BXDcrWMRn29vZqkXHq1Cm1uxRwqZo1a9bIgoKCeXfv3vX75ptvtnt7e0dzOJwcFAqFXbNmjRy6S7V/U34FLbSIDC0trf2lpaXqytzg0yqFrTq71L8M/IaWDBLpL4Hf0JLxFVw5cAqQACQACUACXw2Bzy4yQF2MO3fu4B8+fEgTCoVoMpmMotFoeAwGY7h06dKjVlZWPD8/v3Pm5uYxAQEB3CVLliwvKSmZVFlZqTxw4MDUvn37lnl5ec2TSCQzWSxWWnNWqjnJycl5aWlpeiAmA1gyevXqlens7Hy4R48eVwQCgfWvv/66VygUehKJxDo3N7dr+vr6G86cOVMGBMAbS8bBZ8+egRS2+d9///3x1atXt2SXmjVrlgdIYRsfHw8Cv3NdXV2PHDp0SC0yysrKSAMGDPhBLBYvwuFwIhsbm7DRo0c/ef36tRkej+/v7++f3L1798pu3bo1tWeHQEtGe+h1iXPbIjJ+8PDwSPmYFLafMfAbukvBYnxd4sKBg4AEIAFIABL4egh8dpHxLqo3ooNRW1vrOmPGjCgLCwuxt7f3mRUrVuyztLSUzJ8/3/fhw4eTqqurAwcMGHDZzs4u++LFi/41NTW2I0aMACkqrx05ckR44sSJHs+fPx957NixRdbW1sU2NjbH9u3bd5zH48nCw8PnZGRkfM9ms50YDEaVu7v7AVdX18TQ0NDy48eP29y8eXN/UVGRrYGBQUlgYODFiIiIXYWFhXxLS0tsc22NfqWlpZGZmZkuZmZmJba2tmeAtcTOzq7+p59+8vv999/ncjgcPz8/v0R3d/dfu3fvLr97965PSUlJbw8PjzVr1qwpb6/rFBQZX/wF1iaR0atXL7Ulo611MqDIiHJJTU39YApbaMn44q8bOAFIABKABCCBr4hAh4uMtLQ0ndLSUuuSkhLvw4cPh+jq6ipYLNaD/v37x8jl8tf+/v748ePH9+PxeCOdnZ0xlpaWZRkZGYT8/Pz6Bw8eHH3+/HkjBoPRf/HihVtOTk5gcnKyr5GREc/a2vrW2LFjLw0aNOhVfHy87ebNm78tKysbgsFgML6+viCA+wqLxSpNS0tzTEpKmszhcHRBZqiePXumglS6zS5aL3R0dKhJSUn+aWlpYRUVFfoMBqPRysrqycCBA+OsrKwe371795uHDx8Oq6ur0w0NDb1JpVJfKJVKemlpqVVubi6ZQCBsio2N5bR3f0CR0V6CnX4+FBlfUExGeHi4T1VV1bzY2NjRQUFBv8yePfvMsGHDsjt9F8EBQAKQACQACUACXzCBDhcZN27csKqpqXF98eJFdzwer0IQBCEQCCJDQ8MSBEFuT5o0SdgcV4F78OCBPhAifD5fC4/H50+ZMgXUvVAXuouPj7evrKx0KisrMwV/f1N1m0+n01+XlpbeiYyMVB4+fNhZLBa71dXVMTAYDMrExKQAjUarqqurbeRyOQqNRqtjLEC9DWNj4yosFnuHQCAY8Pl81/r6elOxWKwCx4C0tnK5nM1ms8/Z2tr6AXcskUhEVCr/L1MtHo9HKBRKg4WFxYtmYZQ2ZcqUdrlKgTahyPiCr6j/GzoUGV+YyKisrJx/+fLlECgyvvhrD04AEoAEIAFIoIsQ6HCRAVLa1tXV4VJSUrAaBlpaWioLCwt5WFiYBGSBAg//Fy5cQINneC6Xi4ACWqGhoS0ZojRt5ObmYjRtkMlkVXMRPvmCBQsk4N8OHjyIA/qjqqoKtIMC7YM/S0pKWvrVnOvg4KDIzc2V9OvXD/3q1St8Q0MDhsP5P4MEGBsKhVJGRkaKo6Ki8BKJBCsUCt/iBvq2sLCQtR5je9YXioz20OsS50KRAUVGl9iIcBCQACQACUACkEBnEehwkdFZE/2S+oUi40tarfeOtcuKjF69esXjcLhFFy5cUFemp9Fo/REE+afA71FUKhUU4xvQ0NBwB5xHp9NpKpWqpRjfl1wnA7hLQUvGF3/NwQlAApAAJAAJdDECUGR0sQUBw4EiowsuyscNqUuKDDwe7+zp6ZnwXxMZW7ZsMUGhUBO3bNkyC1hFnZ2do2NjY9dolhSKjI/b3PBoSAASgAQgAUigLQSgyGgLpQ4+5h2RkYfBYEKzs7Nfd/AwYHf/nkCnioyRI0dOXrVq1TUPDw+2SqXCPn/+3CY4OHgrFBlQZPz7LQ3PhAQgAUgAEoAEPo4AFBkfx6tDjn5XZKDR6HE5OTkFHdI57ORTENCIDJqWlta+DxTj++F9KWx1dHRiJBLJGAKBULZ8+fJfEQQ5t2zZsvIff/zRqa0pbP+FyPiDz+eje/bseRAUphwxYsRzAGHXrl1Dz5w5Mz0tLe2LdpeCloxPsaVhG5AAJAAJQAKQwMcRgCLj43h1yNFQZHQI5s/ZyT9ZMibEx8eDYnx/qfj9b0WGv7//wvLy8mWg4CQUGUr+nDlz9jCZzLOLFi16BUXG59zqsG1IABKABCABSOD9BKDI6II7A4qMLrgoHzekDhUZ1dXVBh4eHovKy8uXQpEhmaNUQpHxcdsVHg0JQAKQACQACXx6AlBkfHqm7W4Riox2I+zsBv5LIsPZyMgoB2aX6uwtB/uHBCABSAASgAS6FoFOFRmgHgYKhULWrl2LAgX0uhaafz8alUqFvnPnDjogIECBQqFAnY2P+kCR8VG4uuLB/xWRcUssFrt0FZGho6OzWyqVzlGpVG+5S+3atctYJpNN3Lx582yYXaorXi5wTJAAJAAJQAJfI4FOFRmVlZVaQqGQLJfLlfb29v9X/e4r+CQkJBhhMBjD4ODgFygUqqWIYFunBkSGl5fXTyKRKMzc3DwPBn63lVyXOe6fRMb38fHx4Z8qJqMT3aWgyOgyWw4OBBKABCABSAAS6FoEOk1kREZGosVi8dD6+npbkUhUdubMmfNdC83fj0alUmESExO7a2lpSY2NjTl2dnZ8cMbTp0+Nli5dOrSioqJPeHj4KS0trbQpU6Y0fMzc3rFkvEKj0aEwu9THEOz0Y1tEBplM3ldSUrJSM6IjR470jI+P72oi45+K8Y18U4xv4DvF+FpExuTJk09QKJRDS5YsEYKXByP+oeL30qVLp+fm5s4YMWLEH1paWhuPHj2aBhi5u7vj6uvrE9lsdh9tbe3sjRs37tTW1r46btw4QVRUlEtqaurE06dPzyeRSDgsFhvZ0NCwTsO2rZYMFosVfeXKlbfqZFRVVc2LjY0dHRQU9Mvs2bPPDBs2LLvTdxEcACQACUACkAAk8AUT6DSRERoaimloaNjB5XJ95HJ56sWLFyOsrKz4IHC1q/MMCQnRRaPRvjU1NV52dnZZ8+fPf+Di4lL+jsjoGx4efhKKjK6+mp9lfKZoNPoBg8GgfqzIoNFoMVKp9C8pbOfNm+ckFArDL1y4EKKjo6PQ1dU9mpGRsRyMvqCgwODd7FJbtmy5Zmtr+1adDAKB4Ozl5ZWAwWBaKn7r6ur2VyqVapHh5uZ2aNWqVX9JYZuenj6SQqEoMRjMQDab3VLxG4VC3RKJRC4GBgY5U6ZM+YvIeP78ebxSqURYLNbBPXv2/BoQEKB+cL99+7bd0qVLp7148WLG0KFDbxAIhI2nTp1qERl1dXWJ9fX1fahUavaGDRtaRMaOHTtcMjIyJpw5c2YBgUDAYrHYtY2Nja1Fxi8ymWwugiD8mTNnRjGZzGiQXeoddykZi8U611pkLFy40LuiomL+5cuXRwcGBv4yderUM6NHj4Yi47NcGrBRSOC/QSAnJwfv4OCgRBBE/t+YMZwlJPBXAp0iMkDMwr59+7S2b99+gcPh9MXhcE+jo6OXyuXyrCFDhkjet1AgfiM1NRVbWFhI0NfXB4fI/f39JQiCqGMeQJu5ubnYgoICApFIVPJ4PFloaOhfXJXexEvg6+rqZOPGjQMxE+oPKFr25n/BTUEtdG7fvo1tfgDCNTQ04BQKhVwsFktCQ0NRo0aN8uDz+bufPHnCsra2/m3jxo1HRCJRXm5urgjElty8eZOpUqlMWCxWrqGhofhd4ZSSkoJDoVC4wsJCdGhoqOjd799xl4KWjC/vylWLDF1dXaq2tva+oqKi91oy3Nzcnuno6Gy6fv36Vc0UNSKDSCSWLVu2rKVOBhAZAoEg/OLFiyFUKlWup6cHREaERmT4+fktrKqqWoZGo5WjRo2avGnTphaRkZ2dbRMQELCVSCSqRQYajf6LyBAIBKBOxlsiIyoqaujp06enP3/+HIgMhUqlCtRYMoCAUqlUt4HIADEZ71oyQkJC/FNSUtQiw9HR8S8iY/ny5dNycnJmDBky5AaRSHxLZNTW1iZyuVy1yNi0adNOLS0ttSWjtcjA4/FYDAaztnncb4kMuVw+B4vFCsLCwqLMzMzaLDIqKyvnX7lyZfSAAQOgyPjyrjc4YkigyxG4du2aMRaLVdbX1zeOGzdODAZ4/PhxIplMRjR/73KDhgOCBD4xgU4RGffv36fIZDLHjRs3rsrOzvZBoVA1YWFhx1Eo1JHNmzdz3zfH/Px8IB70Hj58yCKRSGgajVbu5+f3QvOWoLa2VruiosK4sLCwB41GE9FotBIPD49yBEGkrYQEuqamhlRXV9ddLpeX9uzZs8WN6eXLlyZEIlGlpaXFNzAwEIBzsrKyDNlsdjeBQGBMoVCq9fX186hUKmrBggVBjx8/PsZmswksFut6aGhoco8ePV4QCIQ/hw8fLqquribLZDKdpqYmIpFIrDQzM1PfYDSfBw8eWDQ1NVk0NjYSzczMnri7u79lwYEi4xPv8o5vzhSFQrWIjHfdpeLi4r5PSkr6AYgMGo0GREZ8a5Ehk8nGAJEBivGpVKqWYnyNjY3hMTExITQaTf7GkqEWGW9iMhZWV1cvI5PJyiFDhkyOjIxsERlZWVnWAwYM2AYqfnt4eMTj8fjFFy5cUO9JbW3t/igU6rpYLFaLjNbF+Pbt2zf05MmT01NSUkbi8Xg5EBlNTU13wXlAZEgkktsKhcKFyWTmhIWFnSASiW+5SwGR0WxtUIuMffv2/dq7d++3LBnAXWrYsGF/sWSw2ewWkQEsGRqRAdyl0tLSJpw6dWqBtrY2FofDrWWz2W+JDBD4jUKhBPPmzYsyNzePnjdvntqSIZFIJm7duhUEfstcXFyiL126FKlhPmfOHO+ampp5iYmJYwYOHAhFRsdfL7BHSOCrI3DkyJGhJBKJwmAwXg8ePPgZmGBCQoITDocjBAYGPv8SvDa+ukWBE+pwAp0iMubNm9cNQZBZeDxecunSpSAQl9G9e/fHKpUKVBeubE0BWBh++OEHb7lc7o3D4TAymczk2bNnVlKptOGbb765LJFIkphMpn1ycvLAqqqqbgsXLkyMjY3tV1hYaCyVSosiIyNPo9HowtLSUrtz584F3r9/vz+FQiE3W0JWbd26tfzhw4f+4O2wUqkksVisxG3btl25efNmpVKpDM7Ly/OmUCgyW1vbkitXrvT38fG5PGbMmMKoqCj3P/7441cul4t1dXW9MX78+D9sbW2zEQS5e/To0cEFBQWBHA6H8eOPP94lEolXFixYUJ6SkqLF5XItwIObsbExSSgU6hUUFNh07979PolEunDw4MF8zbyhyOjw6+BTd6gWGXp6elQKhfKWJePkyZM9Y2Njv7969eoPnp6e6mJ8iYmJb4kM4C4FREZERMRfRMb58+eBu5RMX1//aFpa2orWIqOiomIZeHM2YsSIyREREdc8PDzU7lIakQHcpTw9PeMxGEyLyKDRaP1VKtX1pqYmtchYu3btoUGDBqkrfm/btm3o+fPnpwN3KS0tLUWzdeYtS4ZEIrkllUpdgciYNm3ae0UGgiB/sWQkJyfbrVq1atqbmIwb78ZkAJHR0NDQh0KhZK9Zs2anVCq9+r///U9tyQAi4/z58wuIRKLaktE6JoNKpf4CRAaCIIL58+e3iIyNGzcaYzAYtchgMBgyZ2fnt0TG/Pnz1SLjypUrY4AlY/r06dBd6lNfEbA9SOA/RuDkyZPM+/fvD2lsbDQ4f/78RjD9hw8fWguFQlM2my2l0WipH/Lc+I+hgtP9igl0uMgAAdNhYWGuXC53vaur6+GjR4+OZrPZYykUSsWIESMmjh8/PjM4OFioYb5r1y7XV69eDRYKhRZ4PP6GVColvnr1qieRSESPHTv2ppub28PFixfPwGAwvjQarXLSpEl7EhMT/R8/fjyGz+ebW1paxtvb20cNHDiQvHnz5knp6elL3rQd8ttvvz1JTEwEVolNlZWVejY2Nsf27du3/+LFizUPHjzYTqVSmfr6+g9dXFyS7t27N7Rv377FLBYr5/Dhw8YZGRnHgVXE2dn5wsyZM2PAg5ahoWHRgQMHAu/duzeturq69/z583/D4XAHg4KCKqKiohwLCgq+s7e3R+h0eh6bzVbW1NTY9uzZs4xIJF7dsGHD6/eJDAsLi1cIgsDA7y/rImyLyAjv1avXMwaDsfF9IoNAIJStWLHiLZEB3KXOnj0bAt7GvysyfH19F5WVlS2VyWRqd6mffvop2c3NrQ6IjOfPn9sEBwer3aXeFRlvLBnJEokEA2IyVq5c2RKTsXnz5qEXLlyYnpWVNZJMJv/FXUoul99qampyMTY2zv1QnQyNyNi5c+fewMDALLCMICZj+fLlIPB7OrBkvE9kaNyl3hUZ6enpE6Ojo+fj8XgcGo2ObO0uBUSGTCabg0ajBaDit7Gxsbri97sxGU5OTtGXL19usWSAmAwQ+H3x4kW1JQOKjC/rYoOjhQS6IgEOh0MdM2bMHIFA4HLy5MkwBwcHWXp6Oi01NdW5pqamp0wmOx4ZGdnYFccOxwQJfCoCHS4yrl27xkhISOidl5f3o52d3arY2Ngx9fX1M2QymXzGjBmRLBYrbs6cOcWaCc6cOTNcIpF4Nue5f3327NnV4N+vXbtmjcFgKGZmZjW5ubmMadOmbTE0NMQvWrTo4PTp0y8VFRXp9+nTZ1V9ff08bW3txqCgoG8XLlyYNmzYsJDq6uq9GpGBQqEuDxgwwFmpVB58/vy5o6Wl5ZlmAXFw7969/PPnz18zMzOTMJnMy+bm5hdnzJiBLysrowuFwpLt27czVCpVbElJCd3Ozm7fgQMHDvj4+IB0teog3KCgoDlsNnvOjBkzTuNwuAMMBkOVlJQ05tmzZxGTJ09eNWTIkHhTU1M2CoUywOFwWJVKVeXo6Kh20QIfTXYpkMIWiAwUCgVFxqfa8R3TjlpkGBgYqC0Zr1+/bonJAJaMy5cvTwCWDHd3dyAyNiUlJbXEZNDp9PNNTU0g8Lt85cqVewkEQjSwhP3444/qmIzo6Oj3WjJ69+69qKKiYqlEIlGGhISErVq16tq7IgNYMnr16hWPw+Fau0sFgEtKJBLhgMho7S6lsWRkZmaqLRnNc3o3JkMT+J0bFhZ2kkqlHmydXQoEfqPRaGDJOBQVFfVrv379WkRGRETE9JycnOkgJuN9gd9AZNBotOx169a9lV0qLS1t4qlTp+aDWCmQXeo9gd9qS8bMmTP3MJlMtcjYsmWLCQqFmrh9+/ZZVCpV5ujoGB0XF/eWyKioqJh36dKlMSDwG4qMjrlIYC+QwNdI4E39L/T69es9bt26FcbhcPSSk5MnGxsbN8XFxZFTU1N9eTzeELlc3CipeQAAIABJREFUvm7v3r1fTer+r3Et4ZzaT6DDRUZUVJQnn88fXFlZaePm5haXmJjoC9wxKisrDcEDh66u7tZDhw7d10ytR48ep6ysrHS9vb1jIyMjj7Se8ubNm2nNz+ST9u7dO4NAIOQ1B1Vt7tOnD/B1VNFotA0KhWKlRCIRhYWF/RwYGBg/b94839ra2r3Nb0BRCIKEKBSKy4MGDXJuDtI+lJaW5mhubn56586d+3/++ef6u3fvgre7tnp6ehwPD4/HkydP3s9gMJ4NHDiwvnv37r5KpTK2oqJCLTL27NlzoF+/fmqRUV5ertu7d+85QODMmjXrNywWe7C6urpnfn7+vIcPH3oMHz58zNatWx9oUt6+bwmByOjTp89PQqEwzMTERB34nZ2d3WLpaP+ywxY+JwEtLS1TsVh838TEhEKj0fa9ePFilaa/NylsJyQlJS3w8vJ6pquruyk2NrbFXYpOp0c3NTWNJRAIFcuWLQN7NXrZsmUtIuPcuXMhurq6UkNDw2OPHz9Wi5eioiIDEPgNRAYI/B49enQYcJfSiAzgLtW/f/9tOBzOyd3dPR5BkKVxcXHqmAwjI6MAhUKR0NDQgHdzczu8bt26Fncp4FN87Nix6U+fPh2JxWJlKBQqWCwWq2MyunfvTuXxeDfBWzpjY+MXM2fOPAGsdq1FBojJAMU2gcj45Zdffn3XkpGdnT09ODj4RrNVYuO5c+feSmHL4XDUgd9bt27dSSaT40eMGCHYuXOnM3CXio6OXkCj0XB4PH5tdXX1Wg1bBoPxi0QimaNUKgWzZs0ClozopUuXvtq4caMJDoebsHPnzlna2tpSW1vb6MTExJbzgLtUVVXV/65cuTJWIzJCQkJyPucegW1DApDAV0sAXVBQQF64cOHPWCyWRSQSH0dHRy8D98KYmJheZWVlAaWlpeZYLHbN9u3bocj4arfB1zsxTcKltsyww0VGnz59viUSiZNNTU0bSCQSt6GhQe/Fixf2WVlZ9jQajUelUv9XVFR0QRPQTSKR4m1tbRn9+/c/A1wuWk/qf//7n65CoYgAWWGIRGLqqVOnWkSGjY3NKpFItLzZLQsTGhp6xNfX9/zatWtdqqqqfgVtqFSqEGDJACJDoVAcfPr0qdqSERUVte/27dtFxcXFE+7cuTOdw+E4oVAo4L5V079//5OBgYFX9+/fr9Mc8BpbWlpKt7Gx2RcVFfUXkcHlcuctWLDgNJlMPnD69OlgPp+/pKKiQv+7776buHz58juOjo71H1ogEMjr7OwMRMZ0U1PT0mHDhi0NCgoqw+FwKLlcjoA/W39kMvD813mfd8fzKUbS2XNqyxw08wZj1dLSQmnGfO3aNcOoqKgj2traJBKJtK+0tFQdOwE+0dHRPWNiYibExcX9AIrxvceScVYqlY4FCQOWL1/+liWDx+P9CAK/iUQiysrK6sqGDRt+BWNoaGhgrF69+vucnJxJKBRKOX78+BkgNsnT07M6JiYGz2QyXUaPHr1BqVS6OTs7p44cOfIInU6XKhQKVFxcnPOtW7fWtkphe3jkyJEpYKw7duwYBmIyUlNTR5JIJNWAAQPmhIeHp4LvXrx4Qf75558PsdlsG319/WzgLkUmk9Uio6ysjATqZKSnpyeAH1YWi3Xo119/bbFk3LhxwwHEZGRlZU17N/AbZF0zMjK6xufze9NotEJgVXBxcfmTQqGIsrOzewAf5ytXrowD7lIYDAa4S6nFAnALI5FIUXK5fDYejxcOHz48wdHR8Q6Tyaysrq5mvHjxYgBwjaTT6Y329vbn4uPj1VZR8Jk9e3bvmpqa8KSkpGH9+vWLGTVqVJKdnV0B+K71GrdlT7T3mC9h37d3jp/7/M9xP/rcY25P+23ZM18yk7bMrz382sMGnKsZH3ANJRKJEpDhMjU1NTArK2sQgUBI8fX1PbFixYqs9PR064iIiKkgWYavr2+Gq6trsq6urgicrwI3MKwmweXbs5HL5SgMBqPOovkxn8/N7WPG8iUd2yz+Ppr1lzS/to4VPGtqWGiePcE+VSqVMi0trXxfX9+3Ehp9qN0OFRkxMTHmsbGxY7lcrpuhoWE0uKikUikhJyfHu7i4eC6fzwcxDltnzpx5ctasWS/BoPX19S9RqVQ3Y2Pje+vXr18nFovLBg8eLMvMzCQVFxcbp6WljTp48GCYtrZ25YoVK/aUlJQkgDSypqamP0kkkuWNjY2qCRMmrBkxYsT1OXPm9AUio/nhBEUmk0MbGhpiBw8e7IggyKEHDx44AJGxb9++owiC1FVXV7scP37cvKioyEqpVDq/evXKz9XV9bG5ufm+zMzMMgRBLpaXlzPs7e0P7t69e7+fn18uGC+wZPTt23cOj8ebN3PmzNNEIvHAH3/80Y/L5S58/fq1taen5zFXV9ezERERqcbGxtLMzEwGSHEXEBDQpFkk4HLl6+v7U0NDw2wtLS2Btrb2w+ZgXQFwPQFjBw+H4IMgCApYZTR/b+vmgcd9OgJgDVQqlXotNB+pVEqqra0NoFKpCi0tLSAy1PUswOfQoUO9EhMTJ169evV/DAajRiKRPBUIBK+VSqV6LbFY7BCVStWDSqUCS8YRPB5/Ijw8vBS4S/H5/B9B4LdcLieRyeRiCoWidj/C4XBEDodjAxIoAJExYcKEH8PCwq4MGDCgBKRM1NLS6r9o0aJlbDbbi06ns7W1tV9iMBh1mmahUMiora11Bz9IHh4eR5cuXXp47NixT8B3W7ZsGRUbGzstJSVlGBhbc02NeyQSqRbMV6FQgNTO/lKplGZiYpI1YcKEkxQK5cC7xfjANqXRaFkkEimdzWbXgX5MTEx0pVKpk0gk6uHn5/eYSCSuvHz58tM3iHD6+vo3hEKhb3OqXb6RkRFIiAASMcgRBNFp9mO2KCsr647FYtHNP+prpVKp2u1JpVKRqFTqbrFYPANBEJmxsXEZHo+vwmKxIhQKRRCJRMyamhoTJpNZ7ejoeP7q1avqzFzgM27cOFBkcMWdO3d66+npFWlra5cqlUoeuK7A9QbWBnzgtfbprhvYEiTwpRPQ3PNb3f8RPB4vo9PpKj09PWM8Hp9Go9ESV69enVJQUEA9cODAtJcvXw7n8/lGRCIR3GOqQSp+DQfNfeZdLuDB7ktn9QWO/7/OvLU2ULNoTrQCnj+VOByOr1Ao1r948aKkLevaISID+CgWFBTgt27dCrI49UIQhHPkyJFNbx4O0H5+foGNjY07X758aQ2yTDk7O59avXr1eQcHB2Hfvn03VVVVhQqFQvBG9FRFRUWeWCwWu7q6ihctWsSrqqoirl69+kcsFst0cHBInjlz5jaRSEScN2/ecoFAMJlMJr8YNWrUypUrV+Z4e3uPrKur2yOXywmGhoabnZycQApOo4aGhpXZ2dnmVlZWsYsXL47W09OrPnv2bLCJiUmqt7c3JykpySc6OnqDvb19nqGh4a/l5eUvlErlyfz8fEsLC4trgYGBF3E4XJqPj0+hh4cHddCgQbPZbPbcyZMnnyOTyb+Ch5tXr16FZWZmhjIYjGoCgZCEQqGe4PF47pIlS/hUKjV3+PDhIEZD/dGIDA6H8z8MBqOgUqm1GAwGPGS1PMxq7jvg3z50c2rLBoDHtI/Ae35owHogKpWKQKfT+VpaWsfS09PVmUXA58CBAx43btz4PiEh4X/g7yCNoUaoAIEgl8vxzRcwRkdHp3zhwoXHCQTC0cWLF5esX7/etqGhYVrzw/gQsVhMAz88CoVCLTrBR6FQYJVKJci4pBozZsy64cOHxw8ePLgYiAwSiRSwffv2yZWVla5v+mz53WrVN9KzZ8+Ls2fPjhk+fHgGOG737t2Drl279k1WVtZAhULRctMFew/sOZVKhcdgMBhTU9Oc8ePHn6VSqb/NmjVLBCwZ48aN80tPT78CEj0A0yr4Dzykv/kgCoUCjcFgJJ6enmkEAmFxUlLSY/Cdv78/tq6uLlooFHpIJBJgsgPnavoD9ysMmCsajQbtbWtOF70N3F9qamq0AgICIoRC4Vjw5g+c92auaqEABAMYt7m5eUX37t2Tzpw5s0MzmO+++y5AJBItTE1NdZTL5S2vEzUPD5prDYz/zbzbt2ng2W0h8F//kW8Lo//iMR3yzPIhsG/iLdRfa+5n4J4A7jHgPgHq94Dsf+bm5tksFuuXadOmPb5x4wZRKpX2v3z58rz6+noLUJNIIBC0vh+q23v3d7y1Swr47mNcVLrIxoDXcBdZiE8xDPCSG4vFKggEQgMajf721atXakPAP30++wULLsqkpCS8XC432bhxY6Senh7F3d09oVu3bmdKSkqka9asQRYsWNCrrq4uPDk5eYBSqcQxmcyr27Zt22FpaZmbkpLSe+fOnVPAGwAcDofX0dERgjecBgYGDzZs2HBYqVQ+PXz48Nzy8vJQDoejWLdu3UI8Hm+8ZcuWcWw222L58uWHVCpV/Ny5c7mOjo4jJBIJyCRlxmQyGywtLQtB4a7MzEwQiIW1t7d/NHz48MsUCuXp1q1bo9zc3O5MnTr1emxsLOHmzZt7+vfvf8nPz+/3GzduNDW7c626efNmX1AYzdbWNs/Z2flPDw+PEzQajbJ06dKwioqKCePHj0+m0Wi7p0yZUvzDDz/4vnjxYjOXy2WCN90gfa+hoeHrCRMmHGYymdemTp1aplmsqqoqfWdn5zUNDQ1z6HS6wMvLK05XV5enVCrR4MGSQqGowBth8DAFbmyt37a2PMW9KVL4Txvgn75vfVP9p2M134Ob7785r63t/91xnfHWB1jk3jzYqs3acrkcw2az9el0egOZTL526NChC5oxnzt3rkd8fPywGzdugBTO4AFaDuIowIM0KPjY2NioI5FIiFQqtRJkJ1OpVL+vWrWqIiYmxojP5/s9fvzYSyqVamnaIxAIiFgsRgQCAVkikZBxOJyqd+/exwYOHPgExGSAgpIUCsX6/v37njwejwketkE9GIlEov5RA+ZQ8IZCKpUiRkZG6f7+/ukODg5VoP3k5GTWgwcP+paWlvYEx4FzwPw0D+319fWM5usJz2AwikaNGnWNQqHcASkZVSoVzt/f36O4uPiwRCIhAKEMbk5AUwFXL5Aul8/n49FotMLHx+c5kUj8+cKFC+mgz9DQUIyVldXsxsZGW7FYTARvTsCYwVgBV8BGIBBog1S9aDQaWCRiwHlA8Kxbt26AXC53AbU5wA+y5jzwPWAN9iSZTOYCUT9jxow/NQy3bNli39TUNKS2trabSCQC1xhYFyDg1PdHjaXwfddZW/fs3+1L0Fdb2wHHgbm15cXCF/hQosEAH04+ZkN85mPbe0/92P3dhul81PXyofb+6Tfqb8at7l9z2QK3EgKBoHabEovFVARBcP37979JJpOvTpgwoXzp0qX2CoViSUlJiTkGgwEvnkAtMJCtT73PNdcy+B1pfV23KjQMjvvLNdHW+0AbeH7wkHbeQ7rsddzePd0epp/j3M9wjf1lmG+eNZUkEkmAIAjwgH6r3MSH5vVJLta/g5aTk4O/f/++WVpa2nShUGiGRqPR4C1tUFDQH3g8/imNRqPevXu3d25u7vCGhgYSaEtLS0uor69fMGLEiHMNDQ3sZ8+eWTc2NvpxOBwPLS0tEYlEegRSywYFBb328fFpWrJkiT4Gg+mlUCh8pFIplcFg1CuVyhKZTPbS2Ng4p76+XgBcqCIiIvSlUqlbXV3dSAKBQGAwGOl6enqFZWVlgeAhi8lk5jo7Oz9ls9kFJSUlgxQKhY1MJtNWKBQiMpmcTyKRnpHJ5AqJRIIlEolW6enp4xEEMdTR0SkYMGBAkpWVVeXBgweHsdns3qAOBp1OFzs5OcWxWKxHly9f5gqFwm7a2tqBdXV1LAwGI7K3t79HoVBuOjk5cQMCAlrMpiAmw8nJCcRkTDUzM3vNYDCmWVtbt2TcIpNBmQ+1q8vn2K+wzU9AoLa2FsNgMMAFKTp27Bhf0ySIkbh8+TL51q1bNPDA3fomDv6fw+GAB2mEwWDIlyxZ0sjj8cDelUdGRmLNzMxI9+/fJ4IfNU17YC+AfQAe3JtrRqBJJBKqb9++PAsLiyZQ0R78kObm5uJu3rxJrK+vf7/T75vGyGSyxMPDQ6LZi+DavXr1KqmgoIAIDpFIJOofDU2fQqEQw+fzEfDmbtKkScJhw4aB6vbqh/mAgABCSUmJIRBA4BwQ0wH+BHMG/8blchHwb76+vhKxWFyflJQk0cwpPDwcxDzhmgvtgaKbKs0+B/MG/4F5AktGswVEEBcXp2YL+lyyZImWtrY24e+Wj0gkKqysrKStK+5GRkbiCQQCuaSkBPd315Rm3p9ge8AmIAFI4Asn0Pp3GLzsAfcOBwcHarNFt7tAIPDF4XC/LV26NL+5Vpc1giDTaTRaXVNT05OCgoKWmlit7zfv+12H8QFf+Cb5CodPIpGUJiYmDeC5pC3T++wiQ6VSoQ8dOkRJTU21k8vl6ohlLS2tpoEDB9Y0F86qcXR0xF+/ft0gKyvLROOSARQ9mUxuCgkJARmVBI2NjaSSkhKDvLw8AyKRKG9+01k9ZMiQum7duqnjGN70wWhsbDQqKSmhUalUsZWVFcfHx4fTOjUsiK1KSEig3L9/31ImkwGzZr2trW1jSUkJKNwHfMVBUGi9l5eXIDEx0SA9PV2vvr6ehEajZcHBwVXGxsbAGiIF/ZWXlxOOHj0K3nxqUSgU/ujRoyuAP+b+/fst+Hy+HnAHAeYlZ2fnSicnp5q7d++Kvv/+e1xSUpLp69evGcD9KSgoqLqxsbEWPAy2XizgLuXj4/OTSCSaYm5unofBYGB2qbbsZngMJAAJQAKQACTQSQSAFffSpUuGHA6nn4mJSYanp2dxQkICtqmpyZXNZvcikUhPxowZ81Tz7NJJw4TdQgIdRuCzi4wOm8lX1JEmJgOIDDMzMxCkOw6msP2KFhhOBRKABCABSOCrJJCYmEhAEMSSTqcLLS0tuYaGhk0gpe2xY8f8dXV1KyZNmpRnYGDQUhfrq4QAJwUJvCEARUYX3AqgTgbILiUUCkGqXyAyxkOR0QUXCg4JEoAEIAFIABJoA4GioiKitrY2TiaTKUxMTEDWO/iBBL56AlBkdMElBiLDy8sLuEtNNjc3hyKjC64RHBIkAAlAApAAJPAxBDTB5u0MqP6YLuGxkECnEoAio1Pxv79zjSUDiAwmkwlFRhdcIzgkSAASgAQgAUgAEoAEIIEPE4AiowvuDigyuuCifEFDAgkO8vLyQLVxLA6Hkxw6dKgJZFf72CmABAfFxcV4EomEMTIyakllBmpf1NTUEMViMU4ul4ttbGxA2lpwLyGWlpaCwoDqLFYUCgXF4/Ea3N3dQTskLperTvxAIBAUBgYGMoVCoeTxeCCxAkgtC9IyK5RKpdjS0lKam5urhcfjSXw+H2VkZAQyTEmlUmkTSLzwsfOAx0MCkAAkAAlAApBAxxOAIqPjmf9jj0BkeHt7/yQWi2FMxj/SggdoCKSkpOBKS0vpL168MLK1tcUYGxurCgsL0UKhkM/j8aqXLVvWkkq3LdRWrVrVjU6nG5LJZHl1dfVzIFRSUlK0QFV7qVRqAB7+U1NTlUVFRfWzZs2q1tXV1Xn69KlFQUGBUWNjIyYkJKQUhULl6ejo4O/du9ctPT3d1sjISARSPffs2bNWKBQqnz59ap+SkqKnr6/PHzp0aKmdnV0ZlUptfPLkiVFubm73zMxMk969e9daW1uXmpqaVoPj2jJ2eAwkAAlAApAAJAAJdC4BKDI6l/97e4cxGV1wUb6AIcXExOgrFIr+6enpvQ0MDPKMjY2rS0pKWDgcDhS1u/Djjz8+b+s0YmJiMI8fP/5BpVJ5KZXKArFYHHno0CFZfHy8PY/H86ioqLAwNzcvzcjIcAICZsmSJUepVCrl2LFjg9LT0wfxeDztZcuWbZPL5Sl6enqEAwcODM3Ozl4K3P8cHR0vjxgx4kl6ejo+NTV11q1bt4IYDEbmnDlzjvv7+z8tKyurFwqFlqdPnx6bnZ09JTg4+Hd7e/tr3t7eWRYWFqCQFfxAApAAJAAJQAKQQBcnAEVGF1wgmF2qCy7KFzCkkSNHOjXXytvGYrFOurm5PWlqauLeu3fPuNl1agudTj9+6dKlRARB1LVl/u5z+/ZtIp/P94qLi5sok8ksdHR0UsRi8U9AZMydO3c0giC21tbWJywsLKSZmZkjEQSxZjAY2d27d49XKBR2169fH15WVma8fPnyhaWlpUI8Hm9bVVXlnZ+fD6p4x5iZmRV/++23wrS0NCqXyx25f//+2SKR6OaSJUs2OTk5Cd3d3eV37twh7Ny5c5BAIFg8fPjwDV5eXs99fX05CIK8VVPmn+YCv4cEIAFIABKABCCBziHQISID5I0mEomWtbW1VJlMhgPF9qRSqboCsI6OThODweDZ2trW6uvrixAE+Wjf8c5B9/l61bhLgRS2MLvU5+P8tbUcHBzshiDIIXd391PW1tZJYWFhhQsWLDB+9uzZMVNT09Nr1669w2azQbF7lK6ubgOYv1QqJfF4PDydTufa2dnxc3NzUeXl5YZFRUXDgRVEJBIx0Gh0sVAoXL1x40ZiRETEBKFQaB4dHR0Bzt+/f3//4uLiwNevX+shCLJ4/vz5zKtXr44oKioy/f333+dfuXKlh1Ao7CGRSEDF8QI+n/8iMjJSLXRiYmJoOBwueP369T+y2ezk0tLSyNZrEhQUFIhGo1eMGjVqxejRo7OA6xeCILoKhQKjOQ6UF5dKpSDGoxLGa3xtOxrOBxKABCABSOBLJtAhIgP4cYvFYrfExETv4uJic7FYjDU2NhawWKzXRUVF5JycHGJZWVl1QEBAGpPJLFy+fDmvM6CCgFkUCoUgCCLrjP41fUKR0Zn0v9y+J02a1AOFQi0D1eZJJNI9S0vLLAwGw3j06NFAa2vrOw4ODoK8vLyebDab4uLikuzu7i4tLy+3qK6uNmKxWH86OTmVXrlyhapQKNwkEokOCoUy5/F45lwuly8Wi1fOnDnT/OzZs2NrampoZ86cWQFI/fHHH07nz58fn56eHuDs7Bw6bdo0Rmxs7PDKykqbAQMGbCGTyY5SqRSImaLp06entaYLRAYWiw3asGGDRmSsbf394MGDgzAYTMSwYcPUIuP3339nEolEVxsbmxoCgaAsKyvTqampoYtEIjkajU5auHBh/Ze7enDkkAAkAAlAApDA10WgQ0RGfn4+oampySoiImJhZmbmIC6Xq+Ps7JwfEBBw8P79+x4vX74cJhAItIODg38zMTE5HBUVld7ReaSBtaWgoEBfqVSiw8PDQcBqp32gyOg09F90x7dv39ZRKpVuq1atimAwGFIbG5sSKpXa1Lt37zMsFqv2559/9i4oKJhaXl7uwWKxFg4aNKi+srLSvayszMzJyemAj4/P66SkJFu5XB5saWl5QCwWD6ypqelbX18vEIlEK0JDQ72ePn06sLa2Vr579+4NANaTJ0967NixY2JGRsbYyZMnjwkMDCScO3duaHV1ta+tre1jPT09AQ6HuztjxozUd+ECkYEgSND27dsXCgSCOwsWLNjM5XJRdDpdfWhiYmJ/qVS6cOTIkUuByNixY4cbkUgM9Pb2TtbR0VHdvXvXo7y8vCcKhWpUKpXb9u3bV/ZFLyAcPCQACUACkAAk8BUR6BCRAdJbpqamYk+fPj3lxo0bk6qrq20HDx58l0ajrdXT02PeunVr4oMHD75hMBhCGo02Jz8//zyCIPKO5BwXF9crLi5uaEVFhTQpKWlTR/b9bl9QZHQm/S+378jISHRQUBDh2rVrYRkZGUMFAoEpk8nMc3FxWT169OjSO3fuEK9fv94rPz8/ysfH55qpqalQJBIJdHV1T1MoFLalpaWlUqk0QaPRoBptelZWVgiXy+3H4/H4AoFgRf/+/QNevXoVwOVyhbt27WoRGZs2bZqcnp4+buHChd/0798f2bZt25i8vLxv+Hy+YvDgwRccHR0vTJ069S9B5xqRsXHjxqVUKpUzduzYRJlMhkKj0WiwChkZGbZ5eXl9xowZM2fSpEnpKSkpOkQikSkUCrPs7e11FyxYMI3P57uAAHMcDpcRHBzckmb3y11FOHJIABKABCABSODrINAhIkODasWKFZMSExOnVFZWOg4dOvSWSqVaHRISQtq7d++EP/74Ywkej1fq6urOqKioOIMgiAScp1KpCDU1NVhDQ0OFJmgVuDXV1dURpVIpgclkcjVxHCCFJ5PJ1DEyMuKz2WycJgd/t27dOCgUSllQUKAtEol0hUIhBviko9FoPogNAX7eU6dOXSUSibyJROLLzZs3rzM2NmYrlUp+Z/h5Q5HxdVxcHT2Lbdu2GWCx2AE0Gg3/8uVLZWVlpaGWlpZHbW0th0wmn92wYUPqyZMndSorK0OKi4sDDA0NGz08PG4sWLDgArg+1qxZMwq4I+np6VU1NjbyysrKfBsaGhzlcrmwd+/eh5lMJur58+fu1dXVioMHD64D87t79679nj17Jjx//nzEpEmTxgQFBZHPnj07sqysrI+2tvYNqVTqQCQS2fr6+g/mz59/89mzZ/xx48apg7c1MRlr165dBLJQzZw5cy9wrQJ1M8D3Dx488OVwOFPHjBmzODAwMJNAIMikUqk2DofDhIeHT8Lj8aaGhoYvp0+fHu3q6sqHQeEdveNgf5AAJAAJQAKQwIcJdKjI+OmnnyZfvXo1rLy8nDVs2LBbzQW41lCpVLM///xz8rNnz0YZGho+MjAw2PL06dM/Fy9eTMnJyembm5trZm1tXbV48eIcDAbD/umnn3zKysqY4EHK29ubLZfLY/38/Ohnzpxh5ebmOmhpadEGDBhwr7S01KC4uNgexLYaGRkdZTKZRhYWFqbu7u4Ij8cjp6SkEGtqanJmzpz5kkgkOs2dO3e3SCTqwWAwnqxdu3ZHt24LFrhIAAAgAElEQVTdXunp6VWbmJiAt7od+oEio0NxfzWdDR8+3BFBkE1ubm5H+/Xr9/zZs2eksrIy//Ly8lBjY+OTERERSY8ePUIJBILAhIQEd5lMpqOrq1sQHh5+wtnZuX7dunWBJBLJSU9Pjw8CqrOzsz1ra2t7qFQq4bBhw34zMjLKj4uL61tXVwdiMlYDcBcvXux169atkLS0NDdXV9ew8ePH64PA76qqKpu5c+eu37Fjx0AsFuuBw+FwYrH4ka+v77XBgwdXAfEORAaBQAhat27dQg6Hc624uPitmIz+/fuDmIwVY8aMifD398+2tbUVLlu2zKiqqmqsTCZjMRiMnODg4GtUKvW1v78/eAmhTiYBP5AAJAAJQAKQACTQ+QQ6VGSsXbt28uXLl6cUFxc7+/v7PyEQCPs5HI4Xl8sdwuFw0NOnT//Z19f3DoVC4URHR3cvLCyMuHv3bhCTyXyycuXK43Q6PW/r1q0RmZmZA0DhYFdX1z+xWOys0aNHmx8+fHh2bm7udKFQiBo8ePABNpttVlBQ0FsmkwlsbW1HUKnUYDqdbjV48OAH1dXVlLS0tL58Pv/unDlzzqLR6F7A5UIkEnVnMBiPlyxZsp3FYr1ydnauRhBE3NHLBEVGRxP/Ovrr0aOHZ3N62WgbG5uZs2bNejRs2DDxvHnzGFwud7u1tfWtQYMGPcrKyiI1NjYOMjExSbt69ao3j8dz9fPzi2YwGHfd3d1BggZ9AoGgdle6fv16cG1tratEIuGHhYXtMTIyKly7du1ouVzePSIiYq2Dg4N8+/btQxsbG/vU1dUBK8OWqVOnml+6dGlUcXEx89KlS/8rKioirFmzZjSHwxnP4/Es7OzsdltZWT3w9/cvKy8vx4OYjK1bty7kcrnJ+fn561pnlwPZpRAEASJjpZ+fX1ZiYiLu5cuXPiUlJeucnZ0vWltbXwUvCV6+fEmtrq7mBQQEdKiL5dexa+AsIAFIABKABCCBz0OgQ0XGypUrJ8fFxU15/fq1T7du3ep1dHRq6urqKHg8njtq1KirvXv3PsdisUrNzMzE9+/fp6hUKveRI0duYzKZlUuXLt0PcumTSKTh69atm8/j8ZxcXV0fYLHY6VOmTKn/7rvvflAoFDtAelx3d/cHZmZmbAwGgxWLxQp3d/eftm/f/iOBQNB69OjRoufPn9fcv39/DoIg1bt3744BMSPdunVLIBKJzlpaWgmpqamzgadWZ70ZhSLj82z2r73VyZMnOzaL75+dnZ1vGRoaXv/+++/zfvnlF4PHjx9vptPpF3x8fDhCodDFw8PjTzKZXJKcnNyztLQ0NC0tza9ZUM8GCRfWrl0r1XCi0+njGhoa+tTX1/PpdPqayMhI2apVq0YSicQekydPPoNCoernzZv3A5VKNZ4zZ84JPB6fLRKJ7OPi4kYWFhYCkTEHXEdXr17VOn78OAgY3yyVSnHOzs6nv/vuu99LSkoqEAQZvGvXrh9EItGNV69erde4SYIxvMkutWLEiBFr3Nzc0k+cOOGuVCqnCAQCI5Da1tLSMnX06NE0hULh0NDQkBEQECD42tcYzg8SgAQgAUgAEvhSCHSoyHjjLqW2ZPj5+T2TSCQHKBQKraqqKiA/P7+vSqWqcXJy2rtly5ZrwLuioaHBZfTo0b+YmZlVLVq0aP/r169v9OjRY3BkZOQPjY2NriwW6wEOh5uelJRUh0ajw1Uq1S4A3tvbe4mPj8/9mpoaIfDx/vbbbyvDwsK2y+XyQTo6Os8mTpyYxGAwXuJwuFcLFy6sAOdYW1sn4nA4l2arRkJOTs7MzlxAKDI6k/6X2/fSpUspGAzGwcDAwFMulyNKpRIUwlPJ5XKOhYVFeVZWlm1dXV3vUaNG/U4mk9Pv3bvnxmazxxUVFbGYTOZjY2PjiyEhISmaOKRz584FcblcNx6PJ2xqatofGRkpP3bsmFlTUxOLx+PZKZVKUNMG9FEwZMiQTKFQaJyUlDSwsrLSQyKREFxcXK4jCHJ16NChyt9++80/JydnllQqJVIolGo9Pb18BoNRxePxbEtKSnoQicQqW1vb2yEhIXdJJFJFQkKCa3Fx8dCSkhJfU1PTDEtLyxwOh2NYW1vrRaPR6nR1dbO0tbUbVCoVvqmpSRuNRp9dsmRJ7Ze7enDkkAAkAAlAApDA10WgU0RGaWmpw4gRI9SB3z4+PoLTp0+Pyc/PX8vj8WigkFhQUNBxUOEXi8W6jBs37hdTU9PqxYsX7wMiw8LCYvCmTZt+4PP5ri4uLg/QaLRaZKBQqHAEQdQiw9fX95tTp05d6969u7reBggU9/T0XFJbWxvG4XBMzMzMsolE4jNtbe2Ee/fu3W52yZA2u5okYjAYFywWm5CVlQVFxte1z/8TswHZpb7//nvc1atXncRiMQWNRqu0tbVlLi4uhYaGhrLjx4+bVVZWmo8ZMyZHX1+/4vr168YCgcC+vLycoa+vDzK7ZQ0YMKBI43Z08eJFC7FYbFBfXy+vr6/PiIyMVObk5ODT0tIMXr9+bQ8CtE1NTavc3d3LORwOv9n90TAuLs6mrq5OH4PBoGxtbdkymez5qFGjlJcvXzbPyspiaQrpUSgUMaiVU1NTQ5FIJHgikSgzMjKqCwkJeSmTyUClcouamhqbwsJCuq6urtjKyord2NhIqKio0AXJHhgMhgSLxSqlUimIsUIwGExqZGQktGT8J3Y6nCQkAAlAApDAl0Cgw0UGcJcqKytrERknTpzI9/LyCmpqatr74sULCw8Pj4e9evU6MmTIkFgikegSEhLyC5PJrFq4cOH+kpIStchYv379D0Kh0NXNze0BCoV6S2QgCAJExrjjx48n29jYNL5Jn0tKSkrye/z48ZDU1NT+XC63O41Gk5iYmJzYsWPHtgEDBlT06NEjAYgaHA6XkJGRMaszFw9aMjqTPuwbEoAEIAFIABKABCABSKC9BDpUZKxbt27SpUuXppSUlDiOGjXqtkqlWnX8+PECX1/fILFYvPvly5fd3N3d7/r4+BwJDAxMIJPJTkOHDt1tZmZWt2DBggM6OjrXhULhkI0bNy7g8/nOTk5Ob7lLoVCoXSqVCuXl5TX+t99+uwZERkxMDMbV1dVCIBAQeTwe9c8//2QdPnx4aW1trZm5ufn1TZs27QoNDb1jZ2d39Y0lIyk9PR3EZIDS352SrQaKjPZua3g+JAAJQAKQACQACUACkEBnEuhQkbFq1aopcXFxYWVlZY6DBw8GmaGWrV69unrcuHFjCwoK9jWn38S7urpunDdv3kl9ff1yBoNh0adPn6P6+vp6vr6+l5csWXLw5MmT31y+fBlkqjHr1q3bI6lUOjUzMxP4YqvdpYAlw8fHZ3xcXNw1XV1dYMnAZGRk2N2/f9+toaFBoK2tnVpRUTHu9OnT00gkUsrZs2d/9vb2zrW3tz/f1NTkh0Kh7hcWFk4Bi5Kamirx8PCQdfQCQZHR0cRhf5AAJAAJQAKQACQACUACn5JAh4iMmJgYklKptL93794oUPuCw+EY9ejRo9zW1vY0mUyWFhYW2r5+/dqxqanphampaUJERERWc/paSc+ePclTpkxZgcFgejEYDI6Xl9cfILj0wYMHXkKhUA8EgwYHBx8xMDBo3Llz57CSkpLpCoUC5e/vf6R///633d3d8y9cuNAwadIk/d9++22YTCZjgDS4TU1Nts+ePdOTSCTP169ff83Dw4M3YcKEKRUVFUOVSiXGy8vr9379+mV279692M7Ojv8pgbelLSgy2kIJHgMJQAKQACQACUACkAAk0FUJdJjIQKPRjtevX3csKyszampqImhra8tdXFxeIQiClslkODMzM46zs3Ouqalpbbdu3Zo0wFavXt23sLDQUSgUkh0dHSt1dHQEmZmZoA0tKyurOl9f31d4PF56+fLlbnl5eSyQTapXr15FPXv2zANBrGZmZvUqlQq3fPlyLywWC4r4CXk8HsHMzKzSzMysaOjQodWgr7t373aLjo52q6urMzUxMant3bt3uqGhYVlnpMWEIqOrXi5wXJAAJAAJQAKQACQACUACbSHQISKjLQOBx/x/AlBkwN0ACUACkAAkAAlAApAAJPAlE4AiowuuHhQZXXBR4JAgAUgAEoAEIAFIABKABNpMAIqMNqPquAOhyOg41rAnSAASgAQgAUgAEoAEIIFPTwCKjE/PtN0tQpHRboSwAUgAEoAEIAFIABKABCCBTiQARUYnwv9Q11BkdMFFgUOCBCABSAASgAQgAUgAEmgzASgy2oyq4w6EIqPjWMOeIAFIABKABCABSAASgAQ+PQEoMj4903a3CEVGuxHCBiABSAASgAQgAUgAEoAEOpEAFBmdCP9DXUOR0QUXBQ4JEoAEIAFIABKABCABSKDNBKDIaDOqjjsQioyOYw17ggQgAUgAEoAEIAFIABL49ASgyPj0TNvdIhQZ7UYIG4AEIAFIABKABCABSAAS6EQCUGR0IvwPdQ1FRhdcFDgkSAASgAQgAUgAEoAEIIE2E4Aio82oOu7Ad0RGHgaDGZednf2640YAe4IEIAFIABKABCABSAASgAT+PQEoMv49u892JhQZnw0tbBgSgAQgAUgAEoAEIAFIoAMIQJHRAZA/tgsoMj6WGDweEoAEIAFIABKABCABSKArEYAioyutxpuxQJHRBRcFDgkSgAQgAUgAEoAEIAFIoM0EoMhoM6qOOxCKjI5jDXuCBCABSAASgAQgAUgAEvj0BKDI+PRM290iFBntRggbgAQgAUgAEoAEIAFIABLoRAJQZHQi/A91DUVGF1wUOCRIABKABCABSAASgAQggTYTgCKjzag67kAoMjqONewJEoAEIAFIABKABCABSODTE4Ai49MzbXeLUGS0GyFsABKABCABSAASgAQgAUigEwlAkdGJ8D/UNRQZXXBR4JAgAUgAEoAEIAFIABKABNpMAIqMNqPquAOhyOg41rAnSAASgAQgAUgAEoAEIIFPTwCKjE/PtN0tQpHRboSwAUgAEoAEIAFIABKABCCBTiQARUYnwv9Q11BkdMFFgUOCBCABSAASgAQgAUgAEmgzASgy2oyq4w6EIqPjWMOeIAFIABJoK4HKykotpVJJUqlUqkePHvHGjRunaMu5+fn5BKVSSQHHUigUkbGxsQRBEPW5ycnJ3QQCgZ5AICAQCAQ5DodT/zsajUaUSiWaz+fjEQRR4vH48m+//ba4Lf215xgwViwWSyIQCFixWCxramoSOzo6Sv+pTZVKhUahULjy8nKylpaWnMFgNCEI0nJeWVkZCYPBkEE7EolEYGlpKQXzUqlU4DkEX1xcTJLL5Tg8Hi83NzdvQBDk/7F3HmBNXf//zw4QQgh7hr03IrK0guACBBEsaAXcq1ZttdpaLWrdiiBo60SpSotaRXEhirgAZROQvXcYATLI/nvyM/6RatV+wYKePI/PI3Dvuee87jk3530/S/Sua8K/QwKQwMgmAEXGCLw/UGSMwJsCuwQJQAKjhoCUlNQEgUBgKRAIwEZd3G8UCuyBEQjJz+D/8vLyzTdu3EhvbGwUCwZDQ0MDgUDgUldXJwtOGXg8OF9eXl6aSCTisVgs28jI6PcbN250go3yunXrwObZOj4+3qi9vZ0IjkWj0Qgej4fAYrEIAoGAI5FIBCAcnJycns2YMaMwJCSkGbTv4+OzmMVi2bHZbIJAIOBLxAfYfKPRaPEGHHQbi8WmREZGXnBwcOCB84qLi2XXrFljeOfOHdfB4wPXl4xTQUGBNXPmzHo0Gp197NixHiAGvLy8iOnp6TMEAgFRKBQiBx4vJyeHIxKJUlJSUmg9Pb1OAoGQnpSUVJKWloYRCoWqISEhju3t7RqSa0qug8VikdLS0lgSiSRtZ2dXb29vnx8REUEFx2VnZ2MXLFjgxGQyJ4Lju7u7mUwmk8vj8UTg2rKyspJrYkQiEQ2FQsVVVlZyRs2Egx2FBCCBNxKAImMETgwoMkbgTYFdggQggVFDAI/Hx4pEohVAZIA34kAIoFAosdoAm2o+n49GIBBIeXn5B2lpaSsIBEKlkZERx8TEJJDD4UQ2NDRoIJFINDgP/EMgEKANBDgPbNJRKFT72LFjPZ88efIciUTy16xZo45CodacPXv2y46ODh00Gi3CYrF8Pp8PDhZbJLhcLmgPMWnSpN++/PLLM4sXL84E/dHT00vs6emZ1tfXJ4NGo7lYLJb18ppIgUCAZbPZRDAIAoEQW15evlFNTY0Jznv69Kn2jz/++OXdu3f3gZ+BBQScBzbxYOMuEAhQ4Lry8vI0f3//2xgMZuuxY8eqRCIRxtfXV+/27dspAoFAF/B5yQaMFfAB5wE+QjMzsxoCgbD56dOnCYmJidJycnJO4eHhW1tbW8eD83A4nOClyAB8wH4CxePxUA4ODvdcXV1PRUVFnQN9a21tJZibm39Lp9O3gePRaLQQ/ANtiEQi8TVBf8E9QSKRxUKhEAinnlEz4WBHIQFIAIqM0TIHoMgYLXcK9hMSgARGIgE8Hn9YKBSuABtaEokkkJaW7kWhUP1gQ4tEIrHt7e0kHo+HfSkyVnZ1dVW6u7v3GxgYBPN4vOimpiYlKSkpsLFnSUtLM4F1Aezee3p65BgMBnj73+7o6Oh1+PDh58Cy8FJkrDp37lxIb2+vrpSUFIdAIHSCzTvYezOZTJmOjg6FN4kMMzOz8+3t7dP7+/sxhoaGdba2trkEAoHBZrPxQOykp6dPFIlEeFlZ2djS0tJXIiMtLU1r27Ztsx8+fHgAjFNVVZUuIyPDYrPZQOAgWCyWDIPBkMHj8T3e3t4pL3bvW8+ePVspEomwgYGBBpcvX76FRCJ1gIuWjIwMG5wLxslkMmX7+vrkeDye0NTUtEZWVlYsMtLS0qR4PN640NDQbW1tbROAiFJVVQWWETBGgUgkQgNXMhqNJmNtbZ3u7Ox8KjY29uybRIaioiKTQCD0o9FoHrhOf38/AYgsDoeDBUYaBAIBRcZIXFiwT5DABxKAlowPBPYxDgciY9y4cVtYLFYYhUIpQ6PRs6lUatXHuDa8BiQACUACo52AiorKPg6Hswy4K7m5ud1iMpnJ9fX1NYqKingLCwvtpKSk75lMpgmJRHqQnp7+SmSYmprO4nK5+1tbW7WNjIyekUgkcN4j8MYdWCUQCEQYm80O7Ozs5Dg5OXnGxMSUApGxc+dOZSQS+dXBgweX4XA4rIGBwd3q6up4wJFMJmObmpomdXZ2/gh+9vT0jFq2bFl8YGBgHvjZ1tb2dGtrq49QKOR6eXndlpeXj5OSkmonEonyNTU1Y86fP7+Dz+eTgCWjsrLylch4/vy54rx582bl5+cf0dfXr8Xj8Sc4HM7jvr4+hJSUFMLKysqNSqX6dHV1Gfr5+d16YWXYdubMmSrgurRt2zb95OTk2yKRSEdVVfXphAkT/igoKMjncrl8JSUlz97e3qCKigrjcePG5ZHJ5F9u3LiRdOPGDbyKiorF1KlT93Z1dU3C4/EVdnZ26zs7O/tYLBZfV1eXrK6u7nD9+vUlFhYWxUBkREdHi0UGiGUBloyenp7twMri4OCwT05OLqOysrJTSkoKZ2Vl5f7gwYOZbW1tZiKRCIqM0b4AYf8hgZcEoMgYgVMBiowReFNglyABSGDUENDV1d3FZDKXsdlsxJw5c+I0NDRORERElGRnZ8sgkUjDL7744hSTyRwjJyf34MGDB69Eho2NzUw2m723vr5ez9XV9ZaNjc2xyMjIq5KB6+npbWYymatpNJpgoCVj//79SjgcLmj79u3fkEgknqura8KZM2d2gfNAILWTk1NIZ2dnHLBkeHp6Hvj666/j/fz8CsHf7e3tTzU3N/uKRCJWcHDwBYFAEBkbG9uclZWlmJiYOD46Ovokn89XkJGRia2urn4lMqqqqkh+fn6zSktLj9rb21OJROLmu3fvJkv6GhMTM+PkyZOL6+vrHQMCAm698PHaBtylJCLj+vXrt4VCoY6Ojs6tyMjIfWQy+YG7uzt/1qxZIQ0NDatzcnIcXFxcMpWUlHZfvnw5ubi4GNfX12fq7e29v7u72wuLxebGxcVNUVdXp4PzkpKSVGtraydt2rRpl6WlZZWbm9up/fv3vxIZpqam3/b19W0HDIKCghavX7/+uoODQ0tkZKQ0CoUKioyMXNnQ0OAILBkikQhaMkbNaoMdhQTeTgCKjBE4O6DIGIE3BXYJEoAERg0BExOT3XQ6fVlvb68oNDT0tIqKyont27cXS0TGhAkTxCJDXl7+YWpq6sq+vr4K4C41duzYADabvef58+d6EyZMuGVra3v84MGDSZKBa2lpAQvzajqdzh87duwrdykgMlAo1Oxdu3atIpFIfBcXl4T4+Pid4LyamhopZ2fnkLa2tlMv3aUily9fHh8QEFDw0pIR19zcDCwZrDlz5lx8kYXqwGCRIRAIFAZbMoDI8Pf3D3j+/PkxGxubYiKR+NP9+/dfiYzY2Fi/U6dOAZExdsaMGQNjMrCzZ8/Wv3Llym2BQCAWGdHR0fuIRKJYZPj5+c1pbm5enZeXN8bR0THrhfVn17Vr18Qio7Oz03TWrFn7Ozs7vVAoVO7Jkycnh4aGgkxQAonI+OGHH3ZZWVlVTZw48dSePXv+ZskAY549e/YrkRERESEjJycXFBUVtbKxsXEssGRAkTFqlhrsKCTwjwSgyBiBEwSKjBF4U2CXIAFIYNQQMDMz2wNERk9PjzA0NPSMhobG8S1btrwmMthstlhkpKSkvBIZTk5OYpFRXFys5+LictvW1vbYoUOHXokMQ0PDLS8tGXxnZ2evgwcPimMygMhAo9FBe/fuBSJD4OTklHD69GmxyACpW11cXIJbWlpOCQQCxIQJE8QiIzg4WCwyrKysTgF3KRQKxZ47d+5FDAZzYO/evWJLRkJCwvgjR46cBCJDWlr6NXepgSIDuCdJS0tvzszMvCa5SUBkxMXFLa6trR07depUscgA7lIgJgOIjEuXLt1GIBA6enp6t/bv379fXl4+faDIyM3NHTNu3LjXRAawZACR0d7e7iUSiXLPnz8/VVlZuRucd/78edXW1tZJmzdv3mVmZlYFAr8HuksBSwaDwdgOsm4FBAQsXrly5fUJEya0AJGhoKAwOyYmZgXoK4/Hg+5So2alwY5CAv9MAIqMEThDoMgYgTcFdgkSgARGDQFdXd09fX19y1gslnD+/PlxwJIhcZdCIBAG7u7upxgMhsPgmAx7e3uxu1RFRQWwZNwEloyB7lI6OjqbgSWju7tbMFhkSElJAXepVS/clgQDLRkikUhKXV1dbMkAgeeTJk2KXLly5StLhrm5+an29naxyAgJCXnNXerChQtuUVFRQJyIRcZgdymJJcPW1pYKArQHWjKio6PFIgNYMmbOnHn7RTpccXapd7lL+fr6hry0ZDi4ubllqqio7L548aLYksFms02mTZt2oKOjwwuNRr9mybh9+7ZKRUWFx5YtW/YYGxtXOTg4vAr8BjEZQGT09vaK3aUCAwMXAXcpR0fHVuAuhcfjg/bt27eyrq4OukuNmlUGOwoJvJsAFBnvZvTRj4Ai46MjhxeEBCCBT4gAhULZw2KxlnE4HOG8efNeExlYLFbfxcUl7kUwuFhkAHcpBoMhzi5laWk5s7+/f29tbS2IyRCLjOjo6FcxGZqampv7+/tXs1gsgYODw2uWjJcxGasUFBQE48ePTzhx4sRr7lKtra2nQNCzu7v7ayLDxsZGbMlAIBDswTEZf/zxh1tMTMwpSUwGk8nciEQixSlsB1oy7OzsqCDV7ECRERUVNQOIDBDnEBgYCKwWr0TGjh079JKSklJATIauru6t2NjYvQQC4SGwSAwUGSAmQ1lZ+VVMBhAZU6ZMOdDT0+OFx+Nzo6OjvRYuXNgD3KX++usvlYaGBo/NmzfvMTU1rRoY+C0SiaTJZPJ3IPAbCK2goKDXRAYGgwnav3+/OCYDprD9hBYiHMpnTwCKjBE4BaDIGIE3BXYJEoAERg0BfX393QwGYzmbzX6jyHBzc4uTWDLu3LnzmsjgcDh76+rq9JydnW9aWVkdj42NHSgyfuJwOKsZDIYQxGQMdpfasWPHKkVFxTeKjLfFZLwM/PYRiURvFBmxsbFikQEsGR8qMk6fPi0WGQEBAbdBCluJJeNdIqO1tfWbvLy8sU5OTplkMnm3JCZDIjJ6e3vFIiMqKupvIuOHH37YIwn8joyMFMdkAJcxCwuL74C71EuRsXDdunU3JJYMIDIkgd8gJgPWyRg1Sw12FBL4RwJQZIzACQJFxgi8KbBLkAAkMGoIGBoa7u7p6VnGYDBEYWFhcWpqaq/cpYAlA4gMiSUDxGRILBn29vYBXC53T3V1tVhk2NjYvOYupa2tDbJLfdPd3S0cnF3qxRv4oN27d4tjMt4W+C1xl1qzZk28r6+vOCYDiIzGxkYQ+A1iMv7mLnX48OFTHA5HQUpK6q3uUnZ2dsUEAuG1wG9gyYiPjxdnl5o+fbpYZEhS2A4WGQcOHNiroKAgtmT4+/uL3aUKCgocnJycspSVlXcNdJcClgxJ4PexY8f+JjJ+/PHHPTY2NiC7VNzevXt/HygygLsUsObMnDlz4YYNG16JDJBd6tChQytBX/l8PozJGDUrDXYUEvhnAlBkjMAZAkXGCLwpsEuQACQwaggASwaIyXibyADuUiwWywEU4xssMjgczp6ysjI9UF/Dzs7utexSIIUtiMno6OgAQuI1SwYQGSDwW05ODsRrDM4uFdze3h4HiuYBd6lVq1a9ismQBH4jkUhgyXgtu5TEXUokEomzSw2s+N3V1UVyd3efVVxcfBRklwIxGenp6a8CvyMjI/1eigxxdimRSPQ3kQHqZAB3qZiYmFfuUiCFbWNj4+rs7GwHZ2dnsciQpLDt6ekx8ff3F4sMJBL5t+xSdXV1Hj/88MNuMzOzahcXl1OHDoraWwwAACAASURBVB16b5Fx4MABkF0KxmSMmlUGOwoJvJsAFBnvZvTRj4Ai46MjhxeEBCCBT4iArq4ucJdaxmQy32jJkIgMEJMx0F0KWDJAdqny8nK98ePHv1FkgOxSQGQMTmELskvt3Lnzb5YMUK1bRUUlpKOjI+5Ngd/vIzLelMK2pqZGHgR+v4/I8PX1TREIBJKK3xhvb2/9W7dupUhExsAUthJLBhAZLi4ufxMZvr6+B7q6uv4W+A1S2AKRsXHjxt3m5ubVoE5GVFTU30QGCPyeOXPmoo0bN74K/AaWDCAyJHUyYMXvT2gxwqF81gSGXWS8eHuCPHLkCIFGo5mbmJi0m5ub02xsbMSBa+BTWlpKzMnJUa6pqVFSU1Njqaqqtvr4+IC823zw94iICPPExESL0tJSLTweLyISieyxY8dW+fv7lz5+/LhDTk7O/vLlyyYMBoOgoaHRO23atHoDA4OSvLw81YKCAousrCx10I6SkhLTwMCg4uzZszmGhoZ93377reWjR4/MCwsLNTgcDgKLxYpsbGyqw8LCilatWlXzX84KKDL+S/rw2pAAJDDaCfyPImNveXm57ptEhiS7FBAZ/1CM77U6GRKRQaPR4gDXwdmlQOB3S0uLLwKBAMX4/mbJADEZPB7vb8X48vLy5OfNmxcAivHZ2NiUyMrK/vQ2S8aHigxgycjNzXVwdXXNUlBQ2J2UlHRNUoxv+vTp+4HIAHUy4uLiXquTIREZFhYW1SCF7ZtEBmAQEBAARcZoX2Sw/5DAexAYdpGxe/duUnNzs0Vra+tcOzu7B25ubhnjx4+vB327ceOG3M2bN23QaLSJhoYG4UVFUlR5eXlNY2NjybZt22pA/vGffvrJJykpaUFVVdU0oVCIU1VVLbWzs7vk7e2dVFlZWSkQCOZfu3ZtTk9Pj5yysnLB5MmTnxobG1/PyckxLSoqmlNYWOjd398vpaqqWm5kZJR45syZ33R0dNrWrl07IyMjY255eflkcC6RSOy1sLBInD179pk1a9Y8eg92w3YIFBnDhhY2DAlAAp8BgbeJDBCA3NnZqe/q6noauEu9xZIhFhlubm637e3tjw0sxvdPIgODwcwGgd+Di/G9h8iIa2lpAdmlxMX4+Hz+q2J8wF3qPxYZTxUUFHZBkfEZLBo4REhgGAgMu8hYtWrVeJCpIikpyWfq1KlHgoKCzs2bNy8XWDiuXr06ccuWLSvpdLrMvn37Dt6+fTv46dOnY3g83oObN2/u1NXVbQNjdnd3X9LZ2bmutLSUMm/evEgHB4eE5cuXF+Xk5GDk5eV1IiIilrDZ7Mbw8PATOTk5/REREaKIiAjkgwcP3Lhcbmx+fr6RnZ3dH4sWLToZFhYmFhARERGosrKyGS0tLauzsrImOjk5paupqUWdP38+CYlEioaB9Xs3CUXGe6OCB0ICkAAk8DcCurq6u0B2qcHuUv+ryKBQKOKK352dnfzBloyhEBkhISGX8Hj8fkkxvsEio7a29gcVFRUGGPBwWTIkFb9zcnLGuLq6QpEB1xckAAn8awLDKjJOnDhhmZCQEJKfn7+4u7tbcerUqTEzZ878ffHixTlBQUFoOp1+gMfj2SCRyKfffvvtvpqaGvv9+/d/j0KhFMeOHfsng8E4ePPmTc7kyZMXtLe3rysqKjIICwvbOX78+D/Dw8MrfvrpJ7Xs7OxvVVVVCykUypPt27dXIZFIoYTGpEmTnHk8XlR2dralvb39uTVr1pwMDAzMkvw9LCzMu76+/pv09PTJ7u7udygUyqG4uLjkf01ziE6EImOIQMJmIAFI4LMk8DFEhqur6+SHDx+WIJFIccXvjy0yBsVkDJm71PuKDAwG88bAbxCTMdhdChQkJBKJIIXtL2BCQnepz3JZwkF/hgSGRWQAK0VJSQnhzJkzfkVFRf7FxcXOjY2N6j4+PjFffvnl73PmzMlLSUmRnj9//hUDAwOclZXVn4cPH/4tJydHYeLEib+hUCgvJSWlx35+fl9FRkbSp0yZEt7W1vZdUVGR4YIFC37x9PS8+ODBA15/f7+7SCRSUVJSurl3714qEonkDryHQGQIBIKDWVlZVmPGjHmjyGhsbFyVlpY2xcPDI0VHR+fQyZMnr4eHh0txudzpZDJZRCaT2SBeQyAQIICFQ15evn3cuHH1Li4uXcM1X6DIGC6ysF1IABL4HAh8LiLDz89vVklJyW+2trbPCQTCpqGIyfgQkREfHz8lJCSkGxTjGxj4DUXG57DK4BghgXcTGBaRcfToUSwGg7HJy8tzaG5uHtPS0mL/7Nkza29v7yOzZs36XVtbm9rZ2ak9d+7cRGtr69agoKBT33///QXQXRkZmTg+n/8VEoms2Lt372wQ5L1ly5YQIDKeP39uGBwcfIhIJD6tq6tTkZaWnuDv7x+rpaVV5O7uTh883KlTpzr39/dHP3361MLGxubK3LlzE7S1tXMlxyUlJXmWlZUtzMjImDBp0qQ7Wlpah9atW5eSkpKilZOT85OSklKrmppaB4PBUMjJyTGUlpYWaGpqPli0aNF1Gxubxnfj/XdHQJHx77jBsyABSAASAAQ+R5EhJye36d69e29MYfshgd9QZMA1BAlAAkNFYMhFBoh1kJOTk2ez2Uvl5OQy7t27p1xXV7exqKjIesqUKUeAuxSZTK7h8XjjlyxZssfY2Dhv5cqVx8PDw++CQenr6x9hMBjzeDxex65duzaqqKikxcTE+HR0dHxXVlZmPHXq1KscDofY0dGhhkKhaLa2tsu9vLxqZ8+e/ZoVA7QFRAaXy43OyMiwMDc3z5o2bVqajY1NhVAoRKLRaMStW7fGZGVlTSsqKjL38vJKAe5Ss2bNetrb2zvu3r17UzU0NO6Zm5t33r592+vMmTPfKisr92lpacXeunUrWlFRsXeobsLgdqDIGC6ysF1IABL4HAj8LyKDxWLtq6io0HlT4PfAmIyhcpeytbU93dzc7A0Cvz8kJgO4Sw20ZAyHyHBzc3sK6mRcunTpb9mlgLsUtGR8DqsJjhES+PcEhlxknDp1SlsoFHogEAgpFAr1MDEx0bC7u/vn3Nxc65eB3yBvdj2Hw5m6fv36LSYmJtnLly9/JTKMjIx+7e3tncfhcDojIiJ+UVRUTD5z5sw0Go32XWlpqbG3t3dibW2tbm1trYVQKOT4+PicU1BQAEV/qP9kyTA3N382bdq0dFtb20oWi4UEVUfT0tLssrKyphQVFZlNnjw5RVdX99Dy5csf8/l8vSdPnjDU1dXpUVFRU9va2n5ubGzUc3FxOe3g4BC/d+/ehwNjP/49/jefCUXGUBOF7UECkMDnRACKDARiYDG+f2vJgCLjc1o1cKyQwNATGFKRUVxcLPvzzz+Pr6ur+8bX1/eujo5OaXJysmVJScnisrIynS+++OKKp6dnspmZWTmbzVZdunTpblNT03xgyQgLC0sFwzMxMfmVTqfPY7FY7QcPHtygoaFxPyoqakZ7e/t3VCrVICQkJAaNRvMzMjIcamtrJygpKdWbm5tvPXDgQLK1tXX3QEQgJoPP50c/e/bMwtraOnnOnDkXNDQ0CkBdDPBJTU11LysrC8vIyHABgd/AXWrDhg2gaBHBysqKER0dbZuQkBBeWloaRiKReg0NDTeEhYXdCAsL6xz6W/H/W4QiYzjpwrYhAUjgUyfwOYqM4YjJgCLjU18pcHyQwPASGFKRUVFRobxz507P/Pz8ZVOmTElXVVWlZ2RkWGZnZ/vW1dUpODo6Zri5uT0cO3ZsDoFAqA0KCoqzsLCo/fLLL0+uW7fuChiqurr6CQaD8RWPx6v79ddfw4yMjIq3bds2G4gMkF0qPDx8xxdffJF9/vx5i/z8/DU0Gk3Vzs7uuJeX1+ldu3a9yhwF2pLEZGRlZVm8KfB74cKFILvU6tTUVC+JyIiPj08GgesIBALn5+e38vnz56GNjY06rq6uN2VkZHZfvXq1cHhvCQIBRcZwE4btQwKQwKdM4HMTGUNZjG9gTAYUGZ/yKoFjgwSGn8CQi4zc3FyzsrIyBz6fjxQKhYjCwkIrKpU6vba2VnHMmDGZ48aNe2RpaflIV1f3cUBAQLK5ubnA1dX1bFRU1DEEAoHBYDBnkEhkEB6Pz1u/fv2Mn3/+mebp6RkO3KVKSkoM5s+fv8PFxSURFPLr7e1d/ejRI18KhVJLoVBObty48ai7u3u/BBsQGTweL/rJkydvFBlLlizxrqmpEYsMT09PsSUDpLB94aaF0dHR0YuIiNjb1dXljcFgqnfs2PGdmppaZk9PD1MoFGIXLlzYN1y3B4qM4SIL24UEIIHPgcBIEhkVFRV4JyenkM7OzjdW/B6imIwSAoEwJBW/ocj4HFYIHCMk8HEIDKnIEIlEqAsXLmBKSkowDAZD3HZubu50Op2+uaCgwMzX1/eYr69vApPJfEalUoVZWVlnyWSygby8/M3Vq1dvVVNT0xo/fnw0Ho93sLKyukmhUL45duwYa/LkyQtbW1vXUalU/fDwcHGdDOAmlZiYaHXv3r1zdDpdU01NLenYsWN7PTw88iTF9CTuUiC7FLBkfP3116eCg4MzJWhDQ0N9Ghsbv3n48CGwZKRqampGA5GxYsUKWZFI9E1ycvJcLperbGRkdN/ExGSZtrY2XVNT047H42mvWLFCbHkZjg8UGcNBFbYJCUACnwuBz1BkDEsKW2jJ+FxWDBwnJDA8BIZUZAzuYlVVFWnFihWzq6qqttTW1mq4u7v/5ebmdnrLli13tm7dyu/u7p5///79EAao0PPLL3uzsrLcbty4ESASiZpmzZoVIyUl9Wj+/PnE4ODgrxsaGla3traSvL29L9rb259esWLFk8jISKmqqqr5qamp4SKRSMbY2Pju+vXrf1VVVa3S09NDbdiwwbOgoABkClGzs7NLnjFjxukffvjhJiie1NDQoPDtt99+WVZWtpJKpVqMHTu20MDA4NC2bduuXbx4Uf348eMxbW1tdgoKCs8XLFhwetq0aTfT09PNBAKBPgqF6tmwYQMIYB+WzwCREU6hUErRaPRsKpVaNSwXg41CApAAJPCJEXibyMjOzpbBYrH6Li4ucSwWy4FEIj24c+fOyhcuupXACm5vbx8wMLsUcMWNiop69ULp32SX+kiWjOcwu9QnNonhcCCBT4DAsIgMENNQW1uLv3v3rnVmZqZXeXm5R1dXl7SVlVW5ubl5urOzc/qkSZNqkpOTDffs2TMNgUBQ5s6dW9bY2EjJzMxE9fT05N28efO2kpISIzk52TohIcG/qqrKg8FgoB0cHKpMTEzum5qaPqbRaDU4HM7gyJEji/h8vp2qqmrXtGnT7hgbG6e3t7eTcnJyJlCpVJCZSsrExKRizJgxd4KDg6/r6ur2HD161KmgoMCrsrLSqb6+Xt7IyKjTxMQkxc/PL6u6upp45MiRr5lMpoqamlq1n5/fExQK1dnX12eAQqHYsrKyBStXrkwbrvsPRcZwkYXtQgKQwOdAYCSJDJFIhFdRUQmh0WjD6S4FRcbnMLHhGCGBUUZg2ERGR0eHbFxcnDOLxdKXVMsGtSlIJFKXjo5OxcyZM/MBq8zMTNW6ujrDxsZGA0VFRbqSkhLVxMSkycjISJwCKi4uzolOp+v19PQQhUKhCIVCIeXk5OhkMrl8/vz54jZiY2OdGQyGUX9/P0ibizA3N39cU1OjTKfTjdFotLgmBvi9tLR0va+v7zNjY+OurVu3TgY1m0Cb4APaUVFR6aRQKDQMBsPJyckxEgqFUjweDwXiS3A4HGgHpaSkVDF+/PgCGxub9uG611BkDBdZ2C4kAAl8DgQ+RGSkp6ev7OrqGjZLxnuIjLjm5mYfWCfjwMqGhgZHBAJRjEAgXBEIRM/nMFfhGCGBT5nAsIiMTxnYxxgbFBkfgzK8BiQACXyqBD5AZDxMTU1d2dfXVzFc7lLvEhk2NjZxLS0tbxQZiYmJ4w8dOnSSx+MpyMjIxNbW1v6goqLCAPcNFuP7VGcvHBck8OkQgCJjBN5LKDJG4E2BXYIEIIFRQ+B/ERlsNntveXm5Lqj4PRQxGVBkIBAikUiKSCR+B8IvwSQKCAhYtHHjxuuOjo6tkZGR0igUKujAAWjJGDULDHYUEnhPAlBkvCeoj3kYFBkfkza8FiQACXxqBKDIGNkVv4OCghatX78eioxPbeHB8UACgwhAkTECpwQUGSPwpsAuQQKQwKghoKuru5vBYCxjMpmisLCwuBfp0U9ERESUvCG71N/cpUaSJeOPP/5wi42NPSVxl2IymRuRSCQT3IjB7lKjqeJ3YGDgYmDJcHBwaIGWjFGzrGBHIYEPJgBFxgcjG/4ToMgYfsbwCpAAJPDpEvhURUZ1dfVGNTW1VyLD398/oLi4+OhIr/jd0NAgbWFh8V1vb+92MOugyPh01x4cGSQwkAAUGSNwPkCRMQJvCuwSJAAJjBoCn4PIyMvLk583b15AaWnpB4mM7Oxs7I4dO/SSkpJSRCKRjq6u7q3o6Oh9RCLxgbu7O9/f3z+ksbFxdW5uroOrq+tTBQWFXUlJSdeKi4txfX19ptOnT9/f1dXlhcFgcuPj46eEhIR0I5FIQVJSEsgU6bFx48bdFhYW1a6urqeioqLE9aSgyBg1Swd2FBIYUgJQZAwpzqFpDIgMNze3LSwWK1xdXR0W4xsarLAVSAAS+EwIDBYZysrKJ7dv31480t2l5syZc5HP5x+IjY1tzsrKUhzkLhXz0l2KBW7jSBAZJ0+enBwaGkqHIuMzWVhwmJDABxKAIuMDgX2Mw6HI+BiU4TUgAUjgUyUwUGSEhoaeVlFROTEaREZwcPBFoVD4RpEhLS0dU1VVtVFDQ+NNIqNYVlZ2c3p6+jXJPY2MjPSLj49fXF9fP9bX1zdFIBBsPXv2bKVIJMJ4e3vr37p165Ul48CBA/vIZPKbLBlZCgoKu99kyUChULlxcXHvLTLMzMy+lWSXgu5Sn+rKg+OCBF4nMOQiIyIiAofD4UiFhYVSXC4XpaKiwqdQKFwul4tmsVgoEokkUFJS6ieTyYygoCAhEokUF8J7309FRQX+zp07MpmZmTKVlZVSLx5aGCUlJT6bzUZ2dXUJtm/f3hQUFMT70Hbf9/r/9jhQBb2kpAQbHR2tSKVSZTAYjNDf37+nt7eXHhERIRzYLnSX+reU4XmQACTwPgREIhG6pKQEbWFhwX2f40fbMQOzS71DZDxITU39emCdjIGB3/b29scOHjyYJBk/hUIBFubVnZ2dfEdHR6/Dhw8/d3Bw4O3fv18Jg8HM3rFjxyoSicR3cXFJiI+P3wnOe1MK22+++eaMn59fIfj7wDoZ/4XI0NHRAe5Se+Xk5B6+wV0qS0lJadfly5eTB7tLfYjIGJzCFmSX2rBhww0Y+D3aVhbsLyTwYQSGXGTExMTo9ff3++Xl5VnzeDwZeXl5mq6ubi2fz5dlMBhEaWnpHk1NzaLAwMB7CgoKTGBmfd8uR0REoGbPnm1w9+7dsQUFBWNLS0stenp61BQVFdtZLBaWTqd3nzx58hs3N7dWJBI5or48a2pqpBobGzXOnDmzoKysbBwOh2P4+vom83i8P9avXy8O5JN8oMh43xkBj4MEIIF/QwBkJhKJRCQ9Pb0GJBL52kuOf9PeSDvnQ0TG4Irfwy0yPDw8DqxevTr+TSIjJCTkgkAgiATuUsXFxQonT550i4mJiQPZpf4XS8aMGTNuv3jRtfXMmTNVgy0ZwyEyLC0tq1xcXOIkMRlvEhkwhe1IWzWwP5DA0BMYcpFx9OhRmerqaoPs7OzNtbW1dhwO5/7SpUt3CwQCdGlp6YLq6moXOp2OtLa2foxEIo9cuHCh/n2GBTbpOTk52t9+++1ma2vrui+++CLzzp07fdra2mZ0On1sWVnZ2ObmZk5iYmKwjo5Ok5GREed92n3XMU+ePFGorq42fvr06Rgul3v9t99+q33XOW/6u0gkQt28eVO2oKAg4Pz58+FCoZAwZ86cs/Ly8idXrlwpruA6UGQ4OTltYTKZ4RQKBcZk/Bvg8BxIABJ4K4FLly7psFgsGxqNJoNEItPXrl3bAqzE0tLSygUFBWoIBKLR29u7dbQi/BCR8bEtGUMlMoBQHJBd6m/uUlFRUTPi4uIWNzQ0OH6oyGhqavomJydnrKur61stGSDw+20xGUBkuLm5nYqMjDwL5tDnWIwPfOfv2bPHQiQSqW7cuPERAoHgAkEPfo9AINAXLlwQ/htvjtG6JmG/P08CQy4yAMaJEyfKC4XCo2VlZe4dHR1JAoFgMfj9ihUrQtPS0ubX1dU5qamp1cvLy8/JycnJe583ad9//70Wm832j4+PX2dmZnZ9y5YtJ6SlpYsQCIRaXFzcwmfPns2qra0VXrp0aZaRkVHjUIiM27dvq8TGxo5vaGjwNTAwIGIwmB1//vln7r+dKmlpaZi6urrpv/zyyxo+n6+0YMGCUwwG4+TevXv73iIywigUShkajZ5NpVKr/u114XmQACQACQwkcO3aNaXc3Nyxubm5YUgkcveVK1fyRSIRlkqlKmRkZHjicLhWZWXl4tEqNAbGZISHh59WUlJ675gMFou1r6KiQgdU/B4Od6l/KzJkZGRimUzmBiQSKY7JGFgnw8bG5qOJDG9v7wOdnZ2eH5pdamBMxuBifAgEYvbBgwdXAEGEQCCKEQiEKwKB6BnNqxa4SJ84ccKKy+Va0Gg09out0f2IiAg6sCQlJyfL37lzx0ZFRaVy06ZNzUgkkjeaxwr7Dgm8jcCwiAxPT08Sn8//rayszKOrq+sqh8MRi4yUlBSH7777bmVRUVE4CoUCsRqeNTU1wKLBf/m2A3nhwgW5vr4+ApPJRE2ePLnHxMSElZGRgTt+/LhjY2PjpszMzHHGxsa3/P39/+zv789xcnKiJSYmfp2dnf1VVVWV8MqVK6+JDLDQr1y5Qmpvb5eWkpLiSjJhDAaSlJREbG1tleVyuUgPD49eHA7Hu3r1qktCQsJ8KpUaZGVlVaaqqvqLt7f3A09Pzx6JiHny5Il0ZWUlEbRvYmLC1NfX7x3s55yWlgZiR2RrampI3d3dHnFxcfMFAoHswoULT7FYrLeKDJBdSltbG1oy4PqFBCCBISWQmJhIunbtmlNhYeEBkUi0vLCw8CG4wJIlS7CGhoaLpKWlcXg8Pn/JkiXpQ3rhj9SYRGSwWCxRaGjoGQ0NjeNbtmwRZ5fC4XAGzs7O4NnrQCKRHj548GBlZ2dnhbu7e7+9vX3A+4oMV1fXyQ8fPiwBG8R/iskAVnhHR8dgGo0WB4Y/adKkyJUrV8YHBAQUgJ8HxmT8k7sUEBn/UCfjXwd+A3epyMjI1wK/32bJYDAYZiCF7UCRoa6uTgexHO9KYfu2wO+IiAgZMpkctH///pUNDQ1jPxWRAe7t06dPtXNyclxzcnJ8EAjE5hMnTtQAkXHhwgXVZ8+ezSORSMXa2tq5YWFhTR9pacDLQAIflcBwioyjxcXF7jQa7SoCgRCLjPT0dKsVK1Z88/z580VYLJaroaHhVV1d/QSIDBBvgUAgpExMTMawWCzTvr4+vJmZWS4Ohyvh8XjKFy9e9L99+/bG1tZWOX19/bIxY8bkUyiUIg8Pj8vnz5//MiMjI0giMqZNm9aIRCI5kjbHjBnj2NLSos/hcDpUVVUfBQUFgZR7Yj9kcMy1a9fQ27Zts6mtrbXhcDhYBweHp3p6em0bN24MLywsDK6srDRTVVWlOzs7J7u4uFyfPHnyExMTk6aJEydi1q5da9Dd3W3T2dlpoKmpWSYSiZ6VlZU1gWBuIHDc3d3RK1as0BWJRJYtLS2mT548GfPkyZNxWCyWvmDBgjgcDndiw4YNf7NkjBs3TpzCFrpLfdT1AC8GCXzyBMAzD4PB2Hd1dQVRqVQ3oVD4XWpqaiYY+NGjR7EcDmduR0eHJYvFKtu/f//x0QhEV1d3D6j4zWKxhG8RGXEsFmuMvLw8qPj9dW9vb/mbRIadnd3xqKioKxIGAwO/v/jiiymHDx8uAS+VgMjAYrFf/vLLL18PDvwGIsPZ2TmktbX11LtExj8FfgORUVtb+4OKiorYvXZQCtt/LTLeVCfjfUXG+fPnpwYFBYE6Ga+JjHe5Sw3MLgVEBolEmh0ZGQksGZ+UyLh9+7Zeamqq16NHj0JRKNTCx48fl4F7Fx8fT5CSkppWV1dnwGKxqD///PP10bjOYJ8hgXcRGDaRAb6vCgsL3dvb21+JjAMHDswAKfVqamomWFlZFWGx2GVpaWnFlZWVuMuXL1N+//33jc7OzvUODg60/Px87fPnz0/38PDY/91335UmJiba3r9/f2N5ebmmpaVlJkjJZ2Fh8VRFRSUnNjZ2aUFBwZyamhrhjRs3Znl4eDQCN9CvvvrKvqOjY7mjo2MVBoPB5efnq+fl5aHDw8N/8vHxaePz+dLXr1+3yszMDHdycnre1tamU1VVZdLW1sby9vbeisViHVJSUkIKCwvH6+joNLu7u/8aEBCQMmbMmOqsrCzO8ePHVykqKlI0NDTaCARC/aFDh5YZGRkVWllZXQoLC0tXUlJS+uqrr1YQCAR9HR2dWk9Pz7sXL16c//jx44koFKp78eLFb3SXqqysVHF2dgYiYz4UGe+awvDvkAAk8CEEzp07NyYpKSmgpqbGydfXNwGPx9/YsGFDM9gM19bWam3btm2Hrq5ui4uLy9XFixff+5C2R8qxOjo6e5lMJhAZgneJjLt3764ik8llenp6/XZ2drPYbDZwl6IAd6nBIkNHR2czyC7V0dEhnDRp0pTo6OhiicjAYDDBO3bsACKDNyi7lJS6uvprImPNmjXxvr6+f7NkfIjIqKurI/v5+c2iUqm/vsld6h9S2GIDAwMNLl++fOttxfgGioyBKWwHWzLeJjLMzc2rJkyY8Como7m5WcbU1PTbN1X8BiJDQUFh9v79+1eAdLufbmHJZQAAIABJREFUiiWDRqMRV69ePYvD4UzV1tZuQaFQkZGRkQ1gjSxcuFABh8P9QCaTkQQCIW3Tpk1QZIyUhwfsx5ASGBaRAWIyMBjMb0VFRe69vb23MzMz1z1//lz98OHDy3p6euxRKBTN1tb2rFAovBMfH985ZcoUEBwV3traOk1TU/O32bNnP7p06ZLFzZs3j3t4eJzz8vK6UFJSgqqqqtqZk5NjYmVldSs8PPz8mDFjHqNQqM69e/euLSoqmlddXS2QiIwlS5ZY19bWfllTUxPg7Oz845gxYwTXrl2bUlBQMDE4OHiHhYVF2p9//mkqFAr9KRSKnKam5jkajcbr6OjQQSAQZCsrq3NqamrWCQkJYXl5eX42NjYVxsbGmxcvXvygsLAQ39bW5pyQkLBWTU0t38fHJ6mlpaX7+vXrv74opAQyaP3p5eX1R05OTnhNTY03mUwuAOOYPn16wZ07d4IvXLjwFfB/Xrp06SksFntysCVDIjJ6e3uXKCkp0fT19X9TVFTsAAFjSCQSicViERwOByEUChEoFAoBfhYI3jtJ15BOINjY6CAgEok+KFX0/zoqME//1zYGnw/m+0hLTT3UYxzYHrCEgvX9oR/ACXykpaURTCZT/IzA4XBINBotIhKJvS0tLQ4CgUBZVla2MjAw8LSqqmoTkUgUxMbGmjY1NS1tbGz0VldXr6JQKNl0Or1F0h5g/57833uu/dO8lMyhd83dwZxAf8vKymbSaLTx/f39zNDQ0HgNDY1jEncpNBptPH78+BNsNnuMiopKwffffx8lJydX92LTxzl//rx7cXHxqqamJuXx48ffsbKyOhYTE/OX5B4oKSlt4/F4a9lstsjZ2TmGTCa3Cv7v4Uvk8XjjMjIyXJWVlTtcXFz+iI+P3w7OKygoUAkLC5tTWFh4EPRNXV09V1pauoROp9OEQqEIhUJNZbPZegQCoWvWrFkghnHXiRMnGrOzs5USEhImREdHHxcKhQoqKir3nZycgFWFy+PxkNLS0sBV15ZKpQbb2tqWEAiEnwbWydi3b9/Mc+fOLaqpqXFxdnbOtrGxOW5iYgKs/OiioiKNw4cPR3E4HDV9ff07u3fvjlRWVk4Fbk8zZsz4qrm5eU1+fr69pqZms6am5g3wPcfj8dBIJFL98ePHM+l0uikGg8m/ePGij4+PTztwGTt69Cilvb191u7du9dJS0sLCQQCtaenpwSDwaBQKBSWwWDYs1gsZzAfg4ODVy1fvvzq+PHj60GymN7e3rkxMTFL6+vrx2Cx2HYjI6MTWCwWxDFIniNgTr3rmfLe8+4D19Qbryv5/sXhcIj+/n4EBoMBaw0pWS9oNFqWRCJRFBUV+93c3E6i0eg8kOQlMTFRgUqljr158+YWAoGAFgqFVXQ6vQKFQon7L1ljYG58YD+H8vD/8tpDOQ7Y1hAQAHNaU1OTZmFhUXzgwAGQxOC9P+9atO/d0MADgcjAYrFiS4ZIJMpeuXIl+L/TkydPAhQUFOgTJkz4c+vWrcfu37/P1tLSwq1bt877heoHvsEyRCIxxsjI6D6NRtPNz88/6Orq+sDQ0PBEUVFRu0gkin727Jm1hYXF5WXLlh0PDw9/AK4bGBi4obi4GIgMPhAZVlZWbf7+/qGdnZ1fNzc3a+vp6a3x8vLqz8/Pd6+oqJgUFBT0h66u7v0TJ05MZDAYfqGhoX+i0ehTIACrurpatqurSxGJRDZQqVTHY8eOLczLywseN25cMQ6HW52SkvJk8uTJli+yZW3PzMz8QllZOWnatGkXQd50EDPS1NSkJyMjc3vChAk3kpOTDzKZTLKMjMzB7OzsPWVlZdyGhoZpW7duXQNcwJYsWfKPIqOrq2uFlJQUX0tLqxLEk4Dc9uCLFzykwU2X7BvRaLT4Z/iBBN5G4F0btaEmNxwi42OPYaiZfGh7L3XaBz+jJc8FPB4v3vyAdtBotFhkkMnkbi6XKySRSM/mzJlzHoVCFcyePVtw+PBh7fv37/tQqdRtPT098jIyMp0EAqH75bMG+ZL9axuPfxAc771BGQqR8aa5BlKb0+l0Mo/H6503b94rkVFQUEDo7+838/LyOspkMu3l5eVbraysMoD76gufeUFzc7N+U1OTU19fn7Srq2uahYXFb7/++usFyb0jkUi7+Hz+tzweD6Wrq1uNx+M5gK9AIACbaMW2tjaSlpZWtaOj45/nz5+PAOdlZGTobtiw4atHjx5tB89pDAYjwmKxQnA/wEaSy+VihEIhUlFRsXnGjBk3hELhthfJTBoePHigfO3atYkHDx78DYgMBQWFDnV19WZgpQdjBt8HdDpdrqWlRd3W1vY5gUDYNFBk7NmzJ/D8+fMLy8rKJoI36aqqqs9kZGR6gChjMpnEZ8+eeYPU8gYGBvc3bdoUw+Vyry1dupQ3ZcqU0La2NvDizhaPxwtUVVVbSCRSF5/PR3I4HKm2tjZ1JpMpi8PhCv766y9/Q0PDFhCjeOjQIQMajRYeHR29hMFgqKDRaCEOhxMAUQPGDYQRaANsxoODg9d9+eWXl318fKqByKDT6aFHjhwBhQPtsVgsX1lZuQuc/5Y1M3hNvG2+vfc8HHCd915vYJ2B+wDGI/n+lfwOCI8X9xGlpKSUbWlpmXj8+PFzCAQCBHejN23aZN3S0hKam5s7ra+vT5nP54M3CQNre4Fl8aa+/5vxfOhjBx7/cQiMqnsJpiOFQqmwsbG5cuTIkYMfgui9F9SHNApEhpSU1FGwqcdisfUeHh5p6enpvm1tbdra2tpP5s6deywwMDDJ3Nyc9+DBA61NmzbNycrK2kUmk3laWlpPdXV1S1EolKCiosLG0dEx3dTU9MrVq1cFfD4/mkqlWltbW19evnz5iTlz5oiDEn19fTeUlZWFNjQ08JKTk2fp6ekxHB0dN/b19a2WkpLimJmZpamrq9N4PB6+r68PB1ytcDgcBlQrrampMdu/f/8ekUh0bfHixW0Dx3n27FnX3377bWFOTo74TREWi/0mPT09g0wmT+RwOHdAsUE9Pb1ia2vrQllZ2U7QX/D2RV9fPx+Hw9FOnjy5U01NrZdAIOwsLy8/CLJL1dbWTtuxY8ca8CYRBH739vb+LfC7tbVVxcrKaktHR8dKFAollJKSYopEIuFAawWwXoAPeLi9S2BInlfD8HL5Q6YFPBYS+KQIDNwHjMS1BV4+DHxmgDfKysrKeHt7+7Pjx48/s2bNGvFLGrDp3Lhx49SamprwzMzMiSwWC8fhcJA83v8lvBnczlDcxOEyrIH7ADZ9MjIyoE4S2MQzQ0JCEhQVFX+PiIgoTUtLkyUQCGY+Pj6Henp6bN40FiCswL+xY8c+MjAwOH7y5MlXIkNLS2srh8NZ0dvbK34Ag2uBD+AM/s/n8xG6uroVY8aM+evcuXO7wN/u3r2r86LaeFBWVtZGMG7JBvL/dML/vbwG5yorK7dNnz49BYVC7Qd1MoAl4+LFi+MPHz4cyeVyyeA+gLfdYLP+chMrvh7YlFtZWZXKyMj8cvfu3VuSMe3atWvWpUuXwqhUqqfkxdTL+/1q2OD3+vr6GV9//fVxFAp1CYgMLy+vEBqNtuL58+dWgOdAa5qUlBSCy+UCwYDA4/HUa9euzdPQ0GgGImPfvn16vb29ISdOnJjX09Oj9HLuSd7Oi/caEkv8zJkzf/b3978+c+bMWuAuRSQSZx87diysvr7eerjmxlDM24FtSLiA/gIugAkQnxgMBk0kEqXweHwnmUyOuXPnToyysrI47vL48eOqaWlp0zo6OpbKy8u3Z2ZmmnR2diqDtiTrbaj7CduDBIaCgLGxcaWDg8PlU6dO7f6Q9oZNZGAwGLElo7u7+9aPP/74EwqFcj98+PC3wCysoqLy+K+//lrP4/GqaTSaYXR09Ly7d++uBn6cMjIy23R1de+AQZSWluLs7e37bWxsmJcuXbIWCASHcnNzrYDIWLFixYnQ0FCxyAgODt5QUFAgdpdKSkqapa6uLjVjxow17e3t89TV1RtepMtdYG5uXtbZ2Snq7e1F+vn5sSsrK+fdu3dvblNTE2XRokUJQqEw9sCBA3VvEhm5ubnBLi4uxXg8fnVycnK2sbGx1wuz7jU0Gg2ql++cP3/+yZqaGmZVVRUevKEKCAhQpVKp7idOnNgjLy/PkZWV3VlXV7f//v37iNbW1imbNm1ay+VylcPDw09xudxTg1PYDnCXWqaoqNjj5OR0QUNDAwTXgW8lsTlW8uX20oXkrfcRnCIRIeBBBs7/kAkCj4UEIIG/Exi4rsBfR9Lakmx+wGZQ8pwAXeRwOMS8vDxXPB6/c968eVeWLl0qToUKXDeDgoK+wmAwHjY2Nnc7Ozv1eTyelMQd5F0vMT50fgxm96Hn/9PxEpc6IpHYg8Ph+rlcLm/cuHFUIpFY5Onp2QmqVpNIJJXly5ev7+/vNwEbRLBxB5YeyYYfPGfBx8TEJEddXf36999/L868BT7r16+fLBAI3DgcDk4gEIgG8BW/uQZv7YF1RFtbO2/ZsmV3X36PEVNTU42amprGvhQKfJFIBF6aAVcpcH0ssEpISUmxTExMauXk5HKnTJnCBJkLGxsbKSCpCYfDIbzcpANhMvAZjgJ919LSqsfj8XfWrFkjDiwGn0uXLo29ffu2d0NDgwt4WcXhcCTXE/9d8n2irKxc5O/vf7WoqOhJREQE/8iRI9Z0Ot21qalJR3KvJHMAi8WKLSgCgQCMtXnlypVx7e3tvcDN6saNG3Iikcg4Ozvbgsfj4V4W2uUDKw1wIwKaDPwDm2lLS8vHDg4Otaampn3g5RtwYXv8+LEdg8FQBX3jcrngnoi/r8C/gdaqt7kR/leWTsn3MRB8XC5Xpru7W7uysnKCpaXlLX19/QsbNmwAyW3EVpmAgIBFRCIRZMgs0dLSKq2vr9diMBhk8LeXlq2hXA6v2vrcXE2HBeJn3CiYP2QyuVNTU7M0LCws40NQDMuGE1gyXvhuirNLgToZv/766wo1NTXlyMjIddXV1b50Op1oYGCQrq2tvW3z5s2933zzTVBOTs5eAoHQZ2Njc8rX1/ePWbNmFQmFQnxzc7Mqh8Pp2bVrFwWBQBx69uyZlaWl5eVFixadWLBggVhkBAYGfk+lUkNramrEIsPExITh7Oz8XU9Pz9dSUlJsFxeXGEtLy4tz585t7O7uBm9YZMrLy42OHDnyZVlZmbeWllaDi4vLwUmTJt1RVlZmdnd3GygoKBQxGAzrQ4cOLcjJyQlxcHCowuFwy19kinhsbW09vre398/29nayhobG3bFjx549fPhwsoKCAu/cuXOGeDyemJSUpHXhwgWQTQSnp6eXuHTp0sO2trbP6uvrp77IlQ3qZKj8U+C3i4sLCPxeqK6uXmttbb3G0dGxHry9EggESLB5AP+HH0gAEoAE3kZg4HMCuKnw+XxCfX39NA0NjTpDQ8OnX331VQk4F8R6LVmyZCYajbYKCAg4VlJSQuTz+ejRSBaMGWzWFBUVeS9iFPhMJlOkq6vLUFdX7wMB2i8LoeHmzZtnAlyGJGMEb6LBJvElD7FlQV9fv1tBQaF13bp1HZLjDh06pAxclzgcDmrwcxg8m8Fmmkwm92toaPT4+vqKzwOb8ps3bxJ6enpIIE4GuAEBNyk8Hi9+yw/efoPU6RgMBvhEsVtaWnqBCxvoa0pKijSVStV82/0A1wTfBSoqKmwpKSna7NmzXxV2TU5OJqempqo1NjaCzFciSdyAZCxgjMAqIi8v3+Pn59fs4+PTCUTF2bNn5ZBIJLmxsVFGciwYK/iAa71kCM7t/+mnn0AxXT44D4gFLS0tmZKSElngAkQkEsXjBOcByxhgA8QJm81GWFtbd5ubm7OBEAGioaSkhFBYWCgHvA3A8UDAAfE0cA6COTzS5+SLeBr88+fPjYqKir41MDCImTx58v2AgIBO0G9Q7HLevHkb0Wi01vz58/cYGBjQW1tbpdlsttgqBtwbQawl/EACI4UAcO18uX5BjB9PU1OT4e7uDlxL3/sz5Is2Ozsbe+3aNfXr168fra6udhIIBCnHjx9fb2dn1/bbb79NSE1NndfQ0OADQgvGjRu3afLkyalXrlzRa2ho2Nzc3GyvpqZW8SK1W1ZLS8tzRUVFZGhoaLmHh0fxixgODQaDcbioqMjI2tr6VlBQUNzatWtvgJFOnz59U3l5ObBKcBMTE8PMzMxAQOOM7u7uFe3t7WMpFEoxh8N5pKCgUOPq6sp2d3fPVVBQYEREREyvrKxc3NHRYainp3dPIBDkKikpNc2ZM6dPUVExSU5OTm3Lli0LqFTqKnV19S5VVdVoZ2fnO2g0GltUVBSanZ3tBwIqZWRk8lksVnp/fz9v1qxZfJCp6kXudVpubu4vtbW144hEYruOjk46Eol8ZGZmZpyamuorEAhIkydPvubg4BDl4eHRNLC2BnCXsra23tLf3z8fvO1AoVCwGN97T2l4ICQACbyJQEREBE5LS8sCBKSiUKi2F8HI5ZLjdu7c6YzFYvXc3d1T+vr6xHUPIEVIABL4MAJAUP70008a9fX1oYaGhk/s7e2LBohN3PTp05eg0WiVjRs3/ubq6tr20trzYReBR0MCo4jAkIuMy5cvy9fW1tr//vvvP7a0tBgqKCjkr1u37rSjo2Ommpoaa9asWdNaWlrC29raDKZOnfqEQqGcMTU1raysrPQ6c+bMQiaTqQHM98BiikKhWj09PSPXrFmTd+TIEbPS0tKt9fX1ylZWVgUTJ05McnR0vE4mk7nbt29fU11d7dPT09O/e/fuPQoKCpngi/T48eNT7ty5sxyJRBKBuVVeXh4EqD2aNm1a5IQJE9oTEhJsKysrZ6empvpgMBhZsOAVFRWLw8LCzgmFwuSwsDCUj49PUH19/XrQnrW1da6Dg8PNwMDAJzQaDbF27dpNPT09luANITAn8fl8hpOT0w13d/e/iERiMRqN9ti7d+/8np4ecyKRyDc2Nq4B8RXl5eVaXC4Xa2pqmh8cHBxjYGAACkG9egNVXV2t6uTktIXJZIbp6ek9Bx5hsOL3KFpVsKuQwAgmIHkTLXHhAF29ceOGFpFIVFVUVOwFcXSSYqMjeBiwa5DAiCQAXPKwWKxWaWmphkAgaJk5c2aVpKP79u1zlpWV1TY1Na1ms9lF06dPh6aLEXkXYaeGisCQi4zt27ebCASCOWATLc5bh8UKpaWl6ba2tvfk5OTKCwoK2CAegUAg2NPpdBMpKamny5cvf3b69GnEi+A8g9LS0rEcDkcdBE0ZGBikqqurt9TX1xt3d3e7NDc36770DQXp8XooFEq9srJya2FhoWVvb686MLtKSUnxLCwsrllbW5dRqVQhj8ej1NfXjweZX5FIZKlQKHy0du3afmDeBUWpjIyMSDgczqysrMxJWlq6j0QiFTQ2NuZGREQAMy7ir7/+UmOxWDY1NTXOOjo6RZqamrmPHj2q/fnnnxGnT59WARlKQLYSDoeD0dTUzJCRkXleUlLSGRERIUpMTETh8Xi9mpqaMVwuV4NCoVQrKiq2dXR0KAIzsry8fKWqqmqNg4PD/0VYvvwMFBm6urrPX/QbioyhmvGwHUgAEvgbgZd+/uD74H3T1EKKkAAk8BYCb1tPYM8RFBQkQyAQiDo6OiD1L8w9D2fRJ01gyEUGyBSBQCDUgP8k8DEEH2lpab65uXm3tLQ0C5jhgUtVR0cHsbS0FOSR7g0PD+8FX245OTnSWVlZcmw2G08kErkeHh5dhoaGvAsXLsiAtIqtra3iBoHfory8PJ9CoXDk5OS4xcXFBJARRXKnTExMOkBsxcSJE4WNjY34lJQUMvB5FYlErOXLl4Nq36/ShyUmJqJlZWUJz58/J8nKyvLV1NQYfn5+rypwJyYm4mRkZMDf5XV0dBggSwSoDAuuBcZRXV1NpNFoBODb6uTkRGez2eIxSvoCClylpaURu7u7pYyNjdngDWFtba3YB1NOTo7t7OwsFjwDZ9mAYnzhUGR80usPDg4SgAQgAUjgMyLw0pIIguAHpq39jAjAoX5OBIZcZHxO8IZrrANFBoVCeY5Go6ElY7hgw3YhAUgAEoAEIAFIABKABIacABQZQ470f29wkMgoRaPRX8KYjP+dK2wBEoAEIAFIABKABCABSODjEIAi4+Nw/qCrSIrxsViscAqFAkXGB9GDB0MCkAAkAAlAApAAJAAJ/NcEoMj4r+/AG64PAr/HjRsH6mSEQZExAm8Q7BIkAAlAApAAJAAJQAKQwD8SgCJjBE4QKDJG4E2BXYIEIAFIABKABCABSAASeG8CUGS8N6qPdyAUGR+PNbwSJAAJQAKQACQACUACkMDQE4AiY+iZ/s8tQpHxPyOEDUACkAAkAAlAApAAJAAJ/IcEoMj4D+G/7dJQZIzAmwK7BAlAApAAJAAJQAKQACTw3gSGTWSAgjNZWVnKfX19Kn19fbIqKiq9ioqKraampr1IJFJc4bquro7c1dVFYrPZPBcXl6b37vUwHHj9+nXjkpISIxqNpiYSiXgoFCppz549PcNwqXc2CUXGOxHBAyABSAASgAQgAUgAEoAERjCBIRcZIpEIuXXrVnx2draHg4ODjImJiYDH42Hy8vIoVCpV1N3dnZWdnf04IiIC1dXV5UulUm0ZDEZbQkJCgr6+fh8SiRT+F7xSUlIcjh8/Pqujo8NBS0urXiQS/XT27NmW/6IvUGT8F9ThNSEBSAASgAQgAUgAEoAEhorAkIuMuLg4qbq6Ot2MjIwIbW3tSnt7+6d8Pp917969adXV1V/09/dfKisr2z179mwUDofbnpub60un08tTUlLWdHR0tLi7u/OHanAf0s6TJ08Mw8LCfmSxWL6WlpZZKBRq2c2bNxs/pI2hOhaKjKEiCduBBCABSAASgAQgAUgAEvgvCAy5yDh48KA+k8kMvHfv3tT+/v7oJ0+eXBWJRIicnBzMwoULY7BYbNWzZ8+it27dypeVlZ1bUFDg1dXV1ZycnLwNgUCwkUik6L8AAa6prq7+i6ys7HwdHZ18IDJSUlIa/ou+QJHxX1CH14QEIAFIABKABCABSAASGCoCQy4ygoKCxvB4vB+Li4tt1dTU9sXHx/+hp6dHB25Ua9eudZGRkWHu2LGjBIlEcvft26fCZDIpGAwGsXTp0jIlJSWmxF2quLgYh8fjVel0OgGFQvXa2dl1gHMGDhzEfXR3dxORSCSSTqcjBAIBrrm5WU1VVbXZ2Ni4RxL7ITmnpqZGCoFAyLe1tSlIS0t3WFtb0we2qa6uvoNIJM7X09PLF4lES/9LkeHk5LSFyWTCYnxDNdNhO5AAJAAJQAKQACQACUACH43AkIuMZcuWWbJYrK9v3brlJxAIStTV1R+4ubnlzJkzJ0tPT0+Ax+O5PT09PBqNRpg3b14gk8k0VlBQaPn999+TRCJRnaKiInrlypU2XV1dX6ipqRGtra0bc3NzCTk5OcpYLLYfh8NxzMzMnsrKynJzcnImdHR0qJiZmbXj8Xhha2urcn9/vyoGg2lVVla+/ejRo4dIJLJfJBJhw8PDHeXl5bVUVFREDx48GFdXV4eUkZHJ/P3331MtLCy6AHFVVdWdRCJxga6ubh4KhVoCRcZHm4fwQpAAJAAJQAKQACQACUACnxCBIRcZx48fV21oaPCIi4vbRKPRDIlEYpexsfFTLpd728rK6pmDg0OVo6Mjo6+vT3HdunWHampqPNBodNHVq1c39vf3Fzx9+lTn1q1bc1tbW4MpFEqlkZHRnbS0tHFNTU0zyGQyHY1GPzQzM7tEJpNxVCr1GyqVamNhYZHzws2prqqqSpbJZLphMBiktrb28W3bth3p7++vb2xsNM3Pz/8SjUbLKSsrF2RkZASUlZU5kMnkh999913UkiVLnkhEhqys7EJ9ff08JBK5eISIjDI0Gj2bSqVWfULzDg4FEoAEIAFIABKABCABSOATJjDkIgO4Ra1YsUK+rq5uV0FBgWd7e7s2AoHAgbgMDw+PUxMnTox3dnZ+nJ6eLuzq6vrhxo0bIXQ6nZaYmLgRiUQWXLx4cU5mZuaC6upq3XXr1h3Q1dVNWrhwYTgKhVpPoVBqUShUYElJSfGPP/5o297eviQhIeErJyen2xMnToxLT09vYDKZx4uKisz19fXTli1bdqy9vf2uUChcXFtb69jd3V0wbdq0kyKRKHD79u2r5OTkhD4+PmcjIyP3vxQZu0gk0kJjY+M8NBq9KCkp6T+LyRjgLgVFxie8AOHQIAFIABKABCABSAAS+BQJDLnIAJASExPRWVlZWn19fdPz8vJmFRUVTeTz+WgcDkfX0dE5d+TIkdj09PTytra29SkpKXMYDEbXxYsXN/L5/IKoqKivy8rKwpuamkjbt2/fo6SkdCU0NHQhGo3eTCKRulEoFBAuBT/++KN1c3PzooSEhPAvvvjir8DAwLjHjx83CoXCbdeuXfOk/D/27gOqiaz9H3g6IbQAoSb0jhRpioACIop97Ss2LKhr711BX7faXV11RbFjd1VWAQugFEURkC69hh4gAdLz9/KT/fv6ugqKmODDOXvOqpN7n/k8A+Sbmbmjr585ceLEk2Kx+IKFhYV2c3OzNh6PR/d0sDMzM+dfuHBhCpVK5Q8fPvzS/v37t3eEDHQmg8FgpEgkknmPHj2CkNEbj3rYJxAAARAAARAAARAAgS8q0O0hIyEhQR6Hw6n379+/dv/+/TqPHz/uk5GR4dHc3BzAYrHU9fX1EydOnBgiJyd3vr6+fu2dO3f8m5ubWdevX1+PQkZkZOTo15cpzX316pXz+PHjr9va2ob++uuv4wQCwRwHBwd0WdOqmJiY/ODgYLvy8vJ5Z8+eDRg0aNC1CRMmhCYlJaElZ7f+9ddfw/X19XPGjx9/auvWraeZTKb88ePHPTkcjiWPx8MrKChonDt3bry8vLzQ3d39cmhoaBBS1tFsZHtbAAAgAElEQVTR+VlBQQGFjFSxWDwXQsYXPfZgcBAAARAAARAAARAAgV4q0O0hY968eUZCoXCIgoLC9UOHDjXk5+eTQkJCzJ8+fRqUmpo6CK38NGTIkPMaGhp7mpub14aHh09rampquHbt2gaBQJBaW1trEBISMrGoqGgig8FoMTExuZmfn6/JYrF0/Pz8wvl8ftS+ffsafvzxR7uSkpLAs2fPzkIhY9y4ce0hQyKRbLt165afnp5e7nfffReKwWDONTQ0uObm5k7BYDAqJiYmSQYGBvKHDh2aRSaT8S4uLlcuXLiw7c2ZDHTj9zy0uhQWi50L92T00qMedgsEQAAEQAAEQAAEQOCLCnR7yHBzcxv0eknZ7WZmZhutrKwyjYyMWuvr69UbGhpmhISEBCgqKtYNHz78FIVCOdvQ0LA+IiJiKpvNRpdLbeTz+SkRERFyVVVVnk1NTf7l5eV9jYyMCkxNTVONjY3RQ/0SDQwMmpKSkgQikci2urp63oULF2Z5eHhcQ4EChQwcDrft5s2bfjo6OrkjR448VV9ff0koFG6Nj4+fUF9fn7x69erNCgoKXj/++OMyMpms6OrqenPChAk7NDQ0WiZOnLhDWVl5nrm5eZpIJJp7//790i+q/y+Do+dkwD0ZX0Me5gQBEAABEAABEAABEOgOgW4PGYMHD3YjEonbjY2N83R0dC4tWbIk9ciRI3opKSnb6uvrjRUUFMKDg4OP/frrrzUKCgpbYmJipnC53PqTJ08GUanUxFu3bo2KjY2dlZOT42FhYVFhZmaWo6GhUa+goNCEVpCytLS85+joWHr48GHLioqKhZcvX/b38PC47ufnF/r8+fMyNHd4eLivoaFh/pgxY06x2exzAoFgFbr3A4PB8CdPnnybzWarXrp0aaRAINAwMzNLW7p06SF5efmHgYGBK+Xl5ecZGhpmSCSSWfHx8RAyuuMogzFAAARAAARAAARAAAS+KYFuDxkLFy7UxOPx/TQ1Na04HA4Rg8G0aGhosNG9ENnZ2RUcDufVnj17ampqajTOnDmzoKyszAa9+be3t3/h5OQUJhAIFENDQ8cXFBQE8Pl8MpVKbeDxeBg2m00kEomtZmZmiX379o1TUVHBFhcXexcUFDBMTU0LraysYggEQllKSkogk8nUUlJSatXT00uePHly2O3bt0k5OTkj0XMy+vbtm1lXV5eenp4+nEAg6Kipqb0aNmzY5YyMDMeMjIzBHA7HSlVVtYlOp0cqKyvf27p1a1FPHxFwJqOnxWE+EAABEAABEAABEACB7hTo9pARHR1NUFJSUoiLizMvLS3VkkgkeB0dnca+fftWqqmpVTg7O7eip3mzWCzapUuXHDgcjjIOh5MoKCi0eXp6JmloaKgePHgQPcfiOxaLFU0kEpv5fL48l8u1xGKxfgYGBujyqRP29vbJhYWFumjJXCUlJa6+vn6liopKU3x8vD0ej8eJxWKMvLw8KyAg4CUGg6m7e/euqby8vIaGhkajmZlZXlxcnAWZTFYik8kNgYGB2du2bXNhs9k6LS0tZCKRKFFTU2PJy8unb968mdmd4J0ZC0JGZ5RgGxAAARAAARAAARAAAWkV6PaQ8bk7OnXq1O+YTOb36D6OUaNGff/TTz+xMBiM3MiRI31evXp1nEajlZDJ5F9iYmL++ty5pPX1EDKktTNQFwiAAAiAAAiAAAiAQGcEpC5kkEikM1Qq9TtdXd1EBQWFib6+vi1oRyIjI13FYvHhQYMGRenq6l5auXLli87soCxuAyFDFrsGNYMACIAACIAACIAACHQISF3IGDJkyIaKiorptbW1qp6enldcXV2jRSKRfFlZmW1rayudwWAcsbW1zZw8eTKnt7YRQkZv7SzsFwiAAAiAAAiAAAh8GwJSFzLmzp3rUFJS4tna2upkYWGBNzQ0zFZUVKzicrlNtbW1dVQq9XlQUBAbi8VKemuLIGT01s7CfoEACIAACIAACIDAtyEgdSED3ch97tw57YaGBuu8vDwzKpXK09bWLhg2bFi2mZlZ7bfQFggZ30KXYR9BAARAAARAAARAoPcKSF3I6L3Und8zCBmdt4ItQQAEQAAEQAAEQAAEpE8AQob09QQDIUMKmwIlgQAIgAAIgAAIgAAIdFoAQkanqXpuQwgZPWcNM4EACIAACIAACIAACHS/AISM7jf97BEhZHw2IQwAAiAAAiAAAiAAAiDwFQUgZHxF/H+bGkKGFDYFSgIBEAABEAABEAABEOi0AISMTlP13IYQMnrOGmYCARAAARAAARAAARDofgEIGd1v+tkjQsj4bEIYAARAAARAAARAAARA4CsKQMj4ivj/NjWEDClsCpQEAiAAAiAAAiAAAiDQaQEIGZ2m6rkNIWT0nDXMBAIgAAIgAAIgAAIg0P0CEDK63/SzR3wnZOTg8fgpGRkZBZ89MAwAAiAAAiAAAiAAAiAAAj0gACGjB5C7OgWEjK6KwfYgAAIgAAIgAAIgAALSJAAhQ5q68aYWCBlS2BQoCQRAAARAAARAAARAoNMCEDI6TdVzG0LI6DlrmAkEQAAEQAAEQAAEQKD7BSBkdL/pZ48IIeOzCWEAEACBNwISiQT9nEf/SbBYrARgQAAEQAAEQKAnBCBk9IRyF+eAkNFFMNgcBEDgXwUqKyspOjo6eAwG04bBYEQQNOBgAQEQAAEQ6AkBCBk9odzFOSBkdBEMNgcBEPhXgYKCApWIiAjz7OxsGzqd/teGDRsaUdDIzMwktba2MqhUKl8kEjVZWlqygREEQAAEQAAEuksAQkZ3SXbjOBAyuhEThgKBb1ygrKxM/sSJE/3r6uomODk5nTEzM8vx8PBgo5DB4/F0IiIibPF4fNXkyZMzjIyMuN84F+w+CIAACIBANwlAyOgmyO4cBkJGd2rCWCDwbQtIJBJcQEDAALFY/MPw4cP/NjQ0fOTm5lbx5l4N/OLFi5erqak1jB8/PtLR0bHy29aCvQcBEAABEOguAQgZ3SXZjeNAyOhGTBgKBL5xAYlEQvb19R3Z0NCwec6cOb84OzvHurq6Vnew/Oc//5mrpqYmR6fTk7/77run3zgX7D4IgAAIgEA3CUDI6CbI7hwGQkZ3asJYIPBhAYlEgq+uriY3NzdrCYVCvEgkEqOvd18lJyeH4fF4MsHZUSuRSOQeP358YGtra38CgSCxsLA44uPjU9anTx/+5cuXFQkEgtOff/45j0ajVQUEBNxhMBjFaAc79lMa9lksFreviEUmkzFcbvvVXESxWEzAYDACKpVaW1pa2uLt7S2UicZAkSAAAiDwDQlAyJDCZkPIkMKmQEm9VuDw4cPaBQUF/cLDw4cJBAI5HA6H3tRKhEIhRiKRYDryBh6Pb/+zLH2pqam1mJmZUeh0erWxsfEdJSWl1NmzZ3PRPpeUlPR78eLF5KKiIlehUNhEIpFyeDxeC9o/tM84HA6D9lkkEn3VXUYhA9WC/kM9IZFIBCwWi1NQUGgMCAh4qKCgkLhgwYK6r1okTA4CIAACIPA/AhAypPCggJAhhU2BknqtwK5du2zy8vJmnD59erFAIFBAb2axWOx/vbmWtXCBmoX2QVdXF60aFeHq6npu586d4ejv09LSFE6dOuVeWlo6PScnx7uiokKDw+HIoTfw6DVoXzsM0Pboz197/1FdHbV11KSkpMRcs2bNcXl5+VNr164t6rUHKOwYCIAACMioAIQMKWwchAwpbAqU1GsFDhw40B4yTp48uVgikciJRCKeEL3jxmCwJBKpfb/Rp/lf+xP9rjQAh8NhiUQiTkNDo1FXV/e327dvh2poaLQvURsbG2v1+++/++fk5Hyvra1d/uLFC9PGxkZl9CYehQu0n0Qisf1NPZ/PxxAIhPa/+1pB4+2AgeoSCoXyIpGIiELGypUrj5PJ5NMbN24s7IoPbAsCIAACIPDlBSBkfHnjLs8AIaPLZPACEPhkARQycnJypp84cWKJnZ1dmqGh4V0ikfgUvVF/e9D/yx0f/0JvyL/2A+/k5eUpysrKhkwm000ikVy5du3adSwW236fybJly2aIxWJXsVjcrKioeI3JZCrw+Xw5FCbQpUloP9H/o693///je//vW7zr2dWx0GVsqJ7Y2NjVzc3Ng+Xk5GqWL19+WFlZ+cKaNWtKujoebA8CIAACIPBlBSBkfFnfTxodQsYnscGLQOCTBFDIyMrKmn7y5MklAwcOfDBo0KDT33///T11dfVPGq++vv6TXtedL+Lz+YS8vDzV6OjoOSoqKunTp0+/b2Vl1V7Yhg0bpsnLy1upqqrm29raXrWyspLg8Xgc+rcvXfunmnbUpqamJrGxsfmDzWZPJhAIdWvXrj1EoVDCIGR059EDY4EACIBA9whAyOgex24dBUJGt3LCYCDwQQEUMrKzs2ecOHFisZeX1113d/cTwcHBEbLOhp6DsWbNGj9jY2P28OHD84yNjduXrd21a1d/Eolkjcfjxe7u7jf79u3LxmKxX/fu7i5gU6nUEzwez59AINSvX7/+EJlMhpDRBT/YFARAAAR6SgBCRk9Jd2EeCBldwIJNQeAzBd4NGR4eHiFBQUGRnzms1Lw8Ly8PXQqF7XiaN/rz9evX7Xk8nt2ECROiSCRStZmZmWyszYvBYN4OGevWrftdXl7+IpzJkJrDDQoBARAAgX8EIGRI4cGAQkb//v23tba2ztLX18/B4/FTMjIyCqSwVCgJBGRe4O3Lpby8vO54eHic6E0h482Tvf+5TwT9+c8//yQwmUyitbU1b9KkSeKvfQ9JVw4iKpV6nMfjTSMQCA0oZCgpKYWtWLGitCtjwLYgAAIgAAJfXgBCxpc37vIMEDK6TAYvAIFPFujtIeOTYaT0hRAypLQxUBYIgAAIvCMAIUMKDwkIGVLYFCip1wrs3bu3z6tXr9DqUkt745mM3tY4CBm9raOwPyAAAr1VAEKGFHYWQoYUNgVK6rUCKGSgJWxDQ0MhZMhAl6lUasibG7/hcikZ6BeUCAIg8O0KQMiQwt5DyJDCpkBJvVYAQoZstfZNyED3ZNTDPRmy1TuoFgRA4NsSgJAhhf2GkCGFTYGSeq0AhAzZai2sLiVb/YJqQQAEvl0BCBlS2HsIGVLYFCip1wrAPRmy1do3IQOdyYCH8clW66BaEACBb0wAQoYUNvydkJGNx+O/hyVspbBRUFKvEIDVpWSrjVQq9eSbezIgZMhW66BaEACBb0wAQoYUNhxChhQ2BUrqtQIQMmSrtRAyZKtfUC0IgMC3KwAhQwp7DyFDCpsCJfVaAQgZstXaNyEDXS5Vu3bt2kMUCiUMnvgtWz2EakEABL4NAQgZUthnCBlS2BQoqdcKQMiQrdZCyJCtfkG1IAAC364AhAwp7D2EDClsCpTUawUgZMhWa+FyKdnqF1QLAiDw7QpAyJDC3kPIkMKmQEm9VgBChmy1FkKGbPULqgUBEPh2BSBkSGHvIWRIYVOgpF4rACFDtloLIUO2+gXVggAIfLsCEDKksPcQMqSwKVBSrxWAkCFbrYWQIVv9gmpBAAS+XQEIGVLYewgZUtgUKKnXCkDIkK3Wvh0y1q1b97u8vPxFWF1KtnoI1YIACHwbAhAypLDPEDKksClQUq8VgJAhW619N2QoKSmFrVixolS29gKqBQEQAIHeLwAhQwp7DCFDCpsCJfVaAQgZstXat5ewRWcyIGTIVv+gWhAAgW9HAEKGFPYaQoYUNgVK6rUC74SMux4eHiFBQUGRvXaHZXzHIGTIeAOhfBAAgW9GAEKGFLb6nZCRg8fjp2RkZBRIYalQEgjIvACEDNlq4bshA+7JkK3+QbUgAALfjgCEDCnsNYQMKWwKlNRrBSBkyFZr4YnfstUvqBYEQODbFYCQIYW9h5AhhU2BknqtAIQM2WothAzZ6hdUCwIg8O0KQMiQwt5DyJDCpkBJvVYAQoZstRZChmz1C6oFARD4dgUgZEhh7yFkSGFToKReKwAhQ7ZaCyFDtvoF1YIACHy7AhAypLD3EDKksClQUq8VgJAhW62FkCFb/YJqQQAEvl0BCBlS2HsIGVLYFCip1wpAyJCt1kLIkK1+QbUgAALfrgCEDCnsPYQMKWwKlNRrBSBkyFZrIWTIVr+gWhAAgW9XAEKGFPYeQoYUNgVK6rUCEDJkq7UQMmSrX1AtCIDAtysAIUMKew8hQwqbAiX1WgEIGbLVWiqVGsrj8fwJBELt2rVrD1EolLA1a9aUyNZeQLUgAAIg0PsFIGR8oR5LJBIck8kkP3jwQAWPx4v79OnDsbe3b+nMdBAyOqME24BA9whAyOgex54aBUJGT0nDPCAAAiDweQKdDhkSiQS7fft2fHFxMQFN2dLSgi0vL2+ffdiwYSIMBiMMDg4Wf145vePVwcHBOE9PT4qCgoLBkydP+uPxeJ66unrG999/n9aZPYSQ0Rkl2AYEukcAQkb3OPbUKBAyekoa5gEBEACBzxPodMhIT0/XioiIcM7NzfUUCARENptNYrFYCjgcTjhs2LBkDQ2Nu7a2thXOzs6CzytJ9l997do1RnV1NbJyevnypXNZWZlOU1NTck1NzQ8YDEaAxWIlH9pLCBmyfwzAHsiOAIQM2ekVqhRChmz1C6oFARD4dgU+GjIuX76MLy8vd7hw4cJIAoFg7uDgUN/W1vawublZQCAQtAQCQZ/i4uIBWCw2XUdH59b+/fsfm5mZNXeVNDo6mkAmkxl///23ZV1dXcPRo0eTujpGV7fPyclRunfvnuGTJ09cxWLxrbCwsOqujvHu9hKJBO/t7T1cKBSOdnR0vJGdna3K4XDoGAymISEh4TQGgxF3MWTk4vH4yRkZGQWfWxu8HgRA4H8FIGTI1lEBIUO2+gXVggAIfLsCHwwZmZmZpJSUFM3Q0NAleXl5I3E4XN133313GIvF/r1v3762+/fvq1+8eNHj8ePHwW1tbVqqqqoPbG1tz5w9e/b+x95Iv00eHR1NfvLkCSMqKmq8ioqKOYVCSbxw4cKJL9mWtLQ0hfXr17s0NTWNUFBQcMHj8UsiIyMzP3fOa9eu6QQHB8+rqqoasX79+tGrV6/m5OfnKzU1NRGcnZ2ZnRn/nTMZEDI6gwbbgMAnCkDI+ES4r/Syt0PG+vXrD5HJZLjx+yv1AqYFARAAgQ8JfDBknDx5UqOystLrt9dfFApFQU1N7UxmZuZ6LBaL7sFo/1q3bh0Dh8PNOnr0aKCcnJwinU6/uWfPnuVeXl6t6N+zsrIINTU1OHTPhpeXV8frcHfv3iUYGBhIampqxKWlpbppaWnD//jjjx16enpsPT29U0OHDv19woQJ3JSUFKGxsTEuKyuLVFhYSMRgMBwDAwMCulxLW1tbPGnSpLaOswPovhEMBoOLiYkhampqiq2trYVYLFaMbsJGdaB60N9hMBhJeHi4xerVq5eUlJTMZzAY9TQazX/x4sVJenp6PG9vb7TN/3yhey0MDAxIYrEY1YGxt7fnOjk5oTnQ5U9YdBZj165dQy5dujQ3PT3deseOHZNVVFRqq6urm4ODg7mdPRQhZHRWCrYDgc8XgJDx+YY9OcK7IYNKpYYtWbIEVpfqySbAXCAAAiDQCYEPhoyRI0c68fn8nxMSElxNTU1fOjs7nzxx4sTJt8eNjIxUIJFIZqNGjTrZ1tZmr6mpGX/27NlNXC73hZubG6G8vFyHw+Go0en0YoFA0GBqaiopKCigNjU1aQsEAqGCggL77Nmzljk5OcujoqK8tLS0+Obm5k88PDxu+/j4PFNXVy9qaWmh5uXl9cnNzTWk0+nXyWSyPo/HM8PhcOhNfrSdnR0Li8UKnj9/TqRSqaqVlZWGOByuhU6nVxgaGjZhMBhKfHy8IRaLxZqbm5fQaDThqlWrZt27d29Gbm7uACUlJZGfn99RX1/fKGdn51RbW9uy99lVVVUpxMTEWLPZbCsikSjQ09NLMjc3r9TT02tDl3tpamrqbt68eXF6evr4+vp6pblz556jUCiNRCIxetu2bfGd6Ef7JhAyOisF24HA5wtAyPh8w54cAUJGT2rDXCAAAiDw6QL/GjLQp/8GBgY+HA4nrLW1lerk5PTXuHHjTqxZs+bu29Ohezbs7Oworq6uf7e2trqrqqrmLl269KSJicnTLVu2+DY0NPRXVlZu3rlz5z46nd5y8OBB58zMTJ/Gxkba1KlTUZBIzMjIUHr58mVAeHj4OA0NjTZra+uo77//PszGxibz8uXLzg8ePBjMZDIdqFQqydjY+G5LS4tudXW1eWNjI4lEIhWqqqoeXrBgQU18fLz73bt3v8Niscrm5uZ3f/rpp8iioiLi4cOHp1RVVVmRSKSUqKiow1QqlXvs2LERYWFhM7Ozs31pNBrXz8/vP2PHjr3v6OhYqKen1/D2Ph47doyiqKhos2PHjvGGhob8oUOHVqelpTnGxcWpGhkZxSxevDhCVVW1UEdHR2/37t2zEhMTx5WXl6tt2rRpD41GqySRSGkzZszI7WybIGR0Vgq2A4HPF3g7ZHh7e991c3M7ERwcHPH5I8MIX0IAQsaXUIUxQQAEQKD7Bf41ZOTl5ckNGTJkRHl5+XUcDodxdXU9FxgYGDJz5szY95Whq6sbwWazvRQUFKqmTp36l7m5+ZXdu3cvraqqGi8Wiyv37du3yMrKquzo0aNemZmZARkZGX39/f33+/j4XOHxeG3p6ekTT506tUhbW5ttZmYWtmPHjj/QZUzHjx/3OXfuXGBJSclwGo3WaG5uvqetrU1QW1vrxOVyvdva2hSsra13zJgxIz4yMtLm0aNHu5uamhRMTU3RWZfjOTk5/KtXr65KTk724fF4KNCsIBKJjQ8ePHD67bffAnNycr5nMBhNDg4Oczds2BDv5OTUjMVi+R37iM7UREZGmicmJi6oqKhwV1NTu+/v7/9XcnKyU0RExApFRUWmsbHxxZCQkLM4HA574sSJCVFRUf7Z2dnaR48eXWRsbFwqLy9f7ezsjM6odOoLQkanmGAjEOgWAQgZ3cLYY4PAPRk9Rg0TgQAIgMBnCfxryCgrK5P38/MbWVBQcJHH4+FcXV2vTp06NWTZsmVR75vRyMgovLGxcTCZTK6eMmXKVYlEsvvevXubWCzWnMbGxvo9e/Ys7tu3b2JUVJRdSkpK4O3bt7/39/c/4O7uflZZWbkhLy9v7K+//rpFX1+fxWAw/nzw4MEeNE9BQYH+4MGD11ZXV8/X0tJiikSi0WVlZVmzZs0aVFNTsyE6OnrQwIEDL4wZM+bU3r172RgM5lZVVZWWkZHR6ZCQkIP37t3Lx2Aw80+fPj2bxWLlv3z5crmenl7Vo0ePLBYtWrSkoKBgnr6+fh0Wix2bm5v7/N19Cw0NNXz06NGYsLCwn3V0dBqUlJT2HDhw4BCTyaQGBgbe4fF4TlQqNfbkyZOb6uvrU0tLS0eHh4fPSUtL07t48eJ4BweHUiMjo07fj4Hmh5DxWcc0vBgEuiQAIaNLXF99Y1hd6qu3AAoAARAAgU4JfPCeDHV19SEikegam81WcHBweOzh4XFy//79Z983MpVKjX69tO0gVVXVzODg4ANycnLXgoKCgltaWubw+fyGPXv2LLG3t09EZxuSk5MD//7776nTpk07MHDgQDReQ1FR0dj9+/dv0dPTa9TV1f3z4cOHu9E8aWlpjDFjxqyrq6tboKmpWYnD4UYXFBRkhISEmObm5k78448/1ru5uUX5+PigMxfVEonkVmVlpZaBgcGZP/7440BsbGw+FosNDA0NRSGjICkpaUVaWlqVnp6eeWBgYHvI0NLSqsXhcN8VFhb+T8hYunTpwPLy8qW3b98ea2dnV6itrX3gzp07R62trUko0DCZzIEUCqVw0aJFIXg8/lRra+vQu3fvQsjo1OEHG4HA1xeAkPH1e9CVCqhU6kkejzeNQCDUrl279hCFQoHVpboCCNuCAAiAQA8JfDBkjBs3zp7P52+Jjo4eoqqqytHR0Tnz7NmzbW+vLiWRSEgFBQVa9vb26LKn/kpKStEXLlz4QV9fv2jMmDG/sdnsORwOp2Hfvn2LbW1tE+/evWublpY2Lzw83B+FDDc3t7NEIrE9ZOzduxedyWhkMBjHOs5k5Obm0ocNG4ZCxg9aWlooRIwoLCxMP3XqlElWVtbEo0ePbujXr9+5iRMnnv7ll1/QSk/ojf9/nckQi8WB6ExGY2Pjf4WMefPmLcnPz59Hp9NrsFjsdwUFBcnvuq9YscK9rKxs0c2bNyeamppW0Wi0va/vxTjg5OREbGlpCa+urvaQl5fPDg4O3icQCG7W1dUN7ziTcebMmfH9+/eHMxk9dDDDNCDwKQIQMj5F7eu9BkLG17OHmUEABECgKwIfDBk//fSTRk1NjeeVK1c2tbW1GaGzFZs2bfqPSCTKWLBgQfuTvYODgzXxePzI3bt3b6BQKGi52YtXrlzZ8+eff3IvX768q76+fg6bzeb88ssvG6ytre/HxcVZoculwsPD2y+XQiEDXS6Vm5v73e7duzfr6uqytbW1/4yLi/sVjZ+Tk6M7ZMiQ9Q0NDT/o6upWicXikShkrF+/3r6urm7e7du3J5uYmPy8Zs2aS9u2bdN8vbLsjeLiYl1jY+MrP/744+EXL16kikSihefPnw9obGzMS0tLW5GYmPjPmYz8/PxALS0tllgsHlVWVvbsXbz9+/dbvHjxYvL58+c3UqlUkZKS0q6ioqKfZ8+ejY+MjLzH4XD6UyiUR8ePH19HIBAyX7x4MebWrVtzU1NTGRAyunIowrYg8HUEIGR8HfdPnRVCxqfKwetAAARAoGcFPhgy0HMfDh8+TD116tTK6upqPyKRKLG3t49ycXE56+joWJOdnS338uVLOxaLtTAjI0ObwWDEBgQEXAkICGg/I+Du7r6poqJiTk1Njaq3t/dFIpH4UE5OTofJZI6Jj4/38fPzC7OysgoZPHhw/pMnT6o2k3EAACAASURBVHx27dr1q4qKCk5DQ+O6g4PDseHDh9eZmpoSx44du7y+vn4RjUZrsLS0XDBw4MCs4uJiFDKmFxYWYigUyr5nz57FeXp6omVtj6WmptqrqKik29vb38JgMM+UlZXHx8bG+vF4vKJVq1bt7NOnz3NNTU2t2bNnLy4qKlpGoVD4NBoNPdvj0cSJE2t8fX3/uUk7JSUF7b/L1atXf2xoaLCkUqkXg4KC9nM4HPGPP/54iUQiqaqqql6Jj4/frqam1rJ58+apUVFRczIyMnRCQkJm0un0bG9vb05X2gr3ZHRFC7YFgc8TgJDxeX49/WoIGT0tDvOBAAiAwKcJfDBkoCHRA+6ampqoCxYsmJWVlTW5rKxMY9WqVYednZ1TCgoKNJ8+feoTHx8/eMSIEcfd3d1v+/v753SUsmbNmnHx8fEzUlNTh5JIJJyVlVUGkUgUlpeXa5eXl2va2Nhk6+npHfjjjz/uHjx40OjAgQNnJBKJPoPBKB80aFD8kCFDog0MDLKnTp06s7KycpmcnJxwzJgxl2xsbPIKCwtV0XMzAgICfnR3d8/u06cPZ+XKlXQ8Ho8ujZrS1NSkr66uznJ0dMyurq7WLi4u1qRQKLU+Pj53hw4dus/b27vJ3t5+HofD2cLn8xXs7OxeODk5hY8ePfru6NGj097mPH/+vKpQKByzefPmhWpqao1TpkyJUVRU5O7bt2+2sbHxo+XLl58ZM2ZMcnFxsdxPP/0UmJycPLW0tFTtl19++VFZWfnhpEmTmOihgJ1tUVVVlaatre221tbWAH19/Rw8Hj8lIyOjoLOvh+1AAAQ6LwDPyei8lTRs+XbIWLdu3e/y8vIX16xZAw/jk4bmQA0gAAIg8JbAR0PGm6CBnzVrFrWtrU1XU1PT4PXKTUZ4PB6jpKSElnutCQsLK+/bt2+1vr5+07Jly3gd4wcHB1PZbLYNen6GUCjU0dTUTETPqGhqamI0NDTo0Gi0ZGVl5RerV68u//333xUKCgoGsdlsJ2VlZb61tfUzKpX6wtjYWHHs2LGrqqurlysqKgrGjBlzztnZ+RkOh3sVGRlZOGPGjKpJkybx0Jv4Y8eOEevq6mi1tbVDeDyeOYFAaDM2Nk5gs9n66IGAWCy2wczM7MWAAQNeoSd/L1u2zEgoFA7AYDD99PT0slVVVZ9YWlqiMw//tRoUehZIS0uLUmxsrJmhoaGFlpaWhrKycv2zZ8/KhUJh0aBBg6r69Okjam1t7XPv3r2BTCbThMvl4hgMRp2RkdEzOp2e5uPjU9HZIw9CRmelYDsQ+HwBCBmfb9iTI7wJGf4EAqEOhQwlJaWwFStWlPZkDTAXCIAACIDAxwU6FTI6hkFP1Obz+UoJCQnaEomEoKKiwu3Tp0+jm5tbPQaDEWOxWMnbU6KzIOfPn1eSSCSaTCZT0dDQsEpbW1tUVVWl2NjYSLG0tKzR0dFpNjMz46GH/yUlJakmJSVp4PF4iZOTU12/fv0aSkpKtN3d3dfX19cv0dTUZNnb2y8bPnz4Cz09vfpRo0bVv2dO3K1bt7TRErNisVg0bNiwqqysLMXXTy6XI5FIPCcnJ5aOjk4bel10dDQZPWiwoKBAh06nN6FVpjw8PNAyuO/9Qsv6JiUlqbNYLKqiomKboaFhbf/+/VuxWKwQBRF9fX1aQkICrbm5Wb5jAGNj43oVFZW6sWPH/uu47072TsjIxuPx38OZjI8fzLAFCHyKAISMT1H7eq+BkPH17GFmEAABEOiKQJdCRlcG7q5t0epSPj4+69CN3wwGowqHw43MyclJ767xpXGc/Px8zQEDBnRcLgUhQxqbBDX1GgEIGbLVSiqVeuLNErZwJkO2WgfV/t8l6MT8/Hx5U1NTTlcuowY8EJBFAakPGWfOnLHZtm3byqqqqpna2tp1Ghoa011cXJ4ePny45d2zGLLYgPfVzGQyNezs7ILe3JMBIaO3NBb2QyoFIGRIZVv+tag3IQNdLlUPl0vJVu+g2vYHDKu0trbqZmdn12EwmKbJkyfzO1x++eUXFQ0NDfGcOXPQ1RZC8AIBWReQ+pAxc+bMVYmJidMKCgoc8Xi8YPDgwX/b2Nj8uWLFihg9Pb02WW9AJ0IG3PjdG5sM+yQ1AihkZGdnzzhx4sRiLy+vux4eHiFBQUGRUlMgFPJfAu+GDLjxGw4QWRJ49OiRhkAgsM3PzzeTSCQPFy5cmNdR/44dO6bTaLTmiRMnJmlqalbJ0n5BrSDwPgGpDxn+/v5mL168oOfk5CijezV8fX3rbG1ti3777bfatx8K2Jva+86ZDAgZvam5sC9SJwAhQ+pa8sGCqFRqyJvLperhid+y1TuoFoN58uSJcm5ubp/bt28vEggEf968efNxh8sff/xh8ezZM6/GxkbCjRs3DoMXCMi6gNSHDFkH/pT6O0JGS0vLHF1d3QIvL69Fs2bNKuHz+e39IpPJGC73/y+A9e6fP2VOeA0IfEsCOBzun599aWlpFsnJyeOvXLkyY9CgQeGurq4nduzYAWcypPSA6AgZJBKpfvXq1YcoFEoYLGErpc2Csv5H4PLly9qVlZUD4+LipgqFwoN//fVXTMdG6H7M5cuXL2hoaGAkJiYuAD4QkHUBCBlS2MG8vDwNNze3oObm5vlUKrXW1tb2JI1Gq0WrdWEwGCwOh2uvWiz+v0dvEAiE9v/v+PNbu/Rfq3299fdoHPRv3dX/f5tHCnWhpI8IdNcx0V3Q7x5bn10f+v55873UXmNbW5tOTU2NS0pKitugQYNuQsjortZ9mXEUFBROCoXCaUQiscnX1/d6VlbW/dzc3OovMxuMCgLdI4B+T6P/3N3d6XZ2ds4CgQDdixF26NChdPTzKCsri3jx4sUB0dHRc6uqqrTz8/P/0z0zwygg8HkC6Lg1NTVttbW1rb1y5UqXlgv/7F/Yn1c6vPp9Ah1nMmpraxdjsVj0hqh9M/T/Hf+hQIHeLKH/BAJB+9/DFwiAwKcJdHyP+fn5XR04cGDI5s2b4UzGp1H2xKvOYzAYf/Qzj0gkYoRCYfvPyLd/VvZEETAHCHRWAB2f6He1nJwcRkVFpZnBYKROmzZt+cSJE3PRvaVoxamSkhLaggULfioqKvJjMpnaLS0t7R8cvv27vePnVMf7gc7OD9uBwOcIoOfiGRsbZzs4OFy8dOnSjq6MBe9Mu6LVQ9u+HTLQlKjB6Av9gOn4odPxQwv94EK/ZCFk9FBzYJpeJ/D2986wYcNO+/r6hq5atSq21+1oL9khHA53XiKR+KOffegTNvQhy3vO4vaSvYXdkHUB9POl43e4vLy8mE6nZ4wcOfKMubn56fnz5zdgMBjcmjVrTEtKSlaJxWK9ly9fWhUVFRmIRKJ/PlTs+P3fEaTfDhuy7gP1S78AOu5QyOjbt+/Fa9eudV/IOHfunLJQKDR7+/plxIE+PRKJRO0BhcPhtCxcuDDrfUwSiQSfnJysWF9fr9bQ0EDF4/FCZWXlNjqdziaTyY2mpqaiCxcu0HE4nAYWrdcmFKJvRgmRSOSrqqo2PX78uMzX15dWUVFBa2trU5SXl8fw+XwJ+qWCrsedNm1a4dvzogf6VVdXy2dmZtLYbDaqHWtmZtagpqZWz2Aw2p8K/qF2olUfmpubtTgcjjyqRSwWt89FoVBEioqKHAaDUdu3b1+0tvU/S8tFRkZqkslkBWNj4yYGg9H4sTk6czh1hIympqb5Kioq9WQy+TqBQGCh1777y7QjZHRcQtWZ8WEbEACB9wpI3N3dn3t6eqYsWLCgS6eEwbPnBFxcXNaIxWIv9EYLj8fzxGKxsDt+7vbcHny5mSBsvd+2G34/ftYHsjgcDsdisazk5OTI6urqcVOnTt2FxWLzFixYINi4caNlfX39yNLS0gnq6up/19bWKrBYLBN0CVXHMv2SN6kChRXU4y6EjC5fygzHUPd/f6I+docrOiC6v7r/G/Hd75G360X16+rqVpibmyfu2bPneldq+GDB169f1+RwOB5xcXF2dXV1KgoKClwbGxumoaFhKRaLlUtLS6MXFxeL161bd9zOzg6t6yxGweLKlSuK586dM6PRaGQbGxusjY0NrqWlhUIgELBVVVXknJwcub///pvv4OAQN2nSJO3c3FyXzMxMaxaLRaDT6c2WlpZ5bm5uKaWlpZlmZmZ6t2/fdisqKnKor6+X19TUZJuamhZaWFi8GDduXDLa2bi4OKXff/+dUVdXR3d3d5fY2NhIyGSyHI/HI7W2topCQ0PR08lrXFxcSjZv3lz5b8/XePz4sXF8fHy/pKQk97a2NoyNjU2JjY0NegAgv7i4WCUmJoYvEolKxo4dm7ty5UrmvXv3VI4dO+bT0tJiJicnV0QkEu9cuXKF05UGvG/bjnsyWltbZ+vp6eW7urrO+/nnn4vRti0tLVhFRUUU7j53Gng9CIDAGwF0aQJanx6DwbTq6OigDyREgCOdAnv37nXm8Xh66JNeCoXSpqysLCASiR/8AEk69wSqkhWBjg9VP7VegUBAiIiImEEmkwlKSkoPjh07dgK9DykqKiIHBQWN4nA4/lwul2liYhLi4+PD43A4OmhOFC7QB544HK49LKBFXtAX+jv038e+0Ie2H9sG/v3LC6APrLtjljf3336xoPFvNaLjT0VFpUVBQaHGx8enpCv78sFiMzMzFdGb/x07duwpLy93UFRUZI4ZM+bm6NGjz4hEIpUjR46MLS4utrx69eoSS0tL5vbt2wU0Gk21vLzcPisrK5BMJksYDEb68OHDEzU0NCqbm5upERERLsnJyb5paWkuampq4y5cuFARFBQ0NjU1NbiiokLN0tIy3dHR8cKuXbvOaGpq1jQ2NqrMnDlzXn5+/uK8vDx9a2vrXFtb2yNbt269ZmlpWYnS/sGDBx1jY2Mn1dTUeFpaWqba2dndcXV1LSsvL1fJyMhwCQsLm0in05mWlpa3Bg0adGXSpEnvfZDfixcvNNasWTPx+fPnBzgcDsHT0/PUokWLwuvr61tjY2O/f/z4sa+qqmr2uHHjjm3fvv1qdHS09bx581bX19ejv8+USCSzS0pKmF1pwPu2RStMuLm5bWtpaQmg0+lZYrF4an5+fsHnjguvBwEQAAEQAAEQ6FmB+fPnE/l8/iYjI6NmGxubuPHjxz9HIQP9rl+5cuU0JpM5ZNeuXYsZDAbTzMyM17PVwWwg8OUEPhgy0OVHGzduVElMTDycnZ3tQyaTa6dPn36WwWD82bdvX25kZKQTFou1njNnzgORSFQhFApJCxYsGJabm/uzgYEBS1FRcX+fPn3uDh48mGtsbCysqanBxcbGkp89e+bA5XK3Wlpably0aFHmxo0bPVgs1m9JSUkWLi4u9zw9PUN37tz5F/o0EdUwbdq0yUVFRUuSkpJcvb29ow0MDPZPnz490svLC33aSDQxMdmnpKQ0SFtb+4WWltam/v37Nw0dOlRQW1uLi4+PV2ppafE7f/78THSqadGiRaFisfjaqlWr/udBfugsjJWV1XAOh3Oiurpa3cXFZc/OnTvPsNns0qKiIt3Nmzf/qaKiYmpoaHgzISFhUWZmJuncuXMuEomEQSQSS/F4fEpwcPD/X1v2E/uGfvAMGDBgW1tb2yw9Pb1MAoHgn56e/l+Xhn3i0PAyEAABEAABEACBHhRAH4aePn3auKCgYKBAIBD8/PPPVzAYjAC9f5kyZcp3QqHQd/369T/169cPXWkBIaMHewNTfVmBj552GTp0qIJIJPojIyNjqJycXG1AQMBpHA53LCgoqC0qKkq9paWFOnDgQCaNRmtduHChV3p6+uy0tLRxQ4YMuaGtrX342LFjie/uwtKlSzVeP+lykL29/dN58+ZVjxo1yqO1tXVXQkKCjaur690hQ4ac2Lp1a3jH6+bNmzc+Ly9vSVxc3MBhw4bd09XV3RcSEnJv79698gQCYeBvv/22RUFBAT9q1KjQ0tLS0CtXrvxzqUNwcDDO2tpa54cffvhNKBQO0dDQSPTy8lpw/Phx9DC//znFbmlpOUwoFJ4sLS3VdHZ2/u3nn38+NWjQoHz0w0BOTu6msrKyu4aGxt3s7OwpqL779++rUygUtD9kKpWa1adPHz76gVJcXCxXV1enq6io2ESj0fgpKSlKbDZb38TEpAzdZ2FkZPSvYeTtkGFoaJjx+trNaRAyvuw3AowOAiAAAiAAAl9KIC8vT+78+fP0pqYm3N69e4vefIiKPvg0ev2sF4uhQ4e2kEikl97e3o1fqgYYFwR6WqBTIUMsFv+Rnp6OQkbdnDlzTmMwmKNmZmbqcnJyKnJycm2jR4/OQ4U7OjquYLFYy8vLy2lz5879xdHR8cr8+fNfvbtTEomEwGKxFFRVVdEbbYGfn58nl8vd9fTpUxsXF5e7Q4cO/Z+QUVBQsPjRo0eDhg4deo9Op7eHjJUrV6rx+fzV165dmywnJ/fy6NGjvzx9+jQ5ODj4f8KDjo7OHi6XO4/H49UtXrx40pQpU3KcnZ1b362tI2SUlZVpOjk5/bZ79+7QAQMGFKIbyg0MDK4rKyu7aGtr35kwYcLMjIwM19TUVBMul0vX0dEhcrncQy9fvmwdPHiwZXV19QB5eXkDCwsLdLmTqKqqSk8gEJi1tbWVMRiM+0ePHk3R1dX9n/lRPRAyevrbAOYDARAAARAAgZ4XQO+H0H2ljY2N+oqKigXe3t5ww2XPtwFm/EICnQoZWCz2SFpami8ej2ePHDnyRlVV1fnXb7T7MRgMqoWFRe7kyZPDY2Ji8CNGjPhJIBCswWAw7KVLl64aNWpUhI+PT8XHah82bJg3OpPx/PlzGysrq3gTE5Orz549iyaRSBgej4c1Nzcf2tDQ4J+SkuI4ZMiQ9jMZp06duufl5aWNx+OPp6amuuHx+FsJCQnbTExMyt93Y3f//v231dXVzaurq8Nt2rRpma2t7eMRI0bUvlubqakpOpMRWlVVpeHo6Pjr7t27T6Wnp1fy+XzrjRs3HqBSqdpWVlZXX5/y3Kyjo7M+Li7u+/LychsMBlMukUg8CgoKGufPnz+tqKhoY2lpKX3gwIG3iURia15ennF1dbU1DocjWVtb79u6deuJjnD2bg1VVVWatra26J6MWQYGBhnowVN5eXlwudTHDiT4dxAAARAAARAAARAAAakQ6FTIkEgkRzIyMnxbW1updDq9nkajFRcUFBhpa2unrlu37igKGQUFBegp1cF1dXU/4PH4pkWLFi0aPXr0gyFDhnz0Saw+Pj7ePB5vV1pamg06hYiWt6VQKM0UCgWFDCKaF12WxeFwJMOGDYui0+n70ZkMU1NTBg6Hu11ZWWkpJyd34fnz55sNDQ2r3xcyPD09N1ZUVMytrKxU2Lp163Zzc/PwCRMmlL/bBRMTEz8UMiorK2lOTk6/Hjhw4ExYWBi/pqZmc2Rk5AgtLa2XK1asOBIYGHj70aNHhlOmTNleU1MzQywWo7E8JBJJ6dy5c30rKyuXRUVF+Y0bN26fp6fnlTt37pBeP09ve1xcnAsKUmgt/p9++uny+44CCBlS8b0BRYAACIAACIAACIAACHyiQKdChlgsbg8ZOBxO4Onp+UhFRSW8srJykKamptDDw+N+QEDA7fr6eiUjI6P/sNnsZQQCoXnJkiVdOpPR0tKyKzk52cbMzOw5nU6/k52dnYCWaxMIBFhNTU0vDoczLisry8rX1zdKW1t7PzqT4eDgoIvBYC4WFxf3pVAoNyMiIoJtbGwKPxQyKioq5Lds2bLezMzs/uTJk6vedTM0NPSTSCShTCaTZm9vH+Hg4JDW2tpKIBAIhmw2u0JeXv7x4MGD42fPnl1XW1urZWVl9VNDQ8NsLBZbLhaLPTAYTMnChQsHl5eXL7lz587osWPHblmyZMnVGzduENva2pZdvXp1komJyav+/fuHHjlyJKQTISNTKBT6w5mMTzzC4WUgAAIgAAIgAAIgAAI9LtCpkIHOZGRmZvrKycmxpk6demnAgAEhL1++tFRUVFQ2MjIqHzNmzHN0XaGent4WNpu9orW1FTdv3ryf+/Tpc3XJkiXvuycDzdsxt8TPz88LXS6VlJT03hu/Z82aNaGwsHBJQkKCx9ChQ/85kzFu3DhNkUiE7uXwVVJSevbzzz/vfl1n/PvuyXB1dQ2qqamZx2QyRWvWrJkxYMCAtBEjRjS/L2SIxeJTVVVV6n379r3i7u7+qKampplEIolsbW2LLC0ti9BlVujm7qKiInRz+E8sFmvO2yFj2bJl3mVlZUtv3kSr/Y5et27duuv37t0jNjc3B544cWKWkZFRiYODw6nQ0NAj7+t4eXm5+vDhw1dwudwJdDr9FYFAWHb//n14OFiPf3vAhCAAAiAAAiAAAiAAAp8i0KmQge7JyMrK8iUSiXX+/v5nCATCkYULF6LnxFDy8/Plw8LCFIRCYUlubu6E6urqH0pLS+29vLz+YjAYR44dO5bw7ipOwcHB6CngJi4uLkwnJ6fGVatWuaOQ8ezZs/Ybv318fE4EBwf/s7pUQEDAeBQy4uPjB74dMoKDg5V5PN7UsLCwBSQSCZ1VuTBw4MCjAQEB6GFa7Q8/QWEgMTGRPHfu3J+4XO54kUiUN3To0IDjx48z3/fArTeXS51Bz+xwdnb+de/evaFubm5odan/+vpQyFi1apV3UVFRe8gYOXLkuhUrVlxPSEggvT4TEnjkyJGZxsbGJY6Ojv8aMmpqahTnzp2L7g1x0dHRqRIKhWfPnDlT/ykNhteAAAiAAAiAAAiAAAiAQE8LdCpkiESio+hyKbS61IwZM84JBILDv/32Gzs4OJjQ2NhoxuPx1uJwuF/8/f15e/fuHf/o0aNt6urq3NdP0N22cePGSxwOp2XSpEni7du3Y3V0dPDPnz/vIxQK1/Xv3/+Mt7f38x9++MEOrS6Vmprax8XFJdLb2xuFjFsdGIGBgRPy8/OXPH782MPb2/uelpbWvnPnzt27fPky3sHBQW3s2LF7ORzOcAwGk7l169ZpdDq9dvjw4Xz0+uTkZEJtba3x7Nmz/0OhUOhr16492tbWdvV9z8lA25ubmw8XCoVnysrKVNE9GR8KGR2XS7FYrNk4HK6cQCB4cLnckvnz53uXlpYuiYqKGtNxJuPhw4eklpaWwMOHD6OQUYrOZJw6deqPnm44zAcCIAACIAACIAACIAACX1rgow/j27Rpk+qDBw9OlZWVeZBIpOYBAwb8bWdnF7Rx48aWLVu2ONfW1o5ksVh9cTjc6m3btr06e/as7qtXr9yysrLWYzAYvq6u7uMFCxbcNjExKRAIBArHjh3zyM/P92trazPU0tJacPLkyewpU6YMraqqOlBUVKTTt2/fBAcHhxNHjx49/2YdafT8i4Dy8vIVGRkZVm5ubsk6Ojq/rVu37paTk5MQg8Hg0ZmQhISEWVVVVX4qKiqpvr6+IdOmTXvC5XK5r169stmzZ88SGo0mZDAY0f37979eV1fHet8lVeiSL0NDwzGvg9N5Npst5+HhETpr1qzQuXPnxr3vTEZubq6hj4/PjqqqqukSiaTCw8PDNzY2Nm/u3LleFRUVy2NjY4ePGjVq08KFC69GRUURORzOorNnz041MDCotLW1PRUWFrb/SzcYxgcBEAABEAABEAABEACBnhb415BRVFREvn79uv6rV68GlpWVDWexWDoEAkGgr69fRqFQEiUSifD18rF0HA6nq6CgUC2RSI7v2bOn5Pnz58SsrCzV/fv3+2pra/eh0+lyBgYGtQ0NDa2qqqqi5uZm9ZqaGqW6uroKOp1+nUQi6dXU1PjV19d7NjQ0yOno6FQbGRk9t7e3v0+lUp82NDTYPH/+fFR5ebkXk8lU0dfXr1NTU3tGoVDuHzly5DECi46Opu7atcuupqbG1djYmG5gYMDE4/ENOByOy2Aw8BERERpUKjXXysoqbePGjcX/hvx6tSfrly9fjsjLy5skEolw6AZtS0vLp4aGhvEVFRVpwcHBKNSgS7Bw6LkZ+/fvH/XixYsRNTU1VlgstmXAgAFX7OzsUoqLi42Li4u/y8/PN7CxsXlsYWFxVyKRsIuKigLT0tLMVVVVW/X19aOXLVt2Kjs7u27y5Mn/PDywpw8AmA8EQAAEQAAEQAAEQAAEulvgX0NGWVmZ/KVLl4yys7MH8vl8AroHAYfDYQkEAkYkEmHFYjEGh8NhlJSUWjw9PbN5PF7G9OnTO26kxmZmZhJTUlJM6+rqjCsqKjTr6+vllZWV22g0WhODwahycXEpUFdXZ2/ZssWFz+fbEAgENL6Yz+dj1dTUOBYWFsXV1dVxmpqa9iUlJRa1tbXq6CYQkUiE5hXj8fjcEydOPOgAkUgk+MjISBUWi2WZmpqq39raqkQgEIRoSVsbG5tcGo1WZW9v3/IhwB07dtg2NTXZ1dbWqsrJyWHRXFQqtcnS0jK/srIy6a2Qgc/NzaXs27fP9/WDCjXR3GhcFRUVnomJSR6LxSKXlJSYCYVCLB6PF9BotEw1NTVWbm6uJ7JDlsrKyuVz5sxJevXqVRWEjO4+rGE8EAABEAABEAABEACBrynw0XsyvmZxMDcIgAAIgAAIgAAIgAAIgIDsCUDIkL2eQcUgAAIgAAIgAAIgAAIgINUCEDKkuj1QHAiAAAiAAAiAAAiAAAjIngCEDNnrGVQMAiDwRgDdD1VdXU1+9eqVskgkar83quNLSUlJpKCgwOfz+dyP3Y/1rYGihT1qamoUDAwMuFpaWtz3PTPoS5igfqH72dAiHugePy6XiyGRSBJ5eXlMW1tb+31tenp6XBqNhp511L4MeWe/0OqAqampimVlZcp1dXWK6HUMBqOxsbGxGu5766wibAcCIAAC3ScAIaP7LGEkEACBHhbIy8uTa21t1YiJiXEqLy9Xb21tJVCpVJ6bm1slj8fDp6am4lNSUtrMzc0L6uvrq0+dOsXt4RK/+nRoNTwML1eeVgAAIABJREFUBoPtCBIJCQnyFy5cMG1oaLAUCoUsgUCQcuPGjR552CcKN1VVVdoVFRXWjx490kWr+BkYGDS5urrWocDBZrPF8fHxmKdPnwqamprqvb29Kw4ePNjSmRD0/PlzCpFI1IuIiHAuLS01IRKJAjc3txQNDY0Yb2/vb67vX/3AgwJAAAS+eQEIGd/8IQAAICC7AihklJaWau/du3d7RkaGN4fDUaXT6UXz58//sbKy0iw8PHxoWVmZ8cyZM2/jcLi9+/bty5fdvf20ymtqahTxeDxOXV29ffW/hw8f9tm0adPc1NTUherq6hwMBjOloqIi+tNG79qrJBIJ6c6dO4YvXrwYtnv37nUEAkHZxMQkKjg4+CQej8dHR0f3i4yMHFJcXGzOYDBeDRkyZNuWLVuSOmr/0GyVlZWUrKws019//fU/WVlZriQSiTl9+vQzioqKx9evX8/uWqWwNQiAAAiAwOcKQMj4XEF4PQiAwFcTQJ/SR0VFycfExPiHhYXN5XA4Fn369ElycnJaSiKR+ImJiZNYLFYgegNqa2s798yZM4/09PTavlrBPTRxx2VJBw4cmKKoqKhEo9Ey1q9ffw9Nn5aWprlu3bqpVVVV842MjPJe/13wX3/9ldoTpaF+hYeHk0+ePGl869atW0ZGRkQjI6OzP/zwwx4ikYiNj49XrqysdCwoKBiZnp4+3tTUNIZKpR5++PBh1Mfqu3z5Mr65uVnlzp07wU+fPh2Nx+M5AQEBZ3A43LHg4OCO5dU/Ngz8OwiAAAiAQDcJQMjoJkgYBgRA4OsIREdHE0pKSkbs3LlzOYfDsbezs3ssJycXePv27bqAgIARFRUVK+7fv+8zYsSIJQsXLrw1evToiq9Tac/Neu7cOWUMBmO7a9euDQYGBhxnZ+eb27Ztu4gqQGd/Vq9ebc1msx1sbGyqSSTS0z179tT1XHXtM2lgsdh4KysrnL6+fkhERMQvHfPfvn2bdvbs2cEpKSk729raKFpaWr8fPHgw1N3dveZjNQYEBJAJBELQ/fv3J4hEIl5gYOBpsVj8J4SMj8nBv4MACIBA9wtAyOh+UxgRBECgBwVQyGAymcODg4OXNzc397W2tn4sFosDY2Ji6rZu3TowKysr8MaNG9MmTJiwbfbs2TeIRGJFfn6+anZ2tqKysjK60ZjH5/Px8fHxVC6XW/TXX381Xr58mSQSiWhxcXGq6OGaXC4Xh8VihePHjy/29/dHl95Ibt26hS7P0Xj69KkqkUjEGBkZterr67devHhRm06nc+3s7Go2bdpUhcViJYgjMzOTlJubqxQdHa2Vnp6urKWlxRk7dmyVv7//P2/w79y5I1ddXa0aExNDb2pqwisrKwvodHqbpaVla2lpqZySklKzr68v68qVK0InJye18PBwzbKyMiWhUChcuHBhsb6+frO8vDz25s2bphUVFdPPnDkzi06nVzo6Ot7EYrE3GxoaXs2fP1++oqJCJSMjQ6mkpESxra0tJyYmphE9JDQrK4sYFhZG53K5ClVVVaTa2lqCtbV1i5mZWeUPP/yAzgZIysvL5W7cuKGelZVFFQgEGC8vr/ry8nL5hw8fqvF4PJKRkVETOkMSFBQk6Nj39xwOGjgcLt7CwgKrp6d3Iioq6p+QgbYNCAiw5PP5G//+++8RxsbGdxcuXPjnggUL4tC/oX4nJiaqNjQ0aJWVlZE0NDQEZDK5eteuXbWzZ8+Wo1AoQREREROEQiFv3rx57SEjKCiIfeXKFYWKigoa6ldxcTFFW1u7xc3NrWrt2rXVTCZTfubMmQbV1dUaYrEYr6Oj02ZsbJxvaGiITHSTkpJohoaGHF1d3ZLQ0NAaLBYr7sFDHKYCARAAAZkUgJAhk22DokEABDoEOkLG1q1bVzQ2NtpbWFg8JpFI7SFj3bp13nl5eT/cunVr/Lhx41auWrUqprq6Wj4vL8+roKDASk1NrZJGo9Wy2WzFjIwMF7FY/LOdnd1zJSUlHTwePzQ3N9epsbFRg8vlyuNwOF7//v2PmZqaJltYWPDy8/ON09PTxzx58mQAgUDAGhsbF5iZmeWGhYVNUldXr7aysgofMGDA1VGjRrUtWLCA4Orqqs3hcOwKCwsHp6amOtJotEIPD4+by5cvD0dvWtGlRGfOnGHU1dUNSk1NnczhcIhkMrlZS0urmsFgFLW1tamqq6s/d3d3f3L06FFBv379POLj44dUVFTY8Hg83rhx446qq6snWFpaYs+dOzc4Li5uR0ZGhj5aYcvIyKjIwsICvUnfMXLkSOOioqIBeXl5dsXFxVZisXhFTEzMk9DQUHJ9fb1WZWWlv0gk0mexWKrV1dVUY2PjMlVV1avGxsbPPD09WwgEgs6lS5eGvXr1ypXP5+Pc3NweNjU1aUdHR3tyOBwtBoOR7OTkFNyvX78ab29v4b8cqRoYDCbe2toaq6+vf+LtMxlo+8OHD2tzudzRO3bs2GhoaFjj5uZ26siRI0dREPrzzz/VmUymR3Nzs19lZaUSWpFKWVn5bxcXlzt37tyRiESioMePH08Qi8X8mTNnnn5d7zEMBsPX19e3rqur80xOTnYoKyuzotFoRVZWVrdmzpx5WSwW661Zs+YHJpM5UiQSKero6JQwGIztlpaWuMzMzO8TExNHGxoaJmtpaR09d+7c311d+Qq+W0EABEDgWxSAkPEtdh32GQR6kQAKGWVlZcO3b9/efibD1tb2kVgsnh8dHc0aOHDgtObm5k0VFRWGJiYmEy5fvvxi586dA54/f76hsrJSn8FglEokEkFRUZGBsrKyGI/Hzxs/fjwrNzd3SkxMzKQJEyYctLGxSXj06JFRa2vr6oaGBt7rpVJ3pqSkxOzfv9/y2bNnmx49etQf3QNhamqaPmXKlBthYWHTSktLDclk8qvXn46HCgSCv5qbmwclJCR8V1BQoL1hw4ag3NzccU+ePPGqqampffjw4SqJRMJsaWnR2rRp04S0tLSFzs7OJXQ6/WxCQoJ1bW1toJycHN/Pz++qs7PztcePH4vQJWDokiN1dfUrhYWF6uXl5SspFEo5FotdEhoaGv/s2TODpqamSYcOHVqE9tHd3f0yl8u9VlpaWj1x4kTP69evT3v27NlYsVhMxmAwY2NjY2ODgoJcampqfhSJRGpKSkohQ4cOjS0sLLS5efNmsJKSEkdDQ+NsRETEyZaWFsXx48f/xmQyPTEYjNDR0TG1X79+T+Li4lxzc3NdmpubOUuXLg0yNzeP9vf3r37foaaoqKghEAjijYyMsLq6uiEPHz789e3twsPDVQUCgcuMGTMO6ujo4C0tLc86OTntXLx4scLo0aNX02g04/79+z8tKiq6m5qa+jOdTuejfczJyUH3nQTFxsa2h4wZM2a0h4yKiorRfD7fo62trQ2Hwx2sqanZXFZW5iEUCgtCQkJ24HC4V/fu3RsaExMzMysra8CIESPuqaio7PLw8CgMCQnxzs3NPa6npzffzc0teu/evawPnKHpRd9ZsCsgAAIg8HkCEDI+zw9eDQIg8JUFUMioqKjw27Zt2woWi9Xf3Nw8w9fX9z+VlZW05OTkkU1NTf0sLS3vKygo7Ll69WrxrFmzBlRWVgYlJiY6GxgYlKqrqz8tLCxMt7a2ptra2kY8fvzYuaKiYklzc7NB3759J/zyyy+xV69eNamvr18aFRU1wtTU9MiGDRvCkpOT0Zv91Tdv3hxDoVBEtra2kcOGDTuYkpIyNDIycmpLS4uhlZVVDAaDWTJkyBDvwsJCtGqSaOHChevKy8u/O3v27OyqqiqlU6dObRKLxYkvX74cEBERMSc1NXX4uHHjbuvq6h66fPnyAA6Hs5PNZlN8fX2XzJ8//87Vq1cNm5qatqmoqOSqqKicj4qKMmtqatrb3NxMNjAwCHjw4MGtmJgYJQ6HM3L9+vWbTUxMCkaPHn0iKCjoEmrVhQsXLH/88cfArKysVejPEonE7/Tp09k3btwYGx8f/6OVlVWKsrLy7n379kXt3r3b5OHDh6eam5tN1NTUYhcuXHh4yJAhT+fPn/97YWHhCKFQyJkyZUoYg8G4k5+f75CUlDQhPz/fZtGiRQfodHrYypUrC//tTAaBQIg3NjbGMhiM/wkZ9+7dU+FyuQ5Tp079g06n462srM6ZmpruxePxo69du/YDhUJp2rRp0xEnJ6fn33///SEikWiirKwcpauru0MsFgc9evRogkQi4c2ePfs0BoP5s7m5eQoWizXGYrHpioqKF8vLy1fHxsaiAEr4f+2dd1zT1/7/M0jIgLAJCRvCDhssIiCgyFbRAlonDqDWa1tXFQe4tQ5cOECGCorgHoACgoAKypC9wt4rzADZPw6/4oP22nttv/W2tSf/IOF8zni+T+Ln9TnvsW3btrMEAiFRUlJSOTQ0dE1JSUmAkZFRJRaL/XbHjh31BQUFM9++fbuYRCLtu3HjRjUUGH/yBx4ODwlAAn8bAlBk/G1MBScKCUACHyIw/SSDyWQCkVG1ePHiE62trQpv3rzR6Ojo4O/du/euqKhoyfLly4fWrl1rOjY2tuvRo0dONBqtysLC4urhw4evNzc3k+vr6yl79+5dXVdXt0pWVpY1ETfg1Nra+ubmzZvKDAbD48iRI8FmZmYvXF1dwRP9dxMnEAHR0dErpaSk2LNmzYqPiIg4+PLlS31fX9+9TCZzkZSUFGMiwNlp69atqhwOB4yL4/P5GUgk0vrOnTvevb29UqdOnfoRgUA8rqysnJ2Zmblm4pTE3svL64mCgsLp27dvA5ekfaCGhJaWlk9ubm7Otm3bNMbGxnx1dHS6REVFy2NiYkBdiKCuri4JQ0PDdXfv3r37+vVrURaL5bF9+/YgIDIWLlwYuXv37kmRAeqJ2NraBjQ2Nh4SCifDRVyOHz8+kJWVtfLJkyf+Xl5eCRoaGpeOHz+ePX/+fDKPxzv79u1bezExsS5XV9cbFRUVJwgEwsmysjKv8fHx/hMnThzj8/lJHA6HHhcX51dQULBg3bp1UWQyOSooKKjq10QGcJfS1tZGqqqqXklNTf3ZScaNGzdkR0dHHTZv3nxYVVW1Z+bMmTE1NTV3kUjk+ZKSEntxcfGiEydOXABzio6OXtzX16fI4XCKNDQ0woDIyMzMXIxEItlr166djMnA4/Ff4HA4JXFxcebAwACjubl5YXJy8qIJcUYKDAy8jkAgLi1atIi7YsWK5S0tLftFRERQmpqa/5o/f343m83WlZeXbxwfH8/avHkzE34KIQFIABKABD6OABQZH8cJtoIEIIG/KIFpgd/fDQ4OGtPp9NcLFy4McnNzG8Tj8aMUCmUQiURyp6a/cuXKSZHx7NmzuUZGRi/nzp0bFRwcfAf8/cSJEwtjY2PXVVZWzqNSqQMYDMa9pqbmbUZGhmxRUdGsoKCgMGNj41pLS8tIEomUikajAyIiIlb+VAAwPjIy8mBHR4eMvr7+0fHx8RVSUlLVKBTKzdXVFUMkEs1EREQMiEQiu6+vTzUtLW1Wf38/KjQ0dFJkoFAotejo6KX5+fnLjYyMWpWUlEKLioo0h4eH/ahUaj2RSNyye/fuitTUVBAjYi4UCi2lpKQGX758qVdYWLhicHAQO3HdusTExEmRweFwPL7//nsgMuo9PT3BGm/+msiYcOESvnv3bn1qaurCL7/88oa2tnb4gQMHXvr7+8tyOJyQp0+fgpSwQnNz84eDg4ObcTjcyYqKip+JDBQKpRcVFQVExuL169dHy8nJXflPIgNklwKB3yAm45eB3zt27NDgcDj+MTExyzU0NDJWr14dERISwhAKhVkjIyPqSkpKr7Zv336DQCB0gOB4CQkJppiYWNuEe1g3CoUKef78+SLgLgVEhlAovIzH4xVHRkaAWxtNRkam8d27d19kZ2fbjo+PiwQEBFwXCoUXQ0JCumfPnu06NDQUUlpaampjYxNuaGjY39/fL/zxxx+PUigUUBkdBnz/Rb8H4LQgAUjgr0cAioy/nk3gjCABSOA3EAAio7u72zUoKAiIDCMQkyEuLr7hwYMHIGsTeFQvnO7iAk4yWCxW0OPHj53odPrLefPmRe3fv39SZDx48GBWcHDw1yUlJcuwWCxfTk7Osbm5+eWbN28ks7KybPbt2xc2Y8aMF4sWLYpqb28vQyAQgVeuXFkBRIadnd3kSUZjYyPZ3Nz8MBaLne3u7n4XgUAcSUlJCRobG/Ph8XhdFy9eDBwYGDC8ePHiV93d3ZQzZ878KBAIHo+MjIy0trbSe3t7vd+8eeOtqKjI0NDQqJaSkqocGBh4zOPxerdu3UpYsmSJZ3Fx8SlZWVkegUD4QSAQIIaGho53d3fLGBoarr9///7dtLQ0UT6f7xEcHBykrq5e5+bmFjWVwrayslLG09MzoLm5+RCPx0OgUCiX/fv3j7569covOTl5pZOTUzqFQjkVHR39FIiMCS4hjx498iQSif0LFy6MmzFjxqmIiIhTlZWVXhwO5/1Jhqio6KTIyM/PXwxOMqSlpSN/z0kGCIA3MzP7gsViXWOz2ZI4HO7QgQMHLm/YsEEShUKlDg0NgUJ9Obt27To/Ojr6jEAg8IhEosDb25vv5+eHmSYy2P7+/ld5PF74/fv3d+NwuDkkEqlszpw5G4eHh5ffvn17RX9/v1xAQMA1HA53KSgoqOfKlSs04BoVGRm5i0qljhgbG+fNnTv3/qZNm65BN6nf8KGETSEBSAASQCAQUGTAbQAJQAJ/awJAZDQ3N4NMRP8aGhoyMjExeSkiIrIuOTm550MLm3KXevLkyVxDQ8NX4CQjJCTkNmj78uVL+Y0bN/q3tbV9z2Qypdzd3TcuWbLk0cDAALq5uXlRRETEFlVV1XM//PDD9dra2snMsWFhYSvExcUFlpaWibq6unv09PRmnjx58uuhoSH8qlWrDhOJxLJTp05dHhoaWsrj8dp37959QCAQyF67ds2tp6dHdc2aNfGmpqZxQqEQl5CQMBdkMyKRSOBUItvIyKhGUlKy3cTEpGB0dLRFTk5ObNWqVV/m5uZewGKxPF1d3b3i4uK8ysrKXUwmk+Tk5HR406ZNt0kkErOxsXHWpk2b9quoqPTPnj077syZM5EIBGK0ra1NCrhLNTU1TbpLgZiMO3fu1F65cuXL1NTUo0pKSl0yMjJ78vPzr9rZ2ckikcgrIJMUDofL3LFjx5HOzs7CrKys0zU1NV5cLpcZGhp6lM1mJ4OTjJiYGD9wk+7n5xdNoVA+eJIBMkRpaGjINzU15WhqaopQKJTIrKysg1O2+u6778zKysqWvn79+msrK6tEZWXlqOjo6BwfHx+piVTDB16/fu0Bsn2pqqoWeHh4JJBIpFE2m41hsVi9PT09IAZm8iQDxGSsXr36KhqNDr9x48ZxPp+/EIlE1kZGRvolJSV5P3z48Mu+vj4Fd3f31C+++OKcra1tVXd3N+LChQszkpOTb4Fq5BQK5fq+ffuO+/j4VP+tPyRw8pAAJAAJ/AkEoMj4E6DDISEBSOCPIQAKy9XU1Chcv359LQj2HRkZUaNSqdVWVlb7zczM8ufMmdNtYGDAmRotIyND8tq1a7Nra2t3FBYWGmloaFSZmpreXbRoUTyXy2309vZGODo62gwMDCxlMplOioqKRRQKJZNEIrH6+/vntre3YwgEQnhGRsaLw4cPS0+JDC6XK6mgoFCIx+NvOzo6yk2cEmDa2toqc3Jy7oP0qXPmzNnS0NCwsru7W8XY2DjHxMSkISsry7Szs1Pbyckpy8HB4RKZTBYNCwtbkJOT4ycnJ9crISFRgcVi+3g8HofL5fbq6+u/trGxKX/27JlGZWXl/ra2Nh1dXd0nysrKzLq6OhsGg6E9e/bs287OzjcXLlxYUFJSQtmyZctZFAqlIC8v/8ba2jrOysrqdWNjo/a1a9dWl5WVrUMikQgzM7OtAQEBKc+fP5crKCj4ns/nmxIIhDR1dfU0cXFxZF1d3Tejo6NMPB5/7+rVq/dbW1uJO3bsOD4hEuYikcj+pUuXxmpra0fX19fPePHixcqqqiq7OXPmPCWTycfDw8MLprsYASF1+vRpanZ2tlVycvJxAoEA6lU8tbOzuyouLs6pra2VwOFwelwuV7ugoADl7u5+w83NLd/Nza0nJCQEh0QiZz169Gh1S0uLA5vNlqDRaIU0Gq1VXl6+VE5OrhBk0rp58+bukpISR8Ddzs4uxc7O7lxKSopvdXU1iN0gOTo6XlFRURFNSUlx6Orq0jU3Ny/y9PQ8a2Zm9sra2rrXwcFBo7e3F2QFI2MwmKuPHj06qa6uPv7H7FjYCyQACUAC/xwCUGT8c2wNVwoJfHYEcnJyxIeHh3UPHjy4pqGhQX9wcFAMj8ezfHx8Uul0etLXX39diUQiR6cWnpqaqpKYmOiQmZm5rKOjQ1JOTm7I0NCwaM2aNUlsNvulj48PB9wI79u3T7uwsHBlZWWltqqqaiuZTB5kMBgKixcvvmNsbPzG2dkZFNojg5iMy5cvrxwaGlKUlJTsVFFRKdXV1a2lUqmPjhw5kotEIidvTu/fv2947NixhUVFRW44HI43b9689NraWsX29nYNExOTahcXlwR9fX3OqVOnnN+8efONqKgoj8vljgkEAiSo2zA6Oipjbm6eTSaTT2tqar5jsViLJ+K7nRUUFAa0tLSaBQIB7/nz57OMjY2LZ8yYkbR3796XeXl5nH379u1tbm62QCKRLEdHx5x58+bdZjAYlqmpqc5v3741RqPRCHd393QLC4u7IGB+ZGTE5MKFC75ANMnIyAwAAcNgMORNTEyerF279rVAIBgZHBw02LRp09eg1gQGg2HNnDnznYODQ2R+fr5VaWmpS1NTk7K+vn6jvLz8mTt37uSDIoZT/BsaGiSTk5MN37x545mUlAQyZxEUFRXbXF1dS8TExAYrKysV+Hw+SkFBoWn9+vVpXC63ztraemzqepAq+Ntvv/V49eqVW0lJiQkWi0XT6fQqZWXlhC1btuQ1NzcbhIaGrmpsbNREIpF8PT09xqpVq+LGxsZIkZGRdlVVVTO0tbVbbW1tszIzM/VaWloM1dTUmnx9fROsra3fgqriGzZsUBAIBDtBQUIej5ccGxs76UoHX5AAJAAJQAK/jQAUGb+NF2wNCUACfyECEzUrRAYHB8V7e3vFeDyeyEQmJiSJRBKOjY0JyWRyv5SUFGv6TW5nZydxbGxMfGBgAIdCoSa//8TExPggE5G6unrPLwJ7kRkZGaI0Go0wEQyMMDAwGJiK8QDXAZGBRCIDrly5shLU2LC1tX0UGBh4ure3t9vNzQ2cnkymbpp6gYrfaDRaFPze0dEBbpxxkpKSIqamppOVtDMyMtC3bt2y4/F4AZKSkv2ysrI1YE2FhYVmjx498hEREQHxEztZLNaxhIQEtKqqKohXGK+urh7X0NBAKSoqSlZVVQ07ODiwp42NLC8vJ2KxWFRcXNxIcHAwqq6uTprL5RIAKzAXUVFRBIfDGTAyMur/yYUWWVVVRSQSiRgMBsPOysoa9/HxAQHPQsB7aGiIBFLqDg8Pi4DrBQKBQF5evl8gEBBGR0fxQ0NDSAwGI5CWlu4lk8mj02MZAIOJ9LjAViTQbooNkUjkiYmJMSsrK9kODg78n97/Gb9pKJH5+fkiPB4Pj8fjSSwWq8/a2nq8vLwcIy0tLQHmMDIyggbtsVisUEpKahSIRFDNnM1m4x8+fNgXEhIizM/Px0tISID9M2Zubs6bmufOnTvlMBhMoJqaWgOFQnnr6uoKXaX+Qp95OBVIABL4+xCAIuPvYys4U0gAEvgFAeDfj0Ag0AwGY/KmkkajTbZgMBggVSvf3t4eCIj3N6sgqPin9uDn+xeNRhNMz0A19Yep/sHv08UK+P3QoUNkkML23LlzQGSAFLYJ27ZtO6Kvr8/9UJDwT31NjQtu2sHckeCJO+hv7dq1ni0tLb6tra2ahoaGm8zMzNowGAwyNzdXr6urK6ivr0+Jz+efrqysvADagxt+cI//U7VwZEFBgcj0m+VpawBjTo4D5gDaSUhI/Gz9gNX06tzgxOCn+U32/wEeKAaD8f7/DxqNBk4rwHvv+y0qKuL5+PhMCYbJLqbxBDb7mTVpNBrIAPazIP1f2/BTLCsqKtD6+vpAIICK6R9cG7Dtvn37+MHBwaA71JQdf9oLYA1gjZN7BLjfRUdHa+Xm5h6iUqkXV6xYke3s7MyCHzxIABKABCCB304AiozfzgxeAQlAApDApMgAMRkXL14EImN85syZt65evbr/96KZSLn7fVtb25qmpiZ8QEDAShcXlxIEAjF+6dIlo46OjrNSUlJlExmcbiUkJGT83jHgdb9OID8/X2LXrl2WLS0tnpqamkpYLPbH27dvv4FZpeCugQQgAUjg9xGAIuP3cYNXQQKQwD+YAHjinZqaqtbY2Lj2/v377sDlysTEJMXJyem0lpZWj4WFxfu6HB+Lyd7efhmTyfQdHBxUXLhwYQKRSHxDIpF629vbFd++ffuVnZ3dLUdHx7cgHuRj+4TtPp5AdXW14pYtW3xra2tXOTk5JUhKSsYfPHiw7uN7gC0hAUgAEoAEphOAIgPuB0gAEoAEfiOBwsJCuZqaGtMXL14srKurU0WhUCglJaUGZ2fnpyIiIi+8vLxA/MZveoHMRzdv3jRpaGhwra+v15aVle2kUCjtZDK50cXFJVsgEHRpaWmBeAv4+gQEGhoaFE6fPj2XwWDYr1ix4jSNRqu3sLB4nzTgEwwJu4QEIAFI4LMmAEXGZ21euDhIABL4FARAzEJiYiI+LS1NvL6+HoPD4RBUKpXr7u4+wmazR38Zi/AxcwAxAuHh4bja2loxcFJCJpN5oE8KhcI1Nzcf/VC8xcf0C9t8HAFQbyUlJYVYWVlJDAwM7Hvz5g03JCQEVvj+OHywFSQACUAC/0YAigy4KSABSAASgAQgAUjxFw2DAAAgAElEQVQAEoAEIAFI4A8lAEXGH4oTdgYJQAKQACQACUACkAAkAAlAAlBkwD0ACUACkMAnJhASEoLy8PBAg9SxNBqNAzMWfWLgsHtIABKABCCBP50AFBl/ugngBCABSOBzJyAUCvEVFRVyLBZL3NLSEmQsAkID+vt/7oaH64MEIAFI4B9MAIqMf7Dx4dIhgT+DAMii9MMPP3xRUVHh3tHRIQuqxCkoKPSoqqr28Hg89NjYGJ5IJI5RqVTGypUrX5mYmLT+shDenzHv3zPmsmXLSCgUanVWVpYlk8mkEonEtoiIiJ0aGho9BgYGoCr4Z/uKjY01fPLkiXVFRYXp6OiouFAoRMjLy/cqKir2YTAYHofDwUtLS/coKytXrF279l14eDhzKtAaFNZLTEzEhYeHB6ipqXV4eXnluru7N322sODCIAFIABL4DAlAkfEZGhUuCRL4KxPo7OwkHjt2bFZNTc3qvLw8V2lp6RF5eflUFRWVdD6fj0aj0ZLj4+OGw8PDMr29vdULFiyI8/Dw+FumE/X39yeMjY25PH78eNvAwIAVFosti4+PX0in01s/RTra8vJy6eLiYvnOzk705s2by//MfZCQkKCekZExp7y83Ku8vNyeSCSyZWRkHmpraz/HYrFCMTExan19vXFvby+Gy+W+W7du3WMFBYU6Hx+fkfLycmxnZ6ecv79/pJaWVquzs3P8999/n/Yx6wGZv4KCgnRERUWx/v7+NRQKZQy6p30MOdgGEoAEIIE/lgAUGX8sT9gbJAAJfASBq1evahcUFCy+fPnybh0dnTY5ObnT6enpF8ClDQ0Nkps2bVpcX1+/rKuri25ubn5eS0vr3tdff139N376fxOJRC7BYDBlsbGxXqampi1/pMgICQkRkZOTk83Ozp4pKyurSaFQmLt27Yr6CFN80iZhYWEm2dnZy27durWVTCYP4vH4PQ0NDeeAEMjJyVH99ttv/9Xa2rqIzWbj7O3tozQ1NROsrKyqTE1NBe3t7dTFixcf0dXVZc6dO/dhSEhIyn+brLe3N7qiosJMUVHRTUZGZuzAgQMxhYWFfb8npfB/Gwv+HRKABCABSOA/E4AiA+4QSAAS+J8TePz4sUZ6errXuXPn9hkYGLQoKiqeSUpKujQ1EaFQiLWysvLs6em5wGQyZeh0+q7w8PBr+vr6HdPaIH18fFDgdwMDA2FISIgQgUAIgavNvn37kOXl5ZPfb+Bv4Cf4Hfw7ODhY+IEn28iQkJD31yQkJAim2kz1Nx3S9L6nxp3+91/O4e7du3EIBMIXg8GUxsXFLTQyMmr7SWRMjvsr80MCF6OptSQmJgqmz3H6mq9cuSI9Pj6+6MCBA9+SSCTU7NmzEwYHBw9OX8eHjAwC0qfGBj9/2f5Da/9P7X85RkxMjEFaWprvzZs398jKyvZOnGAEt7S0TIpJ8Hr27JnW7t271xYXF28HYzk5Oe0NDAyM9/T0rAV1Q/Lz87XQaPSwqalpDxKJnKqi/jNbTbMpgkajiQ8NDT0ZGRmxxGKxyY8ePfoWj8d3WFhY8H5tb0y333S7Te2bj1jvz+bzS44f2o+/sgf/559DOCAkAAlAAp+SABQZn5Iu7BsSgAQ+SCA+Pl7z9evXC8PDw/draWm1yMrKnnn+/PnF6QLC19fXemBgICgnJ8fe1NT0qY2NTeSxY8eegDYtLS3SUVFRM1tbW62YTCbJ1NQ0n0wm53h6enYXFhaq5ufnW+Xl5Rni8XiOrq5ua0dHh0RDQ4OGoqJi/ezZszPWrVv3cmos4JpTXl6u8O7duwVlZWWaJBJp4IsvvsjbuHHjUwQCIZKYmKjPYDBMGxoaFGk0WhObzSbm5+fT6uvrVWxsbEplZWXjDxw4UDcVyA0EUmho6Be9vb1mHR0d5OrqaoWysjKH4eFhNXCScevWrUl3KRqNxr1w4YIii8Wa09LSotTR0SEvKiratWjRIuA2VqimpkZ+9eqVMYhpKC0t1TQzM7soFAqVGxoaHNvb22U8PT1TFBUVMzQ0NEZzc3Nn3b9/fwuDwaCLiIggqVRqg4qKyqs5c+bEz5s3r9TIyKh/uiESEhLQg4ODsn19fc5tbW1Kvb29MigUatTFxSVXVFQ0x8fHZ7C9vZ1QW1urWFxcDOagg8Vi2Wpqau29vb1SWVlZZmQyucnZ2TnN39//1a9t8xs3bhgkJSX5xsXF7SGTyX2ioqJ7m5qa3ouMjIwMXHBw8OKenp7g2tpaDTMzs0xNTc2LK1asSEWj0fTXr1/PADE7WCy2dOfOnZPuUq9evVJ88uTJDAaDMZPL5RJVVFQapKWlX7S0tAwODQ35PX/+fOXg4CBFQkKiycrK6oWKikolGo2+GxAQ0FFdXa1WUFBgX1BQQOfxeBgZGZnygwcPAkHWhUajieXl5Vp1dXVmJSUl2gYGBoUUCmW0qKhI4+XLl9ZgH8nIyNy/fPly9lSMEBBCiYmJqrW1tTNzcnJse3p65CgUSrWrq+uzDRs2vADzvXTpknF3d7d5U1OTRltbG1lfX/+dsbFx9qpVq0rg1wMkAAlAAp8zASgyPmfrwrVBAn9RAnfu3NHIzMz0AiJDW1u7hUwmn0lLS3svMsC0N2/ebMxkMr+Oj49fqq2tzdDS0orYuHHjFRqNRnJzc1tFo9FkzM3NR/r6+ogZGRmGFAolLTAwMIvJZIrev3//26qqKnMsFsvR09Or0tDQaLh//77H+Pg4Qk5OLnPDhg1XEAhE1erVqwWurq7mo6Ojbh4eHr2dnZ2SxcXFtP7+fpHly5dHKykplVRXV88oKSnxKioqMqfRaA0GBga1tbW1ysXFxfYiIiI9FhYWZ93c3FJWrVrVDNx1CATCQg6HYwNuRCUkJLLBjWVmZqb/8PCwhaioaNnNmzcnRUZQUJAxBoOZi8PhNFAoVDqHw6F3dXUZNDU19a9fv/60ubk59vTp0+6lpaVfslgsWTs7u7MaGhr8kpISq/z8fDtxcfEqGRmZ4+fOnct+/PgxrbCw8NvXr187YLFYAY1GeyUuLn7LwcGhaOnSpe3Kyspj0wQcSKdrOjw87DU6Omqlpqb2WFFRkdfR0aFXWlqqPmPGjER1dfWMwMDAnvT0dK27d+9urK2tNREREeFqaWnV6OnpNdy6dWsxi8VCkUikpBs3bhw2NDQcQiKR/F9uNyAyUlJSfK9fv75HQUGhD4/H762vr38vMkD7BQsWOA8ODu4EN/LKysptUlJSp44dO3aDxWLNCg4O9ieTyVxdXd3Hp0+fjmptbcV5eXmtlZOTM9DS0upsa2urpFAodCwWm8vlct82NzfbpKamnhgfH9eQlJR86+7uHiEpKdlgaGjYC+bS1dVlvmHDhvzy8nIKYMhiseR0dHSSMRjMpVOnTvH37t3rXFNT49/a2qqso6PzzsjIqGp0dBSTlZXlzWazBcrKyrGBgYGx3t7edRUVFZjt27c7KSgo6AG7FBQU9KJQKAtJSUmslJRUQWNjY7S6urpdc3OzI4fDwVCp1Lfj4+OzKyoqVJBI5Jvjx49fnTlzZjuMF/mLfknBaUECkMD/mQAUGf9nhLADSAAS+K0EgMgA7lIRERH79PT0WuXl5f9NZOzfv9+gs7NzbXR0tJ+GhkaHiopKuI6OTgwajXaMi4vbQaVSSw8fPpzY3d0t/s033xzT0tIqX7RoUSwKhSp9/vz5saKiopk4HI5lYWGRPXv27DsRERHr29raZuBwuL7ly5dHcbncKAqFIvXw4cOvOjs7v9yxY0eIsrLy+M6dO79sampyWbBgQZKcnNyPeDxeOycnZ/XLly/dZ8yYUWhsbHy7t7dX/N27d8vq6uo05s2bd93W1jZ63rx5r2pqaqTPnDkTKiYmJiUpKZly+/btsPr6eiKdTo9is9mLcDhcWUJCwgIqlTr83XffrRQIBF+qq6vXKSkp7UcikRYvXrxYVVhYaBIQELB/1qxZ5UFBQQsYDMZ3KBQKYWdnd8DBwaEsLy+PnpeXt6m/v1+cRqPtvHnzZnRKSgpifHzc//Lly6vExcU5dnZ2t6Kiog58yC6RkZHU69evL21vb9/I5/ORsrKy64OCgpovXbq04OnTp4dNTEyygPva8ePHn9+9e1fx+fPnx4uLi2diMJgxU1PTnJkzZ96OiYnZ3NHRYYpGowsfPHiwsaenp9rHx+e9kJkad7rIoFAofTgc7t9Expo1axw6Ozs3p6amzgNxG+Li4sePHj16icVi0detW3dFU1Nz3MLC4mpUVFRYcXGxgru7+1lxcXF1GxubhAULFlx5/fr1PD6f33js2DFwoiKGQCByEAiEsYSExL2ysrJ/KSkpdaamphqePHlyeU1NjeHly5c3iomJCRcvXrx1ZGRkJZVKrRUREVmcnp7e8dVXX/m0tLQcbGhoUABrtbS0TMbhcJ2FhYVLCgoKvtDW1k5dv359BBKJzBQKhfqRkZHf4fF4gqen5w0HB4dUYLvGxkaNgYGBURsbm5eRkZF7+Hw+EEGvv/322zPNzc1uhw8f/gaNRnceOnToBAaDyYLxIr/12wO2hwQggb8LASgy/i6WgvOEBD4jAnFxcRrZ2dle0dHR+4AbCjjJePbs2c9OMkJCQujt7e3rY2NjV+nr6zMMDAzC29vbM7hc7kVwqiAlJZVw/vz5q+3t7ZQdO3YEq6iosLW0tG4qKChc53K5ex88eDCfRCJ1rlq1KqaoqChcT09v5a1bt9Z0d3cbmpmZFaLR6LVkMtmxtLR0bVVVlXJISMhGOp3OCg4OXsRgML5UUVHpFAgEK3744QdMfHz8iufPn69dvnz5NRUVlYixsTFcY2Nj4O3bt5dYW1u/1NHRubh06dLU1tZWy8DAwPP6+vovd+zYEb548eJcYDYUCnVTKBROBn4Ddyl5eXnp1atXfzM4OGi7cePGG+rq6sn9/f3qjx8/9igoKLB1d3d/qqGhERkaGmo/ODh46CfT2yEQiGwHB4fZXC73HIhXMDU1PR0aGhr14MGDATQa7R8REbGKRCJx7O3t4yMiIg5+aMscP37c/c6dO2vLy8vnODo6vsbhcEFnzpypnjdvnmtJSUkiEolEqKur73vw4MHFc+fOgdOJ4CdPnswnEoldy5Yti9bT0wsPCws7y2AwwIlNd1hYGJhfKnCx+uV4ICbj2bNnS27cuLFbSUmJCUQGg8EIm97Oz8/Psaura+uzZ8/mampqtsnIyJx69erVOQQCgUWj0Tn6+vooCwuLa998881FDoej6+3tfZTNZltTqdRiZ2fnH21sbDqUlZVbzczMeoDIQCKROUKhcFJkMBiMjbKysl3p6ek6mZmZs1taWuT09fVDW1tbkZcuXQrh8Xjfo9HofhQKNYvD4VTOmzfPY2Rk5GB+fr7B3Llzw3x8fK6zWKw2cOCyZ8+e7TQarXbRokVRbW1tKaKiotsTExO9u7q6chobGzeRyeTRqVOJe/fuSQ4NDVls2LAhTEtLa8je3v6+g4ND0vDwsPbevXsDREVF+WvWrLnKYrHiQ0JCQLwIfEECkAAk8NkRgCLjszMpXBAk8NcnMCUyIiMjf/Uk4+uvvzYfGBj47t69ewssLCyyZs+eHT0hOBq6urqeodFoKRqNVmBvb/9SVlaWyWQycXJyco3KysoFE2KgZSL6OzglJcVTQkKia8WKFTHFxcWXFy1a9MWePXu+6+jocFdVVa1BIpHeIyMj/iMjI+s4HA7Cy8srAdTqAE/3x8bG+CoqKjV8Pv+plJSUWmJi4srnz5+vWbly5aTIYLPZGAaD4X/nzp3lVlZWudra2hdkZGQKRkdHv7527doyLS2t22fPnr1kY2MzlUZ2MruUqKjoZOB3X1+fxZkzZ1a3t7db2tnZvVFRUamSkJBgA8vxeDwWnU5/q6mpWePh4bG8r69v6kRiUmTMmTPHlsvlnnnz5o2ekZHR2aNHj0bl5uYyBQJBwPnz51eJiYlxZs2adevq1av7P7QTvL29vy0vL1/V0tKi4eHhkSEqKrpPTU2t5MiRI3PZbPZTERERhLm5efiWLVvC09LSmvh8fnBSUtJ8AoEwKTLodHr4+fPnTzEYDC8ej8c8ceLEUT6fn+Ln5zfwIZGRmpo6KTLk5eUHcDjcnqampvPT2zk4OMwfGRnZV1RUBDKJvaXRaOfj4uJuAJEBBAOdTp8UGVFRUed6enqI9vb2J3p7e70HBgbwQCC4uLgkWllZxf/www9A0H3wJCMxMRHN4/GkxsfHFdFotFZpaana3bt3PRobG4FbWz8ajZ4UGfb29h4sFutgcXGxgYuLS5ivr+/10dHRVgwG4/bdd9/t0tTUrF+wYEFUbGxsGo/Hu8tkMs3GxsZid+7cuWGqxgdY27Zt2zR5PF5AZGTkCllZWbaRkVEpjUYrl5CQ4AA3MwKBUG9ra/vqxYsXNdOv++t/cuEMIQFIABL4eAJQZHw8K9gSEoAE/iACILtUamqqV1hY2KTI+FBMhpOT0+zx8fFD4NSCTqef2rp1662TJ09K5ebmJuFwOAKVSr3u4+MTicfjB8TExHhKSkrDKioqA5cvXxadeKIMbow9SSRS1/Lly2NKS0svb9q0ib527dqtPT09Lubm5i8FAsG3b9++3cnj8dYKhUIgRjYrKys3odHoMSkpKTadTh/q7Ozs4/P5RrGxsZMiY9myZZMiQyAQYGpra9fdunVrpbW1da6Ojs4FAoFQzOfzt8XGxi7Q0tK6GxwcHO7h4VEAkKHR6MmTDBDADERGa2vr7MjIyOWdnZ3qy5cvBzfUGTgcrp9IJPKoVOqYmppav5mZmUBLS+ub3t7e/QLBZHHw9yKDzWafLiws1DczM5sUGVlZWZMi48KFCysJBALXxsYmPiYm5oPuUr6+vtsqKipWNTY2Kru4uOSg0ejd8fHxRRNuRnORSGQqBoMBIuMSOIl58uRJC5fLDU5OTn5/kgFExuXLl09WV1d7cTic/tDQ0KMcDueDIgO4SyUnJy+Jj4+fFBlYLBaksH0vMkCQvJaW1or+/v4TAwMDEvb29mfnzp17fefOnYAbFrg+AZFhaWk5KTIQCATOx8dnZnd3t0tvb+/c2tpaYykpqUYymXwuLS3tiry8POCUg0KhjCUlJe9VV1dPnmSkpaUpBgcHO3d1ddn4+fnVjoyMvImMjFza39+/ms/n9wuFwlkT2b8q58yZ4zE8PLy/qKjI0NnZOWzp0qXX+Xx+CwKBcNu8efMuNTW1hvnz50f9+OOPz4VCYSaHw9EmkUi3njx58kNKSkr7lGDYuHGjLofD2ZGYmOiurKzcaGFh8VhKSiqJQCDwpKSkOBQKZcjBwYGpoKDA+oM+UrAbSAASgAT+cgSgyPjLmQROCBL4/AlMExn79fX1WxUUFE5Pd5cqLi4mbty40bO9vf0oBoPpUVJSOhIZGZmxZMkSvbKysocTT/KlqFRq/OrVq8/u2bMnv6KiAj0yMiI+8dRdGBERgQYiA5xkiImJdS5ZsiSmsrIy3MvLyyYkJOTbvr4+3a+++uqCQCC4effu3aDR0dG14+PjI4GBgd8rKSm92Lp1a29BQQFucHBQjs1mdzKZTKP4+PiV6enpftNFRl1d3aTIsLKyytPU1LygqamZOzY2tiosLMwfVLG2t7ePPnv27C2QdWpKZAB3qevXr3sNDg5anjt3blVrayvd1tb2sb6+/unly5fX6+vr8ysqKvB9fX3iVCqVb21tHfBLkeHo6GjH4/FO5+fn6wGR8eOPP0ZnZmb2gSfnly5dWkkkEvngJCMmJibkQzvpX//615pXr16trqqqsjA1Na1Bo9FfZ2Zm5klISDhNBIKniIiIgMDxo2FhYZfi4uLGgMhISUmZLyYm1gVYGhoaXo6JiTlVVlbmNT4+3n/69GngvpT8oZOMK1eu0DMyMpbcunVrF4VCAXUydtfU1LwXGYcPH9a/fv36uoaGhg1kMrnR3Nw8eOvWranW1tbMKZFhaGg4eZJhZWV1UU5OjobFYgkVFRUyeXl5esXFxQ5tbW2zZGRk4tLS0n7U1dUFAehTIuM+iF3R1NRsDwsLc7x27dr6+vr6GZs3bz6LRqMTdu3atQGBQOycEJv9BALBdnh4uMLZ2dl9ZGTkwNu3b+lOTk6T7lIoFKpFIBC4b9myJUhdXb3By8srKiwsLA2NRt9nMpmmJBKp1M3N7YqXl9cdd3f3oYKCAtHs7GzdpqamZdeuXftKQkJiSEtLK+HAgQOnZ8yYAbJ8oSoqKnA4HA6tqak5BFLrfv6feLhCSAAS+CcSgCLjn2h1uGZI4E8kANKndnd36xYWFn557dq17RNP63uUlZUvLVu2LGLihlYIMjthsVjllJQUl7Kysq88PT1BgPb9PXv21Onp6WkJhcLwjo4OAwqF0qWnp5daV1cX6+rqyrW0tCTIyMgMXrt2rQ+FQu0FN8Y4HG7QwcEhkUwmR2GxWLeHDx+6trS0sHJzc3erq6u329vbr+7o6FjZ19enaWtrm97X13dbIBAwFixYgDE1NSWLiooWVlRU6N27d29FRkbGV76+vvEqKiqXwUlGfX19wMOHD31NTEwKNDU1L/n7+yc3NjYabt++/QiJRJKXkZFJx+FwocbGxsyLFy9e4PF4C/B4fOXJkyfXSEtLSxw5cmRpfX09uHlna2tr7xcKhUWSkpIsT09PrJqaGgbM3dvbe3l7e/suYC4KheJ8+/btbFAtnclkApFBMzExAScOUeXl5W1CoXD5+fPn/bFYLNHAwCBZR0fnIDiN0dDQGHNwcHjv9x8aGjrz3r17X1VWVn4pKSmJkZSU/GbevHm5T58+tWYwGOEgKFlcXPxgdnZ2wpUrV+Rqa2v3ZGRkuBKJxG5QfX3x4sUX9u3bd7KiomI+m80e3Lt37xlpaem7S5cu7ZueKam2tlb08ePHZllZWUvu3bu3iUKhDMvIyBz19/ePUFBQ4Dc2NmKbm5sXFhcXuzMYDGUnJ6cneDw+5vLly7UZGRkiT548kT59+nSKjo4O2tLSMvbLL7+8Mjw8bNvc3ExlsVgtQMgpKCjQv/nmmx0EAuFVYmIiOAVhjo2NpYyPj1sSCIScjRs3HpSRkakeGhpyS0pK+qqmpkbDz88vlEgkpoeFha1hsVj/EgqFo8bGxosDAgKK7t+/79jd3R1SVFSkM2fOnEhPT89rYmJiTYODg1579+7drK6u3uTi4hLT19d3v7e3N6i4uNiVw+HIy8rKVsvJyZ0YGRlpmT9/vtDU1FSisrKScuzYsW1jY2N6JBLpnb29feirV6/qZs6cyXV1dRWamZmN6ujoNMLsUn/ilxEcGhKABD4pASgyPile2DkkAAn8kkBPT4/4mTNnZpeUlKxLSkpyxePxSDqd/mzdunUPkEjkWE9PD6gtocPlchGgnsBEYTVQG2MAuKI8ffqUyGazQaag72tra20nbrYlJSUlhywtLQsMDQ3jli5dmn7q1ClwcrDn8ePH87lcrhyNRqtzdHS8Nzo6Ki8hIVFBp9MzKyoqykF/WVlZlOvXr7tWVFT4l5WVGaJQqDFFRcVGQ0PDV9u3b78OamZEREQ4ZGdnL3n79q21s7NzlqamZiiIAamvr//+9evXM7W1tRv19fVjjh49ejU5ObmnpqZme3p6uk9XV5eKkpISGPvBgwcPQByGvpycXNOKFStiQUrWN2/e0IuKilbk5+fbCwQCnpiYGBPUfLCwsHg9b968SygUSnHfvn1+7969Ww0Yent7b9q6dWvOiRMnDAsLCw83NjbKf/HFF/dBIDKoByEUCunLli072tfXN4tEInV7e3vfMTMze6Svr19iYWHRO2UHIPKqqqrMWlpaloIMXzo6OiXa2tr14+Pj4H1DR0fHcDMzsyx5efnx0tJSy9jY2C3FxcXmJBJp0N7ePmX79u0nfXx8jrS1tTlisdhRLy+vx3p6eqednJxAel/O1Di5ublajx49cs3Nzf0yPT3dlkAgCI2NjZN8fX1TpKSkhtvb29Wqqqq0RERE+i0tLdMGBwefj42NsYBdEhIS5AYHBx23b99+kEQi4XR1dR+dOnUqbGxsTDQoKCgQi8VK2djY5GEwGF55ebkRm81OW7duXcLVq1dFuFzuvqysrEXDw8PSdDq91N3d/ZGqqmrjqVOn5lVWVvrJyMgwZ8+efbO/v59SWVk5q6OjQ9bFxSXexsbmaXZ2tlp+fv6mzs5OsrW19TMrK6ur8vLylbW1tV8nJiYupFKpvaampjcOHToUymAwyDExMSuLiooWV1VVGQgEAo6ysnKzmZlZ6rJly+7V1dXl9fb2fgOKEdbX1xtwOBwecO3T1dWt1NPTu3fixIl4EonUD0UG/I6EBCCBz5UAFBmfq2XhuiCBvyiBlpYWfHp6OrW+vp6WmZkpC9Kz0ul0poeHRzuLxRpobm5Gl5WVEXg8nnDGjBl9cnJyPVNpPsENspGREWHjxo1qzc3N8qAYm6ysrFBZWbkTZKlatmxZ34kTJyQQCMReEEcgKirKsbW1TTE3N4/u7OzkiouLD1haWjKdnZ0nfeFBIb6IiAiZd+/eqU5UF5cHrk3i4uIgtqP74MGDbXg8HpOcnKxYUlKiXFpaKmltbT2grq5eMTY2hqqrq9PLy8uTUFdXHzcyMmoMDAysk5SUHNy2bZvaixcvlNlstoSmpiao8VCfkpKiAIKWsVjssJ+fX4eRkVF3Xl6eWEFBASU3N1dWS0tLWiAQjAChYWBg0Ofg4NCsoaEhFxUVpfnu3Tuln0RGuaenZ8+jR4/E3rx5Y9jR0YE1MzPrsLS0rFuyZElzdXU10d3dXVtERESRTCYjzMzMak1NTbstLCyGp9/8g76OHTsm3tzcTElKSiLb29vz9fT0xgcGBnivX7/G+Pj4tNjZ2YEgbiyTyaQmJibSqqqqSCDuZcaMGd2rVq2q3LFjh1FHR4ccBoPhz5kzp9vIyKhszpw5g1NF6sAYpaWl5IKCAqXi4g4L9fgAAASuSURBVGJqXl6eJIj1MDU17XVwcABZu4Zqa2tRZWVl+InsViAbVm9NTQ1zKqYhIyNDTCgUap44cYKGw+GQoCZGYGAgo6+vb2zbtm1K8vLyBFdX19GJeBJeXl4edmRkpCc6OroLVEdvbGzUBPbicDh44I5kZWXVpqqqygoPD5drbm5Wo1KpyIlMY/VdXV3o1tZWWQQCIaGvr18/f/58MCept2/f0vr6+rDm5uZ9xsbGDSCWhMFg6CUlJcmBmh10Or1p27ZtpY2NjehDhw5RysrKqG1tbTKKiorAXa+LSqW2L1u2rLOiomKAy+Uqp6WlUUDVehkZGbHh4eFBeXn5fi0trQ5/f39QiXyqivlf9NMKpwUJQAKQwO8nAEXG72cHr4QEIIHfQUAoFKKB37qMjAxWUlISMTDw/5MSsdlsvo6OzuiEQBB8zNNd0A+IqUYgEOB7jDN1jZ+fnxxwlwJpV8XExHq8vb1jFy9eHG5ubj4+VZX7l9MWCoWgDxBoDPzj+VOF5YAIAe8TCASRqbmqqamNgxSoPB5PdGruoJidnJwcmMPkk/yf5ibS2tqKUlJSGs/MzETb29sLP1SwDoz98uVLMS6Xy7W3t2dPrQOIMQKBgBkaGkKBPsXExPhcLpePQqGQoqKiGPCeANytDw1xgNCZWhMIpu7o6BChUqmA5X99gTVisVgkjUYD637vViUUCkWqq6vxGAwGBcYEHfF4PIGIiAiHx+NhRUREUBISEhOJvIRCaWlpUCODN91uQqEQx2AwJttNtzNYh6ysLJjvz9pPnyhwl1JTUwOZosAahSQSSSArKwtuyCf5TPH9yV7cX+4XMHcGgwGqmgvMzc0nxwHVuX/aL2DPAFsJfuoH2Bhk9hLp6enBTmSXEpmaCxCpFAoFuHbhp97D4/FcMpk8Nq3CO+hXpL+/Hy8lJcWaznDqmvz8fIyYmBhOR0fnP677vxoLNoAEIAFI4G9EAIqMv5Gx4FQhAUjgvxMAIgODwex99OgRyIjU6evrG11TUxORmJj4bxWp/3tvsAUkAAlAApAAJAAJ/B4CUGT8HmrwGkgAEvhLEgCnAhNF28jj4+Mgha07yIgEah2oqKhcDAgIAE/pYSafv6Tl4KQgAUgAEoAEPjcCUGR8bhaF64EE/sEEnj59Kl9SUjIrLi5uW11dnQGRSBwzNDTM+u677w6LiIjUTsVi/IMRwaVDApAAJAAJQAL/EwJQZPxPMMNBIAFI4H9BoKioSLKkpEQ7NjbWrK2tTZJAIICaDx3ff/99zujoaIeDg8P72IX/xXzgGJAAJAAJQAKQwD+VABQZ/1TLw3VDAp8hAaFQiOnv7yewWCw0Go1GDQ8PI3A4HF9FRQWICxA0PFk6G74gAUgAEoAEIAFI4NMSgCLj0/KFvUMCkAAkAAlAApAAJAAJQAL/OAJQZPzjTA4XDAlAApAAJAAJQAKQACQACXxaAlBkfFq+sHdIABKABCABSAASgAQgAUjgH0cAiox/nMnhgiEBSAASgAQgAUgAEoAEIIFPSwCKjE/LF/YOCUACkAAkAAlAApAAJAAJ/OMIQJHxjzM5XDAkAAlAApAAJAAJQAKQACTwaQn8PxMknLf4M9jt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2"/>
          <a:stretch/>
        </p:blipFill>
        <p:spPr bwMode="auto">
          <a:xfrm>
            <a:off x="3314802" y="2346960"/>
            <a:ext cx="7553325" cy="430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6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535" y="2581275"/>
            <a:ext cx="29908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534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IR </a:t>
            </a: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Sensor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068411" y="2921002"/>
            <a:ext cx="5260084" cy="366606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Infrared (IR) sensors use infrared light to detect objects or measure the distance between the sensor and an object.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Model: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TCRT5000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Infrared Light: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 Emits an infrared light beam and detects the reflection from an object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 smtClean="0"/>
          </a:p>
          <a:p>
            <a:pPr marL="626364" lvl="1" indent="-342900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Distance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Calculation: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Measures the intensity of the reflected light to determine the presence or distance of an object.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4" r="42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526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7240" y="807319"/>
            <a:ext cx="59436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+5V Power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Supply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Output pin 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AutoShape 2" descr="data:image/png;base64,iVBORw0KGgoAAAANSUhEUgAAAk8AAAIPCAYAAABqnzoCAAAAAXNSR0IArs4c6QAAIABJREFUeF7snQeAFEX2/19VdZi0mSVHJQgoGDj/inoneneenllZPQElCKgEAXMez3QqShKBlSUpiIsJUU5FXVTABCogeAoSJMOyeWemuyv8fzXLIseB7ELvbs9S7e2hS/Xrqs+rmfnOq1evEKhLEVAEFAFFQBFQBBQBRaDKBFCVW6qGioAioAgoAoqAIqAIKAKgxJOaBI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7BIQQCCEk3LGmrCgCioAiULsElHiqXd7qaYqAIgAAQggMjz4KEA4LBKBElJoVioAikFAElHhKKHepzioC9YNAOBzGlzZpQkp37BDnP/IIU1Go+uFXNQpF4HghoMTT8eJpNU5FwEME5LLd2nmP6oFywHvtJuyMQYMpQioC5SEXqa4oAorA7xBQ4klND0VAEagTAlJALZ7xqJneNEi04nKnc1bYrpOOqIcqAoqAIlBNAko8VROYaq4IKALuEcjN7UlSYmf6sC9f+3Omvxz1CFP3rCtLioAioAjUDAElnmqGq7KqCByRgBC5ZO08ILsz1/Iex7FoWJMbNqLg86eEAqLtxcNKVf7TEaeOaqAIKAJ1TECJpzp2gHr88UtAJk337NRJi/rXaroRROlJhDf/sMRC4TA/nqjI5bsv5o3ypWm+gOYznXaXhEuOp/GrsSoCikDiEVDiKfF8pnpcjwiIcBivuLQJsTeUa6GA5Yv6BA6RFKsT7InB+WF2vCRRi9xcst5eG2RJ/hCzQiWdet5WriJQ9Wiiq6EoAvWMgBJP9cyhajiJSUCIMN76RbJZUgJ+FECm32cIylmkWDOjZ5wxiB4PQkIu35kpwVSrmPmKwdhzds+RseNh3Ik5Y1WvFYHjm4AST8e3/9XoPUZg+fIpeiObJDkiliQ4FSEraEWIZrVuGIygzln1ejdavPbTGeBrIIKNYoJbrG2b/M6dsxxZU9NjblLdUQQUgeOcgBJPx/kEUMP3HgGZA/TT0mdCPp4a8hMIMBt0vxGK7hKxgg7nbClHqP7mRMkIXMkHzVPLrL2ZZZjsbR8qK0rkHXjSl/DoowgeeUSeR6NEoPdebqpHisBREVDi6aiwqZsUgZonkJubS/6QWZ6U5CNNbG5n2hRKBbd2RBpmFnTqlOXU13womf+0I7i7uW04AaHBjtafFpckahJ9vJbVo4+SPZ06iaysLFbzs0Y9QRFQBGqDgBJPtUFZPUMROAYC69YtNPXt25piJNoL4EmmSVZwwnc1OWNHrL5GoVZ+MCuYDAUnC90oiiKxrXOPIWXHgLBOb5ViEDLXIjhfHUNTp45QD1cEXCSgxJOLMJUpRaCmCMgo1J9PgFBpdEdbA3AXAvoOjsW3jbrvyq+PAkpGbLYumtJWAGvjYLGpMFXf2K3bYJn/lHCXzGODHaD7T9hBO3dWVdQTzoGqw4rAIQgo8aSmhSKQIARkWYP1Z6bryUmhZhhbFzKKAgjD4oa0wxrUo0e9q8y9buFC0/Bt70a57UeIr2tzwZBfEzFvSArfzMw9/qQ9pWQDrCjLypqnlu8S5DWnuqkIHI6AEk/uzw3ctlevUFFpaTw5NDUpKc6Y6rq9acYMS+0cch/48WZxTW6u0bDprgYCtHO5E21CLWfVXoS/7nrRXeX1iYWMPm3+PLtxyMBnCgHFu2P28kRcvpPjWP/vCUlOyAxirJWddO6A0vrkp+N9LF363Bksi5VokoOelMpJadl/bwzIrCKhPYdoV9V7D/MIFoshZllIff5U0QfVaKbEUzVgHbHp+edrLVIbtcKhpGctQpglEAeEAQPDiNmLjOL8V7YvWBA5oh3VQBE4AgH5gZz/eXZjAdY5jLMTOIEtpVz7cgc/eUuPehSFEsun6FujcDog2owxtvHrXY1XJWLi9coPng2awfQUzqno+MmOXYmUAC9LSDzSqROCnj15Ikb+avrNpMWNtz8R0/S2DDAGJAQgSQkhjCD++Sr/M94HjAHk7ssDL7kDk1ccKCDEoTZj7muOZL0OgTDC/z0cIXdw/nYgAQIBWDCIOlHQk0ygYCNMLaxz+mao3H5r/ezZqnq/SxNCiSeXQEoznXr2NAq5r4svlLI0hongmokYBnBoRAgnlq2x6IMFavK6SFyZ2po3vjkAPxU0rT0gzKMO+97e02hZ56z6UxNq60cvZDATdQegqVZxZGn7S+/bkGielwVAA5mt0nnAn1xWZG/retGNCRMllMuOp50W0traZaK+1xo7mnnVsv/tH8WI/v84wuY+pST10n7NtE9DSXl0mM/bihIWQpYzO1wxC3mnkNUuDjIhxdcB92ABgDkCjgQ4PgQOjyLsRJHO6NNJlD63fvr0Q8W3jmbYx/09Sjy5OAWkeCol6V00f3CpRXSMTD+hWKAYiziOE53sixQq8eQib2WqgsDGvDGpxPB3wYKfA8CSuBVdjPytP29+ds96UaFbRtl+XTLpdIxZd0JpAdPFmy26j4omkv9lvtp/zm2Thgy9GUNOUefzbvo1UfovxdPZzcHQgym40VtfRBMpalYbjFvdPHyRrZtnC4QDlaKpUuQcOpp06F4dMvB0QNODddPBVqRIw5wA5joAwRDVKDgiBpjGgFD6TLJTPlqJJ/dmhBJP7rGEthdfbPLk5l2YP7TUMX0YiI4ZQcgCi9nMmhQp3v0AqMiTi8SVqUoCG/Om+wxfeSeNi8tsO9qcgzG/zOLLOl1UUlQfduP9+NULGakcLkRCnEq4/maDc29ZEV/JSKBrTV5uyNBpq4BJUu2yyIrW5/e1EmEZTIrXTYsXmzyJmif4m0ZR5871utJ9dadUy5tv/8jRje6Aib9ire63j1UpnuTP/0SMqvuQKrVHgAUBIgxwOAOmC7lsB4hTwIw9g63C0TtV5KlKJKvSSImnqlCqYptK8UQDoaXUMAnSCGIYoQiLMYvak4Pl4v6C2RPUmnMVeapm1SOwZk3YMHcH2wcI6u9Q3FKANkfj+NNmFw4pSIQP6d8bbbx0wRcvnIyQuIwwTfM5/vGpPfoVJ5KAEsuX67v07c11x+rGbOO7NdZ3m3r0CCfELklZa8xPjVCgXNC0M/5ckujzqXqvrN9v3WzA7R8xw3c24HjkaX/jA6NPtfZBK2SOrQZMMBCEgUy7dRwGiLJn0qgzev30CWrZziXn15pPXeqvp81UiicnGFrKdF1DuoY4AohSm9nMnmwWxh4onJdd7OlBqM4lNAEhcsn6xRubIGrcggX5AwjyAorYn7e+cmRxolckl0nXSRo5BzG4IVkPzP14T/qiREseL16Tm07L0IUIE2IbZQsad02M3CcpnhqjlBQ7Ss103GCXij799jZRIZ7MishTXYuneNxLA84pAGEVuU+O2CeebCWeXHx3V+LJRZgHiScd6Vp8XcFmDneoPRkXRe9X4slF4MrUIQnIKM2qVS8HUgrs++xo2Z8IEmOMFPHvRMsTOtTgtua91FwIejXYkfaQjO5q0X1ULJHKf+z98pVkG/RzNU3v4WDxwk/F6dsSYXekjJqVZ/AMRGkTxo0tSe3P2KuiTxUzVImn4/ONWIknF/1+OPFEOeWCOZOTCsrv36AiTy4SV6YOR0CmWWyY969kkmY8zpl1KhdsqhDJc9tdMlzWGkvYa8uy5/0sap5GwLlDYPKylmR82LTb4IQp/yFz04KpDU8igt1ic7xAC6V+lnnSuZ6v+ySTxv/ULb1BwNY6IawXBtttW42QOqtPiaeEfSs55o4r8XTMCH8zcDjxxJgjBGOTQ4Vl9ynx5CJwZep3CUgBtWXRhCYgSvqJWOQPwnE+atUuczrqmrjFNOO5T59MbioIHcKFdQrD+qhfeeHGRMkdkv3fseLdDMeODvMR4kOa9lLm6dZGrwsR2e/SnxdnGLpxOmPgj+wSnzQ455wyFX0CaHbziEVMN87x9rIdfzoDidE/Zz+Xr9423SGgxJM7HONWDpXzJItwMEZBMDZJiScXYStTVSawfdG/WmpOtLftsFOjMf6p3bDZzESs1F05YJn7lGwY5wGKPUEteJHb0fkdLgsnzIfClmW5fkH0i4LY6cWYmE4gaUnGWZd4fiNJwS+LUvSofjqA1dEWvgXp+XxHfTwWqMovrH0NlXiqLrH60V6JJxf9eFjxxG1gnE5K5tH7NmSrhHEXkStTVSSwd+GTnWKM9RVEP5UEQm9t3G3P6J6VWLWSKocql5C6pG5shDB9whAoQBAaXVpgreyclRiH7ubl5WknZLCWadaef3HKlguOXks7p9fmKrqyzprtXpMX8gnR1a/BBY7m+3ivCd+1aNE9oept1QS8Zv1HLGKmijzVBFsv21TiyUXvHE48UWYLIegkyqP3Fyrx5CJxZaqqBEReWNtiBc5GSNyEALfCCM/cVITeODtrVCyRtvtXjldW7KYh7aJkzO8iAHM4kPmt//bAjqryqMt2FWUX5vnSNOspoCwNI/yi/yzfcq8v3W1ZtsyfFIx29OksyxbazyWYz2920oUJXwbjWOdCswEjPmSGeY4nShUcdredWrY7Vj8ffL8STy4S3S+eAsGlzDQJEHmYERIOZZwLPplD8QNKPLkIXJmqFoHlC8KBVK7/PwPzvgbBTUpLih9u2yiwHCVIraEDBysFyPeLx6aklBWP1wk4mENO0yB8nShjkf2PfTWzr+CslwMkJ788sPDEv2R5uoyJEHmatY61dCzanwsRwESfGoIm64/3sgXNBtz+IdPNc4CQuq/zJAt0CgJCsHipAnn0nR0vVaDEU7XeLKvQWImnKkCqapO4eEpv3sXWA0uFz6cJgpEAwh0HccYgOwjOGCJQZlRYiBpcOABQUSEvfiC3PAQv/m86OKBzLpIcAD3eQIv/Lyr/Rgegmmwq7wbQNR0cmyMHHPD7/fG747dwWWGq0rIGQDjSpBFuIyJKLcGtX7bm5BRUdWyqXf0gsCX3eT8iRWdpmI50YuUbGUX/+trctjsrax5LxBFuWvhUL8KifQQVcxmQt9tcFS5KlHEUfPZSFwPx5yzk+yKiaS+3OKvXOi/3PZ40vmJxBvbZfTjnfwLNmMmpsTi1y3mFXu53Tfet6T7xhA4QTwdXFa+9D9rfxBPaV+dJiidB+dN+VDJ6e3Z2wuQG1rTfjtV+7fn0WHuaAPfvF09GcCn4/RpHgDgQzhjhgqEcH2efIaCjHGEhS2PCJgCCy3OyNZBV/EFwIILF/8sALnwxCgZHgIEARxhiGAHTMFDEgXIOSB7ijTBinAMHAYZmIHkQQMXxk5XV2uKHBWAAjDBGCAsHE1G+Ezh7fOvUyYsTAKvqossE9r4STi5HxT0IssJU6GMIDbzX7MYnE3L55acF4Qa6Q8cgRrcQRue0uO7ZNYmyA6zo89lpiBePsZAZooRkN9kW+BhleXv7v8x7MgS9yAB2qy3wJwzEyxmnXLTF5SmaUOaUeEood7nWWSWeXEMpd9sNM3k662IbhhRPuoz9cECMylOuAecENFiNGJ3gMEvEsDx9SL7NE6RhA8mi+hWahwHGDEwQ4BSXQlD3AecAHBGgGIEgJH5ukfxm4w8EIGpVlO3RDB1six5whhKSgux/LgQMEER2CEFvyX/ppXdcHL4ylUAENs++N03T+O2WFf2H0M1RTgB/dtIVz3i+3tChEG98+5/DwS67GDP+5rYd7JXuo8YkRBKzyM0lJc2Kh5RFrZ62gDc05pvV4m83ezoavG7hQjPUAHXJSNafthznR8H4uORT//5zAk1917uqxJPrSBPCoBJPLrrp0OIJc8q5YBzlhExYJQQf43CbOJhzIeIHOSIdmUgKHSQ4EpgDZTEgnKJUfwAY5eBQAQhrgAgBFm+IAGMMDmPgOI4MKoGu63FBJSpW6/7nip/uzREITAERugmBGLpzwtj3XBy+MpVABOQs2jEl7C8xi2f5TOMkrOmjdhfszus2OLtiPTiBrhWzHuzYNCSeA043lFr28+17jdmQKN3f8v6kM/0+eBww+o8DMLnJH29Z6+W+y52OZ7VNbZQkopMIQpQTeCKly7ff14fDp4+WuxJPR0suse9T4slF/1WKJ8c0Zc5TReRJ7rPjgnOBcoJ+bZXgdBwVlDAsl+kwYE4QFlrF+fBI/ooDYAYYMUAWjYskLnOVEJZ/DTJ5Si7EYVJx9Iu8NF2DaDQGWCOw/1Tvfat28h4kHyUgLq54/JxtezPHbEjhhAlKPLno/0QzJYto/vLynZkM83mmz9xGNG1ciysf+yrRxrF8yiA9MyntWYToGQjojObXj5uWKOf4rZk/sW26PzqWADIQkBcaLCt6F4XD3Ms+EFuW+ffu2j06ySCnUcH/VQq+jxt3vajcy32uyb4p8VSTdL1rW4knF31zOPHEpIISkBP0aas48HGOoFIzAQABbBPAHANBUiRxoKjiQEeZai4cCoQQEFgDSjloAoGh6fEeO5QC5xw0TYu3oXIpL54n/tv7rhRZ8inyJx55EgIYcIiKyGaHsyGR7ElKPLno/0Q19ePsey7SdX4rwuRTgpLmtr4mMbb8H8h786t3X+hYpcMZo1tjOnm0642TdyeCP9a8PzW9Ad/7hE7EORih2XZRaGLDrCFlXu77mjW5RuOoOcwvrEE2FzllwpnT/KzeW73c55rsmxJPNUnXu7aVeHLRNweKJ/D5dLYv8iRkNrdAOYGAtooJNt7hDmJYZjkRIA4BzGS+E5aBKGCYAcdOfKupjjAwxoBrMoUcA2YCCELxVPC4GJLCCGOwLCsuouSJ3gemOVUKp8ohIi6AIQ4WWJspZ0NKJqnIk4vuT1hTa3LDIQJ0gOD0HCbEIkT8r3bOCnv6A/xg2AW596QUxwrv54J3Y4JNbd93+quJ4BCRl6ftKf/iJkQjgxhnK0tt8nS76x//xct9l0U+u6aW/VW3SsZwgb7gRIxNO7PX917uc032rWn/4YtknSdENL98D5aX2m1Xk8S9YVuJJxf9IMUTS3O6Mr9/ifD5dRkLkkEnuRUOCZTj8+urBbDxFnOAISSlE2hMi0eeZP6T3BPHEAOKHEBYAIkv5SFwZOwIyb/kMi8qnlouRZO8pLhCZN+SnlyHkeJq35j+x7kyJwoJiLLoJs740JJsJZ5cdH9Cm/r+zSfb+1nkAQI81WdAdvMrnky4qOSGVwZfKzjrh4Ctb+MrG4USpPzCzncePwvbhQ9zIQwHmc83/8F838tLd0KEcf7yTu10KzIDY80WIJ5K3mou8vpOwZp6gSrxVFNkvW1XiScX/bNfPPmkePLpHMeX0QSPlyGAnIDPXC2EGG8zG2RUSoonwklF1EmuqsllNyQX1qQgQnGxRDS5u25fJ6U4qhRIMsrEOcgyBYbPBE4ZsH3C6sAhHejgeEK5FE9OdJND+dBIjhJPLro/oU3JRODTtB+u15nTG3O6iaPoM62zXtiYSINaPWPQiT6gQzWMTtQCwTtaXDve03WTKtluWfBAM3+07HEg5CxOfDPWFBrjevQLx7zKXr4Frf/qlaSUmJWjafgUADwGfP656d28XeSzpnhK8cT3RZ72V4g56GG190Gr6jzVlJ8Ptlt7Pq2tEdXhcyrFk2P6lshSBYLEE7wF41IW4alBn7maCzHeYTRel6miPEFlZlJFqLeiRpPUWhW5ShX/9dt1KIdVtj3wnsNh4EKARa1NTMjIk9ptV4fTxXOPXj3n/kbJ2OkH3DkXIf5vLZQ+vell4YjnOnqYDq1bOMw0CmI3EoSvMzTtrYbXTZyYCH3fOD3sS/Ln3wGE9GZAPt1exu89rd9YTxf7lAUzd3+e8y8C4noGaG7MxlNa/bl/wuxydHNeyIOBuf6/Z9tVPuPgJTw3n/2/tpR4qlm+v/9ZXFvPrnfPOZJ48vnM1QAwnlIaF0pyJ13lC6syh6mmoUjxZDv2JsHY0MIcJZ5qmnei2d82967TGacDEGJNQE8Pt7g2vCpRxiA3lv4657ZzNCFuJYIHd/FIr643vpwQu8Dy5w6/wnKc4QxQvq2l3dn2H094vvDkziU5AzBz7qEcvo4yPO7EPw/6JlHmipv9VOLJTZqJY0tFnlz01ZHEUzzyhND4eG2meDqTLGRZkaekxJOLjlCmjpqAjILgYOmlgPH1QIwlZY7+YuessH3UBmv5xvWzbmmocdoHGLvBEqFbO9w84eta7sJRPW7j7NtO9RPtLkCkSTnDD594w3NLjspQLd60ffFL5wGNjUUIFQEYoxtfMPD9RKnu7iYmJZ7cpJk4tpR4ctFXhxNP8eoBGE0NGIcWTy524YimVOTpiIjiDSpKkf7XimnVbqwHrTa9+1hH7lgDBKNnIj1paJvL71+dKB+Ka3JvC6UylAUc7os4eE67vhMeSQSX/PjmfRnB8uJ7gaC/I6xPan7d2Be8Xqtq25KcDrysJFvXtEyiaWNiuzNeaZGVlRDV3d2cE0o8uUkzcWwp8eSir35XPCHICZi+VTLyVLlsV5sRp8phKvH0+w4X4TDe+tdkswTAD1tNO7l5Jlv/4Vrn/HBY5vgf4sAbFyeQR0wtnzJF9yetvxBj8Tgw/qXPTr6zTb+wPAfI8+OXR55sdD4+RzjsQS5weiQ/+U9d7hwd8boQkfNuR8eCQZyyEZSx5a18jfsjj0f81i2clhkie3MwQmcLpE2NmRnjW/+xzw6PTONa64YST7WG2lMPUuLJRXco8eQizDoyJRNhYUW2tn635dcECaCQ4fdBCtiEWY6PlBfCCZFu3bol3BEm1cW58o27m5tU3ACx8gGGFurTRg987/UP88oxrp06oBVBqB9BfCCYod6Wnr40EZYet825/S+UWndw5pi7aOj6swaO21Vdv9Vm+415031JtPBF24pcSSl7uxT00Z2vvN/Tx8vUBB8lnmqCqvdtKvHkoo8OK57i39dxTiDgX8U5V5EnF5nXhCkpoBYvfpSc3zydbN0TCCJLBIguUjjRTARatDQiSrQUf9mJ9Xhr9prcsOGHyKkGggk6oP9EBL+ndc9nd3k9giPnw7pXhiULx7rUwHyipvtmmsHAQ5kJcOjxxulDT6K0eCgw2t1GScM7D872dN6TjPLtSd74KIuV3ciZWAGaMbrZFQ8vrYnXpJdtKvHkZe/UXN+UeHKRbVXEk6zzJBPGaztR/L+W7ai9SQg2tFCVKjii9/PywlpbM1nXfKkhsFCQYccwjGCAUZwajYqC0pSMX7p0+WskUXKCjjjgAxpsfvfeNN1G1wrbuj1GUT9eYK9qN3yCXL7z9CXywtqmLXvO0AkfD5SmRmPokrZphZu8XjTzx5lDMoxYwUAkxGBkBMe36Z8zxsug5ZeM7Qse74/tyO0YQRki+rhM++TXj7dimUo8eXmW1lzflHhykW2FeIKujkn+q85TPGEcVUSeGGPxyFNdXTLnyXGczRxgSGH26ISrIl1X3GRVZVjbSVtfutOXkZSSGo2QFg7jKYaGKdJ822iEb2jRvX4ly+bm9iSn2W2aGJhOcSj9VEP45dZ9xiZETsv23HtaAi0fxaJlt8a4dpGvNOmrFqPGeDqZeeH4YeYp/r29AeNHucB5rW6e1aeu5ntVn7s+N3xBEok9omPcSiMk2xKhCZlX3FNa1fvrQzsviieQlQQxBY7k+70AQfnTflQyent2dn59YO6FMSjx5KIXpHjCadA1cpB4kkUyEaCcgM+3igoxPn6kCkLxQ3wrz0JysRu/a6pCPNHNHIQST0cJXYhcUvR9eZJFSXMuWHuk+UNCkI06Mn5pYFr5qHNWwmztPxICWboA+axe3C7NEoQ8eIKx/VuvR3DkmDbPvjWNCHw52GWTHEFuA8zfbtNvhucLT26Z2utyAPQUEqyknAT+0mHAtDIvb1T4ZW64fQCVjzY13EMjZLbFgo9mJuDB0kd6Hfze33tRPCEkD4G34+el7hdPZSWjt7+qxNOx+PrAe5V4coskACjx5CLMBDAlhMCFK+Yl2cQ5Hwl/E0D6Tg1Z6xDlW9POWFuKULjyYJ0EGM2huyh3gW3qBA2RtWcBR2hWTNivd+qT7fno07rxw0wScLr6dec1DmweBz6u+U2ztntZiEgPrJ94bXcA8aAm2EmWFrpqZbr1Q5aHz+hbl/tkZoDvHWNgca1O8FsWhB5odE34uKo0rsRTwr69HVPHlXg6Jnz/ffORxJPp862SOU8q8uQidA+YkufCXdg21AFr9EzmRIPMcdahJGPVmt2Z+T169Ki7NVoX2Wx4degUTlknAPTEt+aeRV7+QK9r7HHOAAAgAElEQVQc9o5p/TIp1rIJsjMFxsObNm+1CvUIe9ofP75wXXtmRW4lPHZdIDXz3j089Gq3wdme3d35n/lPJzXgJU8SZvUBTj9m2P9Ag2uf+o+LU8/zppR48ryLaqSDSjy5iPWQ4olzzphceUY5fu+Ip1+5YEMKX3r+XReHf9ybKvzurVQNORc5As5wBN5Qqie9d+LJxdsRymKJDueXN+9rz6NF0xjo84Q/+ErHq5/a6/UxyV13YMeG6KJ0JBjmrcFk8mHmFdM8nY+z8tk+DXVS/A9d2I/4k9OmNWvW4AF0iXeT9POm9/V1CDW5E9mRgcDsldjwP9To+udXen1uuNk/JZ7cpJk4tpR4ctFXSjy5CDNBTYl1C838MnS2xdFfbM7L9WBwXotOf1qXoMPZ3+147lNybCplqAFH5IV21z72ntd3GG6c3tdXxvEfQyIyl/hCD+mGP7dJ1oQ9XvbFsud7+hsb/DKfBjME0ZYhHrm86eAFnj2cWUZdT6fLe+tO+TAkWCEy9Mdb3DDhUy8zdrtvSjy5TTQx7Cnx5KKflHhyEWaCmpJHFW7alGf6IuJEzvj5DhOtKOfvn1hifIYSeAlPjuunefddRgS/XQDkMT1lUser7/d09Enk9iRf7s1o0TxofxOJOPNtBs+dPOTl/3g570ly3jHpinMFIi8TzQhut4Ld1jcs2erlZdJfXnvwz7pTfKcmeIbuC45tcO3Tc7wurN18e1HiyU2aiWNLiScXfaXEk4swE9zUunULTZ+jtQQL/sQxPg8j31xdJH3WuGvX8kQd2prcf7X0icLnCCZgav6JTa56aLGXxyLPJ1wxZZC/aRL5mlEuHC7uKLAgz8s5RJLnhhcv74KYeBYB6r6bpV+Qj5NWXeLh+lpr595/csAquV8n6GyfPzitYFvTZ9oNH+75emBuzV0lntwimVh2lHhy0V+HFk9iX84T5Ph9wVWCs/Gc0XiJAiZ4/PhZWcgg/j/5bi/7U/nnvqPExL6vym44SxbntJizWXBV58lF1x/S1Jo1uUaIpTcnQrso5tCTNIJe82G6snHXixJSQOVNn+47MfWXIQbGZxia9m763x+eU9MMj9W+jD5tiqZlI0ovYVyM2lWa+nZ3j9d72vzi1SdQao9yrFjfiNHsihiLLOs+ap5na1StmXlPy5AWeUhH6BpdN9/YWha867R+YU+XhTjWeXXg/Uo8uUkzcWy58XmcOKOt4Z5WiCena8T0VRTJxFIgCc44RwKTnIDuX4U4Gy8YBS44cISAIgECk7iIQkIA5gCa1FSyrqYsdAYCGJYlzyp+h+X/V+d41rguQ/GK5vLiwMBi9mbB+RBVYbyGJwQA5OXlaS2TtKacRy4NEieNcLYYW7Aq89wrPJ24fCgysqL01ncf/ZMP+A2Ii1/3lpPJHW4Ie7roXjgcxlnNt/VC0ZLHEULPleloTrfBr3q6zxvGXt6IIeiFnMjjPNDoZm6aC04a4N1E95Wzwg1TtPwHDYwGEKwt2ms1uLVTnwc8X87CrVe/FE9M089BRPPH38cPMlx5msSBv678knzg7+SX5GO/5OcDlt0AfkCdJy6LZKo6T8eO9wALrrjL1R4lsLGDxROX4okLTgUggXFOSPetwoyNR5wDZRQEwWAhDpxUiqcK4aQzABKPPkmBJYBiAXyfp3BlGCr+EpWC6HB/VoJE8ReSfAFL/cQRhZgT2cyBDinJnqQqjNfCfJOiY+2Kj1pkimgfHVFCMCwqjtHvE7Ei+a53nzoBnOI7MMKp3Ai92OiS+z19lpl8Ga3MHtjOiOS/qRnGJ6Abk9oPfPnHWnD7UT9iydOXJ2X60J8DYL9K9dDTOqfjmw99y7P5Zd+9FU7NsPfeQRgbCgJWlEPyoPa9/nXc1HqS4onuE0+VRY8P/GA9nHiSKw0HXpXv8Uc9ceI3IhAcA5ZfuJFTUSTT5qDE07FRPdTdSjy5yPTQkSfgjixVQHBOsuZbDYyOk+JJvqA44mBhAIZleEjGlHBcPMkfEq9KLt/6+T7xJGNQ8d8AxL+i7Fvnk/+OePzbRnzdT8g28k95b4VwirdHHASXcoyCTcs3ceEMLcnOVuLJRf8fyVT+d+/8ATHaS4DYhYG8m7bBXpto54BtfCuc6uOxUZjo3bHpy534lTM1HPZ2MdCF4y82TzKTPsJIsxFoT7UaNOvjfd88juSyOvn75VMG6Q2cPd10cD5Ghv9Dw4QhDW6at61OOlOFh34w685gZ8MayKl9u6Ds13LccEinG5/8oQq31osmSjzVCzdWexBKPFUb2eFv+B/xRLA8goXblCGE0bQUw7+KMmcc5hywzHmSESgCFUt3gCsW5QQCIpfv4j+/RZ94/JsEAhZftat02+EjT/u0077OVkSnRDxqRYGz2CbE6NB8FXly0ftHNiUjULu+e+cyQflFAmBlCGtvJne7zNNLSAePSo5h9zv/vIED7y0Q+rFE+B85KQHOMts6vdcs4Yg/cCSe+CqFvurl3WsyT2tbAT0ZCfGB6Q8U6wT/Pbn3K7/E0yM9eK3JDRs+a2dPoM5IIsAGX8M7Wt/w1Bce7GqNdEmJpxrB6nmjSjy56KKKg4Gdrk5lzpMUT4wJyhgAxtOSfOZq6jhjgQsgGIH8PZJt4rlI+xLHK3ObpHCKv1XKv5V5URXiKf5f1fJaRTK6jETF854EA+FENglKh+bnqMiTi+6vkqmNeXk+7N97rY5JawzwRSPc4jPUrZtnK0gfalA/zX7gTL+JbwcsGkRtdHeH6x/zfFHE1eOuvD2kabcCoEkQCE5p029GrEoOq4NG8kicbU1/bIsA5iDBOgouzm2agVd59UxBmVfWq/X2P2vARmKEGnMzI9zm+qfn1wG6OnmkEk91gr3OH1qtj+E6763HO3A48cSYAEzIdJ9fW2XbzvOcMSwTXzilQGS+U1we4X0RpYqEcCFrksf/5uDj0fYt2R2Gxf6DhqVYkkIsvm5XccUPIhYOCFq+STA2dKcST3Uyo4rXvJ9Oo9E+BEMjousvJ51yqadzcA6G9OObT2YEwBpOsPgrcPJ886sfmVcnIKvx0J8m/uNcZEWew5h8aOnJEzsPmbGzGrfXalP5vSn/1f5NqC2etIrzb6ACXV7kE59183CxzPWzbz1DRMpHcMrO4r608Sf1nfDC8VLrqdmAER9S3TgHERJQOU+1+lKp04cp8eQi/v3iyTCXQCCgy4RwwbngXAae8HQtYHxPbWc0E9SIL77JCBTC8SW8eDhpXy5TRW6TiAuoeBKhzGmK/4Hiu/F+z2nyxVuR81QxsMoXc0XCuMxcdwCzyCYEdOhmlfPkoverbkoufRUtf/tPlhW7xrEie5tf0P/RRPqgESKMd/9b760hGGjqxtLNBeUPd84K21UnUPstV47v1TzEIzOFQOsFIePaDZ+3tvZ7UfUn/vjCjRmUxYYGWPl9xPQPEIHQe236zfDs9v+Nc4aehO2y24GLS5mRPOM/BfC4l2tTVd0TR26pxNORGdXHFko8uehVKZ54Outi6fpStF88AXCBZORpGtbRSsbpc1xQjXMWT+iWYojE/6zId4qXFZA/cqtpPFkcgGMZMZJJ5Cj+czROqxRPWDgAkaKNQO2hW+e8vNDF4StT1SCwZ8n8JKLHLsUILhCYvJfW7dq3q3F7nTfNX/DEhZTaI5CwjW2W2e/0f4S313mnfqcD68YPMzW+dQ4xTMdMDk5o1DvH07sE140flmzrpdcGaeFEjMmDpmG+0mjgq7u8yvg/s4a2MVnZcB1BHzCC7xha5vCGWeEyr/bXzX4p8eQmzcSxdTSfw4kzulru6cHiCeTSnBAgl+0A0FTdICuBs7GcU3CowwmWKUgctHj0iSAsMMKiomqmwAgxzIVMEKeybgEI0DhBmhRivzOuynpOBzcR8uICNOEIESnaJBx72ObcOUo81fIcqXycDAIWfPNqcyTw3ykX3aLB0JOtulyaMNu7t+SG22ooOhAEPT+KkwaecG14VR2hrNJj5VLYrpduyhGAmgpOJzcd/Iqnxeqy50f6UwIl3c3orncC/kC2X+BxabfO3VSlwdZBoy25I5vRkr3DCBLDfKHkxRYy+rTIGlNQB12p9Ucq8VTryD3xQCWeXHRDpXiyDX2p8Pl1KZ6k7JE1nbjgU3y6OQ1x8QfgDjjUFgRxqZ0AI4F0rIMUToQTubyGpLKSEScmc5Vk9Ikw0BgBXUqng9OgDh7DIf6ey5sYA10wIWLFpRycTzfOmbPZxeErU9UkIPLytL2+nWcIhPsJLfBj5hmXjk+U5bvtC8IBFItcp2F0GyX6002ufPz1ag6/1ptvze73pIbQHwkRszL7T8+u9Q5U44FyBxvL33pKMi/6NGDqC//va9gjDQa+5tncuJ2z7mxo2TuGEIzu8YeSvtlZHurZud+zns0rq4Yrjti06YDbP2S6edicp0MZiGdjqDpPR2Tr5QZKPLnond/Ek7EUfD49HlqSFcI5BcboZKc0dn8zJ98TR3Os7dyZgsfr87joGs+a2vFtbqbJtAsBa+dpgcDDSSddWIjQviQ3z/a6omO7591zMRB42OfzLf25YdP7unUb7Oldgxum9BsUIqS3RmBBWt+po7269V+ylbWeNKS3b4CKvtCRWIMFDG0wcM631TxfoNZm0JbckekkuvcWJNiDiGhrS1Hyle16T9haax2owwcdSjzJ3c0HbtY5uHtKPNWhw1x6tBJPLoGUZg6MPIE/oMsK41I8cW4D53SSszd6X+G87GIXH6lMJTiB3Nxc0qOVdqKhoWGRKPtc+Mx3m3a7LJIIw9o2757uOoZ7fX5T2+4Er+tw+d1lXo6c/fLiwD+b2B6BgH/dFPmfQoOzPSv28sJhLbVVQZsGrOhLHVgpJqhP5ua2S5FHv/D8kntPSii282YQ9GHO+SaLZFzZ+sYXNibCPD7WPirxdKwEE/N+JZ5c9Fvbiy82eXrzLpYeqEgYj1cOF8BoVHBuTwoV7Ll/w7x5Sjy5yLw+mCpf/kYTm4uBNuWnappxe/ofrtiWCNGn7a/fdxLR8AAD6BklGrqm5d+fKvKyeFo77oZ2Ae48JJDYHtMCz3YcOsuzR56I3Fzyn/JlLZJ44edY0CBDpNcu6vuom0cF33/m353UoHR3H8Hthznj+czfuGfT68f+x8uV3N1671DiyS2SiWVHiScX/VUpnmw9sDReqkAeMIQ4MBrjnNmTkk18//oJE0pcfKQyVQ8IiC3L/KUFBd1A8GejVHs4v7RsWeceWZ7fqbTzzXBDwOxyA5yett/Xp9EXkO/VyIicJr/8q2dKUhJ5nApB9lA+ruuIeT95dfrk5vYkHcsym6aJskWIs2YUSL893Lew2+BsT0YlV866M9hE7L5O0NiDnFILghk3Nu790nKvLjO66XclntykmTi2lHhy0Vf7xZMRXAp+f3zZDiEBjh1lzLEmC0u7v2C2Ek8uIq8XpmSUoaC10RRAjLaQthVROqHx2Vdt9voHj0xqbuITZyKgd0eE766mVof1Xj6rLy98vtY+FHiSIdysFJHJnUfN/9yrE0iKpy6ljRoFRfFbwPgpDtIH744lzT9ruDffP5bljvSf5BRczR3rgWhpREMpGbc06zM9z8t5ZW75Xoknt0gmlh0lnlz0138ljO8TT/GEcWYzzvgkWlj+oMp5chF4PTK1ZVmu30f8V5k+8xoq2JjiQt/yNj16ePYIEYlebv/flntXV+D0STMtY3YDlvw6umS45VW3yGNPitO/ecxBpEsM9Bkthr3xhlf7Gj/ypOXmDN2JTeec97BAH1Wom/O635zjye3/6xYOM9Pziy5H1LnPjtFUlJJxZ8MbprylxNOhZ5hKGPfqK6/q/VLiqeqsjtiyUjw5prlUyN12stClEMLhnHLBX/I7bL6moU6/Zj8/9ojGVIPjioAsW1CYQTuanD1HBbynI/31wKkXbvM6hMIPnzgVMfZ8JOZ8p2MrnHnFM6Ve7bMUT2Upyx6yODonAmJuyzs+nObZvgpAK7J7JmcwMY5yuMrG5oOWL33u6f0n7PFin8XyQfqu7/f+TTj8PixwUyOpwcOpvae8su84Ti922bU+qciTaygTypASTy6660DxxHymLst4MEDUZpRRJqYFNfIdFvwu7FjfITuCknUtLQWj6QEf/uDjiRM9m7zqIiJl6jAEZG2vHStW+ANk1zgQZC8VZGaDM/7i2bo+lcPYNT/cBSM2Xggei5LQP1pdep88QuSgCjbecLsUT+Xp39xFAS5iAO9kDH/P019iVj7bJxjyRR7jnPWzkf/xcmLOPtOjZ/KJ3J5ke7l2gbDse4TNOmhJGU81bv1LNuqxmHrD+zXXCyWeao6tly0r8eSid/Yv2/nMpdz06fKIFYcxRy7agYDpAcP8AQv2POKUIkGB2BFfMkLhEEPTv5g12fNRBhdRKVOHIbB31aKRGLFOgomZaYW+L1GPHp7+8JE77jAWT2oYOhba6I/tsp7K96x4EoD2Trh8CEZwLdHg45Rb33nMyxNxY7ivz0mP3CmskhEMm2McPTSz6/DZnqydJMsa/Zzd5xxd2HdrnHUTmm9cWao1pnPWPFkOwpNi2i3fH048yeO3Kq9DfdAe/Dt3ICEQHIPcq8TBBoEBbIeDsNnT/kjZ6O2vZsvXp7pcIKDEkwsQK03sP57FV7FsJ18MNmO2wxgHIaYnmYHVCMFYwakhD7VzykogBfjDfodPXzV7qiffFF3Eo0xVgcCu1R//FbPY3wDEggaFwS+Qx/Oetufe05IyOsLAznURhk5v849xu72a5yI/4DePvaqfSdiNpia+TL9twb1VcEmdNVmT29PQ8o2BRqzgYcZRtkOMnI4j3/bsES0bZt5ypnCidxIa/aNmBrKjjZKeaHvJBNvrGx+O1cGHEk/xQ9iPIJ6O9bmHvv838cT2iSfH5iAcJZ7c5q3Ek4tEfxNPRvx4FnlMncOo4zDOBPAK8SRgvOBM40SAXVYMqZw/FBJo+koVeXLRE4lras+Pn7cHq+RSQdnXFNC3Xi+YuS53WCaxyfU+zbnfdvTTW/Ues9PLtZ5+fP7qGwKE3ewnfGXmkAWjvCr05AwWUwbpP7Hy64zy3c8AkNmcGFPajnpnvVdn97qXR5wOVtEIiJX+LZCUOtNu2eKh1ueHLS8zdoOlEk9uUEw8G0o8ueiz/eLJNJYKf4V4YnzfXjshckKG/wcMME5wul88JXP+ULISTy56IbFN7Vj3WSYpL7oec7QWc9/y9G5/8XRR1T3z706ybXQB4dEXLS1wXkt2+mYvlytYO+EfV/p47FYD+PriQmNk5/A826szRh7RErJLLkYl21/UTf/bmGgTW498z7N5cD9OH3oKdoqHYbv86kAodS4PpNzVvOeYmBJPALX3QasiT7X1eq49n9bWiOrwOVI8sTSnq+Uzl8jjWeTCMxOC29ThnMHUZMP8AQDGccFIPPJUWgTJQjykCzT9ZxV5qkPPeefRsmDmrj177tCBbEem+VF657/86p3e/W9PRG7Y2OoUnyrAeiMaSLsGm41WtvNwuYK1k/v+RbPLhiJq79mrJY06a/hszxatlXWpGmY0+WNSLH8GaNonyNSfb3HbO6u8Oh/WTBvcSaPRIQa3/mEEAm/lQ8bwLn2ejXg5EukGSxV5coNi4tlQ4slFn+0XT6YUT34dCAEmuJDLdozxnGSffzVwPoELhjhW4slF9PXGlBBhvOf70+81sREAIuannHzxci8n3MpdglteG34Cd/gnMV/qcCb0jztnhT1bHf27if26G3b5SAI0WsbMUd3ufNWzCbRyB9uPO/EfjNLtc3XT95WuG880vf29FV6d7D9NH3oSoqW3IrvsJn8o5Z0y2mFIh/7ePu/QDZZKPLlBMfFsKPHkos8OFE9y2Q7tF0+MCyamBk2fXLYbzzlDDHMVeXKRfX0xJcXI3pVvD8UMnwIYv512auhDhDy+4+6NO1oJzj8rwymPGRheb3NVWJYr8OT17YT+3QwevYMIBuXCGNVt5Cs7PNlRqZhze5KftpLT/HTP6wij7ygmT50w6oOvvdrfH2cOaQ+R4luQUzbADIQWWuiUQUo8VXir9j5o1bJdbb0+as+ntTWiOnzOIcUTZzLyxAWIqcmm7wfB0XjOqRJPdegnrz96x1ev36RhciFw+HeMNXq7RffuUS/3efsbd7RiHJaUodBEbKKpHS4Lezaa8132bacasaI7saBmlCTdefrQnM1eZZvbsydpfzrv0sgoeVMgWMsRebz5yPe/8Gp/f5k9vB1xIoMJjQ4Coi+y7Ub9X97hLw2Hw9yrfXajXyry5AbFxLOhxJOLPouLp0ynq6X5lshSBZU5T5QzWWg8R4knF2HXY1N7v337Ws741VjgRdxGr2eee4Vnq3ZLN0jxBIA/LULBV1hMn3DKDQ/s8qp7vn5+YOckUnaXhlmKo2t3d7plzjqv9lWKp45n8s4ZqGg+JvhnjsRjTUd8tMSr/V09Y9iJplM82OD2rVj3f+I4DW9U4klFnrw6X4+1X0o8HSvBA+6vjDzZPt8SuWwnxRPljMrIExdiWqrf/wMSeIJDLeQICiIWgZCgD+lMJYy76IaEN7X7m9cvwYD/IQR8RnBSrtd33FWIJ/JJMQrOF0J7ttM1D3h2Keybsf07pKCyuzVBG1Bdv7f9kNc8u3tNiqeTz8Qd03HBO0DQRgzwaOaIDz/3at2kuHiySwYZInYbMQOLbathbyWe6k48ceSAkAfTOwI4pU/7y1SRTDc/HJR4cpHmgeIJAoF4qQKbUYdK7QQwLdUM/oAQTHAcC+8XT4w9qAuYoXbbueiIBDe1Z/kbPRATNzFAXxhG+mtpp/XwbA5RPPL0zj0tuc0/KSEpH2CsP3HSFfds96oLvhvXt12Il9ytI9oYm+S+lre+JXfAevKSx8msTf6pYwbsXQBI/CqAhBuPeP9Tr279/3n2yBNQtHCQzmNDNCPwqSOSe8/cnFqilu3qJucpLp4wgCySySl/2l9WoiqMu/hKV+LJRZgHlyrYJ55syrhc85+e6gusAYDxlFHMEAOnvASSKXtQR1iJJxf9kOimCr5/81xus/4C4a8ippnbqsulhV4eU1w8WezjYi35E0fD/zz1sgc9e9TQiokD2qY4BXfrgjbFJrrfy1v/pXhamby6Y2MoXoCw2PJ/B42HpxR+/Gk4DJ7MIYqLp1jhQJ1ZQ4nh/zRfJPeer8RT/KVbex+0BxzPosRTjb5t1p5Pa3QY3jBeWSQzZuhLZeRJvsM5jFo2YwIBmpHmD/4ghJC77TDHHGKlRZDE+QMm4Jkq8uQNH3qhFyXfv3muE+MDOMJf6X7jtdQEEU8lekoeIejRDh4XT2lO/t1EiidNu6/FsPmrveDzQ/XhN/FUtAAhsYVzFJ5S6nXxVDyQsOhQ3fAvzhfJfZR4quNlOxV5qrGXtxJPLqI9lHiyKbWpkOIJz0j1h37gjI0V+4pkxooLIcjoA37LnvnzvFme/bbuIiJlqgoESr9763xq036Moy/LqW9uq/O8Hnka3pLZxiclOOkjh5LHTs3ybuTpy3GD2zXgu+/WwWkEAt3XatQCGQ325HWgeAIQvxIgjzQYtegzr+Y8rZo98gR/rHggoXHx9Gk+tOw9fzOoZTsVefLk6+tYO6XE07ESPOD+g8WTPBjYYtThAEgjZEaAGKsE52PiFcaxAKu0CPyWdT8WaOaWudM8myfiIiJlqgoEile8fhFnrI9A+PNiTXutzWlXeTvn6Y0hrYTw5RWRpHeRX3+q0988nDD+4q0dUiwpnqwGCMS9Xj7uRCaMtzmTdmxOSt5BIDZhDOHMEZ94NmFciidftHgQYdEhuuHLs/RWvdv2eqRUVRhXy3ZVeNtLuCZKPLnosv8RT/GDgRkDjIAQfboJaBVn7DnGKXGAChGLEDNm3UdEZNaWuXOVeHLRF4lsau+3udcSinoCQR+x5MBrGe0u8ewRIpKz3G0nmPisVEt+lVEY2zkrvNOr/L8cP7hTGi+4yxB2qs6de5rfsfBnr/ZViqcTz+Gdm7CC+RjQOk74P5uOWOzpUgW6UzpY59YtmmF+aOut+yvxpJbtvPr6OtZ+KfF0rAQPE3lCcredLFXAmGAIOEJkmsZhFVD6DKVOsY0coXOaYUZjD+i2M3vzm96tdOwiImWqCgQKv513I2b8Ys7hfSeE3mjYOcuzx53sF0+cLynTkqbGBJ7U9erw7ioMs06aLJsw9JRUtudOnVtBXWd3tR62YGOddKQKD83N7Uk67aQnpztFb2NAaxFGjzca+bFni2Suf3lkW+4UDSZ2dJBu+hZGeMNBHfo/XaYiTyryVIXpnnBNlHhy0WUHRp6keJLHs1DGwKZUMM6mGg4sQoL3sBE8Ix9riAgJIHvvpvLyUpg3j7nYFWUqQQnI41nKVr1xC3fQWRyh+fnJvvfatbvE8vJwNr46orWhoc/LScqzTgBe6fy3cIFX+/vFC0NOT2N7RhnC0nTTuKPFrfM8m2soxVOHTbhrhlb4hkDoexDwVAsPH8+ydvrwdoSXDdZp5GZNN96LiMa3KPGkIk9efS841n4p8XSsBP8r8nSxydObd7GNwFIRCOpyuY4LDoxR4ExM0cvEU5xYeNfLL3j2266LOJSpoyAgxVPxt/Pu5GBmAtbnp5168TIvf3MXAtCvc0a2QYh/avlT74By9H673mHPLjOuGN/3rGRaMNIQtmPoTUY2GT59z1G4qVZukeKpxXq7W6YWe43pvi+x7num3dDXvq2Vhx/FQ1bm3N7B5MW3EKesLyH6fFtrMUyJJyWejmIqJcQtSjy56Ka2F1eKp2C8VIHACIAzEJyC4Gyyv6D83g3zsotdfKQyVc8IrFmTazSJ4Lu4ZhZxQ/+gYee/rffyEJdPGaRnhFI6Y+K8W46CNxShyDfds8Z49iy+78fd0COVlww3wSqKQXBkm5FvezYZPy98vpaR3uKcgFM4K4b9n1jIPxzGQU4AACAASURBVOaMEbNWeXU+/DxrREdMi28jtPwGIdDrm2nGHeffNrHcy+LfDZZePdtOFcl0w7uHt6HEk4t894snPbAUBYM6xwiQFE/MAmDWZBPRezdkK/HkIvJ6Z6p4WW468msDbKSvd4IpS5q0+6NnIyMS/vYF4YATjZwDgs6MMfOC9k3M9ahHmHrVMT+Ove7SEJQNMbj1qw1pI1qMmudZoSfCYe3nBpv+imMFU2LEv6CcBF44a/j0tV5luy57SGcBJUMxK+9p6MarhUbze7v0GR3xakV0tzgq8eQWycSyo8STi/6Ki6fk5l0sf2AplkUyCQYkGIATkQJqsomFEk8u8q6Ppoq+eqeNERDXRil8X8QCX5/Y7S+ejlT+OPO+DL8friRgPy5Mcsa07wI7vXwcx8aJ119nsLJBOoutWdwsbWRWlndzDWVUL4nGrhZl+WNi2P9qzDAnn3W7dw8y3pAzuCujZcORU36ZGQjNhFDmw817jokp8aQSxuvje7USTy569dDiiYNgUQBqq8iTi6zrq6nI6re7A/CrODI+iqDg0oade3h6p922tx9oQTkaRrjVV8Pi5EZXjd7j1Q9LmZ+1ZeJV/Uxh34SF81Xm8A/v9vI8WhPuaWgN9b4oUvTPqDCnRjRz6tkj527yap9/yenfDXhsJLIjFxIzOMVumv5k20sm2F4t6ukWRxV5cotkYtlR4slFf1WKJ9sfWCp328nIkxAcOHcECDrZYpH7CrOzvZJMK2t4qstjBEq+zR2ACfkTA21OSXrmpy1adPfsspJEt+3fj3UAmz2FhXMW4vqpja4Ke1o87Zl01W0g2HWCs8WNhr33sMfc/1/dWTf+YlPg5OHYLrvLJsEJTAvOOGXI9C1e7fOPL/Q8myB+p4Ho2UIPjI+k0Oc7Z81zAKBev9co8eTVGVmz/VLiyUW+ByaMI78/nvPEhOAWpdyhNNt04MmgZpoQs8D0AYBpgmVZIPehm2ZFR8x9m9Krvjdd3hi3cMCfhxpURRsTLGCl5TQWg/ztC7IjLg5fmTpGAiIvTysM7AhzTJI5kOmZ3a753uvJtrve/1dXQe1JQGkSj+AeTW4I7/VqpEHuZMyfdPWdQvBLGRLvNrntnWeP0WU1evuW3J7+yA76MHYig6LcfLpEBF459x5vFtMNh8N4wAm/nIcs627hOF255nt6Q7sdk3r0WOzZ/De3nKfEk1skE8uOEk8u+quyzpNtGEtBiicEQAWwCGXUYTwnhZgrCRXPghUlhqkBMQmOOrZgwEHDGDTAAsuzXABkphRwBELItQbZR4EQQnhfb+Vv5I/8Qif/lEcQy619lf8tDvSrAEBy2x8gRDgRVONle39l1Bqx9fXZ/3Zx+MrUMRAQIpfsXh5opUHpeETMJQihuWmnXeXZJZrKoW5b+NRpmqATBGMbjZhvaHrWvZ7N0ZIf8Lc2+OZBgYxzHc3IbTH4tanH4LIavVW+aNeP75XkM9mzwo5eFxPmw1HLnNv1rpc9WYBU5IW1Tb+s+TPYsXu4w04wkzMeaRaMvYw8nFPmlgOVeHKLZGLZUeLJRX8dSjzZAjlRKpjNxLQAh5U6xqNDPlOz7BhhiCMwNCR1D+ICEBMICwwIsNQ7iCEBAsvfCUBxPSR/KgVU9TsulxA14QCyyjYgRodtnjVJiafqY6yRO9atW2imFJVfAFwMAY4mQnKDz72e7yRB7H7viVMZZ6MRIfOdMv/UFlmjPLvMKA/a3ZXxzT8dbJ4aQ8GZ7W57eV6NONMFozJKtjbn5rQ0UT6FW9G/RZh2l8NSczuPyvFkAdI1uWEjtXztRUDte7kjmpBAxl1Nbsp50+uRUxdcBUo8uUEx8Wwo8eSiz/5HPGEEjhBO1BGMMT4tCekrCcDzGkY6RxwxzBElgBDGCAmEMEcICwTyH6mV5A9HHPC+jIEKAXVsFxYO8FjZRu44Q3e+PGXhsVlTd7tBQH5Qbvt4VjoE0B1+X3o6J2RMgy5frUMoLEOKnr1Ebi7Z6v/5DOA0bOiBJ7ZsSfm62+DBMsfFk5c8K+7s82JPUGy0ieKUlzrdNu0jT3ZUxpTDYbyx2dbMAC55TTjs/8W4dttekvJmt8HeLHWSN72vrxOK/B0xeq9DIRUZacOa9M35wKubB9z0e5N+Qz/khv8cpGkBJIP8h7iO/Z27qj1GIDiG/ztEGlSdp6oyO7p2tefTo+tfQt11KPHEBNAYZXHxlIKMVRhgDADTQUeCAkMOBoziJQ2wFE9AKsVTfNlOgPwn7iQko0/HnneJZMXzWHQTUGfozpmT3ksowPW0s+sWjjf9DTI6Ys6eJXrKTNuyFrbonuXJCMOBLlj17lNpqQL+ahA+oMwWA068gm7zsuD74Nk+wY7+8scpaKFynDzhlNumerbgpBBhvGXar419UL5QUH6ig7QBe4u197re9XK5F18GW3JH+oPW9quZbd0fiTEiSFq/VrfM+tKr+W9uMmzSd+iH3FTiyU2miWBLiScXvXRI8cQ5cxjnjENOMjFWaYKPE4JpoCFwEAMby1QmDDLiJMVTPPIkKqNOsnOVwQcpoo5dPIHgYMdimyilQwuVeHLR+0dvase30zKpg643NePvWJgjNsHeX7p1824Ep3Kk69567ERTwzcFfPof95TSa15bZRd6ucbT6onXtwhS5xGGUNEO5nvujyO9exi3PJrl5JLk5g1Q+SeCi1SHoxuL005a1DkrbB/9TKu5O9dMvC3UOHn39YjyB22Gyy2c1LNV/+k/1veddpKoEk81N6+8bFmJJxe9czjxRDkXnIucVN1cjQQfB5wRThBQJMDBMq8Jg0wUj0ee+L5lOxDAsUwBP1A8/dbZA9PF96eJH5RGLlsf/HfyrD3KnM2csyH52RNU5MlF/x+NqXiEYUWTNhrXhxPi26o5fErGWb29Us7id4f06zv//AMS6C5NJ5kxy39V6ytHFHs5x+WnSTeeqdGYrO20+te9gad7hGfEjsZntXGPPJqlWcsTWqbwyBIh950I7cbPP7Q+z/LoAeLrXumVnMboTUTQBx2KdkaMxle2vvH4OMNTiafaeEV47xlKPLnoEymeWJrT1TF9S+K77WSpAs5ZXDyByEk1zNWIw3jBKGYYAcUCaFwgyYgTxIUT4XIJT0aehNxtB0yqqrgokr/8rVLtkcRTxT2HEk8CGLDNnMOQ/EmjlXhy0f9HY2p33sQQNczTsY6vjthiUhvnhF9Qjx4Jsb172/xH//J/U+wRysUG7CQPbt5zlKerSW98qd91mDmDQLBFLW999WkvLynlhcNa46YbTkgRsWUYk42ciVub3jJ3+dHMsdq4Z+P0vqnJKHIzFvwBytG6IrPx1e16T9haG8+u62co8VTXHqib5yvx5CL3w4knh3NgCHJSTd8qxGACY1TuswNKBNB9CYYy10mrjDwJFBdOMlm8UjzFxdB+8fSb2w4nog4c1n8XNWBgUXsz43xISfZYJZ5c9H91TclE8Q1LJrYzuH41IMKbn5f8HEJZskqF5y+RGza26/waBHAHJ/pLzS57MNvLUScJdNNL/R/SsbhYR2xOw/6zXvAyZHk0i8liHZNF2RJd0z8EDA81HfiaXAbz5PXTlEENMkjBLRije7BhflsQ9WWdMHDqLk921uVOKfHkMtAEMafEk4uOOpR4ojLniTMphnJSDd9qEGg8ow5iMqq0b+kOEAaNIZCFoX7LeRIgSxX8Jp4qyhXIf47lpCQhGETt2GaH0yGRHLVs56L7q21q3cLxyYYf/goIrkMi+HSL8wesSJTdSeveCDf3c9pPCOdy4Qve1vLyh7+pNoBavmFT9o3ZJkYnEIKmNOw3w7NlCiSWvHBfX2qGOCNZFH2g6WaO0MTY1gPnbaxlZFV+3Nopg5qko6JhBLPhDqDFhdDixs43j/H8pocqD/B3Girx5AbFxLOhxJOLPju8eKLAEcpJ9fniy3bUsePiSeY9MblsF4864YrIk4D4Ep7MVZLCSf7IXXcVkaeKxPJjubgQQIFuZlwMKVTLdseC8pjulblOm/LSz0NAszSg25pf8P/Zuw8AKYu7f+C/KU/Z3WvcAQfcASdFajRGE1FTJDGamBiTGBAVREBBQazRKCZxjUajYG+ACjZA4Z+qMdFY0JgY82IBAzbqcZy0u+Pa7lOm/JmFU0ApC8vd7vHbN3mJ3Ow883xm9vbrPPPMc/XNB1RhK7+56pmbj+MquIxp0dML+Mjuw+PLW7kJaR3ObJW28sGz51pEO5To+8svfOqltCpo5cKv3D8xr5B6p+R5m5/gln0TtdzZFROyd4H70rtG9SiyEpM5h7EsGn12c0HXi/uffltjK7O1yeEwPLUJe5sf9MC+idu8+dnVgB3Dk4pGLLOxt1nzFEph1jU9UhA14UnfI4Qg0iwFZ9suz5lNMVnLgvHU3Xb60zVP5tKdWf+0LTy1zDrtf7eZ8IQzT20/bla+NKcn5c3DmPZ7CJ28+bChV69v+1btWwvM5cZNf/3tz7SWl2ghKpvD2MTeWbyzuDmrRTPGFxb6tfMYoZsc2767bMKTb+/b2bZNqXfuPK+IO2qUldx0m2XHJnoR8udB5y/I2pmc5Q+P62MFjZcQIs6Qbt4TiVivX2frnYGZ7tHSMRe/AGarAob7PGXaNpvr2/9v4Ww+qzZqW0t4Clz3dR2JWGYLArPDk5DmASzwSL7rvqcJSYWn1GNXaMvmA6ltMYFsezTLpy8TrLa9Wu64O7BLdqmatAZfhmukgkkNM3HBeFsMlepnZkQbI2wYATXQovBcxeai18nw3FjrZLw++POt+THqXUhB/RgIn9VtkZxN4tm9oed/Hjj/6KLk5nsokH8SK3pf30vmZPVi5pUP/ahUB+paCMKLwIn9tCkvtvDIc7NzjyczJlY+MvZIFTReJrX+uhcpvf+I8+6/O1cuQR/o7wATnrQbPYEyFt22rCL1gAhzScE8XwsopaknSJhXavPjAz3gHt+Pm2QeVN4dKsfwlEHpXcOT2eY1tT2mlGax9yORyM7hyXyozIcr9ei5vW6A2bLpwIE12ISnQIo12ly2w/B0YJj78W4za7P2tUe+Qah1HLXImkYR/rX/18fl1OWNymd/OzgMvMsJqD7cyf9Vjx9c89p+ULTqW96977xRbthwNdHqUU/mT8/WzSZTX7AayPrp3+sptXqAEPtbSjrf3mCVvH3MhJlZu3v7ykdHf1P63uWBgt7N0bLffm30HU+3age34cFKx05+XjuRr5vwlLojmpgnbqUeTIrhqQ375WAfGsNTBoX3GJ4AHolE3fe0/mzmqSU8mQ9bKkS1wgvDUysg7+EQ1a/ePyAQ8FPC7EZqu891P35UVq8V+qJTWfXMjT9WSo7XWm22o7Frepz8i+q2Vd370T9+ePQdXIanag1T16w//LGh8XjWbgdh1sOtn/1Of5DyD1Jxl3B1Srexf/koW2dyzIaeX22OnSZD/4pAEqc+r9svjhs1beHee6V9lMDw1D76Md2zwPCUrtgeyu85PJFZkWh0idbqXiFEKiy1PAcJw1MGOyGLq1r1x1sq3AL3ZwHYsUCShVXrIm8OHTMmazdq/CLK9c9PjSWDxCUEyCma8ecqOpfcSbJ8N3Rz238nq+kZrWkeaHZLz3GPPZetQcSYm/bmq+qjXFAvEB57IwiC8X0m/Xlttg7tV2bH3b50zWgRiMuE1JsaYmWTvzLq1sXZ2t5MtwvDU6ZFc6M+DE8Z7KfdhielzJXwWa7rvgcAZs3TTuEpg03Ya1U487RXoowXMDm58q+3FLkRe4SitJeU5NWQFb5+2NAxWzJ+sINc4fLnb+/O/cZrCOE9tJP/YMXJl2b9w6U/fPDcMk6a/qqo/ZZi0Xv6jZuV1V/si2acFo145Jtce3+yIiX3SEtM7Tt2waaD3LX7Xf1/npxc0F00XQZSXiI0WdLkdB0/aNTvcm5GdX8BMDztr1xuvw/DUwb7b3fhSStFCJBHoq7zniLknjAMMTxl0D2bq4rH43TSSd1jzcnab+a51slBCK81e4nX+p46JWu/DPfkue65W44iSlxEGW3SbvE9XYdetDqb/U1wXfXwyJMCr+FBza2HNS15bOCEmZ9kc5vfvO8nJTGpfqJF4h7ullzazOX8YyYsqM/WNr9536SS7m7TdZToi5SmC5vdigv6joxn9YL8TFpieMqkZu7UheEpg3212/Cktbky90jUxvCUQe6sr8qsXal6vrxI28mvUiK/C5T/lyrr5W5DJ2zO+sZ/QQNfeSXOezeSYVHb/h7n/N+Frzc/lO132el4nFb2WHW99JvPV4Rd2xy1f5/Nd60Z9qUzRvWgwrsoTNRfQvI6nVlCYy93mzAzka1jxmyQWUSar+dEn6Op/ectkYrL+p0dz8kxvj/GGJ72Ry3334PhKYN9uK/hyVy2U+ZS3vaF4i1rnzLYlN1WhZftWkPZ3DEVp588m1dsxaLHS8bGBZT+KS+i/lB8zISsnUHYm8yHc+MdY5HwDkqtzsyyp5eeOuVPe3tPW//crB8qc+Wr3CZdpGaX1vCuz2f7/kNrHh09SAb+zY11m7+j7OJTttRH38rmhxi/P/OCw2Oi5jpOyLe5FX3ML+j42+7D70y2dd+31vExPLWWdHYdB8NTBvtjj+EJ9KyoE1uiiPp0zZM59I4LxzPYFAxPrYG5h2NUvXhfSQTESZTAyISd98duXbrNIX1P9du4WQd0+NW/j39FePW3MZsvKSwqu6v4u5dVHlCFB/nN5pLpmR1XdrCtYGk0Gnlz6zZqN3QbOfudbF4sbkhWzTjjWC1hNuigPCCFX+03oM8KMjR77w587/6Rx8fkll9YFCpcN//ejlX9ZmX7jGQmh15WhycCEIYKlFC3RpoaplXPm3nIzAhmso+/qC4MTxkUToWnTuGRAd+2SaYmxMwwydTzV4DMikYjS5TaOTxl8PD7VBXOPO0T034XMvs4Vb/2QHlUBd9hRB7RFMrXZeywv5UfN9zL9i/tPZ30/Pnz2RDx+o2EWUM1ow91P+Orj2X7Q4yXzh9mq8bSI/JVzd+5bd0dYfbskpEPZ/VanFficd4tf9HJnMPT+Xl5a30d+3r5uEfqsnXsmDVlH00f9mMrSFxhUa2caP7vOo97+m/7/QHKwTea8KRs9+uU8ajZ38m8dv1iNY/cSv3LcitskgmaASEaFASgqAlPGjSGp4yPLAxPGSTdl/CktU4tGG+5bJfBw+9TVRie9olpvwpVL5oRjTarIVIFX9FaBEqH7zLfe7fk1HjDflWYRW9aOWdSzwJOZ4XEfisJkUd6Db/pwyxq3hc2Zen9E/OAinNiduONjNmXC03+etiYR7P6DscXb/5JSVdXDosxcatQ8Oct9ezCY+LPZO16J3NZtFjXXwh+w0UU5Kq8kk7xjiPnZP1DojM5drM1PEkIQGN4ymRX71QXhqcM0u5LeGqZecLwlEH4LKiq9h8zCpWlvs216K2kXK+pekcSZ03noZOasqB5B9yE+vmX/toL/TM0ob9L+p3/eNiYeNbvT1X12KQSRdXtlk4cpSifmKiNLup7yb1Zfen0vXvO7M3CpgtY2DTGzu9wc2KT9eCg+ILggDvwIFVQPWN8FFjjL7VMjgWQbwgn75c9z5u39CAdLiurxfCUld1y0BuF4SmDxHsMT5TMirrbLtvhVgUZRG/jqszlrON61A8K6pNfchkptIFU8jD8X3VjfXW2L0zeFzrztInlz022ixrgJank/0Co+7qcO/1/+/LetixjLn/161ndRxExnzHyNqX6N53PfmQVMdczsvj1wb0/OgYCcTWV/hBW0GlM5fr1rw6NL8za3dBXzBhfGKFbphGQ52gCz9VbsSkDRj/+URYTZ7xpGJ4yTpoTFWJ4ymA37S48mXUwZIc1TxieMojeBlWZ/qx6406X+5FSUMnOysrrFQSBQ6T8mDP2Ydnrm+vay4LZpfPjdoQH3+LJpluAsRtd6r/UefgDWT+b9sEjY/Mdor/NqXhcQySe9OGJfhOyf7Hs2gd+9n0N4hYtJd+ire8dMfkP67J1vZP56JltFQpk451A4Pua208FeR2v73PWA1m7G/rB+HWB4elgqGZ/nRieMthHew5P5m47dwlukplB8FauyuwZBCcXOGubwg6cs64Wc8qCICSUuVsUc1d265i3gQwanrWXWNLlMiFx3R+nFPvKv0d4egshcPvh59y5Mt162qL86ifGd5U6vNDW4jpP5P008MjLgyZld+jT8Thf13nxOUDgNgX0rRUban6UzbNOpl9XP3LucSRRexNhrD84sUe2uIV3HnHOg3Vt0edtdUwMT20l37bHxfCUQf/dhqfU41nMZTuzSSbcE4b4eJYMsh/UqkyAALiBLP9bjRWTJfngRjpRDd0ooSWMufX1Sr67qPZfm4cPXyAPakPaoPLqZ8ZHk4nY8ZTqh0MWvSDZFPz7yHOnNbdBU9I6pNmiYGSv9QNtJm9TMvhqUjrfbg7gg2MmzAzTqqiVC398zzkFVNacT0D/XLsFj/W+aMG1rdyEtA5n7rRb/fDwETTZ8HNmu5RHSu6t8tgT2e6c1knuQ2EMT/uA1A6LYHjKYKfuNTxFIkuklvcIYXYvMLuOb7+tNbVZpmnIwV+OgXfb7b3DTd8sWDCc9qrrQK1IgR2leSyaFxYyG8ootYoA7GbLKqjs8J2L1+y9ttwsYTb5XPd0Qx8F4S3MdvoIm/+kxyJ3dS5cjlw7//JIMtH8bU7ETEX4fy3GxvbMgdmQlQ+f3VM31V1EpDxd5Zfe0Gf8E09l8+gxO86Xv7/kaitoGqeItUpFSm7vM/7xQ2qbAtM/GJ6yeZQevLZheMqg7ReFJ232eZIaCNBZdpQvMVsVmB3GiTLhiYECum2ncVCgidopQBFznykAmD1CzPyH+emur911YOrvt79vx/doLSEMw0rQctLmh+5+NoOn3y6qMpfm3uoKrp3nOMRvymNO4NqW0FEesxRI2QhQ0/8nN9dm+8LjA+2MNc/e0kEm6n5IgsZpJJI/JSqjT3ceHs/6tU7mvM3jQjRLnGMR9YuARC+JEfHHw8Y8mvV3B1Y+NOIbMtl0hQ6C0ma766gvXfLYigPtx4P5/ufumewcU7j5gbC56acS2POQVz6tx7n3LTqYx8zGurM1POE+Twd3tGB4yqDvjuFJuW5qk0wttSSKmog024mSJVKJu6UMgQInlFggFQFzUU9RBZpKACLNtuOpbdaopmDuDWImBAGApABqhx4z/9P8vOX+IROypJTAOTeXCSE1wwUAtm2DmXHywwAci4FINlWqIJy04fHpGJ527n/y3D2TbTvSpaiQNcaieW4isMBLhgW+v6whPNHk1+vjqW7N4LDJyqrW/OX6r4PStzOSqNG+HFm+rHBLLsw6mUt2Y/t8fDQIeS3RYnAisI4//JN+tbnQ9nUzh48Fra+hhH7Y5HX+WbZvq/DmY9eWdFfL53Klvq3AmuW7XW/tmSNr4jL5oUvtML59k8zdPWqr9b5ozS6cDMy/JBMmQRENQcsmmaRhWvXM7L9pIpN9czDrar0+PZhnkSV17xqegFKzLb6kmhNG+exIAVksZHBn0ksws/Wrbccg2RwCs2wgzMw8hanwRFPfzQSIYkA0ATP/ZP4mTO0a+9n39o7hqWUH29RMFaWp8ARk26xWKkJpAD/wwcx1OVpUMi0mrXzofgxPu4wdc8lu4Q03sM4DgW5cBurE682E3/VmmrDdB6YWisVPXl3u2mQkZ3qkVPLXffWxfybDh+fEmq5Vs89zmWz6sVLyBkXgP4te4GOHL8j+9WiLZoyPdqUNVwPo8wKpn1q9fuAvh8az95EsZqy8M/uyik5q3ZMWIYOB2XfVQvd7B4y+pSZLfh23WjO6njf5eeW4XyecRzE8tRp7mx8Iw1MGu+ALw5O5aKcooYQ/qt3g3SBITmU2cRhxQEsC5s9te/aHQCAEos08lLnMZxITM1EIzISHmXFKXbrb3mOpGaftbafmB+afzN+ZMlqn/pu6HEgIhKnZKAaEpbabBeY1VdIwmFT5+EMYnjLY/+2hqvnzh7HjowO+qbUcI0E1bQbn18ecFjdfiDkRHtfMuagDeFtGKiEm+Y7z6/7nPTk/F/pl2ewJfVnzpquJEkcyN3Zrr/Hz/nDQn+RxgDDvPjb5ax3CDQ9wSlxK2W3r/Lx5h9picUOI4ekAB1KOvh3DUwY7bqc1T+aynZl5MgtlJCWE8UepKxf7ftM0YMDMvvlamEtyNuGEgQWSMJBAzXRranWTiVAMTLnUJb3Ut5f5vx0u0+3Y9u3ro1rKmaBkwpNQCoRWqdkoYBSoDIElm9cSKSdieMpg57eTqtb+/ZY+KmgaBUocRWzrvln/5S/G4/EvWm6XlWdcNeeCL6tQjNdK9FWEjTpszKPrs7KhuzTqg4fP+x4T3hVMCx/sgp/3Gjcr+x9/8+iF59Cm9b+yLWu540ZuLx/9+Cu5YJ3pNmJ4yrRobtSH4SmD/bTrgnEzDSQ1UUKZi2h8NnOC/4RhIi5VAERTTc0DHCUHrgixQREOAlhq5mnbd5UGDjI147TtcZLmAh5VOrXi5vMdt+1vWhbkEJbKZxCKECjnhFucNCeT4DCieZBcR6W45uMnH/1HBk8fq8pxgfXPT415zTVnatA/0wDvM7vopp4/vDZn9uzR8+eztckXfgZAxgKjb3UfOeO6bJ+9MUPG3LVWsbryYlDhhVrKRb7T4dIBo+/P+stfK56cdEOwZf04yq3neF7Bvb1Hznwvxz8C+9X8rudd/IJyIifgZbv94svZN2F4ymDXfS48UQpSaW0WhQPAQ5Q1Px4qcYIKfWJxW3HNCIQUqFDAlQLL7Aelw9Q9eNte3PwYgG77Z1Oem8dkf9Fr27W71GW+VGkKIECBubPPjsbAjTpk0+Y64jpMW75fL0nw/Ionn1yewdPHqnJYIPUYlt9ffSxT6iINJJ+y/LsP++mvX82lU3p71phO9iaHhgAAIABJREFUJZRfRAn5prSiN1ecfdfLudD+tQ9fXkys+hu1VqeFUi1otDr/Otv309Lz43a12PBY6Ce+KzW9X+QVzew3/M51ueCd6TZieMq0aG7Uh+Epg/2UCk8dwiMD131dRyJWasG40qCkApBqejQMrl396F1Z/VT3DHJgVTkk8PFzN3eiydqJRMNRoMmzh3WMPUqGZveC5V15lz8ydijjdAIAeL5Qk/uPm9WYC12wavbELzPd/BtCWbm2nXtXfFT6RDYvFjd3NI7v29hdq9rfA7U7S2Jdz/M7Pt3ttHgiF7wz3UYMT5kWzY36MDxlsJ++KDxprUCFIRApp0dp8zUrZ86sz+AhsSoUOGABs7fVqi+LnyrhnaU1LFJu3kP9TotvPuCKW7GCj++Z7PBY/TVC0++Hmj418IJZd7Xi4ff7UKkg0nvjWYHXdLkGWBFG8245/JwH3t3vClvhjeahy/0H1J4cNNZMV3Z0xdYZ8vhh5z6YU7OUmWTC8JRJzdypC8NTBvtq1/BEKAUTnkAKTbSe7qiGazE8ZRAcq8qIwOq//7araq6fKoGuF9J6bMDwG3Nu7Ur13Iv7JxtrfyXNRe5op3j/UXdn/YJr03mLZsSjndm6WwmVPyOEPN3sFN3U7+zbszq4Lp0/zC70OkwWXuPV2in8m3YK7+w14tbFGRmMOVhJLoQnItStDu7zlNHRheEpg5zb1jzBkYHFX1eOY6UWbZttBlSopRLTpUxcW4czTxkUx6oOVMDsaPHJ3+IPSEF7asru7vHD654/0Drb4v3r5o6/SopwuFTimcdW974pV+4QXDbnyp4FYfMjnNLe1GJ31hf2ndH31Ev8tjDc12OavbQczqaDkj8Rdv5Uapc8Wn5GvGpf39/eynUbd+kL0nJOIIzttM9Ty55P2nzIWu2kUzcngVLmVu5tm2SGoQYTnkqInvbRzOwO5q3GlIEDtV6fZqCx2V7F7sOTVErK6aKmcUrdArxsl+39eKi0b9GiGVbH2pVXiWb2E0LsOyHm/rX3d6/JucvKJoDkw5bbNehGpfS9FaNmv50rffjuYxd+rTwSvZMQtk4Avavzz259I5t3sNevxPnKDX6vTnbyWSCsUAKb0BSGz3cffmcyV8wz3c6ycZe+ILI+PMnbOohg2vLZ927K9PkfqvVheMpgz39ReDKPWlFSKhByenRLw5SVGJ4yKI5V7a9A9aJ4VNQkTq5vqL2OkQ6zmLL/cvgy65NceIzJrue8/tlfjUjUrR+jwuAfJM95qPfw3PkXlMo/XDWW+PISAuyvYMcezPYZnOpn4lGq4du6acOThDtVUlsTHno/9kauzPTt7+dlT+8rG3fZC8Kys3zmCcNTpvsew1MGRXcXnrRQSodierQBw1MGubGq/RRYNGO81bGsqA8h4S2eCJYLsKdvLChcPTTH7q4zp68XjbdWfMSnEgX5AuTcw8/p+gohubGp59L58byO0eB2r1l8ORT6Qcfq+nT34Vdk9QzOqj/Gi4j0x9qi+SZqx/5JLH516Wk3HrLrncwYLDv/sn8Ibp1AGI/s+HiW7Lpsh+FpP39d7vZtGJ4yKPrF4cmsFzfhSU7PayBTVi64Necui2SQCKtqYwGzIWNPL9Kbgz8SiNdNKXVfCM3L+p56b1avs9kd26o/XPUtpsTlUpOFgdYLcmmvoZXzf9nPosmZEqzKUFkPzFnG3szmGRxzZ+DIL4dllpI3WkoOJ07eA8Dt+7p+/9rVbTys2/TwJjxJbp0AGJ7atB9a++AYnjIo/sVrnswu30ppqR4srKu7Di/bZRAcq0pLYP78+ey4gqrDCA9Pl6H4BgH2YPdOHV4mx0wI06ooOwqTV16JO73rGn5rWXYZJfzhzQn+2qDh8SA7mrfnVpjtIaoGBiMIFdcq7jymXHdOxfeu+ySb2/7xc/c4PNj0ZYfr+7WACuCRi4Mw+vfDfnL5Ib13XSo8WfYJQNnnZp7MYnHzar0v2t0vGO8g/NtxzVPmPmGt16eZa3PW1vRF4ck8lc6TUgopplu1jdfhgvGs7b523TCzg3jVMzd1A0t9XwP/ttJ0UXNj/syBwyY2E2IeM51bL/Molg/s9wYWqKY7CbMXMmXN6/yTm1bmwuNYUjdfLZztrK9dfjtn/GuS0puS+fr5w4bGvWzuhRXzf1foRP2TLSrvDaS1QVrOmM0dC987JjfDd8aoW8KTuWy3u0pb74sW77bLWMfupaLW69PWOqM2PE5LeAot/rp0HAsYA/NkloQKVSDFg7GGcErtnHsb2rCJeOhDVGDNPx/oYHk1Q4NQDA0FrIvld3u429AJWb2f0O66SmtNVi64pkByMj6m/W9IBffZSfavLudOa86F7jXBb3X+iu5Fgf+oUHSdljCt0xm/ejfbQ+wnz93cCbQcbnH5m+bAejaU+pe9T7+uKtvbfbDHRNm4S16UtnM8YVYkNcW0y7+KmNknSlrrq7YlPEkAJrZvVaCACI1bFWR4ILRWj2a42dlZXUt4Eoy9LiOupbgFggB4OjDxaXp0QzNuVZCdXdeuW1W9aEY0WeudSFTyBICwGnj+/+t10mUbcvWkzXPVVnE5gFJ189bn2L0cAT6v4+nxT3Jh1smYmzvWwjD8QYFl/8qX7GFPkgUVZ2T3JTszc1n9p5vKqSXHRiN83JbAvlEwOT8Xt7bI9LgvO39yKjwB3XnBuN7+MHetZeqh7mAmeM0jSHf61tWQeu57KnGZ55aaJ5O2/HNLQfOzvZVpuTi4LTxJrUCbfZ5AggwlEKVuLdFN0z6aOTMn/4Up032WifowPGVCcXsdfSZPdmg9HNmk4J+Qn28L24YgtU2m0ATEdFq98tq6BQtwwXgGzbGqPQto/QqvfvXDoY1J/UOp6cdBxH7yqKFjcnqNytr58WKw5M8It36Q9O0p9TUdPjpmQm6s2zIhpPGZK0sCbd3ga94/pPYvQ1b0drZvjGn2d1oXWoMtEV5ONfTzaNH4hsYtH+TKGrOD+Xui7PxJL6lI9LhA6gilBBjjYGablFLAudmwUn4aflJBKXWVfHvUJzuGpx1DU0tgMi3fMTztqQwF0CaA2WBik7YBwjAJTIbAtbq1UCYxPGVwIGB4yiBmn+9/31HF5UdoO/K6iubZzZqCZBSk9JQKvemdiTcFH8+SQXCsaq8Cja/ce2JdszfMl/R/odP5TwNOGbk+ly+zmOeq9ejv97I5TJI876OCGHuyOIc29jSzZut4cgCXiTvCSMnrWsKMHqfHq/fakW1cYPHzU2PFwvtGhOjLCWNVDaLouopTJ24khJipkkP6VXb+5JdUNHocZXZEKrntQfBmHomZgEQhCD2wuP35madPM5EJVAqYZqk/P52darn892leMnsGmtxlyrTMZO2wGt38nSKgFAHHdSGpfSBEgEw2KOIHt5YE5I6P5uHMU6YGK4anTEkCgJl5smsSR9aH8nVeWMxDbhNhxrMMzH4F0wvqvWvwbrsMgmNVuxXQWtNVL9z+dVs2n6QUXxYI91+9g+7VZPhw8+s3Z19L5lzTocCmQ9xI5ISmRjKjNzs8p85pxfxfFNoWOclmcqJwin7HwP53l1Ouyvq1Wh8/d3OnGKiTLRBnOnmFf0kkxbzSk3+eyOUgnqkPwWHjr361QaqvSaCu49hg9ncy+yKbWSglNXCbgQwV6E+D0fbLd6YBn17K00BTs0Ytl+2+qHXbL+2Z2arUJb6dF1eZC3apeSfKIAiSkIQAXIdp5TWDDvzbSLLx9vULFuAO4xnqeAxPGYI01QwcNsymPNI/AD7fZ1xpJwKBVhq0JFSrp4Pa6js2/+UvjRk8JFaFAjsJmMXUn7w1MxI2yuNt6R8nAn+Ro+k7naKJzSQHN8Hc8eTMHlW9apL9NJBTQ+J+2Kdn17/l2jYLG/8a7wJaDRNaVlhWdNorDe9uHD58QVYHWrPFxTH5q/pEeHhajPE+SZ89sMxtXpaLm6oejF8Xh517yePNQI+ktmMzzokUgkiltG1ZIIJQS9DAGdv10DsnH7OlQepvPp2O+vwdsKZI6sfbFk6lvrxb/l/qaqAmVGvgytzjLUBQBUClpsJnTIuHC4R4+L25c+sOhsGhWCeGp0z2ejxOv/zu6gKRx05oDLWCWBR8YX4vCrA0W7t27QcfwMKFIpOHxLpQoEUgdRfaizMLohAcxRzrOC3D93Xg/bv05ObNubLr9p568+P513ayOTuWUNU3kbSf7jci/kk2Pwfuc9+WM2ZYlaWf9KUgz9QWf1tGs397gtTX+dL5dlXVB0dxQn4QsZxEo5+YWX7K9XU467SthytGTTrW16wDc2PUZCTfC4kkSjuOA8L3wQ8EOLaz83CgdJdwJMzXxF5fUpq76Mx/dgljHABCTbipREpzozdIU0QFmqmAAlErY563YtmCBTmxD9peIbKgAIanLOgEbAIKHKhAatPFIeVFUcvvD6D6KWZtlpZ+s3RdSU2uX6ozNh/fM9lh5UX9GVFHKK0qK8RRr+faeZlHm1ChjmY2fNnT9vy3g8XV2T7rZOw/+POt+UUR72sM4HhC3fdKior+mmszfgf6+cL3o8CuAhiecEygQI4LmMtZA2VRCVDWBwC6RKi70dPBO51OzM0NML+oO1Y/cVlX5diDNeN2Q0PiX0eNuSun7hg04faTL4XdCZCvJriVrCzQz+fCZS9zd+Cav0/pEqP2Vwmo7kI7r3Y55br/5fhHBpuPAgcsgOHpgAmxAhRoO4Gl8+N2RbeSjr4IeytNSgLtrK3b3PG9QcOHt5vpefMg4w4xuz+3rNIkia3oP/ymVW0nvn9H/vf8yyPdwe7Dme63LrTfOWbETSv2r6bWfZfZ0HNTZEkv4PrLjDGo0/mv9jnlqo2t2wo8GgpknwCGp+zrE2wRCuyTgF40w6qpb+6sCfShBCKK2yv/JwatHDp06D6sntinQ7R5IfMok+Wzx3SMWtHulNn+B10LP8yFGZsd4czszbo/XFusFfQhoZ/3MSt4c+jweFOb4+5DA8zz7By1vq9NZG9KeY0QPd7udtqExD68FYugQLsWwPDUrrsXT66dCpBFM8bzgYcPLk0GYQ9lcT8k7pquJ46vaW+LeM1aJx2Rvcx621joVXUaNyvn7lY1l1V7VjeWUarLtHZqK866+aNc2R/JrHfK4/W9QQbFkvLVPX5wy+pcaXs7/ezjaWWJAIanLOkIbAYK7KvA0vnz7WJ3ZV9GVTF36JoO3KvO9W0Idnfui5+8upwHyQIlkzWDz394Yy7dXddyTs9P/Xmseze3m+uoSGCJVf1Pvy1nAmDVH24u0aypTDNQjTF79aChuTFjtq+fJSyHAvsrgOFpf+XwfSjQygKpPZyenRmxyZaeTUEAvIBtXF9U0tBen2r/7zsuj1hufVet3cTqTZtqh8dz8zbrFfN/VyhDryTqQlAml35Csnxfp5Zhbcbb8gVTOjJHFms/kqyr6/ZJrjwGp5U/mni4Q1AAw9Mh2Ol4yrklYL7Eli24wZKhE2OWlx8Rtt8o7KYj3J5ert2uv6/yZq3TRzOvLKFWQDZt4U3HXXGnlysP/t3xHOfPH8Z61fXokMfzbelBw6BJuTNzk7rc2FBXAoK7hObXV/wkXp+LfbCvYw7LoUA6Ahie0tHCsijQygJax+lbz4IbC+0I9WxClR306e8k4egJIhcvYe0rn/ni5u9vyGee6x3XUOiTeDwnn6H28XOTndpNeXmRZq0+6PiVhuE59HicVbPPcyVzC6IdYqqZ9WzM9ocX7+vYwnIokAkBDE+ZUMQ6UCDDAvF4nA4bCFx4MSt0JReBp0vLegYVr64JcjVIpENkHgkyCJaxBctAxHM0OJnzNVsU0EBYJcV9/VwKH+YOwSWP/zxKWLOtZSw4YlResj3sUp/OGMSyKLAnAQxPOD5QIMsEzGzTsgXAO0SA11UCLehUIN+A8iCXZi2yjLStmkNemR13yhtrdJ/akjCXQq8Jr/28/7oGLkw2BMdMmBm2FSIeFwWyUQDDUzb2CrbpkBXQWtO3Zk5gjXY3Vl5arKv+WytPjMclrjXJvSFh1qrNnDmBd+hQp3LhMSw7CpvNMd+oesPuxIXKteCXeyMFW5yLAhiecrHXsM3tUsB82cKCBXQBAAwbNky1tz2b2mWn7eGkUv1pHnxPUn/s8iDY7NYwl41/2LWarczB4Jfdsti69iKA4am99CSeBwqgAApkSCCXg1+GCLAaFNijAIYnHCA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XDwBeJxevQz1SzZq9sO423p9uMOSv25DAAGHvyWfHocczzzMseMrKzWb73VTQLEVSs0AQ+BAiiAAiiQ4wIYnnK8A3Oh+YPOnjh0ix0d3axpN0/rEJgiDAS4WtKI64IvNUhq6TAMAIACpRQ0KAIKwGIMtNZAyO6HKtUAqZ8KAA0Akmm9NQmBBguIJmBJAlwpUFRrZWvdmGwisVgBdRyLJJq2OCzZ9HFEh0+te+qxl3LBE9uIAiiAAijQtgIYntrW/5A4+uHDzj+zwcm7zrPsw5VlhSbRMCXAAUEZISRUBMCytDQBR8lUUCKEpgKRCU6ggDBKd7DSpsD2fybbghNo0EppDXpbeEq9mQNVDLgCYAq0BqVDJrWvAhJxY5wyRkO/mXO/+R1X+NPWPjl73iHRIQfxJPv06eN4ntdRCBEUFxfXL1u2zCRifKEACqBAuxLA8NSuujM7T+bwMy8Y0ejmTfEtu7/gltJaU6ZC4mpBQAiiCAVgTCulgDGWOgklJZiAZGahlDIldhmqBIBo2B6izHyTBgVKayJBEg2akm3hSTPgclt4UqDAp0IrToBRl3GLExH6wP3EO7YQ06oenzk3WwQrKiqKhBCdACBRVVX1iSFpSYs9evQoam5uLnUcx/zV5q5du9a/9dZbYYbazvr3718UBEE3IURhIpHgRUVFOgzDjZ7nVW7YsCGRwt7Nq0uXLhUAMFprvTYMwxdqa2urMtQurAYFUAAFskYAw1PWdEX7bUj/kRPPqufutT63+wkTkjTU0jBYEwGhaRhoSpmZcdJSSXAcx0wQQRhuywKU823zSspciDOvzyadtg3ebTNSGiSY4KSJuTynQJtABhSIooQrmpp9khQgoBKUbRFuRQcDIXlhGFAr8Be7YTB1zZMPzTmAXrCKiopieXl5flVVVXJ/6+nTp09BGIZ9wjAc4vv+AKXUf+rq6hYAgJnB4aWlpd05599USrlaa04pNWHm3aKioqWZmOUpLy+PUEqPJ4T8FABMgPvEtu2ICbZSypeFEK+tX79+0+7Or1OnTl+2bfs+rfWSrTNQ99XW1rYsL9tfEnwfCqAACmSdAIanrOuS9tegviMnnNXAItcGltNPWbZJQf9iYfiwo6SwZQA2UVp5oQalUmuVpAyAEZKa3ZBSgmPb4ActV38YwLb/pF58+/8SIEEy824BYP5MTT2Z9VKUmH/khGpBKZE2A3AcSnnkNwpon1AJmwf+YjsIp62aM+PJ/dSP5OfnH8U5L1FKLa2vr1+5n/VA165dexJCfsAYG+F53lFhGM6KRqPXVldXJ0tLSzu5rnuu1nooIeSvYRgSpdRQAFgqpTRtb6SUmtmqlRs2bGiuqKhwk8lkH8ZYg23bGwHA/HN3QkiJ67ra9/0m3/c/rq2tbWqZ2erVq1ehlHKUUuoqQsgmzvkcMwMFAGdKKc0s0t3gwEc0pDKZTG7cvHlzo7lU19TUdKQQwvy8S15e3h1SyvfCMHyQc75eKdWTKlUoBGg7am9SSq2qqqoKi4uLu8Risa5a61gYhh5jbF11dfXa/bXD96EACqBAawlgeGot6UP4OH3PGnNWvZ13bWhF+yluSwV0TmPNsgthwYKW6aRW1+l67sSFTl7B1wIpIsRPLrFDMXU/whOFDh3y88LwaKVgIuc0pJTO3LJlyyv7e0L5+fkdLcs6Kj8/f4RS6hSl1P/TWk+prq4WPXr0+JJlWY+FYbiaMTaprq6u3nGcOwDABCJzybFRa32KEOL2mpqaD4uLi8sopVMA4B1CyELGWB+t9emEkK6O4wRSyjCZTN6Zn5//3urVqz3TZjPzpZQaKaWcIKV8oaqq6mozsVdWVvbA1kB0BmNsDuU0oZRKEk3+UlVV9V7Hjh27UkofIYQ8qbVeY9v2TUqpJUKIp0yYooSexggpkEpqy7KqwqR8mLpUhmF4kuu6X9FaFwZBYI7/juu6j1RWVtbtrx++DwVQAAVaQwDDU2soH+LH6D/y/LNqiDtFurF+IbWlFOLpIlYzsXrmTHPJqU1e/Sdc+WqzhK95UrgWqMVR0NOWz74vnZknlpeXVyK1/g4BcpXnJQdwxt6xbftupdRr0WgUEokE7PinueYohEhs2bKlGQD2uEapS5cuoymllxBC/mnCk5SSWJb1DQAwgeRBx3HuXLFixcbu3btfBwA/1Fq/6fv+BinlGM75eRs3bnyjpKSkvxBiLmPsVUrpfymlpxBCzKXAJwghW2zbHh0Ewf1KqRfNDFJLeAKAcwghE5RSCx3HuToSiehNmzZdK4QYZeoCAj00IYHDrdtXrFjxSmlpaS8p5Ye2bd9s3kMIMYHtPULISinld7TWeRa1ZgLImCbk9MAL/x93+JEA8BWl1NuhpTTyAAAgAElEQVRhGL5LKR1CCPmmbdu3VFdXP90mgwIPigIogAL7KIDhaR+hsNj+CwwaM/GsGmBTfOb2U8yVhLCnneamSRuemGZCRJu8KkZPfkXa7rGC0QiEwWLwvGmfzHlwX8MTjUQiZUrBZMu2JyeTSUfKkLiO41mWVU0prSOEEK21+cMseAfOOZVSRpVSZv3SY42NjR/t6cR79uw5TillwtNCIcS1YWgmtei3o9HofN/3fwcA91VXV2/u1q3b1YyxsxljbwshPkwkEmMtyxq9YcOGN/Pz8/sxxp7gnP/Ttu31UsqTtdZ1tm1fVlpaunH9+vUFQghvw4YNZo1WakG6mXnyfX8kAFxo3iel/KWUskc0Gp0bhmGSWtbDjJAhSsmiQAZ3rF219rXCwsJejLEPHce5QWv9+vbZrve3/hlorYcAwH/XrVtnQp4oLygo0Pn5Xw6C4EbLst61LOvhNWvWvNe7d++TtmLdEATBJ5WVlT9uk0GBB0UBFECBfRTA8LSPUFhs/wVMeNpCrClJag9Q3BWM8ad4Q2PbhqcLrni5WZIh0mYRDmqxrcNpVTPu3mt46tSpU15DIjheinCylHIoSBGljJmgZLZVSO2XYJa3b9dKfb7MHYPbQxRxHGeeudS2ZcuWd/YSns4HgMla60/Dk2VZ31FKzeecmxme+014Ki8vvwoAUuGJEPJhGIbjksnk6Nra2jdLSkr6UUrnbZ3RedmEsDAMf0QpPcuyrI8ty3oeAB6vrKw0IU60tMWEJ8/zhm8NVdd4ntc1Go02WpZlgt97Wxeo32Tbdq2Q8nKg0IFbzu2rPv74NTPzZMKTUuo3JnAppX5FCHlHa/1+Mpn8IWj9rWg0toyAftGvrp7GO3X9yqa6TfcVFRX1tm3bzD6aZOhIKU1A/Oe6det+tP+jDd+JAiiAAgdfAMPTwTc+5I/Qf/T5Z20UfApECwZSJyq0hHm8qW1nnrqMueRlcPOG+ERHtO8tJqE3re7xPc88FRb26KBJ82mhFBeKUH4pDPw8s51nKjOZa3JmawWzQ4LZFMFkqJa/27bdQqqcZVlzLMu6PZFI7DE8lZaWjrMsazKl9FUz82Qu29m2/XXHcebW19c/wBi7x9z1VlZWdi2l9MeEkDc9z6vaukXAOEppauape/fuvTzPW8AYe0VrPVspxRlj3zX1KKW6SylXUkpvikQi7y9fvtxvmXlSSp0DAJOCIFhMCLmLUpOdZINSqtqsr7Ic55cadGEo5LRP1q59rUePHr2UUh8KIX4DAP/cuoVCXCn1nhDiMc/zXItZ37Vsqz/RejAQeDnR7C1WRF3OOX+dc/4nSul6M0snhFCu6zauXbt2xSH/oUEAFECBrBbA8JTV3dM+GrdtzZM1RUUKBirCpQzFvEgoJ7blZbuu4654GZzokMYgiFhaLo5xMq1qxrQ9zjwVFhZ2ENT6nhJiYuD7x8swpMSEJ3PXH+epvalMcNpxG6SW3dHN7JO5c9B13Tmu696+t5mn7WueTHh6uaqqyqwhol17dP2SxZzZoNQHgosrqU83ByK4QysYpAn5owhDopW6iDvORTUbNrxU1LHjiVSr+4HQvxPOn+JabyaEuJFIJE9rbRZq38QYu19r/cCqVavM3XjazDyZu+22BpoLtdYvdejQ4aod95Ays0zRvOj1oKGLCMUdWuvXksnkCUKIv7mue4NlWSYQxaWU5g7AuZTSjVJKs99EFJT6SiKRuJ5x/lcg5Ou2bS/inD9QVVX1prkzsKmpqVgpxWpra/GOu/bx0cezQIF2K4Dhqd12bfac2OGjLhhRT5zrVDRvoN4enmxftGl4Kht35cvajg5JShnhwl/saDGtavZeL9vZRUVF3TxFThBheAbR+luhlywm2y/LmSt2JjyZzc/NLNSuj5Uxf2dmniilu515GjRoUHEikRistT6noaHh1DAM33Fj7oNUU3NZLMFsayKn9KteED6hdOjb3B6mFFT5QjxFpewDlJo1UItEEDwHhJzk+d4wRtk8JxJ5w6K0mwkxWuvVnPN+lmVduHVGLK61fqqqqqrWjBizVcHWrQRGM8Yu1lq/vHX91qUts1Lm5wUFBcUlnUomhYH4btLz3qMA/yWEHLc18IwrKCi40bbtf24NYddv3drgfa31/20NZ2brBCKDoBIIGZBMeOdYrn0HpbQPIeRLlNKltm3/H6WUCSHyts6ivVtZWfl69oxebAkKoAAKfF4AwxOOioMu0PvscSOaeCQVnoByCVLNo4mgbcPT6CtfBjcyJAQdYaG32BKJaZV7uWz3KVSHDoVuoI4hRJ8e+sFJW/dY6qOVsrZeZqvRoD6USm6iJkHt8Ew+M+tkWRbfvv7oT57nfeFeUL169eohhPi+1vq4pqamLqEM66LR6NsS5MKa4tLFxbW1fR1OTgp8kdrmwbEsApy/DUK843leBeV0OCGsXxiGH1EKsebm5sMYY89HnMhKxtiRWusBhJB6QkiMMeabu+02b968quXuv9LS0lg0Gv0OAJxm1jlVVlZO375BZ8vp8+6HdT8uDOUPVSjLNECVlpI0NjYOikaj8yzL+p/W+iylVCUArGOMHUE0qdBa1xJCOvi+X2k51lzOeVEYhj/YumC8nDFm1j2ZrQqqbdt+buXKlR8f9EGJB0ABFECBAxDA8HQAePjWfRM4fNSFI+qAXqfc2EDCLUkUtH14GnXFy9pxhyiiI5b0FzsimLb88bS2KnDAtg+LuXnfTySafwxKHu26zodA2WOhF/6feSaxZRJJGJq9jVI7pnPOTcBaH41G15lNLL9Ir6yszGy0OUgpZTarVMCAUU2TlNKP169fv9rM4nSqqCjVvl8OYWhmtz6pqanZDAC+2ayysbGxTAIMlDIgETtSlQzDmPR9s6bI7J3UiXN+mGVZZhdxn1K6vLq6ernZi3SHtvDy8vJSKWVXxlh9VVWV+flOj2Mxi+adfOcwqmlFMhkIM6sUiUQ6SylXua67JZFI9NRaNxNCGpubmzvbtt3TnLgOtW9H7SXr1q1bb+qsqKjoHoahWS9VpLVOhmG4qqam5oN9G1VYCgVQAAXaTgDDU9vZHzJHHjRu0oj1vrpOOdGB1LIl1XoeTaybuOGJJ9psq4Ky7eFJgrlsl1hsh8lpq+Y8vNe77XbpNFJcXJxf73lDiZATCJAtmsIM4XmvHjKdiyeKAiiAAoegAIanQ7DTW/uUDz/7ghH13L1OR2MDlSZSBP48R2xq0/BUPnbbZbuEn4ywsHmJI8XUqvTDUwslzc8vHkI47amofreppub91jbG46EACqAACrSeAIan1rM+ZI/U+8xxI/xo/nWB7Q6UhErQah5v65mnsVe+HFhsiAIVcaW/JCKDqctn7/ez7Vr61jxyz1ziatnn6ZDtczxxFEABFGjPAhie2nPvZsm5DTh70ohGal0n3OggYVEpVDjXSVS36cxT6bgrX5YWHwJaRBzhLYkof+ry2WlftssSYWwGCqAACqBAawpgeGpN7UP0WIPOnDRiC7enyEhksLDY9vDUtmueTHgSNhsCSkZc4S2xQ3/qqscxPB2iQxRPGwVQAAXSEsDwlBYXFt4fgUFnXjii3opMUZHo4NCiMpRm5ikLwpPFjgUtoq7wMTztT8fie1AABVDgEBXA8HSIdnxrnvaAMy8cUcusKSSWN1hyKv3QnxvxN7T5ZTvB2bEAGJ5acyzgsVAABVCgPQhgeGoPvZjl5zDgzAtGbLFjU8CNDJacyFAEc22vbcNTl7FXviQsOgS0jJoF427oT12Ol+2yfCRh81AABVAgOwQwPGVHP7TrVhx+5gUjEpG8KdKyB0tGpJZiLm3j8NRtzPbwBDJqp8KTmLr88QO+265d9yOeHAqgAAqgwDYBDE84Eg66gAlPjbY7RbvuYGWejxsGc3lY26aX7XYNT1Yopq7C8HTQxwIeAAVQAAXagwCGp/bQi1l+Dqnw5LpTwIQnAlIF3lwabmnT8FQ25sqXQosNMWueLGkWjGN4yvJhhM1DARRAgawRwPCUNV3Rfhty+NnjRjSwyBQSjQzWZuYpSM6xWDCxeuZM80DYNnl1O+/yl6TtDNEQRi1ptirA8NQmHYEHRQEUQIEcFGjr8LSvx9/pwaQ7OLe8f3c/z8EuaX9N7n32uBEJOzZF23YqPGkRzOHUa9PwVDxi0kuR4g5DQuVHadC8xBbB1EpcMN7+Bh+eEQqgAAocBIF9DS8ZP/TRZ53VMcnd3qBIMdMWkVJpqZQWnIMPAmKOA57yCHAGRLH3VzfXrIUFC1qe/k7Kh13ualp3ZLFmNgvkknf/9Gj9rk9/z3ijscL9EqgYNW6Ex2NTtGUNBqLNgvE2D09lY3/+UsjYEAFh1FHhYpeIaasefjDdBwPvlwe+CQVQAAVQILcF2iw8Db7s4hNrE8lLmxL+lwJPEpvZOkJd4MyGRCIBihMIIQRFJDDKfpvHO83f8MS05hT3sGGsX2nPHrFY9MnEloaSMAjGrli17L+wcKHI7e5on62vOHvciKQdnaIde5AmWoIQc602nnkqHX3pi8p2hxCbRrXXtEQl6qfVzHscw1P7HIJ4ViiAAiiQUYG2C08Tzx9QE6hTfKF6BgIIB17gUHcgJ1ZvrznxGrXIWkmVDiGUwMjvGyt7/B8sjG8LR1qTHhOvLYq6dGyQSMYEhScrSwtXQzyOD2TN6PDITGUVZ18wImm7U5RlDyIUhJbhvLYOTx1HXvIiuO4QxSHKVbjE1mJq1UP3zsnMGWMtKIACKIAC7VmgzcLTEaNGxTZzXgyERANwwCG03GLOGYTy02Qi/CXR+r/MpVJovycA76qBrtKg6jmnA7UToTpQ/9FKfCsUMsIt+HNVl8JPYOlS0qewS1ff9waJ0OshlWJU6spCN1pMFW2yOP33kiembxw4LG4H0eruzLIGa4uV+0FSM6lXRy3ehSpdzVTw1juzZ2/qN3ZsPovF+hBqfYl5ooPXlAyLCvLek7LwrbdmxhNfmzSpJAH8K5oq14dgBfhhua1Zr1gi8VZdbe2S5X/7m9+eB8++npsJTwlnW3jSoAXocK5D/EltuWC887mXvihtd0hIZJSDWMKlnLpxFoanfe1TLIcCKIACh7JAm4WnXdEHj7+qt7T0BGnzs2kyHBdTjS+/NXNm+KWLf/H9JhWOCZUMiSD13HaOoq5b21DfdCsDONONuCWKqN9Url/+YXlxRS8ikj/URJ8iQZVrJQmEcnWEOp2Z0B9pqm8piqgPa0neQKXkaYrCdxTIbkorrZVcYUlV5lDyT5ta0xOhtS5SxE8IlP6xH4ZHc6kKmVBhHrff14TMor7+p2eFnSE/coEv5eBEoml5jLFeUUbLdUP9TGE5j384a1bjoTy4Ws59W3iKXCctewAhWmgl5jkk2abhqct5V70oI84QT/pREP4SR4qpmx97AGeecMCiAAqgAArsVSBrwtORk644PLDIRI/RYZAUFxaL5r+b8DRw8tXnJEBcKUJRQELykR2JNrCIs6pmU90fLMf+TSQW66gUTPB404e6SY3kSo2mBPIk1x+Bhmbt+4Iqfioj9CMAdWVt0ltbnFcwChg9U2gJvg6WU0pDrZTIA/JTUOofQMktjqIxiLhjBaFHNXmJNaD1ljzC7Ah1vko4fRcou6M2SCbtmH2JkOLUoKlxdZ7NqvIcqy5Rs+mZhNv4j+qZz7TZrfh77flWLFAxcsJZCeZOkY49AKhOXbZz2zg8lY37xYuBYw/xVRilKlhiazV140N3YXhqxXGBh0IBFECBXBXImvDU/4orDg8ImegTGGaH+qLiZNPfTHiqmHzZWYrRKyAQtbw5mEkT/ms2NNVv6dCjgEWjc30topqQiz2mPScRXs8BBlqgHkvWBU/luU21KtIlkvCb/mS7bsAsPaWpMelE7eiljJIyEYiHmhPen/LDzZ7q0CNWmu++0dDU8H8iDO513bxvaKA/04S9Izi9XxO7Mo/yfAB5FYA+PdByapMM3gVGz+VKHc8D8XtHhU8m/Ya1FatXi4W4eP3Tz0QqPFnuFGHZAzTVkigxz4VEm25VUDr6yhdDxzlWcYhxLZZQJaZtnHEHLhjP1d9k2G4UQAEUaEWBrAlPZVdccTgAvQgYH86EvrBTc11q5qnXpT8/m3P7UgLwarS2ceo7s+/dZHzKL48XaxHOT0jhKE0u00z0izmxC7iElcnazbdufvz+j0y5PpMnO02CvQjMCijAr4mmR4AWZ1Ct3/GS3u2bHn1gvXlMTbfx4yOFLG+pZuQNodQ8yu3TteZH+Z56douf/A+zI8SywLYo7WVb7OdK69mBDF7jEXs406pcNTX/pnL6Xf9qxb7LmUNVjJo0osHi12nbHggEBDEzT20cnjqOvvRFiESPDbSIERUuoVJOrcM1TzkzprChKIACKNCWAlkTnsovuaqvZOwiSq0zWTK4sJPYFp76Tf71ObbtXE6Fek3XrvudWfCdCk/j4sXKEguAUUcTellImo6yiHMWJ9YbJPCmVT74uzpTruK8uKsK/FcJY0kJ8nrqq2OZlt+kMnzBqauevmzBgsCEp6PHj494seJlgZD/Dj39F9uJ/TQQ8ozGRJNMBkIRzoBaFALPh1heRNucPcCAvOwUOGcAUd1FQ8MNlQ/c83pbdmbLsU+Mx/nGpUB3bsvSHf5x0MFt5o7VLwVojG36aQNlU4jrDGRUSwi8eQ607Q7jZRdc9lKCwNc0Y1Gq1JKta9ru7Fjf4amDC7O32k0fHeS+2VsT8OeHmMCOvxcOsVPH0z1AgYP1u2pvvwd3N2Y/356g6U1SfmxSLowvNHtEZnQz7awJT50mXNWXWHARB+tMV+sJHcKa5014Gnzpb0cSpS9XUrzKGtfvHJ54OJ9btqtBXwZ281eVsEeCYm9aTcnbVj861cwopcKTLEi+KnzpMcKvd216nPSS35Gh/0JRSfT+JdNSe0eRgcOGWdCz70d+KN/wPbEg6hT8WGr9LU+Id7WUlToUVkFBvt7S3BgSqj2bWq9pS9TTGL+AAXSFhuYbVmZBeDp6/HirQZLjqIC+liAaJIBiAJKFIIne3t8UWGpTB7bLh8eML/N3LX/u/GPaEscUgDL/O/V2BpakYCmWql9xokOQIKkCCRTCMAQ3v/i4Gj/4vrZ4F0ak1KE3123j8FQx8cqXG5T8qgDiOJSvcyR5wUok/mtOiSmhAUKAVP40UNtPXG/3I2T7h1ABSGre8FmZ7WQtu7l+9v7tZWhLH+xou2s9n9W3aw8d4G+7bZ2Wan+4c9vltl7f+dXSjs+f3+fb8VlZZrx2bbim5LNx9fkjfVbfvhzzs/bs8m8Ie+XZ3V4mdA/jflulMjUSdhoPX3C0bfVk6rX7zyMhSssU4+7H4L6ZKthWz2cv8un43t15fFG7JMidcHfpRwpAU2Ngx9eef99kStHU89k57XBMQ/eFB9mXMdjyxnQ+G3s6o3055t7LsNQHYve/w7/Y//Pt0i2/6/bQ5M8+5wc6Bne13OU8t3fSp58sZr5bQgg//QsKlqaEhhSYZAA20R4LATghgWqi+UotF9xb9OGsv2T0Bq6sCU/ll1zS1+KxC23mjvBq68Z3ZIkXTHg64tL4uTa3LwMlFwabd5h5ujxerEDNF0I4SoWXRhxZDoFzuRaQ8Jq92zY/ceercGKcl/bZ3D0ay/+DDMJGQtQ1XLHDGSUTiFbrmrds/E3VvMeXwIkn8uKuffsVlXf+mx/6b0ghHsyj0ZMVwP9n78wDrKiu/H/uVvXW3mj2XXaIgGhMVJIYo2bQLDOZnxmNiUuSMQEXFCVR1icNQiZkXCBKXKImk8yMnQTMHjVjFI0aBWRVAQFlbZamu99WVXc5v9z3eoVuFkGiUMUfQHfVrXu/d6lPnXPq3M8YQn5HMvB4LvDzXbsmYPc+H+NMni4B64mrHVoSHU/A9MC6hjs3P/DA0uM54d9LWZ0nTEjInLyLIvs3ZjjaBz/aCUUQkBRHYWGBLzzDW+9uY/9tmaAJGJr+3/acwrqKBJAgGDRAEYHpAowViMJClSGISIsrqQBBkDsRjMViEpGj9jUH/TOuG8b/I1MVdL3mhj9r1/mYJiSKmihHmZyr0AdEm5oVDMNiY2w7TKMWTWu/sS0l9mlw8DlNmtrfAQFzSE0be7hR04KCtl+a/i6s+tjcS+9lPBx8Tav+RAoFui7coanv7RWN7evw79alHnwuaS6v8V6FkXHg+Gq6T5vHdjv37qjVxbIJHp+XSbRP/mb9W72jtpoGpPD20LotB9Td2BR0TQTRdO7B7SOkNZQfauep1g+R9pbqw4zBproeapwCNr6Od9TnrbVoPT4pALENLgpk21RoVrFXWkFme+U2nXPw76x8TTUqlnWIejVL284YpLTVvGm9lnVUn9Z1bzqnSf8D+6h1ea3Pafr5ge3r6JzD6dXR3DhUvQyYwhA8sJ2HnrMtz4Km89qbs23HYOMMPPQ62NEYLIzJlrWoqHDr50/r55BdURr/oAGGaJ8xoLhpLIIANfYFnhdoWBkDxrWlSUCVI50p/Q11SNUbjzzyzvFZQ1tG+fEs7z2X1WvChIGCRb/NHeeKoC5zXSXzC/A06uYZX0NCbiEG/xL3d8/766JGt90tqQqJfjUxGNNKj48oL51MVEwzilyUz+VWZr3MslgiKghn/QiBcULrdcSYm6VUEI3EJgPA2Z6n/ioJbnCjESev5HAedz6DOvgDGvO9KJJemtJvKcDu2gteiXhqT1kkiVk/FxOxyMjA6CdzFNdBnHyNAfaK5uWd6xYs+IfDU+XXv5400cQCRHYVQ2EsfqO1OBFC7FtqAZmQQtEIdeCCfKgJd0DXEosFRWLihgAz9kGMoIlBtE80YoAag0Qz5FyQgAuq7E11oIkKfk683eNrfvrTYsb4f8DR89obnvUF/5gTS0SsOJCXwDQCZbxgczJWrg6OlqW044XY/gYLZRxqsS5ixqGOlkXlUGcdvpzWS2Lx3431ag0f5MjLOfo6H6hFR9DQoldhyLarUNM5jfB0GH5qrysLl7S+7nAdUcjNe3hQI83e8o4KtABymE4vXHroCh1BdY94Vh2uOkdWENr3jmM+in1+HA5si2DHocQPRRHFoXOcNDziFh+HNe4Qg8c+quxaal8j7cs6ty+vxIBkRYiyL/wWnuwzSBAB1sCZ1R4wqo3JpWknoE+4TN2x+scPbDriJh3BiSda5Q6r1Otb3xrEHOfbIMTlqj5zXTcGBXgaOPG2rwrhTqLGPMf27J/bFPPU8447OjmK/EYgiVLU32xI177ROdrlAtTk2mygPpZRgSEO9xNxZ4PKZc5MaFhLjJ5cn5ObkiXxzyqgV2WlPiOnjSztVKF8L7tWcHI+N8HvqNbzEtTZXc/VPwUC/gUNDsa6TIwpgGg0yoDS5YDwsE+C3SIZ+RYD6Olk/Fmrf/jD549A8/f1lILliYgFgPRqgsIQwuxaXWAlCzu0QFIUiSmS/FEfBXNu0fKEzDqAEKix5E8sNIGhdmRbqNKEGQSumX3mFPYsREYI6oCgVv/dI2DfXtW03c5RV+LYLzjtWxOf85k4W1LqoEGgyr7RECCUgyq82xwanto8Kg5+aHSwdLd9KhbZoNV92r1pc+EF3ds7Cg+cI10wbc2OhAKOSeIjeIo2eT47uk+BaA8/Pu2SekRHO+8JrR+vBeg5nIbFBb7jG1ouas8re2AF2wLrQeUdGTAfotVNJR6oYHtyFljuCDVs75aNY/aw0EMOe0ZB2+M1NI8IIk5RwDqi+XIkJ3Wk3wGT8rA9f5jhZw1U2r76Nxpa7epsnzGatLY8MWCNRgF7nmGWtxTSfNapAPgfSsWUtx6ev/lImnWk5xx+dTrSko7xvF7f+EYFj4qPaiE+YvbV/2b7aadttNut9J84caQbiZ3DlNnCdu94YVWjtaLHdalYvFR+1SHAuYQnV949Z8foa24uRSd2RgZgTNaoBDIalJdEt+hcw4xoINcIaWYte3TBmpFXTe6cjZExGW1G5wPtVnTpHBjtve0YNd+R+d8Tre+7rHunNx+t29FVRuKnE4ARcl9DGXgKShIJLcG8Clq/bpscLYudwxhJiv35515ftGjLMcpwzJcPv+wyZ0enLpcC4aMpCmNaxY2bRniy5FOwsBcCl47iQCTUlmddc/YySxuW+3VLDJApuOsspGlCFUDEcAhQI3AOQCkYlBRMsLo3D35t4fgo7n5cTx3y7Zu/HnDeMx0opoxBDgBOQSsLT9S2oHi/9uI/Cp48O4MbzecFO3mTmbnpsoPp4OA4gqKWzUfhydu2nDaN7mAVKhTRHJB2GJlsVTvyddl2NUb2tJTS2sXUccRQ29iuQ9WhWN5hq9scn9dRWYfQ6YhGyoFtseUdej4UfnuoeCBjQHUkUUd1are8Qkccp6NVm9pt3tHe64DxUDSvFvvzUJ3aau1ot2H2zcuOvuM0BiktrFSHPI6bxMepp45XMUW33cFrUtvyj/e8bl26dYE3rX+H64UjaDUFsPuyFR5X1pdSaJsBZf8u/Mz2tbU+cTDWZWcM8IgDAAFwP8/LAFZHffXn1T9/oPAR2fE6PjDwZF/Zhn/5yyJaXs5P27/fr66uLgbopFK835YtvJPj6AMetqTfNde4Kpsl20aM8C1oDU+lnGDfvoiX41wZxWh5SaSEk49iPnc3y3vVzHj3r+7TZ8vAfftELYArjREgI8RVzHFduKg8KqpYPvcgz2R/suynD75buP9ll7FevXo5FawYire3oQEH9+gR/CWV0pBKEVuWSqfJR7NZ2Vzn49U777Ecm54hXedaHgAWTbTD9TsOUXIPADjw9/ZnR3IccN1OgO7de4DMZwrjrKZQRA0k9+5V/+ita86/5ppIrdasWCd7dIWurZrY9PP29bMnNrW1Pb0aC9rZVGAH53RvrekhyjlI+mPpo476saMxcaz1OvB+R1Le0Z5zuPF5qPF+YF8dyTj/MJ5zJJoeTbuOd8IXtzAAACAASURBVHmHuvfR3Otozj2a9n6Yzj0aDY7k3OO1fh3JvdpbM1vP78M9u1qvzQA6nyeNzxv7Vf0xmFgP7v8PDjwd49g8P3U+371rwOnZQA1PSxKTLAIuFyWlicjn0c/1oSq4XUn5VF5rmezc/fT6fG5YXcbnESasrzSWjDhXlUUdDl5uRj6z79mNP/tZwzFWKbw8VCBUIFQgVCBUIFTgJFTgpIGnc265LFqbiV+dk+banIZ+ChwQgmPCoQ0MzBMAcN/bixbt7vq1r3Up7dLlm2kvuLo2nS1nxMEIEtMpHtttvIafapT/teWxxwppDsIjVCBUIFQgVCBUIFQgVOBABU4aeEqlUrR67YqhGI19QoIY4IMwTiyivVx6bUki8et1999vv+xC69IyaW+kdNjYPIWeeS+QFY4jhef/LciX/Xlb9d35cJiECoQKhAqECoQKhAqECnSkwEkDT2EXhwqECoQKhAqECoQKhAqcCAVCeDoRKof3CBUIFQgVCBUIFQgVOGkUCOHppOnKsCGhAqECoQKhAqECoQInQoEQnk6EyuE9QgVCBUIFQgVCBUIFThoFQng6aboybEioQKhAqECoQKhAqMCJUCCEpxOhcniPUIFQgVCBUIFQgVCBk0aBEJ5Omq4MGxIqECoQKhAqECoQKnAiFAjh6USoHN4jVCBUIFQgVCBUIFTgpFEghKeTpivDhoQKhAqECoQKhAqECpwIBUJ4OhEqh/cIFQgVCBUIFQgVCBU4aRQI4emk6cqwIaECoQKhAqECoQKhAidCgRCeToTK4T1CBUIFQgVCBUIFQgVOGgVCeDppujJsSKhAqECoQKhAqECowIlQIISnE6FyeI8PtALPps7neyKd43FvT1QFDA+sbBwyEHUYZgDAC6LEd7jsDOc0fDqVUvbcVCpFR/ory0uI5gnIFi6350K8saTijwqHL11C4uW5KAzKNV3/o+vOFN0qyyqaTmeOJgAxyNkLsjlwBUNblr2WCU1c6aefg/NzqVTK2FOeTV2WAIAENN67cKNY4Wr7j+JfOQBfaEJkTEM8kf3s5J821+qP//mNCp7fI5hUHa4HWnBkQpFMrlTtBTdzbeoxzxb7o+uuE4N77CyFbJo3t/eg3o4BxOKwZw9A567las8r+/d/ubpa29Oe+M/LotEGL05BcxX4aDWwjSkqmCjqWNCyqE5aUv9fUkvqmn78m9TnY8yvizvEobZB7UgO2mFYLCgDSmP6y3e/lD+oiuEPQgVCBUIFjkKBEJ6OQqzw1JNTgV9O+VL3BNZeHCPBuUmuECAPDDRQY4BSAIYawQD4IMCnMfAg9rbvlvz3Z6b9drtV5Fepi7t09RuuixO/l6AAGgyYwrUUBAcgqsA4gEBhf0BIjiSXmmj5/12c+vWOJ564jPVYtXegoMEtpUKCzOcAUQETHBhlAAEABQHUFbDXq4eckSZZmvhjrNT/vxHXr8sgAnl92qe/wFGOE+ABUg2GGgAqC/c0xgUEAkxQyHl54gXB7kSi4vkzZr7ydFNvvnrnOZO5zvYngNTejYIGAgaovR4YICAYo0ASQZAntmnkvzsntXS5vX757HP7uhr+3UWvMm84aAPAOAFUQbEMSsFXCiQiUO4ic6N7OYP/HHnHC/vt9X+des65Av2LXA7diXAh8HOQdBlIPwAtfYgkkpCTCPlAoxCuiUajq0ZMef5HTXV/acZ546Im8ykAU8YItVUlhfqjQUtnthUSAVwnYjsA0JD/+RV7dWkqZXs0PEIFQgVCBd6bAiE8vTfdwqtOIgV+O+3SYSW6fnKc+NeWOAEQkwdG7APYogQCRQWIgBIF5EmUeCS2dD+ruOHC1B9XWRl+M+2iQb1x9xMx8EYLSlARCgaRWOygRINDSAGmtCGQMS5kSfJHuUjlggtm/GbtE6nLnL5QM9bVuadKaJaBChCIIUAAKGHANAdqOBjBoE5nIY9SRiJiruKwcMyUjXswlaLr5Z9mchNMcSDPFTVoqCFINAAhAMgBgIDlMF8G4Eu5wYnFHxg+8427m7pwZWrkXyKYP4cgOhbwqEUmYmwVwCADgwYANShgELDo60idWaNnLl9sr1+XGjmGI/zM1d5QSVwwxCIXATC60HZKELTRoCzlMaYNE+sFkosHpVZts9e/Pu30ax0jJ3GKHyFOBJSSEGEEjArAaAWOGwVfIQYGCWfcZ4z9etDMlV9uqvuK6aOnRE12AiOkByGEMGL7CwERLf4CEgBtEITjWlpCrfHGlR8ZvujLXy5avk6RgyWTybKAkPIS1921Z88ea5YM4fEU6fywme+PAiE8vT+6hqV+iBR4NnXx0BJZOzkO+a+XMh8JBIhaUQO88PAXoCwMoCEO5EmMpI27dB8rv/5TVc+vts18JvWZ03rLd55IojeGcYqSCGv7oAQNoPIhyom1YqE2SPI0CVlWtmg/K184dsafCvA0SG0+N4rZ3ychHWWgNKWEKmMIIgWBDnDkoChi4BiSAyk1yrn5gC4cM3dXAZ62+k9OcSC4Q2A2auFJUUOlBSAugGgC1M5yNNYeZp+Y66XBBwbM2X5PUxdtSA39YwxznwSEqIUnYs03aNEDAIn9v7XfIPi6YH1bhuBWDZrz1pP2+k3T+4+ixjzqqPwZ6MTBUAekthYnUrDeEZTAGQFOKXhBoDRhq6kxn+89Z1vBardp+uCrqM7fytCMtPBkgU/JAAoQVLDWASBlhnJBAE1e+v6Sfndtu7Kp7munDr49bjLXc0p7WisXQSQEEYr2pyI8WZSljBFliJYAN776kTMf/KDAU2VlZXdKaWettcs5zxNCanbt2rWnnenjVFRUdEHEcmOYYwmVUu0HAd+Tze7ZfSgY6tGjRyzr63MQ5fkG8X8z+/dvsB7kD9EUDasaKvCBUyCEpw9cl4QVOtEKPJs6f2gXuW9yDHNfjxHf2i18L9A1PhE+A0ISTDocVSVhbjxPY1Cv3aV7D4Cnft6G/yllwRjrN/JAZBQRddKgT5RP4kw7LiO9KVCawSikaemi/aJLMzwN1RvPcUzu951ZPqpkVitjGjQVDWiYZJqSCBVJ6pAueRaQnMpL6vK5htOFg6Y0wpP3qzsc9O4QkIspqoMATTpvcL8biwAECgShXSlA0hp/LDwpQh/oO+fdZnh6e8bw30d0+nyKEEEqAgSs175fb01vgnEmOO1FwQhPaiJBLDNMVPWfs7ERnnqOEkgfiUL+zIA4GBAnCLTZbQA9jhq4kXGXkU4uY66UUgF1VjOgn69shqf+VwnlT2KgRxERtVX0srnMNldwJAjWlFQGhCYpow4B4xmpl/S8a2czPK2bdtp34zJ9Q0TwnkAIKo11aGCvtfspIAwIlEeoLmOUUE2F1EBv+uvwMx86FngqLy8v3b9/v42bCo5hrJKuXbt2RsT/BwAfQcSoMSYNAK9KKX/X0NBQ27rseLxzN8cx/0oIPRPAUK0xAEBJCH3T87JPep5nYbRda1ppaZ9yEME3KODNvtbjc5w8C3v2NIeTHUMbwktDBU5ZBUJ4OmW7Pmx4kwJ/TZ0/tCKomRwzmWsjRGGApCYLsRk62ekdP5uFSsj2jYG6LtD6ozkSBRmpWFqjO1//qarfFyxPf666YECf7Ib/LWX+SETDfCNeyLPYz7LE2RSnRMRUtqfA/N0OF4kGyaGBlv2oIdJtgbU8rU1d5shg/XkO5n5fBhlHUEMVpb/IKvwtsujOCAjuKHkBEzDRJwHP6bwkwpmHPiwY1Gh52pD97ylRqu9IMBmVoOp8QRcrXlLt+Q0mThnhWt9KEc5HMMIAbEDC7u/VGp6mD/tTBLOfJMZYeHqHMPdJTfAPoBS41CQZxe8HuVxPYIwbEMu0oVV9vrel2fLEUP04CvkxAXXBp5G3DfCFCsk6jookIH+2lrmrte8NKCspVVKZ1YD685Vz9hUsTxunDLgqys0kh+hRvjTSEPoWMHqb5wVGEKRu1P1nreTnjFa9OGf5iCOWdJr+zldaLE8Db0+ouutdwXohUt8A+ZVC99FsoBFAJCMJ50uOTP8/QTFiKFOS0pteHvbR92p5ssawZCKRuEgptdzzvC3v0f1l113RvXv38VrrbxBC/qa1XmeM+RiltKuNw9+7d+//NBreCk1NJpNDGOPfZ0ycRgg85XneRkrpRznnFwWB/ziiWcB5Jz+ZNN62bdusVQl79eoVaWiAqIkpxgO8knJ+o5LBDZzoF22ZQSAiiIZSKlQspvM1NTXWncfLysriUjpuLIYkCAK/vr7exuLbIDonmUwmjDEiFouB77tBQ8M2C3zFALvwCBU4hRQI4ekU6uywqe0r0AxPmLlGEG0CdN/d7SUuOqt09RaSArP+lkGnxbh3N3Pdz+VZHGql8+J+1uP6i6qeLMLTtAsGdFdv/2+SB6czHbAA2RN+pGzWkNT6N/EyYOtOO60n9xtWVJYlyvd7SDKsdFHG7d7itoPN50aCzB9KWI6D0VxSfhcy8lD/1Bb7cIZdU4degVQ/Lokv8tqXVLhzwQ8WNsHTVvanqVRmb9f5fVEFpobGEnf3Ixvm27rb62uqBj9mdHC5VtI1iBs0xfv7V+1stjy9deewp6I6+wkwOiKRrpKG3jd07juP2Gu3pnpVCCDPOYwPkVIKX5tlGqCq/5wdjfA0eBSi+XEULTzFwKOR17QhN4yoWvVK4fo7+45zgMwWoMZks/UKKFkNTH6+95x8AZ7WpYZdxfzcJAflKOFEPE+qVwfOffeTTT21cVqfG1GrCQ4jQ7mwbi22uMeMTc2Wp9enD7496ddeXxKN9EIicoGGe3pVbZ5qr3/tu2eWIvFvKGfZ212qEkCpUshueo9uuwI4uS6fxYTzGYLk1mw2a4Pu30vsECkvLy/hnC+WUpb8/SPCW+vq6p7r1KnT1xhjN1DK39i1q+w6gHXNli3XdQdFo/G5jDEqBFuwa9eu52Ox0lGck/sSiURZOp1+3HXdkYiwWOvg/+rq6vzyyq7/TID8CyNkoVLqdMeN3CoDNT4rM5uT0eSVMpCfRzQVlPLNaPTP6+v3/iyRqOjPHXELojmPEhoNpPyLn889Ul6eXOH7+jxt8BZj1IhYLG6MwZeMpv9RX7/Txv4VvjwNj1CBU0WBEJ5OlZ4O29mhAhaeyoKdk2Mmd43LwAQ0tnWTSlxyvrtsvQWQV78zZEg3HvzAIL0kT2KQZYkXdkGX6y9thKelqbGndfK3/2+c+KM4+iwA8os0r5w9surN1TYNQkVu54Ak814piTolDRJJliYX1bMWt11/9ca5EeX/oYx7QinFfBT/ERD40ch572567bozRZeu2Ssp0Y8YkDQvPQmuM5f6zsJBc4sB4ytz1VNjTN0RZTKqwezyaeS+wfTN7zXB07sz+z9OES9HoxyNZr2m+MCAVvD05qyP/MnVmU8SrSKGOquBR+87bcbah5vgSSv9AkMyUCklCGHLKCNVfRrh6a3pg0dRJD+OojdGgg1ZTywHQq4fnlr+sr1+45Re4ziY2QzUGEJsLgS6ygB8oXej5Wn5dwdfFaVyUoQaC08+4dFlPae+fl5TZy2/Y8BNpcKMF8QMRTQ5NGRxv9nvfrXp92/MGn57NLf3eoeRXhpcTxl6T7+5W6bYUHkLTx6lEyvp/slREsTBhpIxetOrR++2i0UifAylbJrvy48ZsA5Ncg1o/btGV9mB66gFLXtYoDgo9YWNV7JWoWw2+x+xWOxftdYP5fP5n0Sj0X8CgCsRye9qanbObQ1mnTt3HgTA5hGCnBC4r6am5tlEomKoEPB9xnhP3/d/F43GPgsAD3NOfrFjx458LFFyDSC5Bhid6Qq3H2fkNmXwRjT6YkroCDT4lDFqhTF0tFJBdwC61HH5BErZHqDwc+kFCS7E5Yi4zw+Cl6Ou+8lYPNo77wfzpJePOG7kGzLw729o2P9cMRlGeIQKnDoKhPB06vR12NIOFLDwlJS7J8dM9lqXKJNV7N13ofLSC2PL37IA8sJ3Rg7pTdM/+Lt75RKPRiFHYy/sgc7XX9Totls6d+xpndI7qpM0GM20TyTQ6hzvMntY1eoiPKnaAaWQ/RtHvySvGXiibFE+3m3h2bc3BYxvONfF/B9LmedopYhxEt8nrrOo7x2rG+Gp4UpC9MOAinkWnkRsLijeDE9v6ienRZm6Q2A+kvf8XTpSumAwWTOvCZ7emdLncUbI5QDGMWDWa4AH+rcKGF9/5+inHJP5hJZexBBnDYuU3Hfa9NcfaoIno+nzzNDBBrVAJMtIK7fd2imDRgsKj8ZNbrQiHPI8udwQev3w1KoCPG2d0Xec0mq2DrwxyURcySBYhcC/0BQw/lZqxFVUB5OEUaMIi/iSRpYNTK1ohqeVsz9+E8ntHh8lwdCoYDkCdHHP1OZmeFo5beAd5ZCdECXQK0AnHwC7p9/sTVMtPD393QtLoyJ/Uyes+U6M+HFCqdRIJr56+kePNOaJRKPRHoSYz0spv6k1DqWUxLRBwzlfKVxnt42tV8qmdqAgHAHS96xViafT6R1/t9TNCYLgzQ6GHe3atetHlVJ3ImI/SmmdECJgjK2SUi6qqalZ0/o6C0+ci+8ZY0qVMo9Riqul1BdorcbHYvFqKdXbAHgdIfRx1+VPWHhKJEquBUq/TpmYFnEjFp4mKylvlVJeSxmLAdJHPa/hacQoA5DdXNe5yI26E7U2c6UvlyIij0Qi30YKw6RS2wCwjDKeZoJ+N7dfNkQitELK7O76+vqGjuKtwkUnVOBkVSCEp5O1Z8N2HbECz1VdOKzUr5mcwNw1LpGgCd2ymXW65HwoWp4sPPUgdT9wGL3EJy6kjfNCPe96/aeqnim47V6cdu6ACtxdnSTBaGICIpFUp93us09PLV9l4aksW9O/hOdfjTJdmjcMcqJkUZ51Wnj2jGfXvvajM4W7U5/ngnwqCTmRzzSAcUq+b5zEosGpIjx17lb3FQrmYWYC7gdSGhGba0xrePrlNEHkFIGeK6XapaJlC4fgmrnNbrvUoMdQq8uNVq4CswEJ3N+3NTylznjahcxYa3mShK9RELlvyKzVzfCEhj0HEoZwxoRBstwYqOoz9+0ltu3rpwwfzah6LKobRtk0BXmeWAGUTRiUeqMAT1tm9B0HxswGxDGM2o8IcRUFbIanlXcMvjpC1KQIJSMJj/hZzV8bVrVybFPnvTTr3JuSum58knhDOcic5wdLBsytafnabsbQO6JB7YQ4p700imzO8HsHzN08rQmeXFfe1Fnt+E6MeHFgNFCU3Lxs+OHhqbKyMmn87Ok5qb8QBPKLhMBASinX2gATwqaekICFVFKkkBLCxqbbr/zQgHWtcc63M8Yub2hoKLgv2zlE7969v6m1vlQp9RYiSsbYSFueUuq/9u7d+9+tLU8lJSWD4vGSuZSScxHNZmPMTmPQWirXMxb5EaJ3FmPiFqX0Y0GQr06n0/mS8vJrCcLXkcA0wd3+yWTsu16gv5VL153HuXMxYyxPKLymEZ9XnrcKgF4HFCZFI7EXlQr22O80KeV97AcE0uByNDpp0FwUT8RfQYWbVKB/vnfvdutaPpbA+SOep+GJoQIfJAVCePog9UZYl3+IAk9XXTqsUu6cHMfMtVGSt3mJNu/QnS45x11dhKdpZw3pLnf9IMrpJZoIaFD8hXrR9fpzG1MVvDjtggEVeusvE1yOAqMgMKy6zu02+8zUK43wVNe/jNe+4jIob4Kn+mjFwrG3P7v2idRw5zRDzouDfqoTD7jMZcAn0fmaiUWDZm9828JTp277vsIRHxJGikBKqUVyrjK0xfJkfjHdwpMLvhMoU+Oz+IJh9I0WeJre71GD5gpE5WrEDaYATy0xTxtnjXzaMdmxYGREgrM2oNH7hqVWP9hkeUKkz7lUDPFzgQCgy4HyA+BJPx7XdSOtf8oXJSuQ8gn9G+HJWp7+nmZpDgKcUcj+CWQVQ90MT2/MGHk1M/4kYeRIoK6vePy1QanXmuFp6fSP31TBGiYkITeEGpmX2izpP2dnc8D46pkfmRL1946PU+wFJJKVxLmn9+wN05vgiXE5sTvumBynXsxQIZGxia8OG/3wYb624927dz43k85e6eW9fzKAfYzBQsJPG+hDGSvkkbK5vOwCSqj9PwCiKQIUAESj0R2Msf+XTqdfamdQ0x49elQgYjUi7rIB4lrrbcaYz2qtv6S13p5Op/+9dToBa3milH+PMdofgD5jjFlDiMkAOOt27nznjcrKyiscJ3qbMfKRbDb7RDqdzpSXl1+DANcZ0AV4isej35W+vK4+l9sbE+6nCCMjELECwaRBq78h4SMBzOVCuHONUrsAmLEpyhBhrwS9Q0ksRTSfL0kmu6HGPlLJ57VUv6iri78JsKWQcT48QgVOFQVCeDpVejpsZ4cKWHiq0LsnJzB9bQwzoJW/eafqeunHY2sKbrtXp501pELt/EGUwSVIBGQ0e2Ef79kCT1XjBlTkNv0ybuEJFfjIq2tp5ZyPVf1tZdHyZOFp3ytRwcsaFJAcK1mUiXdbOLbgtrPwJM6Lof90BfMYCbwCPPmEtYEnYeEJpQgCJSUvnacRFzTFPK0nv5jxd4fRHcLkHaWxJksSC0ewN+5qsjztnNr7UQBzBYJ2NeoNhtD7+86paQ4Y33jniGccyI1F6bmSuGt1pPS+IVNXNsOTNvhclDlDfC8QCGw5YbSqz+wtRctTavhorszjcb3fWk3A4yUrDGuBp513DhintZ4jtT6DUKoAoQ08vXXn6KtB5m8VWp7OmOsrkXhtwMxXW+Apde5Npap2QinNDRFg8srAkj6ztzXD08qZI6ckZe34KKheSCJZRdx7es9+qxmehKMndjXbJyeIHzNMBJLym5cPO/2Q8HTmmWeKnTu3np/NZL+Ry3sXaW0s6DSPH8tJxKaeRyxanQpptIq/b1pQXdfdSQj513w+3x48sc6dO3cmhDwvhFj/99yeVdu2bXu1vLz8EkS8TSnll5WV/fO2bduat5GprOw52HXZ9+3XcVrLe2pqav7cekB36tTpXzh3ZiHqx7LZ7M8cx3GMMd9GAv/kCjrNAO0fibqTldITg3ywWQhBNNER1DgSEC5GNF0oY5s4Z18wRk1QAf5x//799SW9elVEpSxFRJrPG2YYiSUjTrkxZFwmm74QKFnIIPbrdHrH3nCJCRU4lRQI4elU6u2wre0q8MxdXxzeKdh+W9ykr41BFpT2N+8yXT73MXftmxZAXkudObTC2zXfZeYSTThkjPNCHWsLT2XeO79MMH8U0QH4wKvTbuc5Y2YU4SmarenflWdeiUVEWV1ASJYmFuVEt+av7QaTTedF0X86odMMgjz4PDpfkxbLk3XbCaofoioQ+cBIP9J1HpN0waC5KwoB4xvJL2YwlFO4ygqNpsZ3ShcMwRbL087pfR6FJssTmA0K2P39W1ue7hzxjIsWnnxXEXcNuIn7TptedNutTfWqiCp4TgAMoYQKJLTotmsFT0xZy1NDAZ58UbLcUPf6/o0xTzttzBPCHGXMGZQShYirGLa47dZMHXE11/6tUapP5zzqezT66oDUsk80ddSLsz99UyJfM76MZoe6xOS9QC3pN6/F8rRixuipZbp2fARUTw1O1gPn3gFz1hfddvMuLHU9MrGz3Do5YS1PhAUS6M3LP3JYyxPt1KlTd0Q11s/7n8v7wScIwb4WoAr5NwkBxjnarPH2Z5QW/HaN8FTMJs8Ys267yzqAJ1JZWZmglP7AcZwzAOC3ALAqCIKPK6XOJYQs7dev38xly5Y1pwDo2bPnYADyA5smwPfV3bW1u//UejCXlpaOEcK5m1KySWttA7iTgVI2zUNFLOpOR4R+wnUng9G3aW262tShhBALeGUa9aeMNj3Q4GLh8CsIgR1oyG8ZY7sNIWXGGG2ksZsMdYs4jk0Wvw1Rn1lXV38Z5+w/GSv9TUPDtjZ5qcKlJlTgZFcghKeTvYfD9h1Wgefv+uLwMu+d22IWnogHvpaba5yen/sYrGiEp3OGVnjb5wuuL1WUgc0wvpt3u+HC1NLC9iwvVo0bUOZv/WWCeqOozoE0tLou2qMZnspUXf8yvfcVh9OyLAqSYWWL6ljlwgsaM4wPNpvOi4L3dCnxWJDPgnKi32c8sahvY8xTt551X2FgHsIgEA2KSS/Wd54RsGDMlKXF7VngVzMcCKY4OiekkjWeKFkwhL7V7LbbPr3PowTxCgDtKpuqAOj9rQPGN6ZOf8Y12bHEBG6AzhrJovcNmbW2JWDciOcE4hBtlDCELTfAq/rPbox5Sg0fTa3lyWQK8JTjieWGOtcPaoSnYswTzgHAMygFhUavokhbAsZnjLxa6NytDsrTkUb8PI+/Oji1vBmels6++KZkftf4MpIZGiUyH0i1pHcreFo2Y8zUMrV7fJRCT0UjuQCdewZUrWuGJ+HhxM5y++QSGsS1MYEyMHH5GR89nNuuMGZsZu66urrhxqgvaa2+ZAz2t3FGnDPjOM7bUqr9iEisFadgdSK0AFNSSuvi246I04IgWNvBACQ9evQYrbUeTyntRSlVQRCAUuoN13V/smvXrjbXdevWrZ/nebcwxrjruj/fsWPHX1t/yde1a9e4UupG13XPVUqh1nq/Uirh+34QiUQWcc7t9jVXGWN+wBg7k1L6MWtNIoQYYrdbJOR39fX1z8bj8Ysopf9mjAk45z4i7jbGvCwR93OgFzJGRwHAbgDSRUq5BlE/uG/fvvXvMWXDYedmeEKowAdVgRCePqg9E9brhCnw/F3jhpfndtwWx/S1UeqBZ/TmraLf5z4BrzTDU7m3fb7DTRGe0Fm6m/W54cLUn1vgKdj6ywTxRjGVBWVodW2s5wHwtOcVh7N24Wm42XSeg97TSeYxuzGwErHvMx5rhqfO3fZ9hSI+xFCLBu3KukifeYGILPjklD80wtOSGQ74U1ydLcBT/gB42ja936MUdSM8wQYN/P7+rZJkbkyNfCais2OphSdwhVkL3QAAIABJREFU1vgsdkDAuPsXjnqoMkog4cv/bldpA0+g8PEEFuEpz+LLDHVuOBierOUJFRhcRVrB08YZI65mOn+rQHU6soiX54lXB89c3pzn6S+zL7mpQu4aX2oahkYgyKPBJd3mbG122y2bcdbUMrVrfISRnpJGcj6KewfPWlf82m7ehaUWnirl9smlTMbB6EChvnmLGPDwp1N/OdK8RCwej9vtUy4G0DdJqYZQu1EgmNsJ4c9b71gQBDaZJCQSdteUv2NsEBDXdYNkMrl1x44dh/yEv0ePHr0JIb0Q0SZOaohEIu9u2bLFxkG1OQYOHOg2NDTY84jWendtba39wq3NkUwmOyUSCfvlXikA1AZBkNFa20ptcxzHDYKgC6X0XcZY1AKbMaaMELsJIuxJJBJvb9y4MRg+fLioq6s7zRjT1X5tZ0EpCIJ34/G4DbfrRint7fu+G4/H7T6D67ds2WLddUeq5Qmb0+GNQgXebwVCeHq/FQ7L/8Ar0BaefPCN3vyu6HswPIlGeDJt4enZ1GcHdtHbf/H+wBOITt36fIUDPMiMERkTVbtpt3lGw4JPzm2yPLXAk5JyV16ULhjM3mxOVVCAJ9DFgHED6yURDww4nvCk4bGESVuLxGHhCbVZRYG1sjyNuNrV+Ukc5cgiPCXbwNMzsy6+qVLtGV+i64bGiM47wl1SMXPDiYSnpvErAGAoY+QuY3A4IowHgKc+8IM7rGCoQKjA+6JACE/vi6xhoR8mBdqDp2209+fPY6++UYx5OmdowfLUETzN/cLALrlNzfAUGFqdjfSafXrT13YFt92xWJ5sqgL5oAl8kScJ1RDtM9fjkYVtLU/BFFdnREfwRBrhybzP8JSj8WWBcW4YPqeY58m67YjB2QhmjLU8oTErKbIvNuV5emPq0Ksj4E8SqEYicz2PlfxtUGr5p5rGzx+mf/qmHrRhfKmpG8pVPl/I8zS3ZWPgZdPOnlpmdhyR5Qm1DrTWN2+JHJXlqfVQZvE4VFIav9IYeCabzVrXWrv7yX2Yxn9Y11CBUIGjVyCEp6PXLLziJFPgRMBTudnzsmCsvL2Yp8O57Sq67rmC2a/tCPK0iuj9Ts+5QRBb+Mm5TW67X89wwPuHw5ON98mzRFt4mtJrHBAyG4iFJxvz1Bae3po69GoXvUZ4Klie/jYotaIFnqZ+6qbutGF8Oc0OFcbPB4Fc3O97O5rzPC2bcfbUMtUCTxLEPQPvbBvz1OS2Q6Ptjnc3bxH9jsZtd+Bop6WlpaX19fXWHWf3kAuPUIFQgVNQgRCeTsFOD5vcVoH3G57K/f2nlcHelwRvgaeM28XGLK17InWZczh4KqvcdQUH8mBEMFHnc10resxVCha2uO1+PUM0wpPuwG13LJYnY9znBOghSncQ89TotjsUPFnLE2uCJ2ixPG2cOvRqXoAnORJYxMsV4On1Znj6850X31im9kwoBxswrnLG4JKes7c0w9OrM86eWtEKnnwQ9wxuB55KmEwQo3117PAUTp9QgVCBUIHmtCShFKECp6wCH3R4KlieDD7I0PAG7ZpMvO8BbrsjhydlYL0Gcf+Au969t6nDDxswju5zHNuHp7VTho/mDB5LmvSojuAJreWp0W0HBl+nwP65yW1XhKd8MUkmjx4ET8/PufTGUrl7QkLVDXUgsNaexb1nv9O8PcuRwlMpkwkI4emUneNhw0MFjrcCoeXpeCsalvehU+DI4GnHfEc0pSo4IGD8MDFPx2p56tyj9gqqzYOgJM9izDREes/1nNYxTy3wpJTc5fGDA8aJTZKJylUGO4Qnon1XEvu1Xbzt13aHgSe7t10C06MtPOVYYpk05Ibhcxq3Z5nSa1xreEJjXmfAm+Fp0/TBV1GVv9WxMU885nk8+bcBrSxPT9958Y2dTe2EEkwPddDPESSLe85u2dtu2cyzppTLXeNdRnoVvrbrwPIUwtOHblqGFQ4V+EArEMLTB7p7wsqdCAUOD0/nDy33N//A4fqSYp6nDuCJ2lQFOVCaVKcjXZv3tjsYnkoWZdxubd124D+doHkmcznQTuz7isda9rZrhCdqDM9gxOwT3eaqoLXbbskMUcjzlBEWnvK8dMHQA762OzZ4ijxHjRxijBYG+HIkLakKrOWpLTzFlyGw6wdXrSvs6bZxSq9xDHA2oWQMsXvX4AGWp+mDr3KU/dpOj0IePQie/jTtwhsrSe2EcpIdGiEyh0gX95y1sdnytGz6WVPK1a7xDiO9bJ4nSQ6Oeeosd0wuYUFoeToRkym8R6jAKaJACE+nSEeHzexYgSOFJ5ebSySlRXiK9LnhwqnFPE/PNlmeqDeKqzxIA9Vp9z3AE8mxIJcFJRLfN04LPFV0rb2CoX6QAYq0cXW9DRj3TXPM05uwZIYL/hRHZwvwlOXJBcPZ+japCo4GnpQTv2/gzKaNgUdUGOM/T00wGC08EXF08PTdbuMIY7M5I2MQjaKArxNs5babPuwqrmyeJ+u2ixwETzbmqZOpnZDEhqEuyBwB1gaeXp121tQKbS1PNklm1FqeDsjzpCd2VrtsksxEY8D4xGMMGA+nUqhAqECoQBjzFI6BUIFjhafnqj43qDLYUm0zjHcIT2TvSy1f23VgeSrAk02SGT8InijqhxhBntGN8OTEmlMVtIUntSvLSxYMb215mtbvMULM5UfqtjtWeJKGNrvtNh4ET/A6QXpAzJPXGPNUTJI5MLWyOUnmM6mLb6rE2vFN8ITIlvSu2tgSMD7t7KkVh0xV0AJPNkkmIkx8+9i+tgsnTKhAqECoQAhP4RgIFWgPnraLXl/Yvva1N75cDfq1VNFt15Hl6YjgCfa+bDOMZwrbsxwMTy74T8dJrpBhXPK28FTWed9XBMUHGRietvAU6T03aJXnqQhPxe1ZlGqCp3UtlqdW8GQMrveJeGBQO0kym2KeDoQnBP95ooqWJ03ECiBsVuvtWeAQX9sdDp6aUxUUAsYPDU8OyjwAW9whPJFIvpCqoE2GcT2xs9xVdNuhDtCE8BTO+FCBUIFjVyB02x27hmEJH3IFjhaeGrTzwj7ntBsumPGnlbbpB8KTMqR6H+8xZ0xVcWPgQswT2feyw2gjPLXd286mKrDwZGOerNtO8/j3mdOyPUsLPKFIa0ftd/vOU8JptT2LDRgvuu0K27OwkgXDeMvGwDtm9H8M0VqepNsePG2YOfLPUZM9ryN4MugvpToYVHDbUbEC0KnqN2f9Ytv29anho48FngpJMtGb5DZnGG/P8rRvfLIQMG7hiSzuXbWpfctTO/Dk5NTNnfSu20q5sqkKAgM48W12THmePuSjPax+qECowPFQIISn46FiWMaHWoETAU/lZN/LogN4GqLeHhulwdNJmqftwVOnpr3tAHl78PQm2CSZLXvb+YW97VrgaVuq/2PEmMvRHCk8ldw3cObrjRsDj6hADF6gJhhYCBgn/OjgyQaMEzKbUmyMeWrrtivCkz/JRTXSUNf3rNvuztebNwa2brvOphGeQOaRkCW9Z21q3p7l1dZuOxLJF/a2q1o3pWlvuxCePtRTM6x8qMAHVoEQnj6wXRNW7EQpcDh4Wjbtk8PK9Dvzm9x2R2t5qlC1A8pM7UsdwhO8PTZqWuBJivh8JNFFg2avefu1684UFp5shnFKUGSUK2vdPm0sTxaeBCnCk5Ky5tjgyV3ri8R9Q1IrH7T6b00V4YmbYKDqAJ6IhsfijXvbHbQ9i80wTslsQmAMoFYEYCVB2nZ7FgwmOSBHGhrxfZ54bWBqxdimvv+/WRff1EnvHZ806aEuqDwQsqRnK3haNuPjU8vU9vERBj0DGvGCYqqC9uEJTWBszBPrcywZxk/UsAzvEyoQKvABVuD9hCfSd8LNQ0HDMM8QxwsCkycEE7EYsnwAOh8AGEkTpVEQgu8JvLq3tv74xzs+wFq1X7XrrhOdNe8LSAf5Mqht+MmP/tZnwoQyloNPAOIuEjFvbXrwwfoPXbtOoQofFp6qPjmsIvfOfNH4td17gadSU1uwPGVRQIa1dduNgLfHilbwpEV8vj4QnsA8TAFswLisdY4Ont6d2f9xiuZyMNI5rNuOumt93haeAIMXmQkGHAqeEpgpJMnMsfhypM71g1KNe9vZPE8U5jBKzkCjFSGwkpjW8DSi4Laz8ITM9X2WeG3AAfBUofbaPE9DXFR5oB3Dk6RRL0Bx76BZa+9otjz55uZO/o7bSoVKUDSFgPENITydQrM7bGqowPujwPsHT6kUHbq74d8zvn91Q9bnkgsTCAqUcoxIBAgkEAYEqQbOycp4PPrf2xbe85f3p5nvX6mdJ0xIIDhfJJReTQys2L1n65Qkjw8qT5TO19J/RaL5+e7HH3z7/atBWPKxKlCAJ2/HbXGdvjZKffCM2bxD9PzC9rX93/hydbVeVoCnLfMF15dIKqBeuy/UOv0OiHnaXPzaTudBadom5slankpN7SuCkdIsOm3gaW3qMgcsPKF8OkmyNMhloAhP8WbLU1nXfVc6YB5mgCxtIrLW6TdPCd4c82QDxh2wGwPbVAWqxuMlC4ewN+6ymxpbbbbN7P84gIUn5SiN6yXhBwWMuzo3lpjAVcRZ6/N4G8sTgeBFov2BWiNHwlcgiDYxT9bydDh44oScgagVHARPI6+OYLYAT8Bc3zsAnp658zMTK/X+8UV40nlD2ZLeszY0u+2KlqcdhVQFkkV9H517h9y5+vYmeOI+3NzZ33pbmZAJChgYQ0J4OtYJE14fKhAq8H5+bZeiI769/1+yQXBpbdZjxo1wFXUrQeF5EYXbQZk1hEImMB5SAesTZYk/7rznnuUftj7pdcst0ZyGTxEgn+PA3qpZFX+grN/2j0Tc2GLf956WMrgn87NH133Y2nUq1dfCU1l+5+QEZK6JEB98g5t38G6t4OnjRcsTg0ski0K9jjXC02+bA8Y7yY3VyUKSTB+UYtW1oiVgvABPeu8rrmClGSMgS8oX1YrKhRfM+NPaAjyxd8Y6Jng6jvupn2sA7ZbMRye5aND0Rrdd131XCsCHORhWqxxZFxk4TwnaKmD8V4UkmRaepDY1HmsLT1tTA3+CRl8OqISBwvYsDwyo2nRPUx+/lRr5TFTnC/AUELFW8eh9Q1Krm912hMi/Ei0HaKk4AluBlFX1m/N2c8A4M/BYzKRHaUTwWOIAy1PfcUhgjkP0GQBaaSDtuu0ioEYaIvzAKV3Wf+by85rq9lzVZyaWBdZtlx3iEMgjd5f0Tq1tA082zxNjpGfA4oEizj1DZixvBU/05s7+ptvKuZ8gAAW33QY2IHTbnUoTPGxrqMD7oMD7Z3kCgDOvu67UaFEmGeUmHovkKB/pB8G9sQD+jxh4INBqK6EMlQvdgJtOvhfsYjqyL8nYSBnk9/gY7BCJaKXR2FUqjGighlGR0bnMtmilu2Xb3XfnSy77RkWszDldG2zQHvqOoZ0pg3IDsk76wYZ91T/ZXtQNSeWXvtbNrSjvC5xWKlRMKZVxkW7bwfWmfkHAfC0+hdrs1w4NKKOdtKIRkLBLAmxihGtG/ZGmPNIZfT+fSMv11DE7tvTrF3TfvXuIQXqGMbjN4bBWofNVacytnlQrpJJ/dAWviTD6bsLPrNny2GPe+9CPYZHHoMDzd31xeIW/dXLMpK9xwQMfYPNO1rUZnlZXjRmWzG6fzxm5RLIENEDihX28/w0XzFjcCE8XDaqQm6uTzBvFpQKlnOpa0a35a7uEqh1QqXa/EhGsNIcO5EjFonrRY+HYGb9ZazcGHsK2j42Y3NNxs48qPw1KJOej4y4aNH1jIeapW4+GKzmYR4gJ6O48lemS4fMUg1bw9IuC5cmmKpAaazxSsnCIaLE8bU0N/imC+Tc0SmiE9YGhDwyd0wqeZp31jKsaxtqv7VR78ETVX6lWA6TvcwC2ghA+q8/ct5dYye3XdsyYxyIWngxAwJMHwNOAcUD0HAeDMyg1ygeykmLLxsCFgHHjTYqgLMCTipQv6ztzRTM8La36zMRSf/f4JOaGcELzmkaW9Ju1uhU8nT21TO8dzxjtGbBEoKh777Dpr3y3yfJEPeeW7mrDrWUsmwC08GQtT4NCeDqG+RJeGioQKgDvp+Wprbz9UqmIk/U/Sin/rcjJXzEGd75+z7wtAED63fSdqxSY65QxW6lk6yKUX6tk/jmN8lnCxblI6bkKoYIYqgjQ3VrrpVyIn+5YNO/10q98c0wsGZsdKLNXe6bWATaccTIQiNxCUC+WOf7jPdX3ZwdfcWsnTwT/qgVcohgM1mgE0VjDCFtKjf6hy0Tga/VbrfUmg5hmnA4xQCukghWEkN+4QAMD6psyyUeA1A2lilTHkPwyIvwNe93k5xFhvO8HzwmXPyk1/UOgdIlCzCgZZB3BHMHIr1iubm7NT3+6Oxx4HywFXr7ri8OT+a2TY7r+Gg4eBJRt3sW7tIGnRHZHAZ4Ui0Ea40v3igE3toanTsH66iQPRjFlQKlIdS3vPWdM1QuFVAUWnjrD7r9xMCUeRiDPOy/KR3ssPPv2IjwNgHfGRkz+6RJST7XKWQCZ7/P4otMbLU89e+WvJKAeMTJH93pUZkpGHARPxe1ZciLQpABPw8TaZrfdOzOH/JQy+DejAhFItV4Ce2D43C3Nlqe37zr7GebVj4UCPDlrJY/eN6xVwDih6q9EqwEqCDghbDlQVtVndgs8gTGPxUxmlEEAjySXKy6uH94c8zR4HKCc4xL/DEq18pCupNACTzbPk9CZSQ76I5kT931WuqxfamUzPD175/kTK9W+8SWQG0IR8p4Riwfd9WZzqoJl086eWmqK8KRYQipw7x2aeuU7Fp5em3dhadbjt3TXm29N0EzC2DlsWJiq4IM1/cLahAp8KBV4Xy1PrRWx7q1SZOdQJ/Jrnc4t1pLOeOvh+Zsvu+wJtrbHsm9KAlMkQkRJ+g6jDiEon9YqvyFQeqwjIgMF4y4gZQqhVBrlam0e303rqjrlYUyyvMsDOc/v7+WDGk75nlhUUGJkVwZG+ZncdeWy9uVcotc46ohU3qiynJI7CSFSEFoGBBTXbApzI2sMCV7Ke3lDFe4RnGU1Y0kFpJQabHAAGohgNK1943DWr5xFclzD/TJb94Rb1uUihfq7OT//J8+Hh0SEP6qkHI4a92hQOx2XIiXkqez+HYsaqqtrP5Qj5SSutIWnCgtPmLmGUx/SGjdvE12+sKcx5ml56hPD497m+RGO4wx1IWsiS3fx7jdcmCpuz/Jy1UWDSvX66jjkR6FvIFCx6nRkwJwxVc+uxNT5fJmTHthF17xCtV+S8Sl4pGJRJtJn4dgZfypaniw8Ufl0FOtoPlsPJtp5vuKJRadPX1awPJVU7ruSAT7icqQZjMrdtNvcTGAWXjJ36R5Mpeib8KuC5UmYnJAKavKsdOEItroZnrakhv2EErxcy3wBnpxY4v7+M9+6t6lLV00Z/kyJ0OcRHUQksLWSx9vAExD9V4LWbRdwgnQ5UN4GnjjBR2OYHy2VAZ+XLUfOrx80bfnLtvwtUwaMI6jnCGItT6hySFZKoF8cMmdbwSK8cfqAq5jyJrlEjmJu3E9jYtnA1OpW8HTRxEpVM74UGoYwMDlP0yUD7trSDE8rpp01NWn2jheU9dQ0LhUR9w66c1kzPAVZnFQWbJ6U4EECRCTQ1Jm4xXQJLU8n8XwOmxYqcCIUOGHwdI6NDSLi41w4T/r5YAk1ZuaqhRaeLmOvd+nzDWP0dzyltqoczq752Q//3Nh4cuZ1P+LpZLq0xMVu1I30bPDyZ+5raLhESrlHBOnxLon1ZVH3fqkkMwZ+Cor+siTCJBHkqxTILfvrG37CBZ3HRWQyEPgSUvgFOu4j/t5MDXX5UELNOX7gv+I6kRqf44tEm5XMmEVRaV4IImIEMHorBXK2Sece4nF537taZ2haXd+5rPxGh4knIdA/FISdDYjfATRPbdrw6tSKnqcPjjjOkzKT/6Px1A/3/ebBN09EZ4b3eG8KvHzXuOGJzLuTY5i/xhUGMho27xCVzfD0cuoTw8uCd+e7DMcB4RAYvrTO6Xnjx2Y8W3DbPZMaO7in2VpdIuRI9BHyQaQ67fYrwJO1PLn+joFd+L5XSuJuSToHkFPxRXndZeHZ33uxGPME74x1mHo6RtI031AHPiubb1jJotNnF+GprEf2So76EUEkzWlH1rEudxHgC89K/WWvhaf18MQMDnKK0PmC2y5Hyxd8hK+Z2xQwviU15CdGqcv/bgESBnG9Anb/0Lu2NMPT2imDnypx6SdABZHA0DUBS9w3bFZLnieN8kWGeoC1XCGS5Qi0qv/cLQW33dop/UYzhMdKhB4VBAZyJLlcanL9qP94oxU8qTmCyDMoBZXVuFJR1gxP66b0vypG5KQoNaOQOX49JF4bklrTnKrg2Ts/O7GT3jW+DOuGCAJ5I6KLe05vsTytnvaRqUlTP54T3lOThNTMubd/K3hSeTmpG907SehcQlEeKEJvfhe7P/Tp1F/Uexst4VWhAqECoQIn0G1XgCdNPs7cyJN+oBcrrVNvFeDpCbamx/Jvaa3+PfC9p7ZsqJwKf0kVFrY+428vJ0qdL4Q7TgJ8Iu15veulz2jE9WJO5M9c5yZGfdYrFnUWqSB4KQiyi7ad1nXNwH37EhBELzYAM7XDX5a+fwca8lXHFTfg39f7wAS/knm1DqW7s6Iiv2fjrl3Ys1v/LjQaeUnnvF+jFyzc+fA9b/b95s1DucO/TSj9tKnL37Hpvxb83gZPld9486WM8TlGmudUVi1McHEWJ+Q7SeE+tXadmFrefdvwLmWVv4d0/rcmK+/dsPj+N8LB9sFV4KXvXTos6m2b7OjMtdwEoMG67drCU0mwdX6E4ThCGASKLM1A9IYz71rTaHn65KCk///bOxMAO4o6//9+VdXd75g3k0kmAUPkJtFwCqvouq54i7qu/neznrCCIeFWUA4xhJFDECGEcIdD7iuACqiroqKoK+cqEEjIHUJIyDGZmXd0d11/qvu9mTeTmRySFyeTX2t4b96rrq761K9+9e1f1atePKfFtwfb2EJFBXOKuT0vOnR6NfIUrdy3xax+MhN4zaHxQPPm63lh3FX7ffs3L81tn+hb473fA/OrrC0KbmKo2KYfGuNfP/6SFxYn+zwla570TdzGvKtipBRtF/m+d82E9mcT8bTU3HkuR3UOM5EvlV1dwZar3unP7xFPy87b9zbG8IvWKF9K9QpDfs1eFy2dVWuRBedN/IVn4g+illkJ4sWY56+ceMHzN7nv3T5P2sZuans/t2YKgT0LIC7Y/aKFP3XfLz53r4OthVu5Cg+xwAGadn0OvOCkvc76UyKeXj1njyPB6os4mnchA1Wx7K8S4HO1yNNL39n9KCGj0300h3hBPpKZUU/vOe3Znk0yf3fJZ77RWlx+QpNcNyFgUGF+0493+978nsjT/HP3PSevuk5gGIyTrFlKnrlyn/rIU1g6vSV87fSsqTR5QV6iEN9YYMeReBq63ZFKRgR2CALbNfLUhfjeWLGfovB/aq05b8EVlyx24mnefvOP1zKeKru7f7Hg+plnJeTa29n+neHxneu7juEiGOllMksrKl6+IYoyxhfvyOezK023npqLot2aRxVuAin/ZHXl6pevn/XixBNPbOLY+hHwxPmhB8/4Cs/YEEdtTOkTROB/BDmMsMqUmIH5oOVPOrzwobzNNtms+Isqh49KGc9aN/vqeRO+ceYEBnA8GvPJTAjnPXfjZfe7ouWmnPBpy/lFBvH3oPHqt/nBPzHLzgwk/vrl+ZlzRox7ff+R+ezPgkj/PCNh5v/ddRX92m4Id4c/X/y+fZujzjN8DI8TVoHSsPQ13jttV4s8ZTgcyZCD0vZx6zVP3af9b6+4av2t/fBxPFr+47ywhwngKE12TocddeFh33/yeTdt9wKs27dFrntSCGyODYPI8FmhYdcccvHiV2w7sJfL+74HGT7enLFBZcM6MJmRP4TMyOvHtz+diKddx5W+glbeZFWFu3U7JZX5HoC44Z0Xz1vnrr+8fa9pzKhp3MogUnZ1OXk8y4Ie8bT8vH1uA6MS8QQA8yz3r97z/CXX1Jrk5bP3eqQ5EB8CHecjzV6QIjNrwgUvV8XTuJFGZX7PQE9wv9YDC08ZjRfu8YPlj9TEE7Pm5iyHw7Rh0KEzzykFPZGnV88adyRn5kJEcygwpkLLn+MefH739leTPd1e/d6ErzAZnc6MPtSiF3Vj7ukJF77YI55+2f6RU8eZtSeOxOIErlUp0uyht1+85Oha2ZdM2/2sQJdP5pgZF7EWGfcTT+WwcvoYtfr0Vk83SalCZewpe1y04mZEsEPYJKloRIAIDHEC21U8rcfse0Gwn4baPmwYnvfqDy9cfER7O3+twk+wRk615fLPF11z2ZluEfnh3zhnTJmrW4qVaLTR+D8eE7812qzcgOGeyOEoTwTjWDE6Osczu8mcf6M1+s8G1NUrrr7ihYkntjf5Qn5Ec7xggw6fwZz4ll8qlWOV3w0FHqK12heMGeszth9a0yzjyqWKi7/xluyfZDl8REqdiKcDv/Odd8hInmCk/ESmbNufv3nWva49m6ec8mkb8O8j4u9AwdUthv8TRzgrA/yxebtkvzNi6WsHFEYUHhWV+GdCm5kLbtp+kadnbjjMU8vWHJFlwUQGDIw2VggPPM6gUqwAgADhcTBo+7U9BwAN4KIH1VdEjQCsnwm7rYOqnzGXdhNHkpVLW8vDvZokd3fw6nuXo8cDiKIKMMYg8JJygzYGOAOQUQRBEAx4IcOruWsAqRh42SxU4jd/HO9lwTBI8vTAQDYAkLICRsY2my+ANta4sjAVWY5yDJflDwVWvdf3BI+NXfKaGNuzYPy59sMntoTLLws8fiRjApTSC5WC+8Gy15mfs5U4Gh1kzLEeV+NsrFFqb86GzNsuPKz9yefdtF0Bon1HqTVPMoib3U80kPE/GMP+oKRzeVvGAAAgAElEQVRabRAZZ2wvzvAkgcZTUQVU0PJDk22+fvx3UvE0atfiVznTN6GJGLrNkgz7hQX/T9KKEoBlvpCfECA/zkDxWJnVIRt51YS6Z9stb9/rVm7tl5iWvjV6NTB8Qmp8IlZGZzJ5zjmbAireD3XsKxAvuAXje1/wSo94AiUeF2De8WYEyUOE5QD4a4XiRY2eZTYe54H6stVmrAUGZd7yrOXi5NommW+cNfrIN43uQmRwqOXcxJqv0GBv1oytB2ToA7wblfkQBzuOe9moIpqf3v2853rF07n/cupYs+7E0Via4FsTR5Y/r0XT3WXNtYGI5VnpY29u8/B+BpmWiDXLmGWv3Ot7T9ctGDenjYpWfqvVU01oZSSN+ony+F8ky5oIPJA2QATOuNWY9QOIKhUAY4B5DLgzVGsw8HyQWgEf0Nz79w9nprU+kmyz1XPU7N4kb+rTpP2it58YYM7w/47DWIub6ZUD5LqJMzbyE9XTLfYTn7Xapd6DYf/v/47KDHKK8w3OizCGtseZ9E/LnfdLmnLQMW5LGLtrbfrorbcrz2CprXE/pxisQm7Ec2J+8GuZzRWjPmuW2s6mLWhzGbI3fxfC08bcDsdgpanVOxlG3JhhGDAj3MgGwBQYJkEhQwMMBAQQuFobBaCKbixgJWb9LsjNDXXmDx9qf3zDtqzKdhNPbsF4Hr33Gi/4acWYh2PA896oiqdXpX8iSHk8lIs/W3T1D89wUaf3vdG5d1fWv7siZUUpeZnP4Veu4krK90nE07iXKeiyOtoDGGdGFG7UWv5ZycrVq6+++gUXefJF4SOS4/kbtHwWtH8GqMp4Bii11W/EyijBzW5ZP/tZj/Mvx1HlNm3hLmzJPK7K4SMgo1krZ8+ed8CZZ77TAJwI2n5MrCu3P3/rNal4+voJn/bz+YuMsY+XKpWrx2QK/8SsOSsD7LH5Y7Lfyb/++v7NTU0/lp3d/6vi8LINt9/+V+eGt2XDDZbXn097X7Y1v/BcYfh/cMMtuD7LADgXoEIFfhCAMjYRFps97KZ+jYmQ+iX3zyW0kPrL2knuW+Z2iEhqXjM0lvyRjErJgOFSuQ7iiQCUdrO1Lh8O1mowbhBjHBDdWckVkoxqV6j/jFkLntNqxkJk3V7cfnIFl4/HNQjQYFUMQjAoVULws3m3ITZYbSxH4wvQIzw0zZxzIbVNNslc0rNg/PCJreGyywJPHMmYB1qpClq1SmuIlOLAgsCHwI5F0BmmNGjF56wzIy869Af/l/7arlzcZwTvfCrjQzNYCWhNhzamQykdO7HoeV7OWj3O8zwWhWWosPwPmchdP749nbZrHtP1VYHmJp8bxkBbG+u1WrNOywLlRDBjqk0IPRKMQZmIp9Z+4mmfWz0wX2TaPdtOxwDgrr2BoXDomfC83RjYHGjJJPIXYpaZtfcFC/uIJw/sOxC0Z60NrYH1GqBojbVgTcYPxNs4oh/FGiq88GwM7OSJF6Vrnpx4QoALgcGhwIWNLI8MwGtKS8mdbEHeIoCPFAiBtjyqeIWn9/ze8z3i6fHzP3jq6Gj1iSNN94QMs0aCVww1rtLct9oozAg1SljdguCJmDVJiUGfNU+lkJ02Mlr5rRG+bOJuj0yr1khQndqkVqktQ8E9AKOROTtTGqw1IARPLVvbxAbfXGYADFnVjFN7dOcnfaAnjJXaP2xCN2xZxKvmKixY2/8mZ9O9Frfao2+JI9isp6gm6B0CXd/a0gP/DqHVk/1g10ldxXY6XL3Tgmyq2qknHPhIeW0FtEFrhs4cN3skzm8TebhBI/Hf24GidfUeoDi9vaBWDHS7agM3rm+6fibBMAXuFt8wAVz7ICwHt/QBTBnBY9BtQaj8mF8ryHz/0Gl/XrZZMFuRYAswb0Vum0jq1jx12OBwG3iPVKT+iZWy/dWrfrjoiPZ28XqcOcmq8ART6n504TWXf9uhOuJb3xq12rJrI233j6R6wlTU/ICzwHA7QTH2L4yzBTZUU5Rmu3m7FG7SMvqziXrFE3pNH1acnV/U6jltorN87X8dGL4zsuq1CM1qVKYpsHhwPggOUpXo0tg3v/Gy2T/qKHrERr3iyQI7kWn4eLC21P7MbVfd46oYHHP8Z1pyzRdpbX8nZenqplzzuxHwrAzgY4tWLTirMGbMPhk/uCnqLmbBqD/k0a7IWJxbkPJPz99xR2nbEB04l19++6D8PtnXrvYs+5qwXuLHjdXAOQdZ0ZDN5UBaA9pZ5lts/doA0iOeUrlSLZiLQzh30XsRtL3CCjB1OImEcncTnIMbi2uH69zunxvQUvFUuy9LB6v07FrndqttNARWgzYaJAhwO6+6T10ncxEuDgrQOA4MKmEEIsgmN1W1+0HBjOFpcVmsYekaNu6zi+eNe8ntMO4iT61y5WWC8SMRhHusEHAngpxY0wKM54HxeVpzKcEo/kBZjLzwgAueSsRToXvdvq2ZypO+h83Wuo7tnIWrnzsBwd0oIn9zhZ41oGQIFcherlj2ugMvTPd5ah3T9VWGcLMnNDItgWsNYBCMFWC523pJA6ACF0yLY71a+W3X7MfmXtSzw/j5E+7gRn0BtJt2Swe4VJg6KWYA0APhdIFRIC2bW8HsVeMvnHeDS+fWPIGO/uRxtq/7tV3v3bEL3KX1cJFN136RMlDC/N8MshPeecEL/+vOf+M7u34KkF1kAA4xToTU4iLJZuPWxXxSgWwsaI1S5Ub9dfdzn3lPzQ7+ePEnT2suLj++1XSOz3ELCgTEGt/M0ktuAtLgp7MTBOM1GeNnZ+5x9l++XduqoBzxb7XIVac3i0reTcm6O1a30bl19a91AOaspzrwJ4raCSZndwjWOJt1ryaxw/SoCnn3mth370htq3b91vp4rR9sOjrgyrepY9MDZO+Zm8tnS+qypdfakry2JM1QKjOyjUf+/jy2RXkTS98CVbol19qseLKp333Lg8SWNOZm0vRIUzcPYhiIRDw5vyVBcw06GQ8YMO0lwkpYCQxDUKihS1swLbv9HETwzYlnPrlgGxSnJ4u3OHxueVGceCrG5t06k30wjvXD0toLl1192RInnt4ow/FMxsdhWPrFC9ddebbLtb29nd2zYcOXlBZfM8rua6Vi1ph1luMGCdgCwJbwCL6hQO3m79J8rdXhX6Bcuv7V669/8aBvfzsvIzhCc5xeltFfTcb7rl+G/xSCfaGi5V6hkcxoHXMN6/NB5qlKuXxFNoAyZrNPmDj+uYqia1becsv8g0//znhl9FSu7ccLXfaCP91WXfM0+aRPtfhN51ttf18J7bX+SO8wpu23PWN+s6It+93mV18d4QX5E6zS/8l03Jp12yYC3JurRJe/cPfdHVtObetT/vKHB+V371o3w0d+lIceMhde524AYCgrCjzfT0SDky0D39OmkaT6I/mkFvZJvkvNxg0qPbHhRIWkUa4+h6lFp2qmVhNY6asLErkwWPJad7gxqMc4q3dlaXnTT3tLmJaBGwWeEybJpKMHGp14EsmdihNt3Lru5eIESc3BoPvETcpURRhqcDpNGydF2PINhd0+t+SpluTxLH/5/gcmtoRrLxXAPsmZ657acuOmd6zlXg4qykLsIhWMIygtrGYPKn/kRQdMr/7arnvdvm35+AnhsZZEcTiV6G6Xahxd+zCNxkhEq4SEzGUAvZGn/Gj5ZeGZG3wB3MahzaB1shji2FrDOVqBoJlBaw3TGteEYsRVE80zl9TE05LzD/wRWv0FdMG56vwBS5rfgOXuvwJdWzKrRGzZSxXrzzqg+mu7ue37j8yi93uGMB60Zha1TaWDAZ60eSpPLXI0yETI83+NrXfiQdN/n4inV6ft80mLeKFB9i63BZaXyYFS0hUkMar0BteF2l0sVGgdjPzrXmf//vCaKTzxg8+f2lRZcWKz7tgvi1pr5iVij7spN2XBCo7uZoCBQe1nDXjZK/c74/Fk2u7Xl3y0BWP+jVGw7owclAMPjOXuki7c5uzLiSRANAIhcg6419B7LCxppbrIaWKBfTRNbzumgdaqZSbGOsDtdKKzat8N5n7dBQfoh5uMBA/kK7YskrHZ8bhfFGcLch08wrI1Lm2wgiXW+taPwSIeW5ez67sbt1V9JGlTEaetu9aWxaY2x2bLglw14VQtfb3J1tYL9rRybUwY6I683hQG6RMbjzY9Mxruq17xZIG5yJNi4GZsLUjQIhVPyY2yEsm0nofKMghBosEK536cGfNji/zMA8/88zZ9TNrmOG9t2w6afuKkST5vbd1b+5nTwIjnIsN+vOj6y96ASZP4wWP3/ii35sNCyb8+de3MJLrjjsNPOaV5XWg+Gfi5f1VKt0RRuEhbPd8AjmDoZ43ZcBtWvNbM7mOOQSMXmqj82KJrr31131NOCfISJsaM/0c5ipbmA7zXRjgqk8//a6eMDy/JqE1r2c2VmZvzgl8sufnaVw455piW7kzmezqO/0+X4Vev3nvLysO++c23KSU+wg0cXAjhod/fclkyIIw+/vR3BYx/0Wo2V2r+S2iye6NUn4FYvbD6xivc1B42f/Xr+4zI5/7DGjle6Nh6xjxWLpV+umLOHLfwqGHH79qPyDSrV4/yhf8BHz0XubGeCysgoCzLRKFvFI1F62YHBr2Pda481TYDO/3k5nzQ+fq0E7o1EL3B7VqXSEcmdINvVTzVBqbee/xk7mTQgLZb45FewUmmVDylQ7NbG+1WO7nc3d1KKpwQ3a2IG+SYVckHrBY8cN2RKQBhwVtv2na/+ME173itvb3d/O4HR47Lda/+76wQh+T8QPuo39xZowxxpWSCfKtbYwVFpVAEARPIPG35kxoL9x867efL7p80iY/da+Euuay8IJ/L5J0r0rFy85Vp2M2tQvPdfq0hBJ7gRrqNKnMPxZb/6sDvPrna3j+J/9/fFr6feWxKLuv7EIc6B8atYbPlUuhWfgDPuF/woUMnuAiKayvi4fdM/+NPalNEz08/dKrH+QeE8ytgtZvaZIkDdBGrVPi4MIsH4EcalpcMf+Sw9j//1pVtbvsRTTzA6Toq7+X7bhrYuKkvNw1qnfxEt2IMBRrkiCj8kOdf0ZbddMg5P08W088/d/+DLRdfsozvp2Idt7TtAqXuLnAC0N2xa2vRMoaCcY6MQzEO5u//3cem1TrI/1w86ZOj7bpPN+kNYz0TSeQBAPPA5wHE0oL1PJRWO0HGFXKphP/oYWf95i53/iPt/5YzynzybZmu/8raEvpg3RI54E64Jms5LHCOYDlg7GKXSVDTJvaRWnuvSuqzKqg+Qlodx50GTPrWZg43zrp6brzmqffEwabqBuugb2WGKjHEWn0HmT5LnEN9vQZIV+89BtI8CdetOJJhuKeHbMWJ2zVpNR7u7rrqrpuKk17bSd4l/9kqBI2ryRb9WIJVI+Ou7O4GNRVGLtbaa+fOkW66mK4zJWv83E2Fu6Gof01mJmoZ1I8t/cSYG5+SfmOBGQTUHBgaNKDAogaZdE4OTAu3otcyIwFN2YKHaHL5XNEWngiluPu93/3N6m0JdbuJp21ZaMqLCOzMBJJASBqc2O7euDbz+o+49s7c5lR3IkAEhhYBEk9Dqz2oNESACBABIkAEiMAQJ0DiaYg3EBWPCBABIkAEiAARGFoESDwNrfag0hABIkAEiAARIAJDnACJpyHeQFQ8IkAEiAARIAJEYGgRIPE0tNqDSkMEiAARIAJEgAgMcQIknoZ4A1HxiAARIAJEgAgQgaFFgMTT0GoPKg0RIAJEgAgQASIwxAmQeBriDUTFIwJEgAgQASJABIYWARJPQ6s9qDREgAgQASJABIjAECdA4mmINxAVjwgQASJABIgAERhaBEg8Da32oNIQASJABIgAESACQ5wAiach3kBUPCJABIgAESACRGBoESDxNLTag0pDBIgAESACRIAIDHECJJ6GeANR8YgAESACRIAIEIGhRYDE09BqDyoNESACRIAIEAEiMMQJkHga4g1ExSMCRIAIEAEiQASGFgEST0OrPag0RIAINJDAuEmTRppMpslqjVnOLUAWIKxA2MBrbpR1ZQsult2CNFuaJFOXsF9FM67+GYAwrCuUS+/SZVI27o9Ae+jFUhUw7Hj2kUfKW3ppSkcEhisBEk/DtWWpXkSACPQngLsc/ZVPc87ebdBDo9EyjRZAgDIAjDEAAwDMnZb8Jz3c5+6L5P/uP9W/e9LUThrodaBGqD+//pzadTeVX61cm0nDXA1cpaplTspqgCVlH+hIagZMiORVqRiE8MEYBSKOIaMlekquC5T8zUuPPDiXTIsI7OwESDzt7BZA9ScCOwuB9na26/Kl1xghphjkTCmwKAEEBqCRpyLJMgSnpwABq94RgYFFA9a4DzRY617TNOlRfe/OswwADUCfNO57d6DFJG+XxgK4/KrXSvNI0iT52eTP2jX6vFYvuulrJonQACZ59J6PrlxJOWvXSa+FTlMhA+YxMAZAGQeHAbcWhJbgxxHwqDLPD8vTF/7sx3OGi8k0NzePtNay7u7uYjXe9o+qGra2tjYrpUR3d3cXAMh/VEHoultGgMTTlnGiVESACOzoBNrb2dtef/1yy72pGkWAVlgfPRdcQcM5JtoIGCZiwzr11KONEkHFUCSCpFc81QFJ9Ekf8WR7REqiYBLBYi1YMMapFSewWPp5VTDVxJMTbYxxFynCROTUxE4qtOp8tns7QBqXfSLRLDDriuFqlkaeMBF3/S7rskQLUmlAjqCNhSAbQCkMrS88zAgOulwE1d35cqZUnLb44fseGmKm4KrrNTc3N9m0cQCgGZoBIAqieO3atW7uUQ1U5kKh5ThjbA7RPFYsFt9qRI2PHj06G4ZhkGhXROv7vly7dq2bBN2kGJo4caK/du3az0gpx3DOH167du3KIcaYitOPAIknMgkiQAR2DgJOPL32xowYcYrlgReIHEBkUEvFXUTIRZdqMaUESCJ1eqUNZ06O9JU6/dP0/7s+vzQahMAwjQfVx6/6xp0ArDEDx5169NzG5/ePhzm5xJ0KrGZee02KUY1HJVOV6ASTTq7HPQFSKYi1Aj8IEi2ZSC0LVpdL84PODdNWPHz3kBJPu+yySz4Mw8O11hcK4WetNUxwHx1nrc1vIylvLZU2/HUgIx8zZsydSplWreWVnZ2dv3orHSGTyewhhD+ZMfwkY9wTgncjsmcQ7f1vvPHGM5sSUGPHjs1prc/NZDIThBDTFy1a9OJbKQud23gCJJ4az5iuQASIwFAg0N7O3r6y43LNxXGhsn5Y1qtaMvmHbCx/LKpLxgWoNEQxUJxCpN+J/neg2kWQBglt/IPr3b+sfYsjgLuolHBrnNKKCSGS966mwuM55gUnScRPhlpbCMMFrVadu/jOGx/8e6vV0tKyDyLubq1d1tnZufjvzaf+vBEjRoxA5J9BxGvfXJQ23WpYiB6TLtRnDKwGkEs2bNiwYaBrtRRG3gwMWwDgus7Odb95K+XJ5/OH5HJN5wBgUxRFdzh9yhj7uNbqX6zVk4vF4tMAMODPBZx4iuP4LCHE+Dc17AWrVq166a2Uhc5tPAEST41nTFcgAkRgKBBob2e7rdhwuWZ8skSRAW2XQZeaVcg1zwZY+tZK+BZPf2sXH+TsPd9artKYPAtGXhoBOyqyYITRi7Ol0rQV993090SemOd5hzLGjkHEVkScValU/vLWSpie3dLS0qqU/bS15lJu/f9kvn7ZTZe57/L5vFq6dKnOZkfuIhh8jAnxMTA2U4kqd8Ux/22hgJcCwD7WwotgrGcs7MoQn2PCXNPV1dWRzY4cJ1B/XATBhzjCSKn1c6ocPlCSpY0iWblc7l25XP5Mxlh3V1d4ieeZTkTvnzyP3xuG8nyt5RvZbOYgzvHna9eu/X02O/Ltnmf/xfO8EXFcmRMEwQnWWieevm+MEVEUfV4Icbjv+8xa+4qU8s6urq5n29raDgWAL3ue906tdVlK+SvG2KPr1q17bVvwpDy2jACJpy3jRKmIABHY0Qm0t7PRyzdcbrg4TiNmUJulrLMyY90D1167o1etEeUfPWlSE7buebkGOFopZbmKl+YiJ55u3Srx5CJD5XL8Qa3lf1mrP/SmgFrGOb84iqL/rZW7qakJikW3Zhswn89jqVSKAKA7WaG/mcPlL6X5NICdwRifAsDnZ7M5GUWx1brUzTkvAIhPALAPGWN+BoDrw7DSKqV8unlE7ruc8cPAwm/DWP6RARvLOR5RqRQfkFI+2NLaNt1a63PEl6xFZa3ZzxhArfV95fKG/6svmufl3tXcnPsWY3x9pVK6oFgsduZaWg7yEH+ppLkQwPJMLvsxBuymNWtWzSkUChOY8D/POR8dh+UfZLP5KcaYfYxRtzDmvU9rOc4Y/YrneZ1aQ6tSaqUQuMDzvFMR8SUhxGtS6n2MMWMB4Kl164L7AVZsyUYYm0NK328BARJPWwCJkhABIjAMCLS3s7aVxcutEMcZazM2jpZmustXrLp/9jXDoHbbvAptnz22oMe0XQYMjwYtgcloSUsUTVu8FZGnTCazt7b470arTxut34UIIxljq4UQz7rB30VVpJRumwhr3M/83FJ6Y5hS6tkoityv+t7YXMWceIoieaS19uZCofBwFEWrhfCMW8+lNTxljFRo8VNa27XdJXMRwIauICjsG0V2Q2EE+yEi24sh+9EGY36cs3ZvDvy7cRyt0NLcl8vnzgcLDyuFD5TLupTPw6cZw895XvCX9etfn1Fftnw+f7Af+GdbhlxKfQNqLTnn/2wR/ktLOEOp+J2FQvPnhBCzV6167f5CofAOxsT/457XFod4CWPRlFwut3cUyTmI9t/d0jil7Bylwrme52WsFW2ZDP+A1vZoY+zVnsdeUsru5yJUSuk1jJn2crn8+uZ40ffbhgCJp23DkXIhAkRgqBNwkadVpRmGieO0tQHG4dJ8sTxzxX2zrx7qRf9HlC8RT7vuepkFcwzo2PKosqgprExb9sBmI0+8paWl2Vox3mr9hUiGn1JK7WmtCdwP+zjniVhya4I8z0MX1XL1c2LHWgtaayegHuKcnx1F0cLN133EiGxWHmmMvb6lpXBzpRKuEsKznAurtZ4rpdqdIXwKLd7RWVz/QH1+hZbCTRagBcBeV+ws/q6padQ7mNBnKakRrH0yk819zhp7RUfHmt+6Bd9NTSM+gIx/XXhesWPdqlPrl7r5vn9gkM2eiwj7am1/JxiGiNgEAAuVUvci8s9xLr7AGJu9fv2a+wuFUe8QAj6PyNviGH8gfD3V42JvpfTN1pojhBAHIMLSOJbPhKH6a0tLptta/D4y/q+A8Gur9XpEyIVhPF7KaDGAvbRSqazYPC9KsS0IkHjaFhQpDyJABIY+gfZ2NmpV8Qpg3hRjjQ+VytJCFM1cfs8NVw39wm//EjrxxMaOu9ygOtaoyLKossDr6Dj39Ufu2cyC8bG5QqHyLhnFJwPCvykt81rr6iYL1v2EPxFQ1YhT8reLOrlXJ56qEaiHgiBw4mnB5mpem7ZDxEusVZ8plUovA0BcPY8151u/AIx9mSNe39G19mf1+TUVmm40ACPQ2OtLpdJv3VQaIJ5lAbNo4Tk/yB5pEX+wfs3riXhqbR3zz9rayWhRjh7dfMrChQvd9GLtODDf1PQdRBxnLP468Lz1AGYpIj6xfv367pEjRx8bq/hLYGB2sdh5f6HQNkEI/BwiHxNF5tJsnk1RUu6n0P4AJTT7Ge/DaHGcUnHZGLPM8/iLFtkU3wsOYBx/IWW8jiM3FjE2ysxbs+b1PwOA2yOKju1AgMTTdoBMlyACRGAIEHCRp9dLM3kmmKqN8WV3cfGIOL5y6d3XzxoCpRtyRXDiib99txkW4FjQMQgVv+J1rJ+27MHbNimeRo4c2RzH5qPFYvH7jKGLOPlu/yXmttCqbgaaTqmly5mCIAClVM/fVRAP+b5/1pZEnmriSQj+Aymjfy+Xy+5n/jVRw1pb2z5tDBwVh5U/VaKSW9/mFpO7X9jFmVzmKkTezABuqIqn8QbgbCG8bBxGP2VcfBvQzPKF+ElHR0fY3Nz6UUT+VWC4tLNjzXfTrefTw/O8g7nnfQMR11ZKpYsBoKOuUTGTyR/tBd7RaPHGrq6OB1paWg4CJiZxFLkoKn7fWjyuyYk3qy+Lomi5lDLLWDCSc3yvEOJD1prXGUeulD3YGjijs3Pt8+76ra2tTcYUWGfn8s768gw5gxpmBSLxNMwalKpDBIjAIATcDuNropmWsalaa59F4eJCLK9cdMc1JJ4GQNZ27LEFYG0zUPCvWyPBFLvnj7I4bcE9129uqwKRzWZ3qVTiD+RyudPDsDLBGN3ktrhykSUXYXIbSPYoqeq1a5Gn6vc/Vkqd7aa8NmfPqXiSnwJglwPg15SCRYhuq4IQwlCUPc/s4QvxJSb4vsbY84KArVu/vms8gFqWLeSnc8YDLvCGznWdv2traxuvjDo7ClWTVniuEGamRTbXov0pM7ykrfkwIuzv8eCB7u61j9aXzfPyB/sZfhpY6CwVuy4BgD7rj4QIPl4oNJ+OyH4Zx6Vfepncv3LkX4niaIFR0Xc4945za560lj8qlcJWxmxRKb7Ey7IDOLBJXIjXDJgnolLlYs7F7Zx7v+XcVBhjexnD4kIh+6elS5du18c0bq5thvP3JJ6Gc+tS3YgAEegl4MTT6mimtGaqMcr3pFpciNSVi+4m8TSQmbjIkzd21xkGcbLVscWoMj9T7N5s5Km/oDAmPtNa/VHGWJt7FAoi6mw266aiylEUYTabdWuTksiTi0AhohBCPBqG4XkAsGwLTLiFc/5xre1t2Wx2LQCUGGPGCTUp9a+lhLuznofMwymM8X8WHDvLYfmuKKr8JMgE5xhtClLKmwDg90EQ7GcAzkBkzXFYOdHLZvdlgEdxJt7tdj5AwBetZXeVyx1uQ836Kbs3dxjwDwoCcSqA7Yyiyg8BYFV92d2WCqVSdMEUfMsAAB32SURBVGomk/k37vHYGOt2EXebwC8rdkWX5PPsmDiO9wDgs4XAjwKyzzOGbZzx9ULwP61fX5oJUFnb3Nr2/wTDo7UxuwvGN1hrH+vuLj8gZclF3Db768Qt4ElJtoAAiactgERJiAARGAYE3LTda90z/VxuqjHGjzrWLx5l7JULaNpuwMZ1kSfPf9sMFGyy0RJk14Z5flfntM2veeqTHc9ms2+TUn5Ra/01ANifMfY053wGY+xJJ6ZcaheJCsMQMpmMW/eEURSVAMAJoQEfq9KvwC6PPADs1tTUxOK4ttwpWZzeXalU1rl8mpqaWhBxVBRFEMex+xWfWx80qvoUaDflVXYKCABGVj9z4sflPSoIghZX1rr8nHCqbQxfK04AkG9Nn71TXD9A2d142xIEzW2+b5lSXpkxIRHLplgsdgAUWgC6vep0Xz4IglZrvcBF0TzPbCgWi64eFmDPIJPpHCMEyzshaq3oKBZXuU1A6Xl429FNkXjajrDpUkSACPwDCbS3s11e754JTEx1C8ZZFC9ujiIST4M0SS3yZBmbbFVkdal7fj6Mpy178JbNTdv1z9E9qG8E5/xDnPOvu32T3hQi5yul/rgJa3DCpGc90RZYjRvL3HX6j2kuD/ev+kTmJI07XITGfZ48ErkujXtf+1eL4rg09ekGi+7UznP5D1b2Wjldmvqpy1pZap+njyfsfZJOrR41FK4eifCsq8sWYKIk24oAiadtRZLyIQJEYGgTaG9nY1eXZmrAZME4j+PFI5S+cj6teRqw3RLxtOuYGSBYMm2nit3zM26H8Z/cubXiqZb/iCAIDjfG7IaI/xvHsftVHB1EYIckQOJph2w2KjQRIAJbTaAqngywqcpon0fh4lGxvfIlWvO0CfHUNgMEn2xUbE2lOH+EMtMW3PP3P9sOAArVKTY3Led2EKeDCOyQBEg87ZDNRoUmAkRgqwnUxBPjU7VSiXhqjc2sl+++9sqtzmsnOCGNPLXNAM4ng1UAYWVetrs8bfHWT9vtBLSoijsbARJPO1uLU32JwM5KoCqe3FYFSmufh+HiVmVmvXwniaeBTCJd89Q2wyKbjFYDRpV5XseGacv+/mm7ndXyqN7DkACJp2HYqFQlIkAEBiBQE08cpyrlxFO0uFXJWS/feQNFngbAlWySOXbUDGR8stUKoFKc1yz1W522I9MkAsOCAImnYdGMVAkiQAQ2S6BOPCWbZLrIk1QkngYB57Yq4P6oGVx4iXhyWxXkKqVzlz90V5/nw22WOyUgAsOQAImnYdioVCUiQAQ2E3ly03aVcEmrNrNevuO6mcRrYwLJPk9B2wzL+GQdR26H8XltVp07/94fkXgig9npCZB42ulNgAAQgZ2EQP20HYmnzTZ6EnkK2mYwLiaj0WDLpXkjjTl37u3XknjaLD1KMNwJkHga7i1M9SMCRCAlkDzbrjQTkE01SvksjJe0aDVrPkWeBrSQWuTJPZ4FtAQMw3nZUnn6kgdunUMmRQR2dgIknnZ2C6D6E4GdhYB7PMua7pmIfCpK67MwWtKs5Kz5d9G03UAmMOHYYwtdftsM5GyyNQpspTLPr3RNX37fHSSedpY+Q/UclACJJzIOIkAEdg4C7e1s1Nrumdx6U7kEX4TRkiYdz3r5rmtozdMAFrDvV77SXC7sdrkFTJ5tB1E4L2ej6UvuuJnE087RY6iWmyAw/MVTezt728KVh3BdKYAKX1gxZ457YCMdRIAI7GwE3LPt1lRmMiNS8RTFS5p0dOWLd8+irQoGE0/53S5nTEwGrcGE5Xk5FZ638J4b79/ZTIfqSwT6ExjS4mmf/z71MKblrgwijrFJnmDtHrEdWYW5XAF0rBZBW2bhwquuco/R7v+E67SuU6Z4bSE7p8nje6FVVyy55Ya/kRkQASKwExJwa55WRzOZ5VO5RF9EcnFelme9eB+Jp4GsIYk85d9+uWBiMtMGbFiZl1HxefPvuYbE007YfajKfQkMafG0x9dPu8DElQ+ANRkOaBEAjbWgwSJDVL7w5gTcv33uTTM6AHFg8TSp3R/Z1HF7wcIBzMKJS2678g9kBESACOyEBHoiT3wqU5g8GDgrK7Pm3301RZ42FXlCPhmVTsRT3sjz5t9zPYmnnbD7UJV3IPE0dsrpd4Vx9AkwZm3g+WvRMtTGAEcGYakYjh7Z+lMhc3fOvek8J57cr2n6isH2djtxUru3tqXrRtZVeacx+M03Hrj2f3vSnXeeHUB0uYwQ2qug2tudKBtYmJE1EQEisOMQcAvG13bNROBTUYGPcbw4p8JZi2+nHcYHjTwVxl6OyCaDkmDKpfkZI6cvuecWEk87jtVTSRtEYEhHnkZP/uZtFuEIQPv9WLM5IlRu1g5GVmEorzteeuutkRNDI5ZuaA6EaA10lIU4BghY2FHZ0DUqmFDs4h3X5cGfiIDn2BK8rLHcDAFA7IvOtVBeC7NnyyTLSZN4i+c1A8+N4IZnMbQmG4XdkK2sXzFnTqVBbUDZEgEisD0IJJGnrisA2fFWWR/jcHGgoyuX33bTrO1x+R3tGm7arlQYezkX7vEsEmSxc34zE9MX3kaRpx2tLam8257A0BZPx37jNi3DI6w253SM3+2ejarf3m7cZ/sec8roddpOyvrelxmqg0HFyFEsLMryIyG311SsuDDH/EN9yx4NFExExCMMB6nQPBrJymXdd94y3+Wzy1HHjylW4qN4LjuJIUzkYVz2yuHjQurbmwvysZfmzHFrq+ggAkRgRyTgNslc1XUFIptqtfVRyiUZE1656LbZJJ4GaM/a41mAwWSjJNg4nF+wMH0Jiacd0fqpzNuYwNAWT5NPvo2jPQK0vkVI8z8IqD3OkaNiAaIutOTmvt7RYius41wRBJOsjJiJyiuRgQZkIyATlIuxPDYGc3ouyP2HZ8AKZZZZaYvG52N0wDPawoM8XH/+2u7do3xudTv3xaQwjoogzeoscNFk+W4BYLRhzWvfX//YTyhcvY0NkLIjAtuNQHs7G7eq4wqwYorVJkAVLQlMOHPR7bdctd3KsANdqCaemNvnSUlQ5eL8UZnM9Pk3ziI/uAO1IxW1MQSGtHjKH3fcjwLLjtSRtkZCyRprlVWIAkBZ2VkojDjFMC24l70Ula4wqe/NKPyjQqkBsm9XAPspYR4GhAsA4SPc4iNcwwMW+DIQ8F7NcGqsVIYp9gWpKi1NI/L3xmF5sQzj26Tkf81mvVwe/A+D1l/UYekNFq75r5WPPOKm72gNVGPskXIlAo0j4CJPK964gjExBRn3mYqW6tK6mSvuuY/E0yCRJ8TmGZ5gk5mR1oaVV1q8YPpLt9Cv7RpnpJTzjkJgSIunMaeddmvcXfkoSFjggVhirdXaaiutQs11uTXIX9cBlSNbRrSdbGJ9e7yheNvHSutenbP//naXRcWs4eUC5KBoK3hDkBEHWWangQx/vXL27HLbMScdyvzgNOZ5h8ow+k8dy/cEBe98FUfX6lJ874bxb3/1sJUr+YI4e4gw6viAwbttacMXV0E8H+bM0TtKA1M5iQARqBJob2d7rC3NNNpMiaPIBxkuafXMzHm3UORpIBtp++yxhcxubTMQYbLVsbUyfoXHcvryO2mfJ+pTRGBIi6ddTj39DhPpI8Cya3yFv0BhjYwBYiiBDFDnC4VlulK5MAiaJwHgOd76lfcvvfXWsL5ZJ7a3++tWvnG7MGqCNXDKyltm/9F93/q1kw/0MplTgnzu/fEbG74AnveZbME/QUeV8+y67odXzLk52Uwzc+wJe2etd2yWsf/Uq1edtHps8x96FpiT/RABIrAjEcBdjjvrCuYez2JtwFS0JKtLMxfcfgNFngZoxQnHnlnoEjBDc5ysrbFGqfke4rQ3bpzx4I7U6FRWItAIAkNaPI096Yw7QdsPo8WzX3tb/k6oLhCvBzHu5G9cjJD7Kmh7UdBVunvhXVd19RdPxbUdt0OlawJYdcryW+7oFU/57MnMC94PHaUvIBMfzzZ5p5sovDDs6Hho1ZwfrXH5BEefND4Q3tSC4J+Rq1875o3OdzwFj7cnv/obisdhU6Z4iyJ8H/jZfbXgWoYSOPPA8xiWtATfy4BnALh2wTPetwrJZ+6ofdebRrvPkuX5dQfjwHvSDkRjgGsMCm1TafuXZ6C0m08zYB021YjJ3mGu0qxfqtpng73WJ9+SNLX0A12r/3cD5denUaC3zP3Tbpty9bOa1Fw2d/Q/ybKNfc9Ge7X1z5gDWLfdW7VJOECY2KwBt8zRHellODCL6N67f9Yq9EVgJXig0f8iB3YEs0awKFwaRJ1XLrr/elowPkD7uWfbrRdtM8DzJyuGECm5kml4CC08a0px4lMyGQZaG0j6lmsJXt9mPOk6TLl9ZKoG0N+H9L9u4lM2dbCNemOSumYXtVP5pvNx5TUgQScX0z023OfamkNsNHBf2IyXSXIOjUzScs4gjCXkMhkwoQQw9f6nZon9PxusXu6qGpirOXN+NuXW50i6sgbjvuvjn+tTcdCYbia9sQ/YVN8foFzcgDERJkVyQQT3RkrwtAZH1n3m87SQpTAEnstAOY6tZgy0z8G4V/el5AAGLd9Mu/dYjdvIsf/BnfVocJdjlqFrAnD/MgDMA5BhF2Q4QJ75wCSA1K4MGZBKobFRMCIjFqDNPzX/lku7N2laW/nlkBZPu5989h2VSB2hrZ6+vrPlLtg/2WC892hvt3se/83/Zix/jpbmDzIs3Rp3Fv+WCVqUbo7HWGC7iGaxkMnoWj+OJxgwpyyefUsinsZNOflAzfxTtPDfL8rm/ymp98w3Z2dDGD6qQnmr7qrMDZsDITPigx5jJwTG7Mq71v3biv33fn0gEbeV3BuW/KCjjsqvwObzrBCfVUxIo6xlBtD3PYysRssAuDXOm6UHpp3DuI2yrOt47htnv7XXajpbW+jV+x32SVt3SnJqsqVp9cPNVDdJ6y5Qfa1PXssnGTPry1VfvsG+65vGuvOTLGrXqsuyzzWTNBYcLFeH2mvNo1kDtkqtRq/3tT6jlOxgadDlkTSES1PvFAdYUmcNADLbU/Y6FjUqPQ2aaD7EPmW3DGyP+h24XIgDeez6cjnnNVBb1j5EN4hVi7Gxa7FJA6cH67XATRpHvc9NSud2ZqvqLvfWOIA2FU/MXTvJl7uX5EuGBri1wFCAstygyI5mIFpARsjicGlOh1fOv/cqEk8DtILbqiAcscflmovJkjGQWkcmkmtQmxJoA4EnUDAEZTUYq1GjtRbTblPtZuikDgPnKVw7Vf+lRj/osUnTsM5PVbtNnQ/bOLO6a6SOqu9hddq3E1+QeIZqGXuT2fQT19ctJiM3A6V1IhY93wMpNTCGwI3znibNJDnc24H8aN+e2sfXOp+cyP16f7GxL0m7lwPgemJ/P+3Q1Dpg3Xf9+2xCo758AzQFOm9hXIOBQEz6vdsolSd9LfFcqTdEBKUVgO9b9+o0DXIB2o0mSToORrsy9SnERl6kp14bf5M4Y9flGToPJcDEbpxA0J4B7lmQUTf4oCBnhRPqYMADxQKIjQSOOj9CwCNC4KUvzZ61fJOGt5VfDm3xNPWMO7pieYQGvA98/wluUtedExpQG61l95ImrznDROYSqdXbIxv/MeTRnxnwyEdvvC/47lIXL2FGnp8B3N8DduJL1133hMtj76+dfGDsi1O1F/wzD/HfrcSOzIjgPhVFuxgZPWY5PiMZz1hkH2QMDledXb874LWXTn788ceHbNTJ1WviiSc2ra/4V0vAryjDY2aZRW1QcI7WY1hRlWTBvfMHiTdzFuBGGueUqqLCOcB0P/dUZNQ6ZB934D52uqLmdurVWOo60OWT+IKaWKk3zjqx5LpY6m6Sa/Ux4Z7P+uum+lR9vuvvoAbqEVuSZgCt1q9kiUPoEXz9xGaSdlOCr97zV+te5V5jmiiFWj714jJtk15eddVJGrRf2mTcqjnd+nL1tHFN4/YbZfrn0595tYq9yWrt18+t9BYpGfiqRdxoSNt4uHEn9hS4900NCzAQ6LnHDgBzrtqJ2sSqnVt32ZtUZ2nlFBcYK9xtBHhMoIu8sriyNGtKs+bedR09GHiAbrLvV05pLheyl2vAyZohIBNGS2VAaeYJjyX3W26ItdpFPFyAAawTULXh3bWBdQNvKp7cqxt4B74Jqn4+oDjvWzjnUmoyvHbWRrYzQACjjxSxFrjrb+AcX5ph8q56XloHBMvcDU4iHAEZS9IobUD4PrggiZQx+NyJ85rMT+ufurGBbvYGv+lzNlqTXYN5rYHz3fhaie9N+vfAP25Kql7Xv/vgqrZXcqdtEs2YHK6dXXZJn7IWTCKPXBSOg0muhdY4PYocbIIhvTN3cUlnJwPqopqbrFW4qrprfjUplxOKie0I4CwAHSOgYKCFBW1CAFu2wmjrSQ2+FsB4YGPwbSQj63GbbRX6gUDbs1+87apFW6mPNpl8SIunPY791i0lhE9I5IHl3LW258zLQ43CqAhleEMW+JVWNH0OPfGVCo8nhibMaGNthmfCUSNHzH1j9aqp+QDbM9ocwBic/NJVVyXiadxXphyI2ewJxhfvUd04afUdly0dO+WsL1mwJ6E14xlD3zBhDNgubu1TYcf6S9fdd+PT2xJ+I/IaPWlSU2b0npdFCr4YKSuZ5RAYxFhJ5DmB0krXJ9Ciu9NJXFn1PsQ5j0TxOHcImEyhpOaeuoNUC9XSWOcsjDsnTYbO8dR5MHT3oIkYcA6n9z6sj6RIHFYq1NLXXqdYN8gm13T3r33S1Hpiz8CcliMpaXK/1Dd2tiUypq+cSVn0lK++sZKqpjn2Cr7+d3K9JdgoTQKt6vD6MU2v2et3+2mHuvL0v5nrESXpLWHfaF6PCqknk5YriawNMmSldagJtfo767ogUjWNuyN1sZ+eaONGCiqxuaR+BpjlA8UD0mslNpPk13t7W+WftEjVHhJbUs6YXVs5x+4cNCZTBi6Q5yrNwaDWMhkpOMuA0c4sEbhWYCvdy/M2uvaV+26+uhF9cUfP04mnDo4XA2f/zTzuhIPVUrspLBSeYGEUp1GmVDQlZpRIiOr9FkscjQvwIHDH3LrIhU6CuoPdWCTRz/6jUn30udq3+xhsnQ/o8Td1vqSv30r9TSICrHtfu0HsGxtxgVt3jVAqCPL5NOLkhIQvEkGVTI65qJtWSdTT2V6tT1dlQxLPqvX9vq9pyn43o1X/V/WH/YwnSdvHV/bch/R0y1qaVAj25rORXEv6j+uKtTS9/TyN6rn/ceDGiSB3tgH0ELRVaaeqiSdjwFSjcK76sZQ2YEFSs8Rfu1/Hg0rsIh0DUn/jvk3GmNpNYE+osdYWaZrem0gAXZ0W9UUWdFT1YlkPyuX1NhMYCMBYPzZWxO5CAUge2HJcsRx0ZnQGHgqYPe/5m65esi375JAWT3sd881vVxh7j0SWibRxohZ84do8RlCxGFXIP2Qi78HFs3/Q9fbJZ/xLhUWfiZidEGuQzPDlmUzuaVsq/0/Bh5MKnrc3M/bKF6+77HkHcI/JJ++FvvdZEQTj5bL1Fy57aPYquP9+lv/V7z8cMP8TaOxeSpnQavMMaPlo1903LNiW4BuV17hJk7LF5lHHoxd8WDmJGUrMcc/dF4LIe6gcRZ0EXpMBtWflifOCSfzauYF0Bjo1Xmf5qatyZ6UTVpiscUgNPDX01OEl4as+URE3P+6u3XdaK502ch0s+a46fvcVGWkJap/V8uk5p2faLBVWrsz9J6MGYzyQ697ImTkXkIhDNz6k9a53efUsakzSNLUulXKq/67/3/2ZDpR2c9zT4ap2P19zOtU2qWuzLSlXVc6lzrKubV00Ib2xTutWuzlM2w3ArWfQDKwbIHUtajkAC6dbqmmrgf/6NV7pe1efWn6o3bWqaRLJVBWtydRzzeMmJpdMJySW6wbzdIqFMafQOHBPMNTSGCWtArf6QhrDjeRZ1Ots9+oHlt53908b1R935HwPmzIlt0JmJ2uAj6HHrO8JLkAAMg/LlZB5QcC4x9EtRlHuN9Aydg6kx1KYZpYngzEHYV1UIAJPR0kr14RGalNueihZnZZ8nPoL92f91FRt/VD1hs7ZqBMzVYHtjMDFN9wtdiLSB1gZlcQiq/4r7VdOYac27cRQEm1CF69M37vVPcB5YlPAOEhtbOTW2LlIS/U85aaEmUhvNpOi1URU1TdWo/OOQbJ+os5v9fSlxH8aYG6tTjVN6lfrKdX6xubTJNySzuPqN/BtZOJXXbLEx/Xln0QJq1NuSilQRiIXqUJNRDQYUEolEtQXAiphCBnhRBOA00qOrJvS5EKA5/sQyzjVc8nY4MYNl0dvuXpGB2tTX8s0MOPGjaoPdWbAdMIPYrde14PAD6AcF8HLMmC6CLxSgrzhNmN9CCWDskbIFHIQq5Lvh92/NUzevuSee1Zvy/44pMWTe1wK7L8/wsqVCGPH9t5suL/d0dFherYNaG9nMHciQutjLEn7OAAc8aYlu0XmkybxI/bfHx9vP89NdPeOgpMmsfTzdtcz089dPo8DgyOqmOfOtTBnThIp3pbgG5qX49ba2n8BS0MvSZkTgaFK4DAAeHaAwh0xdqx93I12A/wQZajWZbuXq58vcSzd4XjW3tf+Hqxs9em2e/m38QUHsqNtfAnK7u8k0N8ee2w11QnbfAwf2uLp74RIpxEB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Tw/wFect3pBdE4M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data:image/png;base64,iVBORw0KGgoAAAANSUhEUgAAAxkAAAIRCAYAAAAmx3AmAAAAAXNSR0IArs4c6QAAIABJREFUeF7snQdUU0nf/9N7QgiE3kE6IoIiigqI0gQrdlHErqx9V9RVXHXtZa1rV8QG9kXsgoIoiiig9E5I6EkICen5MzmGgy66Pu/7/F922bnnPOdx4d65M5+Ze5nv/TUkAh6QACQACUACkAAkAAlAApAAJAAJ/BcJIP+LbcGmIAFIABKABCABSAASgAQgAUgAEkBAkQEXASQACUACkAAkAAlAApAAJAAJ/FcJQJHxX8UJG4MEIAFIABKABCABSAASgAQgASgy4BqABCABSAASgAQgAUgAEoAEIIH/KgEoMv6rOGFjkAAkAAlAApAAJAAJQAKQACQARQZcA5AAJAAJ/C8IfPz4Edfe3k4TCAQYX1/fum81pVKpkKWlpTgcDkfCYrESIyMj0f/i1vBSSAASgAQgAUjgb0sAioy/7dTAjvUGAiqVCnvixAmtx48fmzx8+JDB5/NxWlpa0qFDh/JGjBhRvnz5cgESiVQcP34c29DQYHLv3j2D0tJSCp/PR5HJZNXo0aMrhw8fzomKihJ05ZGcnIwXi8VaqampekqlEqlQKJBgk9vU1ISvr6/HMplMib6+fsOFCxcqvpdjQkKCVlVVFYPFYlFFIhGqqKiIpFAoUHQ6nXf37t2PCARC9euvv+pkZGSYPHr0yFChUCD69esnsLe3b5dIJMjKykoKDodTmpiY1K9Zs4bl4eHR7Qb69u3bVIFAoNXY2IhzdnZuxmAwQl9fX/lfbM5R586do7W1tZGWLl3KQSKRqu7OT0hIILLZbOatW7eM8vLyAEeMrq6ueMmSJbVkMpm1cuXKdnBdbGwsytTU1ODhw4cGWVlZ9Lq6OvSwYcMEpqampUFBQfKMjAzms2fPDD5+/EiQSCRoExOT9kmTJtU5ODhUzZ49W9L1/i0tLVo///yzR01NjZVAIMg1NjaWCQQCbFFREbGiogI3aNAggbGxsZRIJCp5PB6uuLjYYN68eS12dnaNKSkp0oyMDIOcnBwyAoFAmpubt3t7ewtqamqwgI++vn7r5MmTOdOmTWv6nnmcO3eupb6+vnLcuHGNX+MP2gFi59y5c3gul2tSU1MD/h/L5XLxjY2NeF9f3yozM7PGBQsWfDZ/KpUKdebMGfKHDx/MwHqTyWQoPp+Praurw+vo6EhsbW0bxo0b19z1vgcPHqQVFRUZPHjwwIjD4eBsbW3rlyxZUjN37tyWruNJSUnBtLe3a589e9bgzZs3DNAPExMTeUhISElwcLAoJSWF8uLFC8OXL1/SwJo0NTUVDRs2rHnRokU1np6eQvAMadoDbVVUVGiXlJRo19fXExkMhgKsg4qKCkJzczPOwsJC5u7uzjYzM2uKiIgQfskVPItkMln/ypUreu/fvwdrDjF//nyOTCar3r9/v3r9fO0ICwuzq6ioMGhvb0eOGTOmwcrKqnrx4sUiJBKp1FyjUqnQmzdv1mlqatLHYrGItrY2dENDA14ikaD09PTEXl5etcOGDeM5OTlJNddkZGQQnz59qpuenm5w//59HfBzBwcHkaurqwiHwym4XC5GIpFgMRiMQl9fXxAREcH28fFpQyKRmucKGRsba/zixQuD/Px8rfr6eoyRkZHSxcWlxdHRsXb37t2d4jgmJoZZVFRkmpWVxaivr0dbW1sLhwwZ0jBp0qT66upq8sGDB00qKyu15HI5UldXV+bn51fft29f9ooVK3hduWRlZWHLy8upSUlJ4N0HxosH774xY8Y0g3cW+F9VVRXh/fv35PHjx7PNzc1ZsbGxrd+zzuE5kAAk8M8gAEXGP2OeYC//oQRqamoYDx48cHv8+PHMR48ejeRyuQZ0Or3Jy8srddiwYXtnzZr10cDAQLh//356e3t7xN27dyeUlJS4tra2UrS0tETBwcH7hw8fnjB79mywyVcf4eHhuPHjxxuJRCL3nJwcf7BhlEqlGIFAQONyuXpNTU06WlpaPCaTeffSpUs7v7Yh74oUbCDj4uI8ORzOEDab3UckEuGLi4v7yOVyspaWVjaFQlmYmJgojY2N9cnKyopMTU2dBjbfLi4ub11cXErb2tpw1dXV9lgsVmVgYHB//vz5ZwMDAzv7/OleyPDwcMLYsWNdJBJJ39bWVh19ff0MCoVS0N7ezp00aVLnRvHL6U5OTqaVlpa6tbW12ejo6MQtWLBA1t2SSEhIMKutrR2VlJQ0OTs7G5yvraurW7NgwYJTBAIhbu3atdXguoMHD+KpVOq4u3fvjnv37t1gDoejPXz48FdWVlbb/f39BS9fvgxITU2d+OHDBxu5XI43NjYunTBhwjU7O7vf586dC0ROZ1+rq6uNAgMDVzY3N0c4ODi8NzU1bW5ra9MpLCy0KS8vNxwyZMhbQ0NDDoFAEDc0NNAzMzMHhYWFHQd83r17Z/jixYvx2dnZ/TAYDMrCwqLU09PzPZvN1mpqajLU0dEp8Pf3v4bH4wFT+bfmEqyD2bNnr9XV1ZWOHTv2j6FDhxZ/7bGJjY3FkUgkc6VSGVFXV6fN5/O1uFyufkNDg6mfn9/vdnZ2d2fOnFnaZWOsFnm1tbX2XC53BtjoS6VSHI/HAwLNgMlkNpmamj62t7dPZbFYxbGxsWB+VKdPn3bNyckZd//+/cl1dXVm1tbWyVOnTj1pYWHxpOt8A+GJw+EGnz59elxWVpZvU1OTmZmZWX1wcPCWkJCQsocPH9plZGRMyczM9FQoFECAlA4bNix59uzZ5xEIRKmvr28bGP+JEycwKBSKIRaLverq6gZwOBwjXV3dNj6fTysrKzNubm5mmpqaSgYMGHDZ2tr63rRp0wq/ZATEtlgsDktMTAx59+7dIKFQiJsxY0aiSqU6cPjw4a+KdvAMBQUF7amtrR0nkUgQo0ePvmFtbX1q8eLFZUgkUi0YEhIS0HV1dUDID5VIJKPAz0QiEamxsVFPIpGQ9fT0OPb29olMJvM1i8WqjY2NVYuErKwss+TkZL+MjIyJjx49CkQgECgbG5vivn37FhIIhLbW1lYqEGlYLFbOZDKLBw8efA2JRObV1tY2gzaAqEahUDPAWsvPzx/E4XCYJiYmAmdn5xQ7O7sLe/fuvaHhsGrVqoDq6urIrKwsv7q6Oq0+ffp8HDx48O2oqKg7hYWFfQ4cOBBVXl7uJRaLccbGxuzhw4ffsre3v7pmzZrMrixzc3O18/LyXJ48eTIjOTk5oLm52YROpzeOHj06GbBSKpXYyspKk48fPzqNHz/+qqmp6amNGze++4e+6mG3IQFIoBsCUGTAZQEJ/H8kAL5aJiYmEhMTExmVlZXbm5qafIRC4UcPD495AwcObNy0aZMYfOUEm4/q6mptoVDolZiYOJPFYg2JjIy8oKWldcnc3Lw4MjJSDLoJ2lu4cOHE5ubmAD6fTwwJCTkjlUorKysrxS0tLWiRSITp27dvv6SkpJmNjY3t6enpCy0sLFq7fkn9crhgc1ZWVmZy4MCBiXw+n0Cn0y+Ar6pYLFb31atXk3g83oDt27ePDw8PF2zevJn08eNHbz6fv6mkpMQeh8Ntd3d3v4pGo1HAstLU1LQSgUDYYbHYjIcPH4J/d1ocwsLCqFgsdh2DwdAzNTUtQaPRlTdu3Jjj6en5wNvb+/60adO+FCWdXZ03b96U2tra8Ww2G0ckEqe+fPmy2y/KCQkJuIaGBmpmZqZeQkLCAV1dXSdXV9eHAwcO3IBAIJpiY2PVm71PX/K13rx5o3vjxo2pXC53zuDBg6c4OzsXjBo1Sl5VVcVsbm523LVr115TU1Oxu7s72Pidc3BwaPpys//8+XPH+Pj4sWDDJJfL9xoYGMjt7Oz6P336NDwzM3NUVFTUJiaT+ZLNZgNrhBaVSvUyMTHBk8nk3MbGxsK0tDSzp0+fXnR0dGx0d3dPQKPRNzkcDviCHPjq1augiooK8smTJzdhMJjc4ODgbr/0gnXBYrG0+vXrd9Lc3Jw8duzY+I0bN8Z/bWkvXrx4MAKBmITH4ykqlSpeJBKVo1AoKzwePwmIIRQKdX379u0vNNenpaVZ7d69e2x1dfWgFStWxNXV1ZVUVVWJwJoTCATEoUOHeickJASLxWLE9OnTE4lE4k1gNdq3bx8RiJjCwkL9ly9fHkcikVba2tpPTp8+vVFbW7tC87UebDrv3LlDPn/+vFZZWdkcPB4/MiQkJE5HR+ehk5NT88OHD/H379+35XA4l2k0Gp5CoVx2dnbeu3DhwhYvLy9gWVK+evUKCFGXAwcORNva2jYOGjToWXl5eRYOh5PzeDwUl8slyuVyewQCsYzJZLIIBMKlgwcP3u9GZKBlMhkQJWbHjx9f0NTUNFdfX5+rp6c3/s2bN5ldrAOdlwKXOYVCYRIYGHiMTqebOzg4PLC2tt5JIpFaNm3apLZ8gXMaGhocV69eHUkikZQLFy68k5mZWQaYNTU1YQwMDIwMDAyGHT16NNTW1vZ9QEDAtfXr1z8BNwHXJiYmUtLS0gZyudyDTU1NRigU6tCAAQNOEAgEBY/HQ+vp6QFr2MCGhobxqampNkOHDr0/YMCAa5s3b04HbWzfvl1bKpX2u3fvXnh2dvbMCRMmxBkaGl7DYrHZO3fu5GsG8+OPP1LBPCEQCO/MzMwpKpUqwcnJKXHGjBn8oqIifE5OTujjx49nVFVV2S5dunQHiUR6rqenV9WN5Qt94cIFQkpKCiMvL29zW1vbSIlEUubj4zMTWEGANUxLS8sCi8WOpNPpGAwGk7hx48a3/x9fx7BpSAAS+D8mAEXG/zFweLt/LwEfH59Dzc3NgXw+P6e6unpidySeP3/ed9myZYsqKioC9u3btxuLxd6aOXMmB5w7e/ZsglKpnFhTUzNWIpFIaTTatTlz5qRZWVnxPDw8Or/sP378WH/Pnj0RKBTKYPv27ScwGEznZq67e8bGxmLAV3gEAuGCQCAKDx06dPzTRhw3ceLEULlc7vvjjz/uNzIyqrW0tBTPmjXLXS6Xb83NzXVvb29fW1paegZs2hEIBBBAE3JycqbV1tYC947QixcvymJjY5Xnz5/Xqa2t9bx27dovurq6D4cNG3YLi8UKcnNzIwoKCpwQCMSDpKSks1/GKADRADaGx44dW9Hc3OwvFosrxWJxAJvN/mYsA9h0o1CoK5aWlm5Dhw69JRKJfkpMTPyTpQRsbp2dnSdJpdJFNBptQlZWVjPYEALXGrBpdHFxSbC3t28NCgo69+uvv57rjl9aWpprfn6+E4vFkm/ZsiUBnBMfHz+ow1Vt1rNnz8bHxMQs9ff3fwZcTsB4tLS09AELBAJRHhkZ+c7NzU0rNzc3zdPTszYwMPDspk2broI2zpw547hjx44lDQ0NY2fMmBGPwWCOHThwoLK7Ppw+fZqqUCh8d+3atValUhnr6+vfzcjIWNzduXV1deTQ0NBpQqEwavLkyZcpFMqNVatW1QBrmkwmc62pqQlTKpXJR44ceQL4tLS0UIKDg5dgsVg3PT29ioULF/5mbGzcpBEI4Cu5mZmZxc2bN8M5HM7wtrY2RWRk5BZ7e/uCMWPGCDRro1+/fhf5fP5IuVzexmQyk/r377/z1KlTrK5WIdBfPz+/2WQy2W/Dhg170Wh0icb9ytTU1AiDwTxmMBgEEol0Ki0t7VfN+N69e0ffu3fvoLdv3y60sbEB7mkP3dzcns2fP79GY/0BY9m8ebNuZWXlcGBFUKlUD65cuXLta28kYIWcPHnyvKqqKmClYgYFBa0KDg6+NW/evD9ZM4CLkVgsjsjNzfUnkUhYY2PjZ7///vsWTdtAJFy+fNn0/v3762k0GoXJZKZs3LjxqqOjI1fTvyNHjlDEYnGfpKSkqMbGRkc8Hp978ODBQ1KptErjTjhixIi+KpXqXG1trWWH9XJrRUXFXs09VCoVZvXq1cYlJSVDa2trFwoEApKent6DlStXxo0fP74AnJeSkmKzZcuW6enp6cujo6N3Ozs7J0ZGRpZ8yaCwsJBaVVXleOXKlcUymex6fHz8Hc05p06dGnH8+PF5BQUF/S5fvvwDhUJ57evr+5mr1JftjRgxYg+fzx/L5/NLS0pKgCVGfZw9e5aOQqEcGhoahsnl8ocxMTHQkvHv/RMJR94LCUCR0QsnFQ7p70nA398fiIwAgUDwvrS0dFJ3vUxPT3dasmTJourq6qB9+/btQCAQf0RGRtaBWIPCwkKru3fvAvcnbQKB8EdKSso+BAIh686F5pdffvHU0tIy8vHxyf8rkQHcr9Bo9F46na5NpVKf7t69+4ymb9u3b7fBYrF9AgICPhAIhIY+ffpIgMhQKpW/5ObmDhSLxWs7/LdPa87PyMiwmTdv3lLgTpGVlRXk6OgIrCjy+fPnu8hksiW5ubnD0Wj0lszMzKtJSUn4ji/mLpGRkfvIZHLZxo0bd0dGRuZ12TQBFy7t0tLSqc+fPx9XX1/vLJPJStvb20f+lcj41EaCtbV1f19f3xt8Pj+mO5EBzhs5cmSYSqWaI5fLZ6empqo3SyqVCl9ZWWno5OR03cHBgR8SEnL2l19+udDdnAFXFqFQqCUUCoF7W1l3IiM0NDS1f//+jZrr4+LinLFYLH/q1Kk1CAQCfDl+MWjQIPbIkSPBfdQio6amhujs7Lyiw6PmR19f3zcqlWrl7du3O/l07cuaNWsMlErlyg8fPtiVl5fbCQQCTnJy8iSlUvmZAAXX5OfnG3b4wM+vra2dvXPnzvV0Ov3JtGnT6oEYSExMJDx+/Hi0QqEoOH369AdgiWhqavK+fPnyBhKJxI2Kitrf2tqaBoTjlyx+++035ytXrkSUlJRMnzRp0iE9Pb2E2NjYcs15fn5+J9rb2+1aWlrIfD7fcNSoUSv79++funz58vqubU2ZMmUygUDw2rhx435LS0vgmqa2Pjk4OBiqVKpHNBqNQCaTT6ekpGzXXBcZGTm4rKwsorCwcHJISMjaoUOHJs+ZMwew/ewAQqPjoz5+7ty5EUqlsvDs2bPPvva2YLFYOuvXr59UVlYWVVpaau7s7PyCyWT+funSpQddnzkQA3Lv3j3rjviFLVQqVYlGoxVKpbLg0KFDWzVtb9261biysjKwY81vd3R0jAsLC4tbvnx57pf3BoKfRqN5HTp0aA0ajWZGRkYek8lk12JjY9WiGogMJBJ5lsPhWIrF4m1lZWWdIkPT1ooVKxhyuXza5cuXF9NotLbhw4fHnT179jD4PbBIbdq0aVpmZuaqpUuXbndwcLg+e/Zs9ZrteoC1B9zbzp07Fy2VSu+ePHnynub3Fy5c8Dl06ND8/Px8t4SEhCV6enpvPTw8Oi0h3fH09/ffzePxxvF4vPLS0lK1mxg4wHzcu3ePUlxc7CkWi4s07oxfmxP4c0gAEvhnEYAi4581X7C3/2ACgYGBR5qamoAl431JScmE7oby9OlTp+XLly9msViBe/bs2UmhUO6AgOMDBw6Y1dfXjz18+HCMq6vrH/Pnzz8dERHxmQ901/ZUKhVFIBAQZDKZlMFggADQP20KNecDkYHBYPbIZDIrpVL5asCAAUfCwsKEiYmJwJf7T9fNnTvXXSaTbQX+6mKxeE1xcfEpTVs5OTkmEydOXAq+aH/48GG8UChsBu3cvXsXfDk+YmtrW9ThorPn7NmzTzUbPgaDcc3CwkIrODg4btu2bSc0bSUkJFB4PJ5NamrqbCwWa8Rms61YLJYMi8X65+bm/ilgtxueCX369Onv5+d3s6WlZe3XREZwcPAYIDLwePysW7dudYqMoqIiIw8Pj2sODg6tQGTExsbGfe/yA5aMuLi42c+ePRv3888/L/X19VVbMr5yvUZkcPz9/c9u2bLlCjgPbF5Hjhy5gkgkrhs2bNgrBAKx5u7dux++bAMEKufl5Vk3Nzdv7NOnz5vbt2+719TU9N23b1+MSqV6ERkZ+WVArtmCBQvmVlVVRYaHh18gEomJhoaGxatXr27/IkAZOW3aNL2OmIRfCwoKfEUi0S0Wi7VWs+nvbixOTk4T0Wj0LiMjo0o0Gr2hY94zNOf5+fmdNDMzqxYIBK0vX76M9vb2fmVgYHA6MDAwIzg4WKI5b+7cuROJROLAFStWHFEoFHVA2ILf2dnZGXW48DzW1tYGlozTT58+3fZpo4pxc3NbIZPJliKRSL6WltbU9PT0/G/Fr2RnZ5sTicQ2BweH5q/NKRBjly5dCqyurg7m8XiUkpISBxQK9dvJkyd/Hzx4cKe73qlTpxgcDqdfWVnZTF1d3XaVSkVob2+vOnr06OZP/QMchwmFwg1v3rxxx+PxSyoqKhK7c7vS9AW4WtHp9DAzM7MsqVT6w927d7ngdwEBAa5IJPI8i8Wy7IiJ2lJSUrLny/4DK151dTXNw8MjDoPBDKdSqc+KiorGIhAI5dOnT6127do17dWrVysXLVq0A4jorrE3mraAyGCz2aanT5/+QSqVJp87dy5Z87uuIiMxMXEpgUB4+z2WjJaWlvE8Hq+soqJipIbLoUOHcEKhkJSdnd36tefze585eB4kAAn8/QhAkfH3mxPYo15KwN/f/yiPxwtsbW19V1xc3K3IAO5SK1euXFRZWTkKWDKAxQKIjLCwsCFisXjfy5cvXUgk0k937949/VfZg0C2IvCx8K8Cv0E8CI/HCzpw4MAiqVSqN2PGjMvDhw9PtrOzq+4uxeq0adPcOwJ/fykuLh4kk8l+/PDhQ6cl4/r168Pi4+On5eXl6f/6668Tw8PDlRwOh+jr6zuOzWYfmz59+nlzc/MzGrcI8PW8X79+F+h0ujuTyXxy7dq1pZrp37Nnj6NSqQymUqn33759O660tHR8dXW1TCgU+tbX1/+lyMBisQmWlpb9hw8ffpPH431VZAQGBoYhEIg5BAJh9n9TZAB3qadPn47fsGFDp7vU10RGh0HlhaenJzsgIKDTkvHx40eDkJCQH3g83uSdO3fuwuFwt4FV68s2rl+/biUWi4c0NDQwsVjsg3379oWhUKhFbm5umUqlct3169c/c4cpKSnBR0VFTWlpadnEZrN1hgwZcn3IkCGJ4eHhGdbW1p1fpIH7TVhYmM2rV6/umpqatjEYjJOPHj068q31tHjxYhCvszIrK2uoTCaLLC8vT9L0d8SIESc7/O9fjBw58klFRcXwmzdvrnN1dU2aO3fuxfHjx+dozps+fbpaZPzyyy9HhEJhp8gA7lI4HO6xjo4OgUKhdIqMvLw803Hjxv0oFouDp06degWJRB7ZtWsX+1uvEbAR//RsfFV8v3v3rs/z588Hc7lcczs7u7eLFy/eZWlpmbZly5bfQ0JC3mvanzNnji8ejx/t6+t7rbS0dEhNTY0bj8eru3z58qpPm2mcubn5JKFQeMTNza2AQqGsv3XrljrW4mvHggULIquqqmaVlpbSVSrVqLKyMrVABSJDoVDEsdlsc4lEsrWsrOxPIuPTPVH+/v77KyoqJnA4nMry8vJxBgYG3IyMDPMNGzZMy8jIWLl8+fLtbm5u16dMmdKtJUMjMuRy+d0zZ850a8m4fPnyUgqF8l0ig8/nj+fz+WUlJSUakYE9duyYQ2Nj4wiVSnU+Njb2s4xjvfTPABwWJPCvIgBFxr9quuFge5KAr6/vETabHSYSiSQuLi63EQiEQiqVApcBBBqNRshkMjQej9cvKSnpC1xK9uzZswOFQqndpZhMZiASibyCRqORWCz2h6qqqgvfsk78J+MEG/0LFy4w//jjj7FVVVWja2pqbKRSKdvR0fFtv379nhw8eDAdiUR2xkBERkb2ByLj/fv3A0Ui0dqSkpJzmZmZlLq6OudTp05NA6lNDQ0NH587d06dseb9+/fGy5Ytm/Ty5ctfFixYsK9v375X5s2bp/YRB8eQIUN+l0gkQVKp9H1ubu4Y8LN79+5Z8Pl8Z4FAYKSjo3P9wYMHkaWlpdMrKiq+W2QgkUi1u9SwYcNuCASCr7pLAZGhUqkiJRIJyJr1mSXD3d39GojJCA4OBhaG/8iSoREZICZjyJAhzwICAr5qyQAiw8vLixMYGHhm48aNiSAOIiYmBgTdO4nF4oYZM2ZcpFAoINtS5xf/LpvyESgUaqKnp+dJEFB//vx5/+bm5kUgTsTJyWn62bNnX4FYGs35YL7HjRtn3t7e7iuRSCbX1NQYyeXyVj09vTcxMTEJICA9ICBACOIc4uPjPY8ePXre1dW1ssNd6fjZs2fPfmtt7du3zwl80Y+Pj18kk8kiRCIRWOfqIzAw8JRKpXoWFRV1tayszOjVq1c/FBcXu+BwuPyYmJjz+vr6uSD2YN68eRNwOJzn+vXrPxMZ5ubmhmg0+hGTySTSaLTTjx49Usdk3L1713P16tXLWlpa3H755ZcDHbFF1xcsWPBdKX+/NZaUlBTn/Px8TzAXw4cPv7Rq1apDTCaTbGxsDNyHfgfXZmVlGd6/f9+noaGh78iRI/fm5ORMZLFYw5uamhquXbu2DJyTnZ1ttHDhwukfP37c7Ofnl0Ymk7deuXIl7Vv3PnDgwMh79+5FZmRkeCiVyqFCoVDtUubr6+uKRqPjOByOGbAmFhcX/8ldStPupEmTNuXm5k5hs9mtb9++nYbBYGrZbLYxEBkvXrxYuWzZsu3AkvE1dykgMuLi4oAl46vuUv+JyKirqwvncrlIW1vbBCKRqKqvr2d0WFApHh4eYK62HD169Js1Zv6Tdxo8FxKABP4eBKDI+HvMA+zFv4DAiBEjjnA4nFCBQMBzdXU9p1AolDKZDKFUKhEgX75UKkVRqVSjjx8/Dm5ubtbfv39/Z0wGHo8PRSKRtxkMhhCDwSyurq7uNj7gf4PxyJEjNo8fPx6WnZ0dqlQq3YlEoohEImVTqdTkDRs23Bw1apTanQaIjI5+x6anpw8G2a+sra1f1NfXG4GgYRKJpAOCWjds2BDv6uqq3lQDP/CtW7dOSUlJWbtkyZId/fr1uzZr1qzO9Kp+fn6HuFzuOD6fX1BeXj4V+veOAAAgAElEQVQS1Bb54YcfQrFYrMXgwYOfk0ikvJs3bwIXkxmVlZVSgUAw4nssGSBjqI2NjRtwl+Jyud+MyUAikZEdAbZ/Ehn9+/cH7lL84ODgc/+/RYazs7PSycnpsUKhyCgoKLAxMDAYaGBgUBAaGnqpI06hU5R1nWM2m01auXIlCKidOmXKlPVOTk68169fOz1+/Hj8zZs3I4ODg1ePHj361qJFiz4LGAeuatu3b9epqqoa/uLFC7CJ9cJgMHQ6nZ7u6el51dbWNnvw4MGqO3fuDN2+ffvvQGTY2dkdv3jxYme8Tndr7cKFCzbv3r0LP3r0aAwQGQqF4pbmvICAAGDxevbgwYM4kEKXRqN5/v7776ukUqmlhYXFo6lTpx709vYGroGhBALB80t3KSAyMBjMQz09PSAyzjx48EAtMu7cuTN83bp10XV1dY67d+/eg0Khbs+aNeurblDf+4zcuHEDpMHtz+Px5OvWrTuxePHiJaWlpSFcLrfi9evX0SBgffXq1SE4HM6GSCTWKhSKO0gkchabzR7R3NwMRMYP4F6ZmZmWP/7444w3b97E+Pv7p9NotC3x8fHfFBkXLlwYfO7cuTlpaWk+WCx2SFeRgcFgzgNLxl+JjBkzZqwD4oLFYrUBsSGXyzmgFs/GjRvV7lJ/FZMBRMaFCxeiJRJJ8tdiMv5DkTGx4zmUgDTQeDwepO41IhKJRiYmJlI0Gr3uxIkT6gQX8IAEIIHeQwCKjN4zl3Akf3MCo0aNOtrS0gJSz74rKSnpNrsUCPxevHgxEBGBBw8e7HSX6sibH6xUKkGufgzw6b506dK5vypg1xXH8ePHQWAypbm5GaP5OYVCaV27di3viyBWellZmdPVq1enFhUVDZZIJEZUKrWsI1XoDx2pY4uWLFnSFhER4dZhgYl9/vz5MCMjowxjY+OKiooKUBPCy9nZOdPe3v7M2bNnQZ5+dY7/Fy9emG/cuHFyenr6zwsXLtzdt2/fq1FRUUWafvj7+x8RCAQhra2teQUFBWGxsbF2ubm5s5VKJWHy5Mm7QLaitLQ0kHFrIofDkUycOHFCQEAAr729vb27L/uadj+5S7kPGzbsJp/P/1p2KSQI/FYqlXOUSuWsLy0Zbm5u15ycnFpHjx79H8dkAEtGamrq+LVr10aPGjUq9a9iMqysrLRsbW1ziERiMYh3IZPJWjQa7eqmTZv2A8tCd8v72bNnljdu3AipqqoaNXr06Ct0Ol3U2tqq9ejRI/ebN28u8vHxuWNubn70+PHjX3XPAW1s3759XH5+/uTGxkbXoUOHJpqZmZ344YcfPsTFxbn/9ttv8VZWVlwjI6NjHelID37rMTt9+rQdaAd8Ae8oXjeHx+N1ZiXy9/dXi4zHjx+rLUJATHp7ey+tr6+fBWqm+Pr6bjY2Nn7Q1tY2CI1GD1izZs1nMRkg8FsqlapFBoVCOfOlJaOpqWnA8uXLQUxP3Pr16z8LJv+fvBquXLkyqrW11UEkEnGXL18ed//+fdeffvppLSi+ePz48fnGxsbcHTt2LCeRSMgNGzacOn/+fINcLo9qaGgYwePx6hMSEtSWDGDtWLBgwfT8/PxtgwYN+vDJ3fHxt/p09OjR4X/88cesjIwML4VCATJ2qQV7F0uG6dcCvzXtjhkzZltBQcFkFotVX1RUFGpiYtL6+vVr0/Xr109/8+bNKvAsgpoc3WWXAsUhhUKh1aVLl6JATMaJEyceatq9ePGi72+//TYPBH7Hx8dHa2lpZf1VTMbIkSP3cLncsS0tLWXl5eUBoC3gUpmenj6gsLDQW6lU7j106FBnYoT/yXzBayABSODvRwCKjL/fnMAe9VICw4cPB5vpAKFQ+K6oqCi8u2G+fPnSYeHChUBkBHd1l/Ly8houl8uPfvjwwdrQ0HDdkydPzlhaWn4zbWTX9k+cOOHf2trqwefz1dWCwUEkElNiYmIedxPIq34vrFu3buaTJ09ml5eXO86ePRu4ah3esWNHaVRUlJtcLo/NysrybG9vX7djx47zHS41ljwe73JdXZ0DFos9n5GR8bOpqanax7qgoEBn1qxZE3Nzc/dGRkYe7dOnz4WVK1d2Zkny8fEBgePeHb7nGXp6evMoFMqvaDTajkaj1Tk7O2ehUChVUlJSWGFh4eDW1tb2n376aYeDg0MZjUYr8PDwUBfX6+5gMBgJBgYGXnZ2dklcLjc6NTX1T1XFwRf9kSNHjgNWDKVSOTM9PV0dYAuyS4HAb1dX12suLi6tHe5FZ9evX/8fuUvFx8eDbFXjwFf2ESNGfFNkfIrJqAOB366urrdMTU0dJk6cuIdMJtefPn16x9ChQztjFrqO9ffffx/R0tIyrKWlxRSHw7VgsVgFGo1WAnckUEwQFGXsKJC46e3bt53B+d2xAilLly9fPjIvL++MUCgkU6nUtdXV1ce9vb2N37x584TBYNDIZPKhsrKy9d96PHfs2OHa2Ng4Ky0tDaQ+Xpqdnf1Ac/6XIgP8PCcnR+9TEPoveDyeb21tvcDFxYUoFoudN23adKytrY2jCfwGIgOkOdXV1f1MZOTm5lp1JCpY09bWNmbcuHH3kEjk5hMnTnx1XXzv6+X06dOjMBiMGRKJrI+IiPgDxHEYGxvvYDKZvqtXrz5hbm7+Ki4ubqJQKGy8fPnyIdBuTEzMvObmZr/W1taGK1euqEWGSqXC6erqTuHxeGdB4U0MBgPiLa5/qx+7du0anZ2dPTUvL89CIpGMLS0tVW/ANSKDzWabfYrJ+Kq7VL9+/c53ZLIb28HlXX19vc8n3iZLly6d+vr16w3R0dFHbGxs4hcuXJj/ZV8yMjIYMpnM4/79+8OlUumDvXv3Ptecc/XqVd/9+/fP//DhQ78rV65Ek8nkvxQZAQEB6hS2XC63rKioSC0ywPHixQu99vZ2JzqdnvmtGLPvnTN4HiQACfy9CECR8feaD9ibXkzgU+A3SGELRMbX6mQ4RkdHL66qqgrau3dvZ0zGjz/+6NDS0rLo8uXL00E8x8yZM88sWbJEXWSruwNsnvPy8rRaW1uNtLW1S549ezZCKBR6CIVCGgaDQaBQKFAEMGXt2rWpb9++BVWIQf79utDQ0FpNe7GxsaCg3VyJRLLY2tq6DI1GL7937967+fPn9weWjOzs7EESiQSksD0TGxtLEwqFAWfPnv2JwWDwo6Kijv3000/qGgSgRkBYWBhwhzoXEBBwW19f/+C+ffs6sw4ZGhreNDExsXZxcbkuEAi2WlhYrOrIoGOJx+OlFApFgEKhEA8fPvStrKx0USqVomnTpp23t7f/wGAwXgcFBXVaRL7k4OTkdEKhUIyVyWS5HZuYoLdv3/6pSjhIP3vv3r2RFRUVnhKJZPXFixfVxe5AnQyZTGbk4uICRAZ/7Nix5zZs2ACqS3cemvoPILbmy2Do8+fPe12+fBlklxr7448//qUlA+y3Bg8ezAkNDT0jkUgShw8fTvr555+3yuXyQSgUKnvbtm0rfXx81EXduvZh3bp1M5BIJK29vf0xiURSjw+Dwaiam5vNuVxuJKgyTyKRjj19+vSwRpTeuHHDFlRmHz16dCUSiVRfAzbQ69ats66rq5t57dq1KDMzs7ijR48e37t3r4TL5Z4oKSkZSCAQkm/fvr25b9++4LrP+qHp0/jx4/0RCMRq4P6HRCJ/6bAGdM5zdyIjKysLGxcX17e0tHTys2fPFtra2r62trZupNFoNVu3bv0sJgOIDAQC8RBklwKWjI4CfeoUtuCre1hY2E8SiWQZkUhs0tXVnfD69eu8L+tvdOWWlZVlDYptu7u7N34ty9OhQ4cm4PF4EwqFUt6R7ACIDGD1WqpQKKaDthwcHNINDQ2rSCTS21WrVqnHuW3btvllZWUjORxO471799R1Sj5dN6qtrW1nYWGhrb29/YaDBw9eGjhw4FdjECZMmPADEokcjUAgODgcbvmlS5e6ZpeKY7FYZqBORncxGZrCgP7+/r8zGAz9/v37J166dEmdTheIydGjR0+qrq4+NHr06Ps6Ojp7Tp482TlHGkb79++3UCgUk8hksgiLxaZ2ZPzqzGoGRMa+ffvmf/z40e3q1avRJBLpzZeWjE+Z48AaUAfWg3iVlpaWcS0tLaUVFRWdKWzB/HO5XJK/v7/gvxVj1ov/hMChQQL/OAJQZPzjpgx2+J9KALgFgexS3ysy9uzZsx2NRieBwO+LFy9qf/z4ceCFCxd2kslkpK6ubsKNGzd+YzKZwu42fL/++qstjUYDfv1oUPuiqKjIQCwWG7S1teGAPzQajQapYKtAEbaDBw/i09PTQV7+jEuXLqV0ba9///6zcTjcj0ZGRtUqleqnmzdv5nwK/N4MRAaok1FaWnoabFIzMzN1V65c+WOHD/dALBZbcOvWrRX6+vog1adq4MCBI5RK5WEajQZEw+YnT54kgWvy8/O1Bg8efMXMzEwVERHx++rVq29t2LDBHYvF0sA8g4B4IIpev349tbq6emRHlihxaGjoCjc3t1oGg8EODQ39aoBveHg4EEAzQJG8EydOTDEyMqrqmnoUtP/DDz+MIxAIfbW1tWvxePxFUKW6q8gAlgzgLhUaGgqK5HWKDLCJWrdunU59fX0QCoV6CorKdV2XmhS2oL7HTz/99F0iQxP4rSnGt3Tp0slv3ryZCYJ8x44d+6tKpXrypUvJokWL5oP7Hjt2rDP1L/jvw4cP68hksuE///zzdgsLi6dbt249OnbsWLX16MyZM8ORSKQODocrx2KxeZMmTVIXKUxOTmaCL97Lli3boa+vf/Hy5cvHEhIS2mQy2cSEhIRoMA8eHh4XRo0adXjBggV/EmwgUDw6OnpSU1PTsqCgIFCt/rM6GT4+PucwGMzzR48ene8qANLT06k3btxwSUlJWc7n810RCARBS0vr9fXr11d3TWH7qU6GWmSQSKQzT548UYsMMBdBQUFj6+rqFoHsTn5+fjF9+/a9s3Xr1j8Vzfu0+cVNmTJlHgqFKrx06dLTr4mRjutnUSgUQz09vY9AZIB7rVmzZnReXl5kTk7OSAcHhwIrK6tDU6ZMuefv76+OAdmyZcu84uLiYDab3fzkyZO5mjWxcuVK2/r6+ilJSUkrLC0tX1pbW5++du3ajS+fXSBIcnNzmRERERsJBIJdUFDQRRBbpKmTAbJLAXcwFovVrbsUuH7evHl6bW1t89+8eTORTCa/mz179uGVK1dmfWKFcXJyCmlrazuMw+HERkZGsQkJCbeAhUXTV/Bcgmcc1Jbx8vI65ezs/KajGGOnK9P58+d9Dx8+PL+wsNANWDK6igxwfxaLpf3kyRPL9vZ2yaJFi9TiJCAgQC0ympqaPhMZ4Hcgu52+vr5ZZWUlUygU8hcvXvzVDwf/1Hc/7Dck8G8lAEXGv3Xm4bj/zwn4+Pgc4/P5QZ+K8YG89X86QEabFStWLK6srAzYuXPnThwOdweIDLA5iomJ0UpNTf2psbExBIlE1rq5uR0NDw9/+WXF74SEBObt27fHgsBpEAtApVJfhIaGfrVCdlBQEJ7P58dra2s/nzx58tWIiAi1//enVKezFQpF1IABA/4AWW327t1b9ani95bs7GxQQOvHioqKzhS2mzdvHvngwYM5NTU1jkOGDIllMpnpBw8ebJ47d66jWCxelJ2dHUKlUrefPXv2YmpqKtggeu3fv38dhUL5cPjw4f1Dhw7tLN7WFc7cuXNXgcDv8vJyiUgk+q7A723bto28devWnKqqKo+JEyeetLKyujNmzJgKGxsbeVFREenkyZOmtbW1EVQqFTljxoxzSqWyRBPnAiwZIpHIxMPDI8HR0VEIKn5v3bq1c5wHDx5ktrS0uHM4nBlyuXzv6dOnP6tUfObMmcFXrlxRWzJiYmKWe3t7P/H39+82TsDGxoZWXl6ePmDAgHpfX98zO3bsuAzGnpSUZLV58+a5HA5nurW1dbGZmdme/v37Z65YsYIHqmzb2toyMzMzJ8tkMuHRo0c7+wauBV+z6+rqmOHh4YmOjo5NISEh52NiYtQuOidPnvSrrKwcWFlZiZwwYcIJbW1tPhj3oUOHjAQCQeiZM2ciO9yEQMzDhdLSUpm2trZ+RETEapFINJJIJNZPmTJlBQ6HK1uzZo16Y/ppY0nYuXOnV05OTmhtba3T0qVLNwQEBID0Vm2ac/r165dIp9NfHD9+/JS9vb2g6/zu3LmTisFghh47dmxZY2MjsN7kZ2VlTbaysqrTuPOBFLYdQdCPQMVvKpUKivF1Vvy+fPmyxe3btwPT0tJAxe9aQ0PDRGdn50fr168HxfzUX9PBM7R69WoGqLbO4/GmKpXKew8fPgSb+G6P6Ojo5To6OvrW1taZM2fOVAewX7t2zen48ePTU1NTV3l6embRaLTY5OTkR5oGNmzYsKC0tDSUw+E0P3v2bJbm5yBA/9SpU3ZxcXHb0Gi0rZaW1sOpU6fuWb58eUWXiuToW7duUZOTk0dlZmaOUyqVLcePH9/XteI3cJdCIpEXqqqqzBQKxa+g4rdGJIF4rR9++MGgoqJiEI/HWy2XyxtxONyVZ8+egZoc6oKG4AgLC/MQCASr3759G2xgYHDF29v7cmRk5PsnT57wx40bRzx37pxFdXX1YKFQONrU1HTdtGnTirrGf2kqfgORER8fvxKPx78MDAxUu0aCmi0UCsVLIpFYyuXy2vnz56tjTwICAvY3NjaOByKjqqpqZFerxe7du8mNjY1TDAwM8FpaWrlRUVFftdD+n7+04Q0hAUjgf0UAioz/FT54MSTwbQJgA5aamoqurKzEnD59+jCfzw8UCoU5S5cunejm5ibz8fFRu9qA8+7du4drb29327lzZ1RVVZVPTEzMUQwGc2PJkiU14I8y2FhGRUXRZ86cubK1tXU0BoPhR0dHb2UwGHlFRUXq+gYdqWVRTCbT59ixY7NYLJbwzZs3SwwNDUFWqG7dW8A1QGTIZLKj1tbWAldX1wdisThVW1tbZWtrq7927drpICXnmTNnFpiYmHAuXryoqK6uHiAUCrfk5OS4qVSqDVOnTj3r6OgoA1/EwUbH1dV1vkqlWs1gMEQWFhbLQkJCMt3c3FBJSUlOW7ZsOTpw4MD70dHRV9PS0lplMtnKiooKs7a2tlsPHz78U+YiMGZzc3Pcs2fPlldWVk6uqqoSOzs7h44ePZrP4XAU3RUL7LqxmzBhwoy2trblHXEeuCFDhmx3dXV9JhaLBdbW1iYPHjwA2W7MxGLxy7i4OHVFZHCAL6skEgm4lVlOnjz5pI2NjWzo0KEgqPoEjUZTtba2IpVKpZdSqZyAwWCA5eNkbGxsoeZ64AKSnp7uc+/evZkvXrwYuWzZsk2Ojo6P29raaubPny/vsqlEpaam4k6dOqV769atpH79+rV4enrGW1hYXIyOjpaC8/z9/cfweLzlBQUF7mPGjInr37//FR0dHVCgDU8gEPwaGhqcJRJJ6fr16xO6fpEH3IBF4I8//rjYUaXaQE9PL9nX13d3VVWV1Nvb237fvn0zi4qKRqxbt24llUotAhmIKioq7CUSyQosFssF6X8PHz78QjOmP/74w3Xnzp0RQPwuXLjwJhaLvQQKzgEeffr0QRoaGhquWbNmCQaDMR49evRNhUJxG1iFQD8cHR0xAoEAv3nz5ltmZmbv1q9ff1IgEFSEh4f/qVp9ZGTkD5mZmVNra2sl2dnZEWKxuM7R0VGemJiI2b17twmbzb7LZDIJNBrtnJ+f306w7kAtFsAKiCQejxd69OjRJXZ2dmV+fn6J9vb2d7lcLkh7rHJzc8MnJia6FRUV7ba2tn5Hp9Mv7dq1K6XrE/yp6jmKxWLhXr9+vUlHR4fp6Oj4lEQigVSvUpDO1tfXd2xZWdmOxYsX73NycroJUsCC686dOwfieIA1Jaiurq5x/Pjxc7s+4ykpKQQQ1L5q1apVZDKZMnHixGtUKvWCXC4HQk5lY2NDrK2ttdy9e/cvNjY2FSD18pIlS9T9AwIJMDhz5oyrWCw+XVRUZE4gEH7buXPnIaFQqBZs3t7e1CNHjvhXVFRE1NXVUW1sbLaBWIquVgpwHrA4PXz40H3Xrl0HyWSyto2NzZPo6OjTwMWsoyq7UWJiYhiPx3P28/N7SCQS72gydYExvn37FpORkRF46dKl2aWlpc579uzZhkQiU4lEYiOLxUKIxWKSVCqN1tfXr7a3t88ASSOeP3+OSU5O3sNms8d2xOtUgHiTpqYmGYgdwuPx6A8fPuh1WFp/t7GxSZ41a9bNIUOGVMG/K5AAJNA7CECR0TvmEY7ib0qgrq6OXFpaapKfn++RlpYWwOVyTQkEQtOQIUMe2NjYpLu7u6sL3sXFxZGVSuWIysrKfsXFxY48Ho/h4uJSbm1tnWxhYZE1atQodXEx4MowZswYXRDDYGJiYodAIIDbiwiNRotBgDTIyCQWi3VFIpEQxCJs374duIN8teCYZlPN4XCG8fl8IBrINBqtlkqlisAGoLm5WVBQUFA1YsSIArApTE5O7pOdnQ0ChMdKpVKSgYFBlpOT0/Nhw4Zl9+3bFwTbKn/++WcLmUwGvmaOwOFwzQwG48m8efNePnnyRJmRkTGQQqE4kUgkIpFIBK5TDD6fn85isT6eOHHiM9cnIFjevn1Lf/fu3bCcnJwRdXV1dhKJROLt7X3Pzs7ujaGhYamnp+dXU5WCjdmcOXN00Gi0E5PJBK5WumKxGEMgENqNjY2b9fX1KwUCwceOug5lR44c6Wznzp07lvX19QMrKircCwoKwJdjjK6ubqW9vf0bPB4va2trI9fU1FhxuVxmWFjYWSMjo7dDhw5V+8yDTbWHh8egzMxMv6qqqv6NjY3aFhYWpVZWVjnm5uavw8PDc5FIpLpmBaifUFJS4pKXlzcwOzt7MIlEQhgbGxe4uLikuLu7p/Xr10+wYMECikqlssXj8SOQSKQZg8GoNjc3rxCJRAQQCI9AIPDa2trvp0+ffjs3N7da4/qUkJDAUCgUXo8ePZokEokMSSRStZub2wMHB4en5ubmskuXLrnz+fyRGAwGw2AwaolEIo9IJEooFIqSxWK9E4lEtRoXHdDXs2fPEp4/f85UKBQ2/fv3B7E9SiwWK6LT6W1aWloSPp9P4vF4TWKxuIpOp1dFR0cDH3tVbm6udlVVVZ+CgoIhWVlZPmDOLS0t37u5ub1FoVCZX1rYtm3bpl9WVhagUqksQOpcFovFRaFQ9Ly8PJC1alBBQcEILBZLYDAYhSDd7+DBg19ra2s3gODw2NhYDI1Go2VlZVna29v3oVAo+u3t7SgymdyGQqFATRqySCTSlkgkZD09vfumpqa548eP/2z9AOtddXU1sAb4ZGZmjpDL5Vra2trVtra2GQwG43l4eHjjmjVrbNvb20Ps7Oyu2djYsECGs4SEBC2RSOSflZXl19zcbIVCofg+Pj7Jtra2b3R1dWuARedTPRrSzZs3jS0sLJyMjIxs5XK5nEgktuLxeBEGgwEprQnNzc01ICyIQCDUaaxFlZWVhq9fv7bOycnpX1xcPEYkEuHodHq1paVlvomJSRWFQhHL5XLwsUApkUiabty4Ua6jowMyXIm+fP6BiAbvpezsbEcdHZ0BSqUSuDaRxGKxytDQsIHBYFRSqdRCPB5fQCaTBV3c6fBoNLpfWloaqILev7W1lWZsbFxlbm7+gUql8iUSCUokEhHBRwgsFntl1qxZWc3NzWYFBQX9MjMzffh8PkhO0NqnT59XTCazsaOSvRRkvONwOKaNjY22RCLx5IwZMx75+vp21nT5m77WYbcgAUjgOwlAkfGdoOBpkMD/hABI05mXl0fJzMw0ePXqFZPP5wN/clm/fv2aHB0da3V1dQUeHh4y4GaAx+PNSkpKdDgcDrkjABpjYmIi7tOnDzinYdKkSWq3k09CA/nw4UMSyBRVUlLCQKPRKiKRqParRyKR6NbWViyDwRAYGBg0fbmJ6m4MYPPz8uVL7bS0NLApI2tra4tpNJo6ExPYZAwYMKBZU8wtKSlJOycnx/j9+/cmILYD9N/GxqZx0KBB9e7u7q1gYwk2aq9evWKUlZWBgm8oOp3ODgsLA8X9ZG/fvqWlpqYaSiQSEo1Gk+FwOATYxIWHh/8p8BOIhJcvX4KvwyYgCxGbzaYAYw0o3mVtbV3fv39/btcic18ZG+rOnTvkyspK8+LiYoZQKAQWAIWRkZEQBBgbGRk1+Pj4fBbXAjaMTU1NBjU1NbocDockkUjQFAql3d7enofD4ZQdAbeY0tJSCpfLRS9YsEC9wQJzqJmbO3fugA2hEYfDoQuFQhSDwZDY2NjwTE1N68EmVWNxSElJAQUMdfPz8/WLioqooNAiiLFxcnKq9/PzY9nY2KhdXJKSkog8Hs/o7du3TCqVKjUxMQECEnwBZoLfM5nM5tmzZ1dbWVmp+WtEAQ6HAwXvjFtaWogEAkHs5uZWp6enVxMeHi49ceKEdnt7u1FtbS0VWJxAu2QyWWpnZyfS0tJqdHJy6nSv6bLuUBcvXqTweDxTPp+v5kgmk2UMBkPR2NgILGjcAQMG8LrOCfh639LSol1RUWFUUFBAB2PX09NrBeufy+VyvoztAHO+efNmI4VCoTVnzpwyCwsLKYvFwj99+pRRUFBgUF1drQ1CdRgMRpulpWVjSEgIB/S5qxUHZAbrsEzp8ng8bdBPsM7ARlskEmFBXDyIR7KwsABrDvD6LOMYEPH37t0jg5iH7OxsZkeaWGxHpi1gPWvU1tZmhYeHi86cOUOWyWQGZmZm1UFBQWqLE4hr0tHRMXvx4oU+EFxAjHp7e9fb29vXeXl5gbXdGcMCxPOpU6d0WltbDdrb24F7kRSLxcpAwD5g7ejoWO/t7d3W9RogCp4/f07Pz8/XKS4uBlm2EGBcYL2AeadSqQrwrOFwOCkI8Pfy8gLWqK9aL8Ezz+FwiHfv3pD0a9wAACAASURBVNWvrq7Wra2tBc8WWldXtw08F66uruCZVidB0BxAnNBoNL20tDTjhoYGulgsBsVDZaBKvJaWlgwUFhUKhZiKigo6AoEonjNnTnNrayu9sLCQ+fr1ax0gjCkUitzAwKBNV1dXRCaTleBd1dDQANYUVqVSFZ4/f579rX7/T97B8BpIABLoOQJQZPQce3hnSAASgAQgAUgAEoAEIAFIoFcSgCKjV04rHBQkAAlAApAAJAAJQAKQACTQcwSgyOg59vDOkAAkAAlAApAAJAAJQAKQQK8kAEVGr5xWOChIABKABCABSAASgAQgAUig5whAkdFz7OGdIQFIABKABCABSAASgAQggV5JAIqMXjmtcFCQACQACUACkAAkAAlAApBAzxGAIqPn2MM7QwKQACQACUACkAAkAAlAAr2SABQZvXJa4aAgAUgAEoAEIAFIABKABCCBniMARUbPsYd3hgQgAUgAEoAEIAFIABKABHolASgyeuW0wkFBApAAJAAJQAKQACQACUACPUcAioyeYw/vDAlAApAAJAAJQAKQACQACfRKAlBk9MpphYOCBCABSAASgAQgAUgAEoAEeo4AFBk9xx7eGRKABCABSAASgAQgAUgAEuiVBKDI6JXTCgcFCUACkAAkAAlAApAAJAAJ9BwBKDJ6jj28MyQACUACkAAkAAlAApAAJNArCUCR0SunFQ4KEoAEIAFIABKABCABSAAS6DkCUGT0HHt4Z0gAEoAEIAFIABKABCABSKBXEoAio1dOKxwUJAAJQAKQACQACUACkAAk0HMEoMjoOfbwzpAAJAAJQAKQACQACUACkECvJABFRq+cVjgoSAASgAQgAUgAEoAEIAFIoOcIQJHRc+zhnSEBSAASgAQgAUgAEoAEIIFeSQCKjF45rXBQkAAkAAlAApAAJAAJQAKQQM8RgCKj59jDO0MCkAAkAAlAApAAJAAJQAK9kgAUGb1yWuGgIAFIABKABCABSAASgAQggZ4jAEVGz7GHd4YEIAFIABKABCABSAASgAR6JQEoMnrltMJBQQKQACQACUACkAAkAAlAAj1HAIqMnmMP7wwJQAKQACQACUACkAAkAAn0SgJQZPTKaYWDggQgAUgAEoAEIAFIABKABHqOABQZPcce3hkSgAQgAUgAEoAEIAFIABLolQSgyOiV0woHBQlAApAAJAAJQAKQACQACfQcASgyeo49vDMkAAlAApAAJAAJQAKQACTQKwlAkdErpxUOChKABCABSAASgAQgAUgAEug5AlBk9Bx7eGdIABKABCABSAASgAQgAUigVxKAIqNXTiscFCQACUACkAAkAAlAApAAJNBzBKDI6Dn28M6QACQACUACkAAkAAlAApBAryQARUavnFY4KEgAEoAEIAFIABKABCABSKDnCECR0XPs4Z0hAUgAEoAEIAFIABKABCCBXkkAioxeOa1wUJAAJAAJQAKQACQACUACkEDPEYAio+fYwztDApAAJAAJQAKQACQACUACvZIAFBm9clrhoCABSAAS+HsRqKurI9+5c8dYKBQyiUSikk6nC/B4PGvcuHE8lUoF/hbhzp07Z6ZUKkngd+PHj69EIpHKv9coYG8gAUgAEoAEvpcAFBnfSwqeBwlAApAAJPA/JnDlyhVnFos1SCKR2BAIBLmhoWEZHo9/BsTEoUOHKCwWy97CwsKITqcTFQqFMCMjo1JfX780NjZW9D++KbwQEoAEIAFIoMcIQJHRY+jhjSEBSAAS+PcQ2Lx5c7RYLHYRi8VkJBIpdXR0fKWtrf2of//+7EuXLjlmZWVttbe3Pzp16tSqJ0+euL9582YKiURacfLkyUIkEqn695CCI4UEIAFIoHcQgCLjbziPJSUl+MePHzsqFAoLGo3GRyAQmREREcK/YVdhlyABSOBfSiArK8uQy+Was1gsJoVCkejo6NS6ubnVamtr87oiycnJIctkMrukpKSJGAyGzWAwskpKSpocHR0FGAyGX1BQ0BeFQk1EoVAoGo123t/fvyw+Pt61ubl5w8CBA+McHR3TR4wYUfsvxQyHDQlAApDAP5YAFBl/w6njcrn00NDQCKlUGmBgYFCFQCC23rlzh/037CrsEiQACfxLCZSUlNDKy8t16urqqAwGA6lSqehsNptWU1OD8Pb2LkahUKyAgABhXFycHgKBCM7IyPAHv2trayvv06fPR2tr64dr164V+Pn5jUcikYvDw8MvU6nUuzNmzGDFxMTYqlSqVQQCobmxsZFbU1Mj5fP5MrFYHL9hwwbqnTt3+rJYLOuQkJAiU1PTj1lZWfoymcxCV1e3rbS0VNvExKR62LBhZcOGDWv8l04PHDYkAAlAAj1OAIqMHp+CP3egvLxc39vbe6NIJJplYmJSiEAgJn/48KHsb9hV2CVIABKABIDAwF29etWezWbbgY8kgwYNYr9+/ZrX3NxcO2TIEEldXd3g169fO1ZWVlohkUimpaWlxMnJaS+wWsyfP39Ce3t7dGxsbEyfPn3SPDw8mo4dO2ahVCrnVFdXg0BxTENDg05DQwMdhUJNXrduHf769etjm5qaAr29vV+YmJik1NTUGAoEAisymVzBZrMtLSwsKgYMGJDt6elZDKcHEoAEIAFIoGcIQJHRM9y/edf6+np9FxeXjQKBYJa+vn4hBoOZXFpa+rcWGbGxsZiysjL8o0ePSG1tbd8cH4VCAV8z1ecwGAz5jRs32tzd3eUav+vY2FhUdnY2ubi4GMdisVDgPHCN5viyfc3v0Gi0UktLS5Cfny/t2gF9fX2yUCgk/SdT7eHhIfPx8RHHxsaKNdclJCSg8/Pz8Xv37iWRyWT1s/MXYwXnqOh0umLfvn1t4eHhsi6+5UhPT08ql8vFsdlsdVuacWja7MoJ/Btk4AFjxOFwbZWVlZ39On78ODYuLo6Qk5ND0FzTta0v29H029zcXBEeHg7G2BlYa2NjgxeJRFSlUvnZ+L7WBgKBQFIoFBUGg1H8/PPPgvnz56vnEcyho6MjfuXKlUQej4f+K/af2lfz8vf3l5mamrYfOnRIornO0dGRIpfLCXw+HyUUCjX++V3fX1/67KvbMjAwkJw8eVLk6+srB22BOfzjjz8IN2/eBOsBSSaT/9Q1obDTMxG0qT6HSqWqTExMwJpojY2NVWc8Cg8PR3M4HFppaSkGzI1mbsG/NW0ANl3Wibot0P+goKC2hIQEiSZ7UkpKCiYqKorc0NCAA2tLc72mf+C/u/77U6dV3a3ToKAgvEAgIJWUlGC/bAdc1/VnXfspkUikXC4XuGf+jw+VSoVKSkpiSCSSwGfPnrkrlcqP69evv2VkZNQEGi0qKtI9derUiMLCwkWenp6PHR0d044fP+5ZX18f1WHVWGVpafnS09Ozef/+/RYqlSqytbWVrqenV1xeXk7Pzs4ORiAQk54+fVq7bNmykVgsdqq+vn61mZlZKRqNBpYOHhaLfTFgwABjmUxGlclkfHd391LNYD5lsEJ0je8A7y2RSESMj4/Ht7a2or5k/Gm+QBMqzTMI5g/MW2BgIC8xMVHRFZa2traWTCZTz6GGdZc21Kd+eQ9/f3/pl+s9NjYWl5mZSUhLS8ODNfg9EwLWGnBbKykpaeualcvd3R3L4XC0FAoFeHa+pymEkZGR0tXVVQZecZoxgme6ra2NmJSURGCxWGgwDsCyra1N3b9vrFWVr6+vcObMmZJJkyapeYH1Pm/ePFJdXR3+03pX89U8K197F4J3lrGxseThw4edAwHrncfjkfPy8tBd31PdvVM/Db7znXXixAnh69evZeCZ/vTOwqxcuZLyPe8sDUhwTzqdrpTL5cCK1vnOmjlzJjk7OxtfVVX1l++/rpPi5OQkOXLkSDt4ttULr+OZ8vDwIBQVFZG/HF/XPnQ3sQQCQVZZWQmeafV7CLyzqFQq6cGDBziwHr7G+8u2wDzPnTtX6OXlJdXM4XctJHjSv57Ad728/vWU/o8BAJHh6uqqtmSYmZn9IywZx48ft87MzAx88ODBfJFIhFYoFAgUSv0OU3X9N/gBDodDyGQytEqlUmpra3+8du3aro4NQ5Grq6v6D0d4eLgWGo1ekZubO7Surk5fKpUiSCQS+MOOUCqVCKlUqpLJZAgCgdA5M1gsVkUgEFo6zomtrKx81nXKdHR0liiVyigEAoHVvGy/MqVgo4hUKpVKJyentz4+Pne2bdt2U3Pu9evXzV+8eDHq2LFjc0kkEhn4kIOxfTq6bnI1/wZjVJDJ5NKDBw/uNDIy+jho0KBWcL6XlxcRi8VuYbPZg5qbm7UlEomKRFLrICQYr1wuB2NGtLe3qwAvDAaDUiqVKDweD8a4rba29q7mxgkJCf1+++23Sfn5+SFIJBIDxvhpI4UE/QNsxGIxAo1Gq/B4PFIul6NAu3369Cnx9/e/u3fv3v/H3nnAN1XtDzw3N7NpmiZp2rSke9HJaFlllCJDkCmCgqMMGYqA+iwo+mc8FccTeKCAgPCUB8p6KloKZbVsBEqhC7r3nmn2vH9OSGqoIA1t0lR/+Xz40DbnnnPu95xz7/neM+43prg8PDzGYBj2oVKpZOM4jsoJ8SYxmUxMLpcb4kD5IpPJRHNzM4lOp+MMBkNHpVLL3nnnnTVjxoy5ExYWJt2zZ49AoVCM/9e//jVLLBaLMAxDlcHQaX8I+/s9dILAVCqVPjY2Nl0oFO7Zs2dPiilsZGTkKqlUOqW1tZWDyscsDlN8KG5z+cD1er1KJBKduLct6p6oqKhclMTp06f9du3a9cypU6cWGOuDISqUPqqviJdWqzXEg84VfYWYOTo6Sl1cXLI0Gs17aWlp1ej70aNHe2m12s+KiooCpVIpshUCxYEEDZUfhUIhTFKBGKL6QqVSSSqVSvn000+vX7VqVWr//v3rkfgIBIKQ1157bUFNTc0oHMcpxvJCfJFYGsSAyWSiDoehPSFWOp1OGxUVlRYVFfXjF198cdTEZNasWU83NDTEZ2Zm9kXCitKk01FflWQoS7VabThX9HdUvmQyGf2uwHH8fH19/bLOXO5Onz7tJpFI+hcVFQ1hs9n5zs7OaTNmzEDsDQ2FIAh83759rk1NTf3q6+ufdnFxOXngwIHAxsbGRR9++OE75pKB4/hcsVjMEggEd/Ly8rjp6elT0AOXU6dOVa1YsWIMjuOz+Hx+eXBw8I3vv/9+UGNjY+iMGTN+9PHxOe/h4dGETjcsLKztgUN2djaNy+VSPDw82qT6gw8+CGxtbX15//7947RaLQe1NcRYIpGgcje0HYIgDNccVJao7ajValQFK/v06bP40qVLaJvdtouAo6PjNiqVGkulUpF4oo6n4ZqCykylUhmuWajtmBjrdDpi2LBhl318fL7funXrGdPft23bNjgxMXHalStXnkFV0fzhhFkbMsSD8oe4kslklbOz87GLFy9+sXPnziaTDHt7e/cnkUg7JRIJC11DjOm3b4cPSLqTk1NjTEzMDb1e/8WBAwfKUTorV67kaLXaeb/88guqX56o3hjro6E+od/RNRpdy+h0uqFNo7qGYZhy2LBhX/3jH/84ERcXV4HiSklJ6b1s2bK5FRUVEygUCo6OoVAoqB0a2iCq8+hn1I7Q705OTphEIkHyU+bt7f1rcnLyVhOrp5566mmZTLYkJyfHF12nUB1HrNHx6OEAulygeo44obaJrqWoSNhsdsHGjRu3sNnstDFjxohTUlKc8/Pz+6xZs2alUqn0fMw1y3AvQufMYDD0PB6vmkwmf5KRkXHWlK8pU6a8VVBQMK6ysrIXystD7hPmTc1wCZLL5bqIiIiTq1atOjRt2rRrKEBBQYFrfHz8pMzMzNcdHByoiBU6F5T2o+LEcZyMxBvDsGyNRrOkoaFBgsIuXrzYh0QivZqYmBgjl8t5qC4hNmw228AZ1XPE3FivDGWIyhbHccXzzz+/dejQoaloOmNnrhFw7N+LAEiGHZa3aSRDoVDEe3p65pLJ5Jn2Pl3q119/dbl9+3bopUuXhqlUKtRRbyNrvBi3/Y5uJujmi+6PTk5O1R9//PEpMplca+oQvPXWW0wWixV3586dgObmZid0PLr5o49erzdcBNHN2fQ304WQTqfLCYJITExMzDcv1ri4uFgymRyDngjd78sa9uQ3fNr/bvqbj49PeZ8+fTKWLVt22xT28uXLvLS0tJAjR44MpVAodHTxNV2QzeNCfzckYuxYM5nM+oSEhGS9Xl8dFxdnGIFYuHAhFcOwSfX19b5isdhBo9G0nQ+K03TO6IaJeOE4jvKMbpByMpl84tixY1mmfKWkpIj2798fVVRUFI5uPOa8TT+bOs40Gs3wPSojT0/P2kGDBmUtX778simuSZMm9dbpdJM0Go3B4BBnjUaDIdbGjjLqsBo600bpIKPONJKfWbNmJQ4cOLAmMDBQtXv3bjaHwwndu3fvALlc7mzO/E+aHLrh6fv27VvO4/GurF27tm2qC+o4y2SySIVCwTDWrYcJS1tHCZU1yr5QKMx5//33L4eFhdWi+nbjxg2Xn3/+Ofzq1avDjGHasmMUHUOnBH1QZ8zYKUGjTGoul1tFoVCO7ty50/C0f/78+TwajTalvLzcTaFQoAraJhkm7jQajTBJo7Ezj8pWO2TIkBNvvvlmnqurqxQ9QZ08ebLw008/HdbQ0BCE6g2qA4ixseOFIelA3I1toK0thISElIaHh996/fXXM0wn8t5774W2trYOLigoEJnKDMWD8oT+meI2CpFBWKhUqoZKpRYkJSUdsuSSiJ5I8/l8dlpaWnhdXZ3AwcEBCwoKas3IyGj18/OrCQgIaDA9PDDFe+PGDWpRUZFrRkbGEjqdfvLHH3/01+v1y999991/8ni88+PGjatbu3ZtAIZhbzCZTLGHh0fu9evX3W/evDlNq9U+f+XKFcNIBp1On+Xu7l4mFAqPXrt2zU0sFqN27llTU9PSq1evU4sWLbqMJM6ULuqIo2LFMMzwhBh9tmzZIlAqlYNOnToVikbKTJxM7c74oMQgnkgQ0HUL/Uwmk8Xh4eE/bNmypdF81CA2NnYWhUJBeUfptEkGSssong+MpKDy6NevX5Gbm9v1lStX5prydejQId+LFy/2zczMNLTpx5UJKkP0zMPR0TFr586dpwUCgcwkJlOmTPHU6XQvojpqGnF7WHs0H+FxcHCQR0ZGlup0utOffvppM0p/48aNTAzDhly8eDG0qamJa6o/pryZ8on4II7od2Nd00ZERJyLj4/P7tevn2FTgMzMTLf169cPqa2tDUOs0HXGxNoUn/E+ga5BqCNPQm3AxcWlSSgUZm7duvW8KdyiRYtClUplbHl5Od90jOm6jI5D9wxj3Td0mI0jwuhhSUNCQsJZHMfLY2JiFJcvX2ZWVVWJdu3aNVaj0Tg/bgTJ1MaZTCYahWmlUqkn9+3b11aG77zzzqiysrIQ4zS/xxWh4RaCrn/+/v534+Pjb8bFxZWgP9bX17NXrVoVkZ+fP4JKpRquDe0+bexM4mO8J6KHP9Uymexgamqq4b6zfv16PnrGdfHiRX+VSmV4qoXiQw8wTDJmOi/zezhqM+PGjTs3ePDg/Li4uAc2dujIiUGYvy+Bx168/r5ouu/M0ZqMwYMHr5bJZGgkIxfHcbuXDIIgUMfBobm5mYMuWAqFwgAQ/Yw+7X9HnVxjp0lNo9Ga9+/fbxiyRmFR56+iosK5sbGRqdfr0ZP5tjjQMY+KE01jcHd3b0BTD8xLLz093Vmn0zmZjutIyaKn4GQyWYaeypvCo84Rl8s1nGNHbvxmN18th8Np9PHxQU+WTOeI5eXl8dVqNVOj0RiGfMw/pptq+7/pdDr0FLXJvONGEAQ9Ly+PLZPJ/jj3p128qBwQB+MokJpKpcoCAwMNoyvoc+PGDQc6nc5HT8LQTf1xeXrUOaIOXVNTE6u8vBxNvWorw46wp9PpKrSrmnk5Zmdn8/R6Pdql6A+sHhOnvF+/fmL0UNVYt6glJSUsVIaPy4t5GaCOCpPJVNfV1TWYpl4RBEHJyclxQZ031LlG8ZmYtS8/06gb+t74NLspODhYbvaEn5aRkYHqqaHBmId/WD7R92KxGHNyclLy+XyJUChsmz5SVVXloFKpnGpqahimeJD0orLncrlt0bUvXycnJ0VAQEDd47iYvv/xxx9R/XVXKBQuFArFqaGhAXViW1GnmUQilZg4tY8Pte9jx45xcnJyXiGRSOdOnz7tQ6fTXxs7dmyik5PT0fj4+DLUcbz3TGF1WFjYRX9//5Lk5OTeaWlpz96bfjUDScbSpUvH0mi02e7u7tU8Hu+/4eHhTefPnw+4fPnyCIIghgiFwjt+fn5JCQkJqab0HzZdCl23Kioq2Gi6jXmdf1j7Mz8PHMd1FAqlLjQ01HwKJOn27duupjJs33bM64f5d1Qq1VCG5iMsxcXFDLVa7diRNm2qL6g89Xq9LCoqqtl8dAXtVigWi92MT93b6uiflbNWq0WjzMqAgAAUl6FXi8qtpaXFqba21kEul6NR4Q5/9Hp9S1RUFBIfU1y0vLw8J3R+qF46Ozsb6qfpumq6TpkSMP3u4OCAZFjm7+/fNq0P1feamhpnOp1Oedhx5pk03QPQ/YdEImn69euHBMowbdF436HLZDKuTqdru2aZ3aseOF/zexqaLiqRSJqjo6PbRsmKi4udUUfePK6OAONyuXKVSiX19fU1XIDRtbSgoIClVCofe80ynpchGePDIE1oaGid2X2HUlFR4YTurai+m+fHnJ35PRyFQfdWZ2dncXBwsMJUhh05FwgDBEAy7LAO9ETJsEOMkCUgAASsSODIkSO95XJ5RGNjIyc8PPxSREQEGlV4YNI/mgqGxDUtLU0wcOBAyfDhw1U6nY4mkUjcdDpdb41Gk15WVsbT6XTT1Wo1m0aj7Zo3b17u+vXr+zc3N384bNiwzbGxsdU7d+4cfuvWrdl+fn5zhwwZUpWfnz9Sp9M9z2KxJJ6engeCgoKyCYIQJyYmarlc7htKpTJYo9Hc3LRp09dWRABRAwEgAASAwJ8QAMmww+oBkmGHhQJZAgJA4AECSCDQeoGamhpMKBRqZ8yYoW//0jz0NHfXrl2Drly5siomJubXvn375qN1FiUlJaGBgYF7vby8yng8Hn7kyJHI27dvrwkICNgyffr0qvT09Ojbt29PcXR0fHfJkiX1b7311rTCwsL3p06dukckEtUXFRX5VVRUDGxtbWX1798/KTg4uJBCoRTn5uZednFxmaPT6fgYhqHpjm1rl6D4gAAQAAJAwLYEQDJsy7tDqYFkdAgTBAICQMDOCaAphlevXvWorKwcjaaHiUSiBpVK1Xz9+nV5VFRUycSJEw1TQv797387ZWdn9723dbfe19fXsGvbyZMnFRqN5s6SJUvU27dv91MoFDExMTHopX9ltbW1lNraWvempiZlZGRkTa9evSg6nY6h0+nQAleH1tbWRrR97rJly+A9GXZeRyB7QAAI/HUJgGTYYdmCZNhhoUCWgAAQeCICSUlJdBcXF1epVOqAdrxxcXERh4aGorn+5gv10b2Idv78eVetVktjs9myAQMGtM0lR+sK1Go1t6SkxInNZjd7e3trpVIp3cHBQeno6KgrLi5mtbS0sFUqFdqpS0qhUJrM58c/UcbhICAABIAAEOgUAZCMTuGzzsEgGdbhCrECASAABIAAEAACQAAI2IYASIZtOFuUCkiGRbggMBAAAkAACAABIAAEgICdEQDJsLMCQdkBybDDQoEsAQEgAASAABAAAkAACHSYAEhGh1HZLiBIhu1YQ0pAAAgAASAABIAAEAACXU8AJKPrmXY6RpCMTiOECIAAEAACQAAIAAEgAAS6kQBIRjfCf1TSIBl2WCiQJSAABIAAEAACQAAIAIEOEwDJ6DAq2wUEybAda0gJCAABIAAEgAAQAAJAoOsJgGR0PdNOxwiS0WmEEAEQAAJAAAgAASAABIBANxIAyehG+I9KGiTDDgsFsgQEgAAQAAJAAAgAASDQYQIgGR1GZbuAIBm2Yw0pAQEgAASAABAAAkAACHQ9AZCMrmfa6RhBMjqNECIAAkAACAABIAAEgAAQ6EYCIBndCP9RSYNk2GGhQJaAABAAAkAACAABIAAEOkwAJKPDqGwXECTDdqwhJSAABIAAEAACQAAIAIGuJwCS0fVMOx1jT5EMgiCw1NRUnMfj0TUaDUWr1RK9evXSdBpAD42gvLzckHNPT0/D/yKRSJ+amqqLi4vT9tBTgmwDASAABIAAEAACQOCJCIBkPBE26x6EJGPQoEGr5XJ5vJeXVy6O4zOzsrIKrZuq5bEfOnQIF4lEnNLSUm+CIJxwHNcqFIoWFBONRrM8wh54hFqtJlEoFAL9b/potVoMnb+Dg4NKoVA0x8fHN/bAU4MsAwEgAASAABB4gMCMGTNwFotFPXbsGKW+vh7omBEQCASkgIAAnUgkUh8+fFgHcEgkkAw7rAU9RTI+/fRTjkajeW737t0zamtr/Yn7n7aGRRCEHdK1XpbIZLIhcr1eb/hfIBA0Ojk5/XDnzp2t1ksVYgYCQAAIAAEgYBsCs2fP7iuVSuekpqYOkUqlDON9Ht37SegeiGY4oJ8xDEM/t8/Uk3YK7KKvajon9D/6h+71pr+hc3d0dNRERERkslisr0+ePPmbbUrEvlOxi4Kzb0S2z11PkYy1a9fyCIJ4defOnXNramp6U6lUDZ/Pb0bTpoyN0FC/zC82GIa1v8iYfjevi20/my5SqAFrtVrDRQz9MzVu89Ixde5NFwDThc4Uxvx3Uz7aH/OQeNvnt32bwYz5QRdWQ1iCIMjNzc1cCoWiptFoW8VicYLtaxGkCASAABAAAkCgawnEx8cPbW5uTjhz5swYpVLpgO5zDAZDqdFoSFQqta3zbbpfo/txF30eFVGXJfCQfP7h/m8UKYNMGfs3hF6vJ3Q6HYUgc9S0rgAAIABJREFUCKq7u3sZjUZ7Kzc395cuOu8eHY01C6dHg+nOzPdEyWhoaAhgsVjlXl5eP6pUKkPDxHHcgNEkBaafUT/8T/g+UCf1ej2GOv5o+pFSqTTERaPRDNOTKBRKWzQojEkYzEXENLqAAqLvTb8b/yfQhdCUL3OR6Uj5o7yhY1A+0BQpY1zoYuNYU1PznEKh4Or1+u16vX5pR+KDMEAACAABIAAE7JkAkgz04Cw5OXkMjUbTMhiMLAzDbqlUKhKdTjfc93U6HQn9ju6NXSgZj8LSkX5sR8Kg+B/1ENSUNobOCd37jRKF4tWjB4xyudxPpVKNZbPZEgqFsrC+vv6QPZejrfLWUfC2yg+kQyKRepJkYBg2/+uvv54nk8lEzs7OKWVlZVMeIxF/+TJ2cXHxwDAsSSKR9Far1btAMv7yRQ4nCASAABD4WxBYsGBBTGNjY8KxY8fG+vn5lXt4eGw7c+bMlr/Fyf/5SU4nk8mHnJycJGQyeVFTU9NBYAJrMuyyDvQ0ydizZ8+8lpYWEYvFSqmqqvrbS4aDg4MHjuPJKpUqWKfT7dDpdDCSYZctDTIFBIAAEAAClhCYP3/+0JaWloTExMQx3t7eFUKhcNv58+c3WxLHXzQskozDPB5PiuP4gtraWpAMNF3+L1rYPfq0eppk7NixY55cLvfkcrkpxcXFk2Ekw8WDQqGcEovFgSqVageMZPTo5giZBwJAAAgAASMBs+lSY728vCpcXV23Xbhw4d9/d0A0Gm06iUQ6zGKxpBQKZUF9fT1IBkiGfTaLdpJxF8fx5+1xC1u08Ns0XUqpVHoKBILUvLy8SV0pGQRBUEpKSii+vr7Kh5VWcXExQ6vV0jgcjl4gEMgesrDc5oXs6enpodFoTra0tAQplcodJBIJRjJsXgqQIBAAAkAACHQ1AdPC79OnTxskQyAQgGTcX4NqGMlwdHSUYhi2AKZL3a95MJLR1S2wC+L7u0uGcdcGyoYNGzhUKpXr4OBAqayszF27du39vWHv7+CE7d27l+fs7OxCp9NZBIHWcGurFApF68yZM39/aUUXlIelUaA1GQRBJEul0iCNRrMTRjIsJQjhgQAQAAJAwB4JmO0uNdbT0xMk4/dCMkiGs7OzYboUjGSAZNhj+zXkqadJxs6dO+dJJBIvJyenlIqKik6PZBAEgdfX1wv27t07prGxsa9CoZDodLpPvvzyS5Wp0FJSUihFRUXPohEUuVxO0+v1aj8/v2IajXZ1ypQpVd1ZuEgyyGRyskKhCNJqtTsVCgWMZHRngUDaQAAIAAEg0CUEXnzxxaGtra0JZ8+eHWtak3H27Nm//XQpEolkkAwul2uYLgVrMkAyuqTBWSOSniYZaHcpJBlod6kukgwsJyeHmp+fH3Dz5s3h9fX1IgqF8pFJMi5fvsxsbGz03rt371sMBuNiTEzMheLiYmF6evrbPB7vmwMHDpzDMKxNSKxRRn8Wp2kkQyaTBanVahjJsHUBQHpAAAgAASBgFQJoJKOlpWUF2sIWjWSgNRmXLl0CyTBKBofDgTUZZjUPpktZpRl2LtKeJBmml/HJZDIvLpebWlpaOrGr1mQgDvv27YsrLy8PYzAYbZLx0UcfeapUqmmlpaXROp3uh3379iW/+OKLnpWVld8EBwcfGz9+/AUGgyG9c+eOq7+/f12vXr1q0tLS0J7dgQKBQKHT6SqnTZvWcuPGDSraelcikTDUajXOZDI14eHh9SKRqBXDsPsv0HiCD5IMtLsUWpOhUql2wpqMJ4AIhwABIAAEgIDdETCXDDSS4e7uvi01NRUkwygZMF3qwSoLkmF3TbhnTZcySYZcLjdIRklJSZdJRnV1tWDXrl1xlZWVETQarU0yZs+e3ffeC37W9urVq5xOpx/48MMPL02YMEFIJpO3+/r6VoSGhl7i8XhVOTk5Y3x9fe/y+fxrTU1NcoIgnlKpVDQSiXQxKiqqsKGhwaWhoWEonU5vptFoGkdHRxKLxWoRi8WF48aNkz1p1UALv7Va7Ynm5uZgpVIJkvGkIOE4IAAEgAAQsCsCxjUZK06ePInurwbJgOlShiKCNRkPqakgGXbVfO9npieOZFhLMvbs2RNXUVERYT5dKiYmZgiJRNoWGxt7WigUHli+fHnajBkzhDiOb+ZyuQSLxfq5tbX1+r2Xjf9TJBKVcDicYz4+PoVyuXx4RkbGULVa/VN8fHxmSUlJ2I0bNyaSyeQDL774YpFCoXCpqqryUygUN9BIx5NWDeOajONisbg3jGQ8KUU4DggAASAABOyNgEky0HQpHx8fGMn4vYBAMkAy7K25Pjw/PVgyzpWUlDzTVdOl8vPzBQcPHhxZVVUVgeP4x6Y1GSNHjhxMJpO3xcTEnBYIBAdNkkGj0f7NZrMJJpN5VKPR/EYikd4TCoW1bDb7eFhYWKFUKh1++fLloSqV6qf58+dnpqamRh0+fPjd6OjoHydPnnwSXTDVarWjRCIRR0dHa560toBkPCk5OA4IAAEgAATsmUA7ySg3TpeCl/H9PpIhwXF8Iewudb8Ww0iGHbbmniYZu3fvniuVSr04HM650tLSByRjx44dVK1WOyg7OztALBY7UygUvbOzswzH8ZNkMpmjUCgGNjY2ckgkkk4kEmXMnTs3IywsrAkVC5KMI0eOjKyuro4gCKJNMqZOnRpFoVA+CQ4Ovs1kMg9/8MEH19BIhlqt3ubl5VUnFAqP1tfX3yEI4l0PD486R0fHEyKRqFClUg1PT083jGQsXrz4t+PHj4syMzNnSaVSd5lMpiAI4s6WLVuO4ThO/uKLLyJramqC0Fa5KM8BAQE3hg8f3lBQUOCRnp4eJpVKcTc3t8qYmJjsmTNn5ppXI5NktLa29oaF33bYwCBLQAAIAAEg8EQEQDIeiQ2NZBwyrskAyTBiAsl4omZm3YP+SpKxZcsWOo/HG5WTkxMukUj4OI7rORxOK4VCOazT6fhqtTqupaUFvdRP5+7ufuWFF174LSAgoA4Rrqqqcvn2229H1tbWRuj1+vWmkYw33nijN47jyygUCkEikQ5u2LDh/NChQ9G2sd/17dv38sCBA4+mpaU1PUwy0G5VGo3mf1988cXFS5cuscRisf+uXbuGaDSacD6fj40YMeKXoKCgslOnTkU2NDREIBEnk8mEt7f3ucGDB9cUFhZ65+TkRMvlcoqrq2tRZGRk2rRp0261lwwMw45LJBKQDOs2FYgdCAABIAAEbEgAJAMkw5LqBpJhCS0bhe1JkmF647dxTcYfpksdOnQI79+/v0dLS4uzQqGgEQRB0Gg0tHNTiVqtpjs4OAjRG7uRMNDp9Hq0uxOGYYa3e5sko7y8HK3JaJOML7/8Er3s7ulbt26N0ul0h1asWHHi//7v/0RVVVXfhYSEfPfaa68lfv/99wydTrfC2dlZ4uDgkBwWFlbQ0tISe+XKlRF6vf7QunXrLldVVTnU1NSopFKpsrS0tJ9arUbxOXl6en7Xv39/lUaj4aJ8aDQaEpfLrREKhYqGhgbHuro6FwzDMA6HI2Gz2Y2enp6GkRfTB41kkEik46aRDNhdykYNB5IBAkAACAABqxIAyQDJsKSCgWRYQstGYXuaZOzYsWOeQqHw4vF4qYWFhX/YXQqJhkAgwPLy8rCgoCA0+kAaOXKkbt26dVhsbCzZ9Pf6+npixowZegzDDGEKCgpc9+/fH1dVVRVuvrsU2noWTaX69ttv/yUQCE4nJCSkZmRkeJ87d+4VCoWye/v27Vc++OCDXjiOL62rq/PjcDgpERERd+/evTsuOzu7r0Ag2L9w4cLfWltb+Q0NDXyVSnU9KChIXVBQEFZSUjKWIIhdQUFB6E2mbe1j5MiR+nXr1pFCQ0Mx099HjhxJrFu3jjB/EznKN9pdSqfTHW9qauoNu0vZqNFAMkAACAABIGB1Au0ko8zd3X17amoqrMm4vyYDpku1q4EgGVZvkpYn0NMkA72MD0kGn89/qGRYSgBJiUgkEl68eHFwZWXlAKlUyho9evQPHA4na8KECa1oncTx48dpp06dGs5ms915PB6NTqerq6qqSrRabc4nn3zSuHXrVkcqlRp58+bNmTQajezq6lri4uLSXF5e7sfn8y9MnDixID8/X3T9+vVRJBKphkajKVgslobNZhc6OjqidRZSS/NtPpKB47hhJAPtLqXX6+GN308KE44DAkAACAABuyEAkgEjGZZURpAMS2jZKGxPlAz0Mj40ktEV78kgCIKclpbGO3HiRFBNTY27UqkkRo0alcvn80tM769AotHU1MTeu3evn1qt5rNYLGlgYGDW2LFjFRiG6ZGojBw5krlu3Tq03S2Xz+eLBw4cWFZfX89xcnKq7t+/vzgzM5N78eJFNBVLQ6fTtQwGQ4K2tj1//rxy5syZuictbjRdCtZkPCk9OA4IAAEgAATslYBRMhKSk5PH+vj4wEjG7wVlGskw7S51yF7L0Jb5AsmwJe0OptVTJYPL5aaUlpZO6qotbDuIy+6CmdZkoIXfGo0GRjLsroQgQ0AACAABIPAkBEAyHjuSAZJhhggk40lamZWP6amSwefzU4qLi0EyjCMZMpnMIBkajQamS1m5zUD0QAAIAAEgYH0CIBkgGZbUMpAMS2jZKGxPlQwYybhfQcymSwWr1epdsCbDRg0HkgECQAAIAAGrEgDJAMmwpIKBZFhCy0ZhQTJsBNpKyRhfxpckFovRwu9dsIWtlUBDtEAACAABIGBTAiAZIBmWVDiQDEto2ShsT5IMgiBe3blz51y08BtGMn4fySCTySAZNmovkAwQAAJAAAjYhgBIBkiGJTUNJMMSWjYKC5JhI9BWSsY4knFMLBaHwEiGlSBDtEAACAABIGBzAiAZIBmWVDqQDEto2SgsSIaNQFspGZAMK4GFaIEAEAACQKBbCYBkgGRYUgFBMiyhZaOwIBk2Am2lZEAyrAQWogUCQAAIAIFuJQCS8VjJkOI4vrC+vv5gtxaUnSQOkmEnBWGeDZAMOywUC7IEkmEBLAgKBIAAEAACPYYASAZIhiWVFSTDElo2CoskY/DgwatlMlm8l5fXXRzHn8/Kyiq0UfIdTmbt2rU8s4XfnlwuNxVexnd/C1symQxrMjpckyAgEAACQAAI9AQCIBkgGZbUU5AMS2jZKCxIho1AWykZkAwrgYVogQAQAAJAoFsJgGSAZFhSAUEyLKFlo7AgGTYCbaVkQDKsBBaiBQJAAAgAgW4lAJIBkmFJBQTJsISWjcL2JMnAMGzB119/jd6TIYLpUvcrCEiGjRoKJAMEgAAQAAI2JQCSAZJhSYUDybCElo3CgmTYCLSVkgHJsBJYiBYIAAEgAAS6lQBIxp9KxmFnZ2cJ7C71OyOQjG5trg9PHCTDDgvFgiyBZFgAC4ICASAABIBAjyEAkvFYyUBb2C6ALWzvcwLJsMOm3YMlI6W0tHQyiUQi7BCrzbIEkmEz1JAQEAACQAAI2JAASAZIhiXVDSTDElo2CttOMnJxHJ9pr1vYtluTAZIBazJs1EogGSAABIAAELA1AZAMkAxL6hxIhiW0bBQWJMNGoK2UjHEkI0ksFvdWqVS7SCTSUislBdECASAABIAAELAZAZAMkAxLKhtIhiW0bBQWJMNGoK2UDEiGlcBCtEAACAABINCtBEAyQDIsqYAgGZbQslHYniQZ7d74DdOlfp8uBSMZNmovkAwQAAJAAAjYhgBIBkiGJTUNJMMSWjYK24MlI7W0tHQSLPx28SCTySAZNmovkAwQAAJAAAjYhgBIxmMlQ4bj+Kuwu9R9TiAZtmmXFqUCkmERLrsLDNOl7K5IIENAAAgAASDQBQTaSUa5u7v7ttTU1M1dEHVPj2I6mUxG78mQkcnkBQ0NDQd6+gl1Rf5BMrqCYhfHAZLRxUBtHB1Iho2BQ3JAAAgAASBgEwIgGY8fyQDJ+J0RSIZNmqVliYBkWMbL3kKDZNhbiUB+gAAQAAJAoCsIgGSAZFhSj0AyLKFlo7BIMgYNGrRaLpfHe3l53cVx/Hl7fU9Gu4XfsCYDFn7bqJVAMkAACAABIGBrAiAZIBmW1DmQDEto2SgsSIaNQFspGRjJsBJYiBYIAAEgAAS6lQBIBkiGJRUQJMMSWjYKC5JhI9BWSgYkw0pgIVogAASAABDoVgIgGSAZllRAu5AMgiBQPsimrU/XrVtnOIc1a9aQTD+bfj98+DA2Y8YMAoXFMAz9/9gPir+jYR8bmQ0CgGTYALIVkwDJsCJciBoIAAEgAAS6jQBIBkiGJZXPLiTjwoULXAaD4cPhcMRMJlOl0+n0LBaLpFAoDPnT6/UGmcBxnJyXl+dGo9GkIpGoztfXt+VxJ4sEo76+nlVfX68OCwtTPy68PXzfkyQDw7AFX3/99VyZTCbicrmwJgPWZNhDE4I8AAEgAASAgBUIPEQytqempv7bCkn1tChhC9uHlJhdSMYnn3wSIJFIphw/fjwgKCioNDIysqa6uppx8ODBIUg2wsLCCoYMGVJWUVHBuXr16uDAwMALy5YtSx4+fHjRn9XCuXPnesrl8okXLlyI8Pb2PvnNN9+cDwsLa7L3mguSYe8l9Of5M45kHBeLxb1VKtVOEom0tGefEeQeCAABIAAEgACJZJSMFcnJyWN8fHwqjO/JAMkgkUAy7FUylixZ0l+tVi++desWz8PD42ZISEhxTk6Oe2Ji4scCgUDt5+f304gRI06UlpY6Z2dnPx8SEnLl+eefPzJ9+vSbf9boX3nllX5yuXzN6dOn4/z9/Tfv3bv3m7CwsDJ7v1DU1NS4RkREoN2l5tj77lIwkvHH2gSSYe8tDPIHBIAAEAACT0IAJOOR1EAy7FUyFi1aFE2lUuOHDBmS6OnpeXPEiBH1JBKpD4ZhF/38/CTOzs6fpaWlbV64cCHVw8NjLofDwblcbsacOXMu/VkjmTVrVphSqVx69uzZmICAgG+//PLLgzExMZVP0rBseQxIhi1pd31aIBldzxRiBAJAAAgAge4nAJIBkmFJLbSL6VLr16/vTSKRxjo6Ov6wdOnSRgzD9FQqtQ9BEBd79eolYbPZn2VlZW1eu3YtecSIEYE4jvMxDGsZMWJEzp+d7I4dO6glJSXOarWaz2azG0JDQ5tnzpypswRQd4SF6VLdQb3r0jRKxgmxWBwM06W6jivEBASAABAAAt1LACQDJMOSGmgXkrF161ZHuVwucHJyqli0aJEGnQCSDBKJdFEkEkmRZGRkZBjm/N24ccNBoVDQMQzTDh06VF5SUiJISUnxk8vlYqVSWSuTyeLQMS4uLvkxMTG1paWlrmVlZd4MBqNZKBRW9O/fH42SkDIzM91OnDgRUlxcHIzi69u3b4G/v3+Zh4eHRKFQUCorK8vRLlbff/+9Z11dXWReXp4PnU6X9+rVK2/06NElLS0tDB6P1xQZGSkmkUiaS5cusTIyMgYVFxd7MZnM5jFjxtweNmxYMdrVqqqqyqGiooJfVFQkJJPJdA6H01BXV0cvLy/3rK+vP7Np0yaFeaG1e+O3Xb+MT6/XL9i1a9dcqVQq4nA4qRUVFZNMu4RZUhH/SmGRZGAYdqK1tRUk469UsHAuQAAIAIEOEiAIgkIikVAfC21vqe3gYXYfbP78+UObmppWJCUljfH19a3w8PDYdvbsWViTYVyTweFwZDiOL2hoaDhg94VpgwzahWQ87DyRZOj1+ouenp5SFov1WXZ29gOVODk5GXXqfX/55ZdJKpWqt6OjY7Gbm1vB3bt3Z3O5XImXl9dxDodTdP369WcIgnDv27fvb5MmTUopKCgodHR09N+xY8dYV1dXYWRkpFStVjfeuHGjj1wu17q5uZW+/PLLWUKh8OqqVasGUqnUYc7Ozq7u7u7XcRz3Lyoqcqirq5PGxMQ09+/f/9jw4cOr3377bVFTU9OIyZMnYyqVipqTk+NcXFysXL58+c6wsDDSRx99FFVRUTFMLpf3io6OrmtqalKWl5e7aDQajrOz89tnzpxpfJhkKBSKeG9v77skEsku3/j93nvv8Wk0GpKMOTKZzBPtLlVSUjIRJMPFgyCIEzKZLFitVu/U6/Ww8NsGFzNIAggAASBgLwQIgmBs2LDBTywWc1955ZXM9PR0GZpJkZ+fT9dqtY58Pl8lEAiUPU1A0EhGa2urYeG3t7d3hZub2zbYXcpQ6wxrMjgcjgLH8fkgGfdbot1KhmlNhqenp8TJyckwXcr84nH69Gn+pUuXBh84cGB9eXl5oJub2+2BAwdeP3HixGhUyIGBgf9zcXGpu3bt2pqamhq36Ojob5cuXbr75MmThTqdbvHPP//8irOzc97q1au/Hjp0KBp12E8ikSLd3Nxuvv7661v4fH7+unXrElQq1VNMJjN7woQJL2s0mqlJSUmvVFdX+48fP/7XoKCgzQqFAr9y5crkhoaGl1988cWtffr0yfvkk09G5+fnj1+xYsXrERERdV999dWU3NzcecXFxf6DBg26otVqldXV1eyWlhYJj8d7qaioqM78PR6m6VIKhWKOr6/vXYIgZmZlZRXay8XTlA8kGQwGY+GOHTvmKBQKEY/HSy0sLATJcLkvGXK53CAZOp0OJMPeKi/kBwgAASBgRQIEQTA/+uijOLVaHe7u7n6FIIj0JUuWSLOzsx2lUqnHrVu3uBQKpbxPnz710dHRhhkcPeGDJKOlpWXFmTNnxnh6ela4uLhsu3DhAoxk/C4ZSqNk/NATytPaebRryUDTpXx9fSUcDuezew3yAclAYBYuXOii0+n+mZSUNJHJZKZt3bp1F0EQNAqFImEymfm7d+/mKRSKVcePHx8bHh5+cMmSJbtfe+21ZgqFclEikQg4HM7O7OzsNW5ubrVPPfXU1yqVKlqj0VyaN2/eexqNZsbnn3/+OolE4j/11FM/UanUNS+99JLP4sWLl1dUVPQ7c+bMPE9Pz+KJEye+KRaLX29paaG+/vrrb4wdO7bm3XffnVZYWPji7NmzjzAYDJTvXtevX3/11KlTzwcHB+dHRUXtnD9//rWWlhaHlpaW83PnzlWaF3RBQYHrkCFD0O5Sc427S9mtZBAEsfjbb799BU2XQpJRVlYGkuHi4oHj+PGWlhbYwtbaVzCIHwgAASBgpwSOHz8eXFRUNPL27dsjtVrt+3v27CkiCIK8bt06YWVl5VofH5/TkydPPhcREVFrp6fwh2yZJOPEiRNjvLy8KoRCIUjGfUqm3aWUZDIZjWSAZNj7SAaSDB8fH8NIRkZGxqMkY01SUtJksVicdOjQoVUUCgWj0+l6hUKhOHr0aG+pVLrq6NGj4yIjIw2S8cUXX9SSyeT9+fn5kTwe79h//vOfz+Li4m5FREQc4vP5IoFAcGzGjBn/olKpMUuXLv1Ap9NFhoaGntXpdK8uWbIk8vPPP1+Sn5/vefv27Skymczp6aeffl8mkz3v5uZW9eKLL26Kjo4uvn37Nj0rK4sVGhqag+N4kUQiGXjt2rX5SDJGjBhxzs/Pb/OCBQvOVVdXk2/fvt26du1avXlLzs/PFwwfPnyNUqmc6+npmavX62dmZ2cX2NtFaO3atS4Yhr2xa9euF2UymQePxztXWFj4DEyXMqzJOC6VSnvDSIa91VrIDxAAAkDA+gTq6+vZy5Yte06n040NDQ3NJ5FIX69du7YKvSA4Pj7eo7a2dkdkZGRqbGzssYkTJ96xfo66JoWXX355mFgsXnnmzJmnPD09ywUCwXYYyfhdMjgcjhzH8VdhutT9+mb3Ixk+Pj6tTk5Onz9MMmbNmuVCo9HWJCcnT6qpqfmJRCK9Zd6M5s2bh9ZZrPr111/H9enT59Dbb7+9e9++fblUKnV6WlraHDqdTvX29v7N0dExraqqaqaLi0tx7969f46Ojk69Z+eua9asmVNTUzNZLpc7eXl5fS1CK8qlUteWlpaiTZs2fYrjuM+ECRPWtLS0zHR1dS174YUXlsbFxeU7OjrK0XxLvV4vCQ0N1axZs2bk9evX5585c+b5UaNGJbu5uW367rvvzjyqyVdXVwv69u27urW1daGLi0vViBEjPuzdu3eVXq/HdLr7m2PR6XTD/1rt/fVk6O/o+z+7jJDJ5Ed+b3qruul4MplMmIdH6aA0cBw3BEHfKZVK58rKyqmnT58eJpVK+U5OThcR66ioKK359K+uubT1nFjQwm+CIE7JZLJANpudOm7cuO9M3Kx5Fujm1T7+x6X7sGOsmUfDRQfDCGun0V3xm9pnd6UP6dqWwJ+1L6gLti2LJ03tz65HHbk+ojpgujei/9E/Go1GamlpESmVynAajaYfNWrU1xQKJQNNl9qzZ48gJydn2MmTJ9f5+/vf8fLyuimTyao1mvszph6WH/O/merV466jj/v+z87NdKwpjOl/dK51dXUhVVVVU+/evRvo7e1d7Orquu38+fN/eAj8pOXRE48jCIIqFAqfE4vF+2k0miYsLOzjhQsXnsRxnEAfU/8K9Zt0Ol3bfRp9b36+7fth7VlQqVRUv6zSb39YvOb54/P5cmdn56Zhw4ZVWVJGVsmsJRn4k7CG3aV8fX1b2Wz2QyUDTZfSaDRrjh8//kjJUCgU7//yyy9j+/Xrd+jNN9/cLZFIbuM4Hr5p0yY0Jcqfz+cXeXl5ZSsUCpqrq+vFlStXXvTy8mrJyclh7dmzZ8r169dnFBcXR4SHhyfRaDTMy8srb/z48RfGjx9/68qVKx4zZ85c19TUFI/jeMu9xeDLhw0bdmXkyJEtcrmcKpVKcSaT2XTt2rWhaCTjzJkzM2NjY08KhcJNe/fuPf2oc0eSERkZubq5ufk1BwcHRXh4+CU2my1F1x+9Xk8iCIJEoaCNK0iGn9EH/d1cGh92ASGTyY/EjY5vf1HCMAz9zVBHUDro4obkA/0NfbRaLaOuri6opKREqFQqGQwG47f8/PzRbm5uCrQNcRfVgx4XDZ/P76XT6VIUCoWfk5Pq4b7jAAAgAElEQVRTnb+/v2GXMbPysUYn+6Ft2VR+PQ5iz8wwup/0zJxDrp+IgPHy+LC2B3XhiYh2y0F/1mgf20cySQaqC6j9o4d9TCYT/ezMYDAKnZ2dfz1w4MBudJsuKCigffPNN1HV1dVzsrKyhuM4rqfT6eh+qTU9MET3WON15KH5alexbHXBMXBA59ja2sqrq6vzaWpqooeGhv7m5+e34+eff/62W0rOThItLCzkTJs2bUZ+fv4ulKWAgICzvr6+eUgaTB/UB0D34/Z9M/N+18P6YeaniI79s36cKWxH5NgSdEg23Nzcanx8fNLef//945Yc+9gGZElkXREWwdm5cydl1apV/RobG8/4+PjInJ2dv3jttdc2V1dX60xTi1C4hIQEQWtr69rExMSJtbW1P2/btu0fCxcuNDxFR98vWrSon0wme//o0aNPRUREHFm8ePHue7tP5aF1BAcOHJjl4OBQMG/evG/1en0JeopQXV0tzsrKat66datcpVIFrFq16nWxWDzYwcGhPDY29gsqlSqvra1Vtra2ipGIxMbGql977bX3W1paXm9ubuYMGDAgPTg4eP+AAQNy7+2IxXRyctJRqdRr165d6/Pbb7+9evLkyemjRo06KxKJNu7Zs+fUozrippGMhoaGJTiOo5PRm+TC1NDNOzPGG11X4H8gDpSGeYVGv6MLqikv6Dv0M/rfGPY6WvBeVFQkiYuL+8ts2WcpWCQZBEGcUSqVvhqNpu2OYWk8EB4IAAEgAAS6lcBj+0gmuTDlEt2z2Ww22dfXN18kEm3dvn37bqFQKEPfJycne+7fv39SYWHhq0FBQWVnzpzpW1VV1esxZ2grkegQaOPDR8O9f9SoUd9OmDBh75tvvnmxQwf/RQPdvHnT44033njh8uXLG9rXh7/KKfv5+d3t37//wSNHjqy15Jwe24AsiawrwiIjvH79elBSUtLT+/fvf9/BwQEPCgra/8EHH2wbOXJknrOzswTDMB1BEPRNmzYFJCUlfZGenj6QxWKd3bVr16djx45FL+hTZWRkMDds2DAiLy/vo1u3boVERUWdnjp16u7//Oc/6WQy+buysrK+aGcoCoUi1ul0GtRJ5nK5cqFQeO6nn376LDMzM+Sdd955u6qqagRBEJp7OwQ1GswFw/QCgaAsISHhoEaj+enenHuP5OTkl27fvr1UrVajjnWrq6trTUhIyG9Lliz5UCQSybZv3z4lKytr4dWrVwf369cvPyQkZHNCQsL/+vTpU/cwZmhNRkxMzGokGeiphlAobCSTyVrjSAJ6hwjp3ggOMg/DkwXjEBrq6D9JeT7yKZxRZAzmbGo4FAqFQE9ctFotgS6maERFp9PhSOxoNFratWvXZvF4PBkqo66oDz0xjuHDhwt0Ot02pVLph2EYmUajobJ7gLOprB43pN2V5/+E9aMrswBx2Q+BJ7lW2E/uISdAoPsJtLUh01RlnU5H1Wq1LBKJ5NyvX78fwsLC9q9cufIy6jcQBIFPnDhxoaOj45CQkJACFoslPXPmzMjm5mY/dJ/XaDR6s/uBuVi0lwyLpONx95gO3BfMrxVtAyk6nU4fERGx/aWXXjoxduxYi6bQdH/RdW0OkGQsXbr0+StXrnyBFvYb343StYl0X2yGCRF+fn45UVFRBw4cOPChJVmxuxtNTk6Oe25ubnB2dnZkSkpKKOqkBQYGFo8ZMyY9Ojo6w9PTsx7DME16erpzRUVFSHJy8rji4mIBn8+vmTRp0o0BAwbckslkjXq9nnv+/Pl+N2/efKq0tNSpd+/e1b179770888/X6PRaNMyMzMX4zjuweVy0UJwrUKh4DQ3NwtoNFrJvHnzvnJzc7v+v//9b3pNTc2k1tbWXnw+vxxdSBobGz1kMhnHxcUFzaVc/K9//av4o48+8s3MzBwiEAh80cv2qFRqFZPJvLFkyZILfn5+/MTExMG5ubkDCwoKeF5eXrKQkJCc4ODg69OmTbv1KMkYPHjwaqlUuoDH41U5ODhs0uv1NcZ5n9i9dSiEWq1umweK5n+i342fLitT8zUYpsiNaRGmeaFMJhO9G8QwCshkMhuzs7PPo6Uij7uwWVJJe1rYkSNHMmg02kCZTOaI5mAyGAyDmMEHCNgJgS67RtjJ+UA2gEC3EjB11LlcLo/NZgff24hmoLu7+7YhQ4acj4+PRw8osbNnz/pt2rTpdbVa7Txnzhy0/b3q+PHj7k1NTWz0sE6tVrfJw2PunxZJRheAeUAyUHxarRZN3SZCQkLurFy5siowMFDVBen02CjQS6KXL1/ue/Xq1QHogWL7tRY99sTuZ9xQ/v7+/i39+vUrOnjw4G1LzsfubjbZ2dm8srIyQWNjIxetgVAo7r8Mm81my0NCQipqamrEaCrOxYsX2WgUobS0lEun003zBZXR0dEVYrG4Ra1Wo/dQCMVisbOxUaDhvYbi4uK68vLyCfn5+c/iOC718PC4SqVSdfX19Zy8vLw4Op0ufOaZZ056eXkdTExMfEYikYTee3tjpZ+fXyFqVEVFRREVFRWxVVVVQUFBQWMPHDhwNTQ0VFtbW8u8efOmt0ajoVMolCa02xTa+zo3N9clNzfXTSwWc1DFQxUQXVCoVGr9c889h3ac+MPHOJKxRi6Xz/Hx8cnBMGyWPb4nw5KKBmGBABAAAkAACPyVCdzboIb722+/9bl+/frLfD5/50svvZQeFhamXrt2LTkuLi7syy+/nNvY2Kg5e/bs+2i/lr/zw7i/cj2Ac/udgN1JhjULhyAIyqJFiwIyMjK+dnd3l7i4uKDF4AfRRQB9N2HChMUODg5x4eHh1/l8ft3mzZtfksvlld9///3/jRw5sgJdFDZv3hx97dq1mcePH3/23tu4X0hPT0/v6jd2Ghd+r0Fv/EaL0nEcn52ZmVlkTTYQNxAAAkAACAABIPDkBNCUqHXr1nkWFxcvjIiISJo2bVqmv7+/GI1k5Obmum/cuPHZ1tZW8jvvvLP9774L45NThiN7EoG/lWTcvXuXvXHjxuhDhw4d4PP5Cn9//+83b968MyQkpAS9Zfuzzz57QalUCsaNG7cvNTV17unTp6fR6fTaN998c3tERMSJIUOGyNevXz9cq9UOp9Pp1TiO/y8hIeGh6yo6UwlqampcIyIiVhslI4dMJs+GkYzOEIVjgQAQAAJAAAhYn8ChQ4fwyspKdkxMDO7p6anw8PCQo1TRXP2ffvopmMlkOgcFBVWWlZVV/Z03SLF+SUAK9kDgbyUZKSkplFOnTglu3br1jF6vH6ZQKLhyubyVQqHUDx48uJzFYhXLZLL8UaNGFZ86dcqvpKRkklar7aPX62n19fVid3d3tKC7ODIyMk+pVBZwOJy6mTNnti2G6KoCbScZMJLRVWAhHiAABIAAEAACViZgXPxrWgDctgkKmrtPIpGobm5uapFIpITpUlYuCIi+2wn8rSQD0Uai4eLiwt+8eXNkbm4u2uvZkcPhKPv06VPp6+ubnZCQUIqmP6GLxLp163rn5eX1Li4u9pBKpTSRSNQSGhqaN2vWrLvR0dEN1iq99pJBJpNfhJEMa9GGeIEAEAACQAAIAAEgAAS6msDfTjK6GqA14oPpUtagCnECASAABIAAEAACQAAI2IoASIatSFuQDlofMmjQoNVyuTze29sbrcmA3aUs4AdBgQAQAAJAAAgAASAABLqXAEhG9/J/aOogGXZYKJAlIAAEgAAQAAJAAAgAgQ4TAMnoMCrbBTSXDC8vrzs4jr8AazJsxx9SAgJAAAgAASAABIAAEOgcAZCMzvGzytEgGVbBCpECASAABIAAEAACQAAI2IgASIaNQFuSDJKMwYMHr5bJZOhlfDCSYQk8CAsEgAAQAAJAAAgAASDQ7QRAMrq9CP6YAZAMOywUyBIQAAJAAAgAASAABIBAhwmAZHQYle0CgmTYjjWkBASAABAAAkAACAABIND1BEAyup5pp2MEyeg0QogACAABIAAEgAAQAAJAoBsJgGR0I/xHJQ2SYYeFAlkCAkAACAABIAAEgAAQ6DABkIwOo7JdQJAM27GGlIAAEAACQAAIAAEgAAS6ngBIRtcz7XSMIBmdRggRAAEgAASAABAAAkAACHQjAZCMboT/qKRBMuywUCBLQAAIAAEgAASAABAAAh0mAJLRYVS2CwiSYTvWkBIQAAJAAAgAASAABIBA1xMAyeh6pp2OESSj0wghAiAABIAAEAACQAAIAIFuJACS0Y3wH5U0SIYdFgpkCQgAASAABIAAEAACQKDDBEAyOozKdgFBMmzHGlICAkAACAABIAAEgAAQ6HoCIBldz7TTMYJkdBohRAAEgAAQAAJAAAgAASDQjQRAMroR/qOSBsmww0KBLAEBIAAEgAAQAAJAAAh0mABIRodR2S4gSIbtWENKQAAIAAEgAASAABAAAl1PACSj65l2OkaQjE4jhAiAABAAAkAACAABIAAEupEASEY3wn9U0u0k4y6O489nZWUV2mFWIUtAAAgAASAABIAAEAACQOAPBEAy7LBSgGTYYaFAloAAEAACQAAIAAEgAAQ6TAAko8OobBcQJMN2rCElIAAEgAAQAAJAAAgAga4nAJLR9Uw7HSNIRqcRQgRAAAgAASAABIAAEAAC3UgAJKMb4T8qaZAMOywUyBIQAAJAAAgAASAABIBAhwmAZHQYle0CgmTYjjWkBASAABAAAkAACAABIND1BEAyup5pp2MEyeg0QogACAABIAAEgAAQAAJAoBsJgGR0I/xHJQ2SYYeFAlkCAkAACAABIAAEgAAQ6DABkIwOo7JdQJAM27GGlIAAEAACQAAIAAEgAAS6ngBIRtcz7XSM7SQjF8fxmfAyvk5jhQiAABAAAkAACAABIAAEbEQAJMNGoC1JBiTDEloQFggAASAABIAAEAACQMDeCIBk2FuJkEgkkAw7LBTIEhAAAkAACAABIAAEgECHCYBkdBiV7QKCZNiONaQEBIAAEAACQAAIAAEg0PUEQDK6nmmnYwTJ6DRCiAAIAAEgAASAABAAAkCgGwmAZHQj/EclDZJhh4UCWQICQAAIAAEgAASAABDoMAGQjA6jsl1AkAzbsYaUgAAQAAJAAAgAASAABLqeAEhG1zPtdIwgGZ1GCBEAASAABIAAEAACQAAIdCMBkIxuhP+opEEy7LBQIEtAAAgAASAABIAAEAACHSYAktFhVLYLCJJhO9aQEhAAAkAACAABIAAEgEDXEwDJ6HqmnY4RJKPTCP+SERAEgdqrqc0SGIYRHT1RdOy6deuwNWvWPHCcMU48LS0Ni4qKIlJTU/8QZV5eHhYUFESMHDlSZ0maHc1b+3Bm52nxOT6Kj+n8UVrtGaC/PWmaT3qOcBwQAAJAAAgAgb86AZAMOyxhkAw7LJRuzhJBEHhtbS1Do9HQ2Ww2weFwlBiGKTqSLXRsU1MTi0wmk6VSqUokEqFjDYKSkpLiSKfTfRkMBvpai2GYlkql6tF3Go2GrFKpKEqlEndwcFCTSKSy6OhoeUfS7EyY+vp6tlKppDo4OGh5PJ4MwzBdR+IjCMKhtbWVQRAEUV9fLw8ICNBgGKZHAlFQUECjUChMFA+FQlF5enq2sSMIgkIikehisZjG4XDQ+altIVMdOScIAwSAABAAAkCgpxIAybDDkgPJsMNCsSxLvHsd9g9wHOdRqVQCddoZDAam0WgIlUqFqdVq1O6IgQMH5vP5/GO//PJLhin6wMDAOUqlcqBSqWSq1WpCq9WiPjP6GscwjIrjOOrwq6hUakp5efm36IubN28KZs2aNbagoGAMmUwm4Tiup9PpJAzDkCigp/RkKpVKEwqFLYGBgelMJvO7w4cPI2kg9erVqw9BEB/r9XpMp9OhDrmeTCYTer3BMzAcx8kUCgUjk8nou/crKioy0RcikYipVCrflUqlXjqdDmMwGASO4yijhvyi41UqFa7VakkhISFnd+zYcXrYsGFV6Njs7Gze4sWLh2dnZ0/S6/VknU5HMuab0Ol06HgkA7irq2txQkLCMRqNdmPu3LnKDz/80DcvL2/YwYMHRyJxQiKA+Do4OJCUSiVKk4bjOMXR0VH6wgsvJHt6el586623qrdt28aVyWQjt2zZMqqpqcmFRCLpqFSqGsdxw/VPp9MZZIpKpeKxsbFHZ8+efXHWrFnllhU5hAYCQAAIAAEgAATMCYBk2GF9AMmww0KxLEsiDMMukclkL9ThR51vKpWKOvFIGtD/qN3pBg8efIXP53969OjRJFP0QqHwO41G85xarWai8Hq93mAYRgkgow48i8VSMBiMPfX19W+g727cuOE/e/bs5QUFBUuRWFAoFCQKBslAHXh0LBIGV1fXyrCwsBN0On3Zr7/+ahiRoFAoT2EYdhrJAIobHYP+IUkw/YzjOBIXFHyUUqlMQT9wuVyOVqs9p1KpIpAoUCgU09QmU35R2jiKJzQ0dPs333zz1eDBg3PQsZcvXw5ISEiYm56evoJEIqFzQsca0kM/q9VqdBzm7u5+8//+7/82U6nUn+bPny/55z//OSAvL2/uwYMH5yOhQJKB0qVQKIb8InlDxzk6OjbNnTt3m4eHx76VK1fmfvTRR73IZPL8DRs2zGtqavJGx9BoNJRPDMWBykSj0WDo/MeNG/f53Llz982cOdMgU/ABAkAACAABIAAEnowASMaTcbPqUSAZVsVri8gNkoFhmCeVSpXTaLRW45x/1KularVaNEpBGzJkyDUul/vJr7/+mmjKFJ1OP6LT6aYTBKFzdHSUEwShIJPJ6PE+Va1Ws1QqFZoupWIymbtramqWouMyMzP9p0+fvjw/P38p6ig7OTm1YBimRiMTxs47RaFQsAUCQWOfPn1OUCiUpSbJYDAYT5FIpFOog06hUFooFIpYp9OpUDw0Go2l1Wo5arXa0dgpR5JhWrTBoVKpF0gkUgSaZkUmkxU4jiNxQUMgSKRoCoWCh9IPDw/f8fXXX381dOjQLJTfc+fORbz33nuvXrlyZSmDwVBRKBQpiUTSGqWHJJPJeOh4d3f39NWrV2/Bcfx/Jsm4e/fuPCQZiAeNRpOif0gwaDQaSS6XO6nVagcmk9m0YMGC7e7u7v81SQaJRJq/cePGeRKJRESn0xVUKlVqFCskGzS9Xs9SKBT08ePHfzFv3rx9zz33XNvoki0qDKQBBIAAEAACQOCvRgAkww5LFCTDDgvFgiwxmUwRQRCXKBSK0MfH5+r06dOP339Yj2HV1dWiW7du9UtLS4seMGDAbxwO55Pk5ORjpuhZLNZBjUYzncFgSEaMGHHFz8/vNpvNFldWVgpzcnKGZWVlhTIYDAWLxdpTXl6egI7Lzc3t9cwzz7xVUlLyDzT6MX78+COhoaF5dDpdjqZXSSQSlx9//HGcVqt1iIiISLoX31uHDx82rElwdHQcRSKRTsjlckqfPn2OzJ49+wiDwbiDvquoqBhx4sSJZ7Oyskay2WwNiUQa19LScg59h0YyjKMakVwutz4yMvJm3759rzGZTDWaenTr1i2/EydOzEGyEhISsmPr1q1fxcXFGSTj9OnToatWrZp/+/btJWFhYYURERFnPT09qxAjNPpx4MCBeXV1dV58Ph9Jxr/JZPJRJBkff/xx/+zs7PhDhw4tRtO/evfufXbSpElntVqtYW7XoUOHJpWUlAyiUqktr7/++le+vr7733jjjbzPPvvMQ6vVxm/cuHEhhmFOAQEBGaNHjz6JppShT15enldGRsbQ7OzskHHjxm1YsGDB/qlTp8JIhgV1HoICASAABIAAEGhPACTDDusEkoxBgwatlsvl8V5eXrk4js/MysoqtMOsQpYeTkBEJpMv8Xg8rkAg+O/ChQv/ZQomk8kiLly4MPX06dOvDBw48BqPx1t/7NixNsngcDgH1Go1kozaOXPmfMfhcH7lcDg1hYWFwTU1NXOSk5PHOzo6Krlc7p6cnJxVKN7MzEy3SZMmvV1eXr5Cr9frp06d+s7TTz99Ti6XN5HJZCqHw/F9991338Vx3D86Ojrx3tP/d8wlgyCIk0qlkhwVFbX73Xff3TNgwIBbKN7Dhw8//cMPP8y5devWJAcHB7SIeqxJMng8nhNBEGcVCkVfFxeX/GefffawUCg8wOVy5QwGg/Hf//53SEpKym40qhEWFvb1hg0bto4bN84gGSkpKb1XrFgxPycnZ9Ho0aMvCIXCrb179zZMpWpsbKTu378fTQUb4OTklPnRRx9tdHR0/HXmzJnSTZs29U1PT3/5hx9+eINCoVB4PN6WN998cwua/oTWZGzevHm1WCx+CcMwyeLFi7/s1avX9//4xz/yPv74Y3ccx1/+/PPPFzs5OaGRlV+feuqpTQwGw1Asd+7c6VdYWBh/8uTJp8eMGbNp8eLF+yZPnpwNlRsIAAEgAASAABB4cgIgGU/OzmpHgmRYDa2tIhaRSKRLAoGA7eTktL2wsPB9U8J79uzpf/To0ZcSExOXPkwyuFzuAZVKNZ1Go1WuXLnySzqdfuDtt9+uXLZsWbhEIll++PDh6c7OzioXF5fdt27d+gDFm5+fL4iLi3u7qqrqXbRw+9lnn41///33k/v3719/48YNKplMDhw7duzndDo9YsCAAYn3pgq1SQaHwxml1+tPyuVyJBk71q5du3PChAnpKN7NmzdP2L9//6vp6elTWSwWGsl4QDIwDDsrlUr7uLq65syfP/8/LBZrV0JCgqy8vJw5efLkkbdu3ULyhIWEhHz91VdffTVq1ChDx/3ixYvBb7311qs5OTkLpkyZcpLFYq3ftWuXQWyioqKojY2NiY2NjcMdHR2z169fv4HFYiUiydiyZUuftLS0l/bv37+MRkObRVHWtba2/tPE1tnZ+d9qtfo1EokkXbhw4RZfX9/vly9fnr9p0yZ3lUplkAwej6fp27fvD0eOHFlrOu7tt98eXFVVteTHH398bvTo0Ugy9oNk2KqpQDpAAAgAASDwVyUAkmGHJQuSYYeFYlmWDGsy+Hw+m8VibSstLTXIAPp88803/RITE5FkLBswYMAfRjKQZCiVyufodHrFe++99yWVSjVIxjvvvBPe3Ny8/MCBA9O5XO4fJCM2NtYgGWjLVnPJQNuz3rx5MxAtaKbRaJEDBw78g2RgGHZSIpGQ+/Xrt+Of//znA5Kxb9++V2/evDnVyclJQxDEA5Kh0+nOKpXKPkKhMGfu3LkPSMYzzzwTm5mZmYSmQIWGhj4gGWfPng1OSEh49e7duwsmTZp0isFgfPztt9+aS8avjY2NI9pLxoYNG/rcvn3bIBlMJtMgGS0tLX+QDIIgpK+99toWb2/vNslQq9UvffbZZ69xuVxNRETEDz///PMDklFRUfHGzz//PH306NH/hpEMyyo7hAYCQAAIAAEg8DACIBl2WC9AMuywUCzLkkkyHFks1vaHSMaLiYmJy60lGVOmTIn/4IMPTkRHRzd0UDKSJRIJ/gSScUapVPa1hmQ0NTUNZ7FYOeYjGU8qGWi6FIVCAcmwrA5DaCAABIAAEAACnSIAktEpfNY5GCTDOlxtGGuHJQPtLpWUlNS2u1RHRjKcnZ3VAoEATZcyTMNC06XMRzKmTp36CpouhSQjJSWFwmazA55++ul//clIRkckA72wY4z5mgydTmeQDFdX12w0ksFms78xTZfq7EhGByQDp1Ao/+zISAZIhg1rPiQFBIAAEAACQMBIACTDDqsCSIYdFoplWXrcdCnTSMZ1Lpe7vqslY9KkSa+sXr36AckYN27cv+h0OpoudYxKpf7DtPAbrcnAMKxLJEMul3/zxRdfGNZk2Egy0HSpD01FY1qT0dnpUq+++ur+Z5991rBIHT5AAAgAASAABIDAkxHoVsn48ccfXblcLlmr1SrGjBkjNp0CekPxyZMnmU1NTQKZTEbRaDStixcvbsIwzLCX/o4dO1zOnj3rdfnyZa/a2loa2sM/MDCw9s033yyMj4+vWrFiRVBSUpL3nTt3uGjf/piYmKbo6OhSOp2uv379uveFCxdc1Go1GR3n7u4uW7p0aTGZTC52cnJiHj582Cc5OTkQpYNeQCYSiSSxsbEVCoUi+/Dhw7onw2zZUSAZlvGyw9DWlgyNcSTDsLtUR0YyrCkZQqEwOz4+3qKRjJUrVxoWfqM1GWw2++N2C787siYDjWR0WDI0Gs3Ln3766eLHrckYO3YsWpOxf+LEiSAZdtiwIEtAAAgAASDQcwh0i2SgxaCpqan4tWvXJtzbwpPm6upaOGXKFMOONkgw1q1b56zRaPy8vLyiNBoNXS6XF1VUVGRs3ry5EknDnj17ok6dOvXs1atXn6+qqvJycHBQBQYGnly0aNHOiooKtB3n4qSkpJdzc3P7ksnk5qioqBtDhgw5QqVStZcvX37u2rVrY5RKpQODwVD36tUrd+HChXsoFMphHo8nOHTo0OzTp08vV6vVdBqNphGJRNnDhg07LJfL/216+mvt4jWTjDleXl53YQtbaxPv8vi7QzL+UVVVtRIt/DZfk2GaLvUYyTAt/N65evXqnZMnT76JiGzatOkZ4+5SU5ycnNB0KbTw2/AyPrSF7Z8t/J4wYcLIrKysY6aF35s2bXrYFrYLJk+efNrBweHj3bt3G9p/+92lPv7447YtbNutyejwdCm0uxRIRpfXcYgQCAABIAAEgMCfEuguyaBmZWXxnnnmmd3BwcGy2NjYIx988MFhlNOmpibOvakKzzU2Ns7v379/ka+vb9m1a9e8y8rKVCkpKe+7uLg0fPnll2S1Wu2bm5s7bt++fWvQi8dCQkL2TJ48+b8zZ85UJCYmhnz66adLWltbw2fMmLGltLQ0XSQS1aP4L168GCiXy7feuXMnnMfjFT/11FOHwsPDvxQKhTI0eHHkyJGhzc3N71+4cGFwQEBAYXBw8D42m73r22+/RSMt6O3AVv+AZFgdsbUT6IxkHFQqldPR7lLvvqWn8gkAACAASURBVPvuVxiGHbj31L8C7S7V1NT05sGDB591dnbWuLi47Ll9+/Z76EQKCgpcR4wYgXaX+oNkPGTh98OmS3VEMtBbx9GajA5JhmkLWytKhkW7S5lLRnh4+IGjR4+uMVUCtIVteXn50qNHjz4LIxnWbhoQPxAAAkAACPxdCNhcMtBIxb2XjPm2tLQsOHfu3KzevXvnjh8//rs1a9bsR9Bnz579bE5OTnxdXV3vWbNmfRQaGlq7cePGGWgh6JgxY/br9fpv9u3bV33p0iXXpKSkuP9n7zzAmrr+/5+bHUISEjZhiSArDAFZKoIKuBUV7XDgHl+11I2j4qzbinVvq6JYRZEh1l23IBtFkL1JCCGL7D8nP8MfrbZYFNCePE8fq7n3jNc59+a+72dt3779V09Pz2xXV9dDUVFR51EoFH748OGz0Gg0FaTAnD179p8KhYIbEBCgdrXy8/MzQxDkaFZWloe+vn5+aGjoiQ0bNuzXLPjEiRM9hELhiuTk5IF2dnY5zs7OR48fP36kIzdEq4rf0JLRkeA/XV+tRQbILtVSJ+NNCtu/i8l4r8j48ccfnXg83g9vRIYc1Mn4WJFBIBBcPDw8EvB4/MJ3YjLaIzJAdil14Pf76mQAkcFisQ7u2bOnpeJ3q2J8H2XJ0NTJOH36dJtS2DKZzGhQjO9dSwYUGZ9uo8OWIAFIABKABCCBDxHocJGxc+dOZm1tLXhzODo+Pj6oR48emUOHDj3+RmRgHRwcNtbX109oLjzGjYyMHDFy5Eiep6fnYplMNs/a2vqVvr5+2KxZs3KMjIwYycnJflu3bt3v4+OT5ebmdkQmk12XSCT9hEKhC41GS1+2bNntbt26NbSePBAZGAzmUEZGhpeBgUHet99+e2LNmjUHNcdMnz7dncfjRSQmJgbZ29tnA5Fx7NgxULkYlZycbJCZmWlUXV2tQ6PRZDKZDIXD4VBkMrnJxMSEa2RkVK4RM+3ZclBktIdelzhXIzKob+pkvE9khHt4eDxjMBgb3wn8/qwiAwR+Y7HYd0XGH3w+H+nZs+ffuUspVSrVwNaWDKVSeVssFoM6GSAm4wSFQjmkyS41fPjwgIyMjPh/KTISOBxOH/CSoLW71BuRMfH06dPz21InA4qMLnEtwEFAApAAJAAJ/EcJdKjIuH37NvHevXv9VCpVbwqFUrN+/frFNjY2hW9ExtmCggJdFxeX/RKJZDQWi02XSCR+oHovHo9f3eyqtAaDwUj79u07ctu2bQ95PJ7W9evX+23btm1fr169gBj4XSAQvJJIJPO8vb1P9+3b94GHh0fVu+saFBQELBmHU1JSPA0MDF598803QOC0iIw5c+a4NzQ0RMTFxQW9a8k4depUv4qKCo/GxkYDMpnMzc/PN5dKpUQ6nV4ZEBDwgEgk3h0+fLiovXsJioz2Euz089ssMkB2qaSkpKuaEdPp9A+KjIaGhvCYmJgQOp0u19fXP5aWlrYcnPc+dymQXQpU/G7tLgUsGX8jMtTF+P4mJuMtkUGn02kqlerW+0RGZWWlFnCXSk1N/SeRMXPEiBF/vBuTUV9fn8Bms/tSKJScDRs27NDW1r7aquK3RmTg3gR+r9Ww09HR2Q0qfqtUKv6cOXP2MJnMs9CS0enXAhwAJAAJQAKQwH+UQIeKjIyMDNuTJ08OrqioMJ07d+7BwYMHxzg4OHCHDBly3NvbO4ZAILhPmDBhrVAo9DMwMHimpaUVnJmZKTQ3N18qkUhWcblcfFhY2A/ffvttAgaDkSQlJfXbtWvXPk9PzxdWVlaVQqGQSCQSMQQCYdXhw4ezEAT5SwwFEBlKpfJwenq6p56eXt6YMWOOb9y48ZBm/adOnQrcpYDICHRwcHjLXWrBggXz6XS6kZWVFbCo5H3//feHBAKBvYGBwf3Dhw+vFwgEj0BMSHv3EhQZ7SXY6ef/a5Gho6MTI5FIQExGWeuYDOAu1UpkKEB2qQ+JjA9V/IYiQ51dSu7s7BwdGxsLYzI6/TKBA4AEIAFIABL4mgl0iMjIycnBi8Vis717945RKBQCCwuLR8OGDWvw8/O76OjoyB00aNBxV1fXiwiCDFi0aNEyHo/nqaurmyIUCoNqamqENjY2S4VC4aqamhrC9OnTIwMDA3+3srJqiIuL6/fzzz/vMzMzayCTydL6+nq6UCjEBwYG7ujXr1/s3Llz895nyQAiIy0tzZNAIAhcXFxSevTo8Sdw68BgMKry8nILEFD+8uVLKxcXl+fAXero0aPqmIzt27ePxmAw4urqal5VVdX3sbGxY3V1dbm2trYx8+fP3zV06FAeyO7T3g0DRUZ7CXb6+V+ayGhLTMb7LBkad6ns1u5SbbFkLF++fHp2djaIyfhklgwGg7FbIpHMUSqVf2fJgCKj0y8POABIABKABCCB/wKBzy4yQArN06dPM/Py8mabmZnRQUpYNze39Pr6ep1ly5Zts7Ky4vv7+8d5enpeIxKJRuHh4YsaGxv7MBiMVKFQOKCurk7wRmSsrq6uxk2bNm3FoEGDLnfr1o2fkJDQb8OGDftsbGwqjY2NS8HDTW5uboCZmVmqnZ3db7NmzYodM2ZMeeuF1LhLpaamempra9d5eXndNDAwSFAqlQgWi0XV1NTYlJSUfJORkeHEYrEyHB0dWwK/T5w40Z1KpeLPnDljm56evq2hoUHfyMgopn///sf27Nnz+FNtGCgyPhXJTmvnX4uMNrpLfWpLRrtFxtSpU09oaWmpYzI+gchIZLPZfT7WXQqKjE7b77BjSAASgAQgAUjgLwQ+u8goKioi7tq1y/HPP//c5e7u/sLBwaEIxFaAVLW7d++eamhoKPHx8Xncp0+fP5lMZs7EiRNXikSiYCqVmm5hYeH/+PFjvomJyXKpVPoTl8tFjRs3btrcuXP/0NbWRgGRsXHjxv2enp5Zffr0SS4tLW1MSkr6icfj6TKZzLsBAQHHlyxZ8ruDg4NM4zr1RmQcev78uRdweRo/fvxbgd/AXYrP50ckJycH2tra5rBYrLeyS+3fv5+VmJj4bXx8fET37t1z9fT0fn706NF5TaHAT7HHoMj4FBQ7tQ0oMv4hJuMfLBlQZHTq9oWdQwKQACQACUAC7Sfw2UVGdXU1OSUlpVtaWtpwhUJBQqFQoE9MY2Mj5dixY6EUCkXq6uqa7ufn96ezs/O50aNHb2lqahqPIEhOeHj4wG3bttXjcLiVSqVyDYIgAhaLNSQ9Pf1ps2ihgcDvLVu2AJGR6eHhcaiysjJVpVJtvHHjRoBMJqPq6urejIqKmm1qalrt4eEhA7jexGQAkaEO/P7uu++Og2BXDcrWMRn29vZqkXHq1Cm1uxRwqZo1a9bIgoKCeXfv3vX75ptvtnt7e0dzOJwcFAqFXbNmjRy6S7V/U34FLbSIDC0trf2lpaXqytzg0yqFrTq71L8M/IaWDBLpL4Hf0JLxFVw5cAqQACQACUACXw2Bzy4yQF2MO3fu4B8+fEgTCoVoMpmMotFoeAwGY7h06dKjVlZWPD8/v3Pm5uYxAQEB3CVLliwvKSmZVFlZqTxw4MDUvn37lnl5ec2TSCQzWSxWWnNWqjnJycl5aWlpeiAmA1gyevXqlens7Hy4R48eVwQCgfWvv/66VygUehKJxDo3N7dr+vr6G86cOVMGBMAbS8bBZ8+egRS2+d9///3x1atXt2SXmjVrlgdIYRsfHw8Cv3NdXV2PHDp0SC0yysrKSAMGDPhBLBYvwuFwIhsbm7DRo0c/ef36tRkej+/v7++f3L1798pu3bo1tWeHQEtGe+h1iXPbIjJ+8PDwSPmYFLafMfAbukvBYnxd4sKBg4AEIAFIABL4egh8dpHxLqo3ooNRW1vrOmPGjCgLCwuxt7f3mRUrVuyztLSUzJ8/3/fhw4eTqqurAwcMGHDZzs4u++LFi/41NTW2I0aMACkqrx05ckR44sSJHs+fPx957NixRdbW1sU2NjbH9u3bd5zH48nCw8PnZGRkfM9ms50YDEaVu7v7AVdX18TQ0NDy48eP29y8eXN/UVGRrYGBQUlgYODFiIiIXYWFhXxLS0tsc22NfqWlpZGZmZkuZmZmJba2tmeAtcTOzq7+p59+8vv999/ncjgcPz8/v0R3d/dfu3fvLr97965PSUlJbw8PjzVr1qwpb6/rFBQZX/wF1iaR0atXL7Ulo611MqDIiHJJTU39YApbaMn44q8bOAFIABKABCCBr4hAh4uMtLQ0ndLSUuuSkhLvw4cPh+jq6ipYLNaD/v37x8jl8tf+/v748ePH9+PxeCOdnZ0xlpaWZRkZGYT8/Pz6Bw8eHH3+/HkjBoPRf/HihVtOTk5gcnKyr5GREc/a2vrW2LFjLw0aNOhVfHy87ebNm78tKysbgsFgML6+viCA+wqLxSpNS0tzTEpKmszhcHRBZqiePXumglS6zS5aL3R0dKhJSUn+aWlpYRUVFfoMBqPRysrqycCBA+OsrKwe371795uHDx8Oq6ur0w0NDb1JpVJfKJVKemlpqVVubi6ZQCBsio2N5bR3f0CR0V6CnX4+FBlfUExGeHi4T1VV1bzY2NjRQUFBv8yePfvMsGHDsjt9F8EBQAKQACQACUACXzCBDhcZN27csKqpqXF98eJFdzwer0IQBCEQCCJDQ8MSBEFuT5o0SdgcV4F78OCBPhAifD5fC4/H50+ZMgXUvVAXuouPj7evrKx0KisrMwV/f1N1m0+n01+XlpbeiYyMVB4+fNhZLBa71dXVMTAYDMrExKQAjUarqqurbeRyOQqNRqtjLEC9DWNj4yosFnuHQCAY8Pl81/r6elOxWKwCx4C0tnK5nM1ms8/Z2tr6AXcskUhEVCr/L1MtHo9HKBRKg4WFxYtmYZQ2ZcqUdrlKgTahyPiCr6j/GzoUGV+YyKisrJx/+fLlECgyvvhrD04AEoAEIAFIoIsQ6HCRAVLa1tXV4VJSUrAaBlpaWioLCwt5WFiYBGSBAg//Fy5cQINneC6Xi4ACWqGhoS0ZojRt5ObmYjRtkMlkVXMRPvmCBQsk4N8OHjyIA/qjqqoKtIMC7YM/S0pKWvrVnOvg4KDIzc2V9OvXD/3q1St8Q0MDhsP5P4MEGBsKhVJGRkaKo6Ki8BKJBCsUCt/iBvq2sLCQtR5je9YXioz20OsS50KRAUVGl9iIcBCQACQACUACkEBnEehwkdFZE/2S+oUi40tarfeOtcuKjF69esXjcLhFFy5cUFemp9Fo/REE+afA71FUKhUU4xvQ0NBwB5xHp9NpKpWqpRjfl1wnA7hLQUvGF3/NwQlAApAAJAAJdDECUGR0sQUBw4EiowsuyscNqUuKDDwe7+zp6ZnwXxMZW7ZsMUGhUBO3bNkyC1hFnZ2do2NjY9dolhSKjI/b3PBoSAASgAQgAUigLQSgyGgLpQ4+5h2RkYfBYEKzs7Nfd/AwYHf/nkCnioyRI0dOXrVq1TUPDw+2SqXCPn/+3CY4OHgrFBlQZPz7LQ3PhAQgAUgAEoAEPo4AFBkfx6tDjn5XZKDR6HE5OTkFHdI57ORTENCIDJqWlta+DxTj++F9KWx1dHRiJBLJGAKBULZ8+fJfEQQ5t2zZsvIff/zRqa0pbP+FyPiDz+eje/bseRAUphwxYsRzAGHXrl1Dz5w5Mz0tLe2LdpeCloxPsaVhG5AAJAAJQAKQwMcRgCLj43h1yNFQZHQI5s/ZyT9ZMibEx8eDYnx/qfj9b0WGv7//wvLy8mWg4CQUGUr+nDlz9jCZzLOLFi16BUXG59zqsG1IABKABCABSOD9BKDI6II7A4qMLrgoHzekDhUZ1dXVBh4eHovKy8uXQpEhmaNUQpHxcdsVHg0JQAKQACQACXx6AlBkfHqm7W4Riox2I+zsBv5LIsPZyMgoB2aX6uwtB/uHBCABSAASgAS6FoFOFRmgHgYKhULWrl2LAgX0uhaafz8alUqFvnPnDjogIECBQqFAnY2P+kCR8VG4uuLB/xWRcUssFrt0FZGho6OzWyqVzlGpVG+5S+3atctYJpNN3Lx582yYXaorXi5wTJAAJAAJQAJfI4FOFRmVlZVaQqGQLJfLlfb29v9X/e4r+CQkJBhhMBjD4ODgFygUqqWIYFunBkSGl5fXTyKRKMzc3DwPBn63lVyXOe6fRMb38fHx4Z8qJqMT3aWgyOgyWw4OBBKABCABSAAS6FoEOk1kREZGosVi8dD6+npbkUhUdubMmfNdC83fj0alUmESExO7a2lpSY2NjTl2dnZ8cMbTp0+Nli5dOrSioqJPeHj4KS0trbQpU6Y0fMzc3rFkvEKj0aEwu9THEOz0Y1tEBplM3ldSUrJSM6IjR470jI+P72oi45+K8Y18U4xv4DvF+FpExuTJk09QKJRDS5YsEYKXByP+oeL30qVLp+fm5s4YMWLEH1paWhuPHj2aBhi5u7vj6uvrE9lsdh9tbe3sjRs37tTW1r46btw4QVRUlEtqaurE06dPzyeRSDgsFhvZ0NCwTsO2rZYMFosVfeXKlbfqZFRVVc2LjY0dHRQU9Mvs2bPPDBs2LLvTdxEcACQACUACkAAk8AUT6DSRERoaimloaNjB5XJ95HJ56sWLFyOsrKz4IHC1q/MMCQnRRaPRvjU1NV52dnZZ8+fPf+Di4lL+jsjoGx4efhKKjK6+mp9lfKZoNPoBg8GgfqzIoNFoMVKp9C8pbOfNm+ckFArDL1y4EKKjo6PQ1dU9mpGRsRyMvqCgwODd7FJbtmy5Zmtr+1adDAKB4Ozl5ZWAwWBaKn7r6ur2VyqVapHh5uZ2aNWqVX9JYZuenj6SQqEoMRjMQDab3VLxG4VC3RKJRC4GBgY5U6ZM+YvIeP78ebxSqURYLNbBPXv2/BoQEKB+cL99+7bd0qVLp7148WLG0KFDbxAIhI2nTp1qERl1dXWJ9fX1fahUavaGDRtaRMaOHTtcMjIyJpw5c2YBgUDAYrHYtY2Nja1Fxi8ymWwugiD8mTNnRjGZzGiQXeoddykZi8U611pkLFy40LuiomL+5cuXRwcGBv4yderUM6NHj4Yi47NcGrBRSOC/QSAnJwfv4OCgRBBE/t+YMZwlJPBXAp0iMkDMwr59+7S2b99+gcPh9MXhcE+jo6OXyuXyrCFDhkjet1AgfiM1NRVbWFhI0NfXB4fI/f39JQiCqGMeQJu5ubnYgoICApFIVPJ4PFloaOhfXJXexEvg6+rqZOPGjQMxE+oPKFr25n/BTUEtdG7fvo1tfgDCNTQ04BQKhVwsFktCQ0NRo0aN8uDz+bufPHnCsra2/m3jxo1HRCJRXm5urgjElty8eZOpUqlMWCxWrqGhofhd4ZSSkoJDoVC4wsJCdGhoqOjd799xl4KWjC/vylWLDF1dXaq2tva+oqKi91oy3Nzcnuno6Gy6fv36Vc0UNSKDSCSWLVu2rKVOBhAZAoEg/OLFiyFUKlWup6cHREaERmT4+fktrKqqWoZGo5WjRo2avGnTphaRkZ2dbRMQELCVSCSqRQYajf6LyBAIBKBOxlsiIyoqaujp06enP3/+HIgMhUqlCtRYMoCAUqlUt4HIADEZ71oyQkJC/FNSUtQiw9HR8S8iY/ny5dNycnJmDBky5AaRSHxLZNTW1iZyuVy1yNi0adNOLS0ttSWjtcjA4/FYDAaztnncb4kMuVw+B4vFCsLCwqLMzMzaLDIqKyvnX7lyZfSAAQOgyPjyrjc4YkigyxG4du2aMRaLVdbX1zeOGzdODAZ4/PhxIplMRjR/73KDhgOCBD4xgU4RGffv36fIZDLHjRs3rsrOzvZBoVA1YWFhx1Eo1JHNmzdz3zfH/Px8IB70Hj58yCKRSGgajVbu5+f3QvOWoLa2VruiosK4sLCwB41GE9FotBIPD49yBEGkrYQEuqamhlRXV9ddLpeX9uzZs8WN6eXLlyZEIlGlpaXFNzAwEIBzsrKyDNlsdjeBQGBMoVCq9fX186hUKmrBggVBjx8/PsZmswksFut6aGhoco8ePV4QCIQ/hw8fLqquribLZDKdpqYmIpFIrDQzM1PfYDSfBw8eWDQ1NVk0NjYSzczMnri7u79lwYEi4xPv8o5vzhSFQrWIjHfdpeLi4r5PSkr6AYgMGo0GREZ8a5Ehk8nGAJEBivGpVKqWYnyNjY3hMTExITQaTf7GkqEWGW9iMhZWV1cvI5PJyiFDhkyOjIxsERlZWVnWAwYM2AYqfnt4eMTj8fjFFy5cUO9JbW3t/igU6rpYLFaLjNbF+Pbt2zf05MmT01NSUkbi8Xg5EBlNTU13wXlAZEgkktsKhcKFyWTmhIWFnSASiW+5SwGR0WxtUIuMffv2/dq7d++3LBnAXWrYsGF/sWSw2ewWkQEsGRqRAdyl0tLSJpw6dWqBtrY2FofDrWWz2W+JDBD4jUKhBPPmzYsyNzePnjdvntqSIZFIJm7duhUEfstcXFyiL126FKlhPmfOHO+ampp5iYmJYwYOHAhFRsdfL7BHSOCrI3DkyJGhJBKJwmAwXg8ePPgZmGBCQoITDocjBAYGPv8SvDa+ukWBE+pwAp0iMubNm9cNQZBZeDxecunSpSAQl9G9e/fHKpUKVBeubE0BWBh++OEHb7lc7o3D4TAymczk2bNnVlKptOGbb765LJFIkphMpn1ycvLAqqqqbgsXLkyMjY3tV1hYaCyVSosiIyNPo9HowtLSUrtz584F3r9/vz+FQiE3W0JWbd26tfzhw4f+4O2wUqkksVisxG3btl25efNmpVKpDM7Ly/OmUCgyW1vbkitXrvT38fG5PGbMmMKoqCj3P/7441cul4t1dXW9MX78+D9sbW2zEQS5e/To0cEFBQWBHA6H8eOPP94lEolXFixYUJ6SkqLF5XItwIObsbExSSgU6hUUFNh07979PolEunDw4MF8zbyhyOjw6+BTd6gWGXp6elQKhfKWJePkyZM9Y2Njv7969eoPnp6e6mJ8iYmJb4kM4C4FREZERMRfRMb58+eBu5RMX1//aFpa2orWIqOiomIZeHM2YsSIyREREdc8PDzU7lIakQHcpTw9PeMxGEyLyKDRaP1VKtX1pqYmtchYu3btoUGDBqkrfm/btm3o+fPnpwN3KS0tLUWzdeYtS4ZEIrkllUpdgciYNm3ae0UGgiB/sWQkJyfbrVq1atqbmIwb78ZkAJHR0NDQh0KhZK9Zs2anVCq9+r///U9tyQAi4/z58wuIRKLaktE6JoNKpf4CRAaCIIL58+e3iIyNGzcaYzAYtchgMBgyZ2fnt0TG/Pnz1SLjypUrY4AlY/r06dBd6lNfEbA9SOA/RuDkyZPM+/fvD2lsbDQ4f/78RjD9hw8fWguFQlM2my2l0WipH/Lc+I+hgtP9igl0uMgAAdNhYWGuXC53vaur6+GjR4+OZrPZYykUSsWIESMmjh8/PjM4OFioYb5r1y7XV69eDRYKhRZ4PP6GVColvnr1qieRSESPHTv2ppub28PFixfPwGAwvjQarXLSpEl7EhMT/R8/fjyGz+ebW1paxtvb20cNHDiQvHnz5knp6elL3rQd8ttvvz1JTEwEVolNlZWVejY2Nsf27du3/+LFizUPHjzYTqVSmfr6+g9dXFyS7t27N7Rv377FLBYr5/Dhw8YZGRnHgVXE2dn5wsyZM2PAg5ahoWHRgQMHAu/duzeturq69/z583/D4XAHg4KCKqKiohwLCgq+s7e3R+h0eh6bzVbW1NTY9uzZs4xIJF7dsGHD6/eJDAsLi1cIgsDA7y/rImyLyAjv1avXMwaDsfF9IoNAIJStWLHiLZEB3KXOnj0bAt7GvysyfH19F5WVlS2VyWRqd6mffvop2c3NrQ6IjOfPn9sEBwer3aXeFRlvLBnJEokEA2IyVq5c2RKTsXnz5qEXLlyYnpWVNZJMJv/FXUoul99qampyMTY2zv1QnQyNyNi5c+fewMDALLCMICZj+fLlIPB7OrBkvE9kaNyl3hUZ6enpE6Ojo+fj8XgcGo2ObO0uBUSGTCabg0ajBaDit7Gxsbri97sxGU5OTtGXL19usWSAmAwQ+H3x4kW1JQOKjC/rYoOjhQS6IgEOh0MdM2bMHIFA4HLy5MkwBwcHWXp6Oi01NdW5pqamp0wmOx4ZGdnYFccOxwQJfCoCHS4yrl27xkhISOidl5f3o52d3arY2Ngx9fX1M2QymXzGjBmRLBYrbs6cOcWaCc6cOTNcIpF4Nue5f3327NnV4N+vXbtmjcFgKGZmZjW5ubmMadOmbTE0NMQvWrTo4PTp0y8VFRXp9+nTZ1V9ff08bW3txqCgoG8XLlyYNmzYsJDq6uq9GpGBQqEuDxgwwFmpVB58/vy5o6Wl5ZlmAXFw7969/PPnz18zMzOTMJnMy+bm5hdnzJiBLysrowuFwpLt27czVCpVbElJCd3Ozm7fgQMHDvj4+IB0teog3KCgoDlsNnvOjBkzTuNwuAMMBkOVlJQ05tmzZxGTJ09eNWTIkHhTU1M2CoUywOFwWJVKVeXo6Kh20QIfTXYpkMIWiAwUCgVFxqfa8R3TjlpkGBgYqC0Zr1+/bonJAJaMy5cvTwCWDHd3dyAyNiUlJbXEZNDp9PNNTU0g8Lt85cqVewkEQjSwhP3444/qmIzo6Oj3WjJ69+69qKKiYqlEIlGGhISErVq16tq7IgNYMnr16hWPw+Fau0sFgEtKJBLhgMho7S6lsWRkZmaqLRnNc3o3JkMT+J0bFhZ2kkqlHmydXQoEfqPRaGDJOBQVFfVrv379WkRGRETE9JycnOkgJuN9gd9AZNBotOx169a9lV0qLS1t4qlTp+aDWCmQXeo9gd9qS8bMmTP3MJlMtcjYsmWLCQqFmrh9+/ZZVCpV5ujoGB0XF/eWyKioqJh36dKlMSDwG4qMjrlIYC+QwNdI4E39L/T69es9bt26FcbhcPSSk5MnGxsbN8XFxZFTU1N9eTzeELlc3CipeQAAIABJREFUvm7v3r1fTer+r3Et4ZzaT6DDRUZUVJQnn88fXFlZaePm5haXmJjoC9wxKisrDcEDh66u7tZDhw7d10ytR48ep6ysrHS9vb1jIyMjj7Se8ubNm2nNz+ST9u7dO4NAIOQ1B1Vt7tOnD/B1VNFotA0KhWKlRCIRhYWF/RwYGBg/b94839ra2r3Nb0BRCIKEKBSKy4MGDXJuDtI+lJaW5mhubn56586d+3/++ef6u3fvgre7tnp6ehwPD4/HkydP3s9gMJ4NHDiwvnv37r5KpTK2oqJCLTL27NlzoF+/fmqRUV5ertu7d+85QODMmjXrNywWe7C6urpnfn7+vIcPH3oMHz58zNatWx9oUt6+bwmByOjTp89PQqEwzMTERB34nZ2d3WLpaP+ywxY+JwEtLS1TsVh838TEhEKj0fa9ePFilaa/NylsJyQlJS3w8vJ6pquruyk2NrbFXYpOp0c3NTWNJRAIFcuWLQN7NXrZsmUtIuPcuXMhurq6UkNDw2OPHz9Wi5eioiIDEPgNRAYI/B49enQYcJfSiAzgLtW/f/9tOBzOyd3dPR5BkKVxcXHqmAwjI6MAhUKR0NDQgHdzczu8bt26Fncp4FN87Nix6U+fPh2JxWJlKBQqWCwWq2MyunfvTuXxeDfBWzpjY+MXM2fOPAGsdq1FBojJAMU2gcj45Zdffn3XkpGdnT09ODj4RrNVYuO5c+feSmHL4XDUgd9bt27dSSaT40eMGCHYuXOnM3CXio6OXkCj0XB4PH5tdXX1Wg1bBoPxi0QimaNUKgWzZs0ClozopUuXvtq4caMJDoebsHPnzlna2tpSW1vb6MTExJbzgLtUVVXV/65cuTJWIzJCQkJyPucegW1DApDAV0sAXVBQQF64cOHPWCyWRSQSH0dHRy8D98KYmJheZWVlAaWlpeZYLHbN9u3bocj4arfB1zsxTcKltsyww0VGnz59viUSiZNNTU0bSCQSt6GhQe/Fixf2WVlZ9jQajUelUv9XVFR0QRPQTSKR4m1tbRn9+/c/A1wuWk/qf//7n65CoYgAWWGIRGLqqVOnWkSGjY3NKpFItLzZLQsTGhp6xNfX9/zatWtdqqqqfgVtqFSqEGDJACJDoVAcfPr0qdqSERUVte/27dtFxcXFE+7cuTOdw+E4oVAo4L5V079//5OBgYFX9+/fr9Mc8BpbWlpKt7Gx2RcVFfUXkcHlcuctWLDgNJlMPnD69OlgPp+/pKKiQv+7776buHz58juOjo71H1ogEMjr7OwMRMZ0U1PT0mHDhi0NCgoqw+FwKLlcjoA/W39kMvD813mfd8fzKUbS2XNqyxw08wZj1dLSQmnGfO3aNcOoqKgj2traJBKJtK+0tFQdOwE+0dHRPWNiYibExcX9AIrxvceScVYqlY4FCQOWL1/+liWDx+P9CAK/iUQiysrK6sqGDRt+BWNoaGhgrF69+vucnJxJKBRKOX78+BkgNsnT07M6JiYGz2QyXUaPHr1BqVS6OTs7p44cOfIInU6XKhQKVFxcnPOtW7fWtkphe3jkyJEpYKw7duwYBmIyUlNTR5JIJNWAAQPmhIeHp4LvXrx4Qf75558PsdlsG319/WzgLkUmk9Uio6ysjATqZKSnpyeAH1YWi3Xo119/bbFk3LhxwwHEZGRlZU17N/AbZF0zMjK6xufze9NotEJgVXBxcfmTQqGIsrOzewAf5ytXrowD7lIYDAa4S6nFAnALI5FIUXK5fDYejxcOHz48wdHR8Q6Tyaysrq5mvHjxYgBwjaTT6Y329vbn4uPj1VZR8Jk9e3bvmpqa8KSkpGH9+vWLGTVqVJKdnV0B+K71GrdlT7T3mC9h37d3jp/7/M9xP/rcY25P+23ZM18yk7bMrz382sMGnKsZH3ANJRKJEpDhMjU1NTArK2sQgUBI8fX1PbFixYqs9PR064iIiKkgWYavr2+Gq6trsq6urgicrwI3MKwmweXbs5HL5SgMBqPOovkxn8/N7WPG8iUd2yz+Ppr1lzS/to4VPGtqWGiePcE+VSqVMi0trXxfX9+3Ehp9qN0OFRkxMTHmsbGxY7lcrpuhoWE0uKikUikhJyfHu7i4eC6fzwcxDltnzpx5ctasWS/BoPX19S9RqVQ3Y2Pje+vXr18nFovLBg8eLMvMzCQVFxcbp6WljTp48GCYtrZ25YoVK/aUlJQkgDSypqamP0kkkuWNjY2qCRMmrBkxYsT1OXPm9AUio/nhBEUmk0MbGhpiBw8e7IggyKEHDx44AJGxb9++owiC1FVXV7scP37cvKioyEqpVDq/evXKz9XV9bG5ufm+zMzMMgRBLpaXlzPs7e0P7t69e7+fn18uGC+wZPTt23cOj8ebN3PmzNNEIvHAH3/80Y/L5S58/fq1taen5zFXV9ezERERqcbGxtLMzEwGSHEXEBDQpFkk4HLl6+v7U0NDw2wtLS2Btrb2w+ZgXQFwPQFjBw+H4IMgCApYZTR/b+vmgcd9OgJgDVQqlXotNB+pVEqqra0NoFKpCi0tLSAy1PUswOfQoUO9EhMTJ169evV/DAajRiKRPBUIBK+VSqV6LbFY7BCVStWDSqUCS8YRPB5/Ijw8vBS4S/H5/B9B4LdcLieRyeRiCoWidj/C4XBEDodjAxIoAJExYcKEH8PCwq4MGDCgBKRM1NLS6r9o0aJlbDbbi06ns7W1tV9iMBh1mmahUMiora11Bz9IHh4eR5cuXXp47NixT8B3W7ZsGRUbGzstJSVlGBhbc02NeyQSqRbMV6FQgNTO/lKplGZiYpI1YcKEkxQK5cC7xfjANqXRaFkkEimdzWbXgX5MTEx0pVKpk0gk6uHn5/eYSCSuvHz58tM3iHD6+vo3hEKhb3OqXb6RkRFIiAASMcgRBNFp9mO2KCsr647FYtHNP+prpVKp2u1JpVKRqFTqbrFYPANBEJmxsXEZHo+vwmKxIhQKRRCJRMyamhoTJpNZ7ejoeP7q1avqzFzgM27cOFBkcMWdO3d66+npFWlra5cqlUoeuK7A9QbWBnzgtfbprhvYEiTwpRPQ3PNb3f8RPB4vo9PpKj09PWM8Hp9Go9ESV69enVJQUEA9cODAtJcvXw7n8/lGRCIR3GOqQSp+DQfNfeZdLuDB7ktn9QWO/7/OvLU2ULNoTrQCnj+VOByOr1Ao1r948aKkLevaISID+CgWFBTgt27dCrI49UIQhHPkyJFNbx4O0H5+foGNjY07X758aQ2yTDk7O59avXr1eQcHB2Hfvn03VVVVhQqFQvBG9FRFRUWeWCwWu7q6ihctWsSrqqoirl69+kcsFst0cHBInjlz5jaRSEScN2/ecoFAMJlMJr8YNWrUypUrV+Z4e3uPrKur2yOXywmGhoabnZycQApOo4aGhpXZ2dnmVlZWsYsXL47W09OrPnv2bLCJiUmqt7c3JykpySc6OnqDvb19nqGh4a/l5eUvlErlyfz8fEsLC4trgYGBF3E4XJqPj0+hh4cHddCgQbPZbPbcyZMnnyOTyb+Ch5tXr16FZWZmhjIYjGoCgZCEQqGe4PF47pIlS/hUKjV3+PDhIEZD/dGIDA6H8z8MBqOgUqm1GAwGPGS1PMxq7jvg3z50c2rLBoDHtI/Ae35owHogKpWKQKfT+VpaWsfS09PVmUXA58CBAx43btz4PiEh4X/g7yCNoUaoAIEgl8vxzRcwRkdHp3zhwoXHCQTC0cWLF5esX7/etqGhYVrzw/gQsVhMAz88CoVCLTrBR6FQYJVKJci4pBozZsy64cOHxw8ePLgYiAwSiRSwffv2yZWVla5v+mz53WrVN9KzZ8+Ls2fPjhk+fHgGOG737t2Drl279k1WVtZAhULRctMFew/sOZVKhcdgMBhTU9Oc8ePHn6VSqb/NmjVLBCwZ48aN80tPT78CEj0A0yr4Dzykv/kgCoUCjcFgJJ6enmkEAmFxUlLSY/Cdv78/tq6uLlooFHpIJBJgsgPnavoD9ysMmCsajQbtbWtOF70N3F9qamq0AgICIoRC4Vjw5g+c92auaqEABAMYt7m5eUX37t2Tzpw5s0MzmO+++y5AJBItTE1NdZTL5S2vEzUPD5prDYz/zbzbt2ng2W0h8F//kW8Lo//iMR3yzPIhsG/iLdRfa+5n4J4A7jHgPgHq94Dsf+bm5tksFuuXadOmPb5x4wZRKpX2v3z58rz6+noLUJNIIBC0vh+q23v3d7y1Swr47mNcVLrIxoDXcBdZiE8xDPCSG4vFKggEQgMajf721atXakPAP30++wULLsqkpCS8XC432bhxY6Senh7F3d09oVu3bmdKSkqka9asQRYsWNCrrq4uPDk5eYBSqcQxmcyr27Zt22FpaZmbkpLSe+fOnVPAGwAcDofX0dERgjecBgYGDzZs2HBYqVQ+PXz48Nzy8vJQDoejWLdu3UI8Hm+8ZcuWcWw222L58uWHVCpV/Ny5c7mOjo4jJBIJyCRlxmQyGywtLQtB4a7MzEwQiIW1t7d/NHz48MsUCuXp1q1bo9zc3O5MnTr1emxsLOHmzZt7+vfvf8nPz+/3GzduNDW7c626efNmX1AYzdbWNs/Z2flPDw+PEzQajbJ06dKwioqKCePHj0+m0Wi7p0yZUvzDDz/4vnjxYjOXy2WCN90gfa+hoeHrCRMmHGYymdemTp1aplmsqqoqfWdn5zUNDQ1z6HS6wMvLK05XV5enVCrR4MGSQqGowBth8DAFbmyt37a2PMW9KVL4Txvgn75vfVP9p2M134Ob7785r63t/91xnfHWB1jk3jzYqs3acrkcw2az9el0egOZTL526NChC5oxnzt3rkd8fPywGzdugBTO4AFaDuIowIM0KPjY2NioI5FIiFQqtRJkJ1OpVL+vWrWqIiYmxojP5/s9fvzYSyqVamnaIxAIiFgsRgQCAVkikZBxOJyqd+/exwYOHPgExGSAgpIUCsX6/v37njwejwketkE9GIlEov5RA+ZQ8IZCKpUiRkZG6f7+/ukODg5VoP3k5GTWgwcP+paWlvYEx4FzwPw0D+319fWM5usJz2AwikaNGnWNQqHcASkZVSoVzt/f36O4uPiwRCIhAKEMbk5AUwFXL5Aul8/n49FotMLHx+c5kUj8+cKFC+mgz9DQUIyVldXsxsZGW7FYTARvTsCYwVgBV8BGIBBog1S9aDQaWCRiwHlA8Kxbt26AXC53AbU5wA+y5jzwPWAN9iSZTOYCUT9jxow/NQy3bNli39TUNKS2trabSCQC1xhYFyDg1PdHjaXwfddZW/fs3+1L0Fdb2wHHgbm15cXCF/hQosEAH04+ZkN85mPbe0/92P3dhul81PXyofb+6Tfqb8at7l9z2QK3EgKBoHabEovFVARBcP37979JJpOvTpgwoXzp0qX2CoViSUlJiTkGgwEvnkAtMJCtT73PNdcy+B1pfV23KjQMjvvLNdHW+0AbeH7wkHbeQ7rsddzePd0epp/j3M9wjf1lmG+eNZUkEkmAIAjwgH6r3MSH5vVJLta/g5aTk4O/f/++WVpa2nShUGiGRqPR4C1tUFDQH3g8/imNRqPevXu3d25u7vCGhgYSaEtLS0uor69fMGLEiHMNDQ3sZ8+eWTc2NvpxOBwPLS0tEYlEegRSywYFBb328fFpWrJkiT4Gg+mlUCh8pFIplcFg1CuVyhKZTPbS2Ng4p76+XgBcqCIiIvSlUqlbXV3dSAKBQGAwGOl6enqFZWVlgeAhi8lk5jo7Oz9ls9kFJSUlgxQKhY1MJtNWKBQiMpmcTyKRnpHJ5AqJRIIlEolW6enp4xEEMdTR0SkYMGBAkpWVVeXBgweHsdns3qAOBp1OFzs5OcWxWKxHly9f5gqFwm7a2tqBdXV1LAwGI7K3t79HoVBuOjk5cQMCAlrMpiAmw8nJCcRkTDUzM3vNYDCmWVtbt2TcIpNBmQ+1q8vn2K+wzU9AoLa2FsNgMMAFKTp27Bhf0ySIkbh8+TL51q1bNPDA3fomDv6fw+GAB2mEwWDIlyxZ0sjj8cDelUdGRmLNzMxI9+/fJ4IfNU17YC+AfQAe3JtrRqBJJBKqb9++PAsLiyZQ0R78kObm5uJu3rxJrK+vf7/T75vGyGSyxMPDQ6LZi+DavXr1KqmgoIAIDpFIJOofDU2fQqEQw+fzEfDmbtKkScJhw4aB6vbqh/mAgABCSUmJIRBA4BwQ0wH+BHMG/8blchHwb76+vhKxWFyflJQk0cwpPDwcxDzhmgvtgaKbKs0+B/MG/4F5AktGswVEEBcXp2YL+lyyZImWtrY24e+Wj0gkKqysrKStK+5GRkbiCQQCuaSkBPd315Rm3p9ge8AmIAFI4Asn0Pp3GLzsAfcOBwcHarNFt7tAIPDF4XC/LV26NL+5Vpc1giDTaTRaXVNT05OCgoKWmlit7zfv+12H8QFf+Cb5CodPIpGUJiYmDeC5pC3T++wiQ6VSoQ8dOkRJTU21k8vl6ohlLS2tpoEDB9Y0F86qcXR0xF+/ft0gKyvLROOSARQ9mUxuCgkJARmVBI2NjaSSkhKDvLw8AyKRKG9+01k9ZMiQum7duqnjGN70wWhsbDQqKSmhUalUsZWVFcfHx4fTOjUsiK1KSEig3L9/31ImkwGzZr2trW1jSUkJKNwHfMVBUGi9l5eXIDEx0SA9PV2vvr6ehEajZcHBwVXGxsbAGiIF/ZWXlxOOHj0K3nxqUSgU/ujRoyuAP+b+/fst+Hy+HnAHAeYlZ2fnSicnp5q7d++Kvv/+e1xSUpLp69evGcD9KSgoqLqxsbEWPAy2XizgLuXj4/OTSCSaYm5unofBYGB2qbbsZngMJAAJQAKQACTQSQSAFffSpUuGHA6nn4mJSYanp2dxQkICtqmpyZXNZvcikUhPxowZ81Tz7NJJw4TdQgIdRuCzi4wOm8lX1JEmJgOIDDMzMxCkOw6msP2KFhhOBRKABCABSOCrJJCYmEhAEMSSTqcLLS0tuYaGhk0gpe2xY8f8dXV1KyZNmpRnYGDQUhfrq4QAJwUJvCEARUYX3AqgTgbILiUUCkGqXyAyxkOR0QUXCg4JEoAEIAFIABJoA4GioiKitrY2TiaTKUxMTEDWO/iBBL56AlBkdMElBiLDy8sLuEtNNjc3hyKjC64RHBIkAAlAApAAJPAxBDTB5u0MqP6YLuGxkECnEoAio1Pxv79zjSUDiAwmkwlFRhdcIzgkSAASgAQgAUgAEoAEIIEPE4AiowvuDigyuuCifEFDAgkO8vLyQLVxLA6Hkxw6dKgJZFf72CmABAfFxcV4EomEMTIyakllBmpf1NTUEMViMU4ul4ttbGxA2lpwLyGWlpaCwoDqLFYUCgXF4/Ea3N3dQTskLperTvxAIBAUBgYGMoVCoeTxeCCxAkgtC9IyK5RKpdjS0lKam5urhcfjSXw+H2VkZAQyTEmlUmkTSLzwsfOAx0MCkAAkAAlAApBAxxOAIqPjmf9jj0BkeHt7/yQWi2FMxj/SggdoCKSkpOBKS0vpL168MLK1tcUYGxurCgsL0UKhkM/j8aqXLVvWkkq3LdRWrVrVjU6nG5LJZHl1dfVzIFRSUlK0QFV7qVRqAB7+U1NTlUVFRfWzZs2q1tXV1Xn69KlFQUGBUWNjIyYkJKQUhULl6ejo4O/du9ctPT3d1sjISARSPffs2bNWKBQqnz59ap+SkqKnr6/PHzp0aKmdnV0ZlUptfPLkiVFubm73zMxMk969e9daW1uXmpqaVoPj2jJ2eAwkAAlAApAAJAAJdC4BKDI6l/97e4cxGV1wUb6AIcXExOgrFIr+6enpvQ0MDPKMjY2rS0pKWDgcDhS1u/Djjz8+b+s0YmJiMI8fP/5BpVJ5KZXKArFYHHno0CFZfHy8PY/H86ioqLAwNzcvzcjIcAICZsmSJUepVCrl2LFjg9LT0wfxeDztZcuWbZPL5Sl6enqEAwcODM3Ozl4K3P8cHR0vjxgx4kl6ejo+NTV11q1bt4IYDEbmnDlzjvv7+z8tKyurFwqFlqdPnx6bnZ09JTg4+Hd7e/tr3t7eWRYWFqCQFfxAApAAJAAJQAKQQBcnAEVGF1wgmF2qCy7KFzCkkSNHOjXXytvGYrFOurm5PWlqauLeu3fPuNl1agudTj9+6dKlRARB1LVl/u5z+/ZtIp/P94qLi5sok8ksdHR0UsRi8U9AZMydO3c0giC21tbWJywsLKSZmZkjEQSxZjAY2d27d49XKBR2169fH15WVma8fPnyhaWlpUI8Hm9bVVXlnZ+fD6p4x5iZmRV/++23wrS0NCqXyx25f//+2SKR6OaSJUs2OTk5Cd3d3eV37twh7Ny5c5BAIFg8fPjwDV5eXs99fX05CIK8VVPmn+YCv4cEIAFIABKABCCBziHQISID5I0mEomWtbW1VJlMhgPF9qRSqboCsI6OThODweDZ2trW6uvrixAE+Wjf8c5B9/l61bhLgRS2MLvU5+P8tbUcHBzshiDIIXd391PW1tZJYWFhhQsWLDB+9uzZMVNT09Nr1669w2azQbF7lK6ubgOYv1QqJfF4PDydTufa2dnxc3NzUeXl5YZFRUXDgRVEJBIx0Gh0sVAoXL1x40ZiRETEBKFQaB4dHR0Bzt+/f3//4uLiwNevX+shCLJ4/vz5zKtXr44oKioy/f333+dfuXKlh1Ao7CGRSEDF8QI+n/8iMjJSLXRiYmJoOBwueP369T+y2ezk0tLSyNZrEhQUFIhGo1eMGjVqxejRo7OA6xeCILoKhQKjOQ6UF5dKpSDGoxLGa3xtOxrOBxKABCABSOBLJtAhIgP4cYvFYrfExETv4uJic7FYjDU2NhawWKzXRUVF5JycHGJZWVl1QEBAGpPJLFy+fDmvM6CCgFkUCoUgCCLrjP41fUKR0Zn0v9y+J02a1AOFQi0D1eZJJNI9S0vLLAwGw3j06NFAa2vrOw4ODoK8vLyebDab4uLikuzu7i4tLy+3qK6uNmKxWH86OTmVXrlyhapQKNwkEokOCoUy5/F45lwuly8Wi1fOnDnT/OzZs2NrampoZ86cWQFI/fHHH07nz58fn56eHuDs7Bw6bdo0Rmxs7PDKykqbAQMGbCGTyY5SqRSImaLp06entaYLRAYWiw3asGGDRmSsbf394MGDgzAYTMSwYcPUIuP3339nEolEVxsbmxoCgaAsKyvTqampoYtEIjkajU5auHBh/Ze7enDkkAAkAAlAApDA10WgQ0RGfn4+oampySoiImJhZmbmIC6Xq+Ps7JwfEBBw8P79+x4vX74cJhAItIODg38zMTE5HBUVld7ReaSBtaWgoEBfqVSiw8PDQcBqp32gyOg09F90x7dv39ZRKpVuq1atimAwGFIbG5sSKpXa1Lt37zMsFqv2559/9i4oKJhaXl7uwWKxFg4aNKi+srLSvayszMzJyemAj4/P66SkJFu5XB5saWl5QCwWD6ypqelbX18vEIlEK0JDQ72ePn06sLa2Vr579+4NANaTJ0967NixY2JGRsbYyZMnjwkMDCScO3duaHV1ta+tre1jPT09AQ6HuztjxozUd+ECkYEgSND27dsXCgSCOwsWLNjM5XJRdDpdfWhiYmJ/qVS6cOTIkUuByNixY4cbkUgM9Pb2TtbR0VHdvXvXo7y8vCcKhWpUKpXb9u3bV/ZFLyAcPCQACUACkAAk8BUR6BCRAdJbpqamYk+fPj3lxo0bk6qrq20HDx58l0ajrdXT02PeunVr4oMHD75hMBhCGo02Jz8//zyCIPKO5BwXF9crLi5uaEVFhTQpKWlTR/b9bl9QZHQm/S+378jISHRQUBDh2rVrYRkZGUMFAoEpk8nMc3FxWT169OjSO3fuEK9fv94rPz8/ysfH55qpqalQJBIJdHV1T1MoFLalpaWlUqk0QaPRoBptelZWVgiXy+3H4/H4AoFgRf/+/QNevXoVwOVyhbt27WoRGZs2bZqcnp4+buHChd/0798f2bZt25i8vLxv+Hy+YvDgwRccHR0vTJ069S9B5xqRsXHjxqVUKpUzduzYRJlMhkKj0WiwChkZGbZ5eXl9xowZM2fSpEnpKSkpOkQikSkUCrPs7e11FyxYMI3P57uAAHMcDpcRHBzckmb3y11FOHJIABKABCABSODrINAhIkODasWKFZMSExOnVFZWOg4dOvSWSqVaHRISQtq7d++EP/74Ywkej1fq6urOqKioOIMgiAScp1KpCDU1NVhDQ0OFJmgVuDXV1dURpVIpgclkcjVxHCCFJ5PJ1DEyMuKz2WycJgd/t27dOCgUSllQUKAtEol0hUIhBviko9FoPogNAX7eU6dOXSUSibyJROLLzZs3rzM2NmYrlUp+Z/h5Q5HxdVxcHT2Lbdu2GWCx2AE0Gg3/8uVLZWVlpaGWlpZHbW0th0wmn92wYUPqyZMndSorK0OKi4sDDA0NGz08PG4sWLDgArg+1qxZMwq4I+np6VU1NjbyysrKfBsaGhzlcrmwd+/eh5lMJur58+fu1dXVioMHD64D87t79679nj17Jjx//nzEpEmTxgQFBZHPnj07sqysrI+2tvYNqVTqQCQS2fr6+g/mz59/89mzZ/xx48apg7c1MRlr165dBLJQzZw5cy9wrQJ1M8D3Dx488OVwOFPHjBmzODAwMJNAIMikUqk2DofDhIeHT8Lj8aaGhoYvp0+fHu3q6sqHQeEdveNgf5AAJAAJQAKQwIcJdKjI+OmnnyZfvXo1rLy8nDVs2LBbzQW41lCpVLM///xz8rNnz0YZGho+MjAw2PL06dM/Fy9eTMnJyembm5trZm1tXbV48eIcDAbD/umnn3zKysqY4EHK29ubLZfLY/38/Ohnzpxh5ebmOmhpadEGDBhwr7S01KC4uNgexLYaGRkdZTKZRhYWFqbu7u4Ij8cjp6SkEGtqanJmzpz5kkgkOs2dO3e3SCTqwWAwnqxdu3ZHt24LFrhIAAAgAElEQVTdXunp6VWbmJiAt7od+oEio0NxfzWdDR8+3BFBkE1ubm5H+/Xr9/zZs2eksrIy//Ly8lBjY+OTERERSY8ePUIJBILAhIQEd5lMpqOrq1sQHh5+wtnZuX7dunWBJBLJSU9Pjw8CqrOzsz1ra2t7qFQq4bBhw34zMjLKj4uL61tXVwdiMlYDcBcvXux169atkLS0NDdXV9ew8ePH64PA76qqKpu5c+eu37Fjx0AsFuuBw+FwYrH4ka+v77XBgwdXAfEORAaBQAhat27dQg6Hc624uPitmIz+/fuDmIwVY8aMifD398+2tbUVLlu2zKiqqmqsTCZjMRiMnODg4GtUKvW1v78/eAmhTiYBP5AAJAAJQAKQACTQ+QQ6VGSsXbt28uXLl6cUFxc7+/v7PyEQCPs5HI4Xl8sdwuFw0NOnT//Z19f3DoVC4URHR3cvLCyMuHv3bhCTyXyycuXK43Q6PW/r1q0RmZmZA0DhYFdX1z+xWOys0aNHmx8+fHh2bm7udKFQiBo8ePABNpttVlBQ0FsmkwlsbW1HUKnUYDqdbjV48OAH1dXVlLS0tL58Pv/unDlzzqLR6F7A5UIkEnVnMBiPlyxZsp3FYr1ydnauRhBE3NHLBEVGRxP/Ovrr0aOHZ3N62WgbG5uZs2bNejRs2DDxvHnzGFwud7u1tfWtQYMGPcrKyiI1NjYOMjExSbt69ao3j8dz9fPzi2YwGHfd3d1BggZ9AoGgdle6fv16cG1tratEIuGHhYXtMTIyKly7du1ouVzePSIiYq2Dg4N8+/btQxsbG/vU1dUBK8OWqVOnml+6dGlUcXEx89KlS/8rKioirFmzZjSHwxnP4/Es7OzsdltZWT3w9/cvKy8vx4OYjK1bty7kcrnJ+fn561pnlwPZpRAEASJjpZ+fX1ZiYiLu5cuXPiUlJeucnZ0vWltbXwUvCV6+fEmtrq7mBQQEdKiL5dexa+AsIAFIABKABCCBz0OgQ0XGypUrJ8fFxU15/fq1T7du3ep1dHRq6urqKHg8njtq1KirvXv3PsdisUrNzMzE9+/fp6hUKveRI0duYzKZlUuXLt0PcumTSKTh69atm8/j8ZxcXV0fYLHY6VOmTKn/7rvvflAoFDtAelx3d/cHZmZmbAwGgxWLxQp3d/eftm/f/iOBQNB69OjRoufPn9fcv39/DoIg1bt3744BMSPdunVLIBKJzlpaWgmpqamzgadWZ70ZhSLj82z2r73VyZMnOzaL75+dnZ1vGRoaXv/+++/zfvnlF4PHjx9vptPpF3x8fDhCodDFw8PjTzKZXJKcnNyztLQ0NC0tza9ZUM8GCRfWrl0r1XCi0+njGhoa+tTX1/PpdPqayMhI2apVq0YSicQekydPPoNCoernzZv3A5VKNZ4zZ84JPB6fLRKJ7OPi4kYWFhYCkTEHXEdXr17VOn78OAgY3yyVSnHOzs6nv/vuu99LSkoqEAQZvGvXrh9EItGNV69erde4SYIxvMkutWLEiBFr3Nzc0k+cOOGuVCqnCAQCI5Da1tLSMnX06NE0hULh0NDQkBEQECD42tcYzg8SgAQgAUgAEvhSCHSoyHjjLqW2ZPj5+T2TSCQHKBQKraqqKiA/P7+vSqWqcXJy2rtly5ZrwLuioaHBZfTo0b+YmZlVLVq0aP/r169v9OjRY3BkZOQPjY2NriwW6wEOh5uelJRUh0ajw1Uq1S4A3tvbe4mPj8/9mpoaIfDx/vbbbyvDwsK2y+XyQTo6Os8mTpyYxGAwXuJwuFcLFy6sAOdYW1sn4nA4l2arRkJOTs7MzlxAKDI6k/6X2/fSpUspGAzGwcDAwFMulyNKpRIUwlPJ5XKOhYVFeVZWlm1dXV3vUaNG/U4mk9Pv3bvnxmazxxUVFbGYTOZjY2PjiyEhISmaOKRz584FcblcNx6PJ2xqatofGRkpP3bsmFlTUxOLx+PZKZVKUNMG9FEwZMiQTKFQaJyUlDSwsrLSQyKREFxcXK4jCHJ16NChyt9++80/JydnllQqJVIolGo9Pb18BoNRxePxbEtKSnoQicQqW1vb2yEhIXdJJFJFQkKCa3Fx8dCSkhJfU1PTDEtLyxwOh2NYW1vrRaPR6nR1dbO0tbUbVCoVvqmpSRuNRp9dsmRJ7Ze7enDkkAAkAAlAApDA10WgU0RGaWmpw4gRI9SB3z4+PoLTp0+Pyc/PX8vj8WigkFhQUNBxUOEXi8W6jBs37hdTU9PqxYsX7wMiw8LCYvCmTZt+4PP5ri4uLg/QaLRaZKBQqHAEQdQiw9fX95tTp05d6969u7reBggU9/T0XFJbWxvG4XBMzMzMsolE4jNtbe2Ee/fu3W52yZA2u5okYjAYFywWm5CVlQVFxte1z/8TswHZpb7//nvc1atXncRiMQWNRqu0tbVlLi4uhYaGhrLjx4+bVVZWmo8ZMyZHX1+/4vr168YCgcC+vLycoa+vDzK7ZQ0YMKBI43Z08eJFC7FYbFBfXy+vr6/PiIyMVObk5ODT0tIMXr9+bQ8CtE1NTavc3d3LORwOv9n90TAuLs6mrq5OH4PBoGxtbdkymez5qFGjlJcvXzbPyspiaQrpUSgUMaiVU1NTQ5FIJHgikSgzMjKqCwkJeSmTyUClcouamhqbwsJCuq6urtjKyord2NhIqKio0AXJHhgMhgSLxSqlUimIsUIwGExqZGQktGT8J3Y6nCQkAAlAApDAl0Cgw0UGcJcqKytrERknTpzI9/LyCmpqatr74sULCw8Pj4e9evU6MmTIkFgikegSEhLyC5PJrFq4cOH+kpIStchYv379D0Kh0NXNze0BCoV6S2QgCAJExrjjx48n29jYNL5Jn0tKSkrye/z48ZDU1NT+XC63O41Gk5iYmJzYsWPHtgEDBlT06NEjAYgaHA6XkJGRMaszFw9aMjqTPuwbEoAEIAFIABKABCABSKC9BDpUZKxbt27SpUuXppSUlDiOGjXqtkqlWnX8+PECX1/fILFYvPvly5fd3N3d7/r4+BwJDAxMIJPJTkOHDt1tZmZWt2DBggM6OjrXhULhkI0bNy7g8/nOTk5Ob7lLoVCoXSqVCuXl5TX+t99+uwZERkxMDMbV1dVCIBAQeTwe9c8//2QdPnx4aW1trZm5ufn1TZs27QoNDb1jZ2d39Y0lIyk9PR3EZIDS352SrQaKjPZua3g+JAAJQAKQACQACUACkEBnEuhQkbFq1aopcXFxYWVlZY6DBw8GmaGWrV69unrcuHFjCwoK9jWn38S7urpunDdv3kl9ff1yBoNh0adPn6P6+vp6vr6+l5csWXLw5MmT31y+fBlkqjHr1q3bI6lUOjUzMxP4YqvdpYAlw8fHZ3xcXNw1XV1dYMnAZGRk2N2/f9+toaFBoK2tnVpRUTHu9OnT00gkUsrZs2d/9vb2zrW3tz/f1NTkh0Kh7hcWFk4Bi5Kamirx8PCQdfQCQZHR0cRhf5AAJAAJQAKQACQACUACn5JAh4iMmJgYklKptL93794oUPuCw+EY9ejRo9zW1vY0mUyWFhYW2r5+/dqxqanphampaUJERERWc/paSc+ePclTpkxZgcFgejEYDI6Xl9cfILj0wYMHXkKhUA8EgwYHBx8xMDBo3Llz57CSkpLpCoUC5e/vf6R///633d3d8y9cuNAwadIk/d9++22YTCZjgDS4TU1Nts+ePdOTSCTP169ff83Dw4M3YcKEKRUVFUOVSiXGy8vr9379+mV279692M7Ojv8pgbelLSgy2kIJHgMJQAKQACQACUACkAAk0FUJdJjIQKPRjtevX3csKyszampqImhra8tdXFxeIQiClslkODMzM46zs3Ouqalpbbdu3Zo0wFavXt23sLDQUSgUkh0dHSt1dHQEmZmZoA0tKyurOl9f31d4PF56+fLlbnl5eSyQTapXr15FPXv2zANBrGZmZvUqlQq3fPlyLywWC4r4CXk8HsHMzKzSzMysaOjQodWgr7t373aLjo52q6urMzUxMant3bt3uqGhYVlnpMWEIqOrXi5wXJAAJAAJQAKQACQACUACbSHQISKjLQOBx/x/AlBkwN0ACUACkAAkAAlAApAAJPAlE4AiowuuHhQZXXBR4JAgAUgAEoAEIAFIABKABNpMAIqMNqPquAOhyOg41rAnSAASgAQgAUgAEoAEIIFPTwCKjE/PtN0tQpHRboSwAUgAEoAEIAFIABKABCCBTiQARUYnwv9Q11BkdMFFgUOCBCABSAASgAQgAUgAEmgzASgy2oyq4w6EIqPjWMOeIAFIABKABCABSAASgAQ+PQEoMj4903a3CEVGuxHCBiABSAASgAQgAUgAEoAEOpEAFBmdCP9DXUOR0QUXBQ4JEoAEIAFIABKABCABSKDNBKDIaDOqjjsQioyOYw17ggQgAUgAEoAEIAFIABL49ASgyPj0TNvdIhQZ7UYIG4AEIAFIABKABCABSAAS6EQCUGR0IvwPdQ1FRhdcFDgkSAASgAQgAUgAEoAEIIE2E4Aio82oOu7Ad0RGHgaDGZednf2640YAe4IEIAFIABKABCABSAASgAT+PQEoMv49u892JhQZnw0tbBgSgAQgAUgAEoAEIAFIoAMIQJHRAZA/tgsoMj6WGDweEoAEIAFIABKABCABSKArEYAioyutxpuxQJHRBRcFDgkSgAQgAUgAEoAEIAFIoM0EoMhoM6qOOxCKjI5jDXuCBCABSAASgAQgAUgAEvj0BKDI+PRM290iFBntRggbgAQgAUgAEoAEIAFIABLoRAJQZHQi/A91DUVGF1wUOCRIABKABCABSAASgAQggTYTgCKjzag67kAoMjqONewJEoAEIAFIABKABCABSODTE4Ai49MzbXeLUGS0GyFsABKABCABSAASgAQgAUigEwlAkdGJ8D/UNRQZXXBR4JAgAUgAEoAEIAFIABKABNpMAIqMNqPquAOhyOg41rAnSAASgAQgAUgAEoAEIIFPTwCKjE/PtN0tQpHRboSwAUgAEoAEIAFIABKABCCBTiQARUYnwv9Q11BkdMFFgUOCBCABSAASgAQgAUgAEmgzASgy2oyq4w6EIqPjWMOeIAFIABJoK4HKykotpVJJUqlUqkePHvHGjRunaMu5+fn5BKVSSQHHUigUkbGxsQRBEPW5ycnJ3QQCgZ5AICAQCAQ5DodT/zsajUaUSiWaz+fjEQRR4vH48m+//ba4Lf215xgwViwWSyIQCFixWCxramoSOzo6Sv+pTZVKhUahULjy8nKylpaWnMFgNCEI0nJeWVkZCYPBkEE7EolEYGlpKQXzUqlU4DkEX1xcTJLL5Tg8Hi83NzdvQBDk/7F3HmBNXf//zw4QQgh7hr03IrK0guACBBEsaAXcq1ZttdpaLWrdiiBo60SpSotaRXEhirgAZROQvXcYATLI/nvyM/6RatV+wYKePI/PI3Dvuee87jk3530/S/Sua8K/QwKQwMgmAEXGCLw/UGSMwJsCuwQJQAKjhoCUlNQEgUBgKRAIwEZd3G8UCuyBEQjJz+D/8vLyzTdu3EhvbGwUCwZDQ0MDgUDgUldXJwtOGXg8OF9eXl6aSCTisVgs28jI6PcbN250go3yunXrwObZOj4+3qi9vZ0IjkWj0Qgej4fAYrEIAoGAI5FIBCAcnJycns2YMaMwJCSkGbTv4+OzmMVi2bHZbIJAIOBLxAfYfKPRaPEGHHQbi8WmREZGXnBwcOCB84qLi2XXrFljeOfOHdfB4wPXl4xTQUGBNXPmzHo0Gp197NixHiAGvLy8iOnp6TMEAgFRKBQiBx4vJyeHIxKJUlJSUmg9Pb1OAoGQnpSUVJKWloYRCoWqISEhju3t7RqSa0qug8VikdLS0lgSiSRtZ2dXb29vnx8REUEFx2VnZ2MXLFjgxGQyJ4Lju7u7mUwmk8vj8UTg2rKyspJrYkQiEQ2FQsVVVlZyRs2Egx2FBCCBNxKAImMETgwoMkbgTYFdggQggVFDAI/Hx4pEohVAZIA34kAIoFAosdoAm2o+n49GIBBIeXn5B2lpaSsIBEKlkZERx8TEJJDD4UQ2NDRoIJFINDgP/EMgEKANBDgPbNJRKFT72LFjPZ88efIciUTy16xZo45CodacPXv2y46ODh00Gi3CYrF8Pp8PDhZbJLhcLmgPMWnSpN++/PLLM4sXL84E/dHT00vs6emZ1tfXJ4NGo7lYLJb18ppIgUCAZbPZRDAIAoEQW15evlFNTY0Jznv69Kn2jz/++OXdu3f3gZ+BBQScBzbxYOMuEAhQ4Lry8vI0f3//2xgMZuuxY8eqRCIRxtfXV+/27dspAoFAF/B5yQaMFfAB5wE+QjMzsxoCgbD56dOnCYmJidJycnJO4eHhW1tbW8eD83A4nOClyAB8wH4CxePxUA4ODvdcXV1PRUVFnQN9a21tJZibm39Lp9O3gePRaLQQ/ANtiEQi8TVBf8E9QSKRxUKhEAinnlEz4WBHIQFIAIqM0TIHoMgYLXcK9hMSgARGIgE8Hn9YKBSuABtaEokkkJaW7kWhUP1gQ4tEIrHt7e0kHo+HfSkyVnZ1dVW6u7v3GxgYBPN4vOimpiYlKSkpsLFnSUtLM4F1Aezee3p65BgMBnj73+7o6Oh1+PDh58Cy8FJkrDp37lxIb2+vrpSUFIdAIHSCzTvYezOZTJmOjg6FN4kMMzOz8+3t7dP7+/sxhoaGdba2trkEAoHBZrPxQOykp6dPFIlEeFlZ2djS0tJXIiMtLU1r27Ztsx8+fHgAjFNVVZUuIyPDYrPZQOAgWCyWDIPBkMHj8T3e3t4pL3bvW8+ePVspEomwgYGBBpcvX76FRCJ1gIuWjIwMG5wLxslkMmX7+vrkeDye0NTUtEZWVlYsMtLS0qR4PN640NDQbW1tbROAiFJVVQWWETBGgUgkQgNXMhqNJmNtbZ3u7Ox8KjY29uybRIaioiKTQCD0o9FoHrhOf38/AYgsDoeDBUYaBAIBRcZIXFiwT5DABxKAlowPBPYxDgciY9y4cVtYLFYYhUIpQ6PRs6lUatXHuDa8BiQACUACo52AiorKPg6Hswy4K7m5ud1iMpnJ9fX1NYqKingLCwvtpKSk75lMpgmJRHqQnp7+SmSYmprO4nK5+1tbW7WNjIyekUgkcN4j8MYdWCUQCEQYm80O7Ozs5Dg5OXnGxMSUApGxc+dOZSQS+dXBgweX4XA4rIGBwd3q6up4wJFMJmObmpomdXZ2/gh+9vT0jFq2bFl8YGBgHvjZ1tb2dGtrq49QKOR6eXndlpeXj5OSkmonEonyNTU1Y86fP7+Dz+eTgCWjsrLylch4/vy54rx582bl5+cf0dfXr8Xj8Sc4HM7jvr4+hJSUFMLKysqNSqX6dHV1Gfr5+d16YWXYdubMmSrgurRt2zb95OTk2yKRSEdVVfXphAkT/igoKMjncrl8JSUlz97e3qCKigrjcePG5ZHJ5F9u3LiRdOPGDbyKiorF1KlT93Z1dU3C4/EVdnZ26zs7O/tYLBZfV1eXrK6u7nD9+vUlFhYWxUBkREdHi0UGiGUBloyenp7twMri4OCwT05OLqOysrJTSkoKZ2Vl5f7gwYOZbW1tZiKRCIqM0b4AYf8hgZcEoMgYgVMBiowReFNglyABSGDUENDV1d3FZDKXsdlsxJw5c+I0NDRORERElGRnZ8sgkUjDL7744hSTyRwjJyf34MGDB69Eho2NzUw2m723vr5ez9XV9ZaNjc2xyMjIq5KB6+npbWYymatpNJpgoCVj//79SjgcLmj79u3fkEgknqura8KZM2d2gfNAILWTk1NIZ2dnHLBkeHp6Hvj666/j/fz8CsHf7e3tTzU3N/uKRCJWcHDwBYFAEBkbG9uclZWlmJiYOD46Ovokn89XkJGRia2urn4lMqqqqkh+fn6zSktLj9rb21OJROLmu3fvJkv6GhMTM+PkyZOL6+vrHQMCAm698PHaBtylJCLj+vXrt4VCoY6Ojs6tyMjIfWQy+YG7uzt/1qxZIQ0NDatzcnIcXFxcMpWUlHZfvnw5ubi4GNfX12fq7e29v7u72wuLxebGxcVNUVdXp4PzkpKSVGtraydt2rRpl6WlZZWbm9up/fv3vxIZpqam3/b19W0HDIKCghavX7/+uoODQ0tkZKQ0CoUKioyMXNnQ0OAILBkikQhaMkbNaoMdhQTeTgCKjBE4O6DIGIE3BXYJEoAERg0BExOT3XQ6fVlvb68oNDT0tIqKyont27cXS0TGhAkTxCJDXl7+YWpq6sq+vr4K4C41duzYADabvef58+d6EyZMuGVra3v84MGDSZKBa2lpAQvzajqdzh87duwrdykgMlAo1Oxdu3atIpFIfBcXl4T4+Pid4LyamhopZ2fnkLa2tlMv3aUily9fHh8QEFDw0pIR19zcDCwZrDlz5lx8kYXqwGCRIRAIFAZbMoDI8Pf3D3j+/PkxGxubYiKR+NP9+/dfiYzY2Fi/U6dOAZExdsaMGQNjMrCzZ8/Wv3Llym2BQCAWGdHR0fuIRKJYZPj5+c1pbm5enZeXN8bR0THrhfVn17Vr18Qio7Oz03TWrFn7Ozs7vVAoVO7Jkycnh4aGgkxQAonI+OGHH3ZZWVlVTZw48dSePXv+ZskAY549e/YrkRERESEjJycXFBUVtbKxsXEssGRAkTFqlhrsKCTwjwSgyBiBEwSKjBF4U2CXIAFIYNQQMDMz2wNERk9PjzA0NPSMhobG8S1btrwmMthstlhkpKSkvBIZTk5OYpFRXFys5+LictvW1vbYoUOHXokMQ0PDLS8tGXxnZ2evgwcPimMygMhAo9FBe/fuBSJD4OTklHD69GmxyACpW11cXIJbWlpOCQQCxIQJE8QiIzg4WCwyrKysTgF3KRQKxZ47d+5FDAZzYO/evWJLRkJCwvgjR46cBCJDWlr6NXepgSIDuCdJS0tvzszMvCa5SUBkxMXFLa6trR07depUscgA7lIgJgOIjEuXLt1GIBA6enp6t/bv379fXl4+faDIyM3NHTNu3LjXRAawZACR0d7e7iUSiXLPnz8/VVlZuRucd/78edXW1tZJmzdv3mVmZlYFAr8HuksBSwaDwdgOsm4FBAQsXrly5fUJEya0AJGhoKAwOyYmZgXoK4/Hg+5So2alwY5CAv9MAIqMEThDoMgYgTcFdgkSgARGDQFdXd09fX19y1gslnD+/PlxwJIhcZdCIBAG7u7upxgMhsPgmAx7e3uxu1RFRQWwZNwEloyB7lI6OjqbgSWju7tbMFhkSElJAXepVS/clgQDLRkikUhKXV1dbMkAgeeTJk2KXLly5StLhrm5+an29naxyAgJCXnNXerChQtuUVFRQJyIRcZgdymJJcPW1pYKArQHWjKio6PFIgNYMmbOnHn7RTpccXapd7lL+fr6hry0ZDi4ubllqqio7L548aLYksFms02mTZt2oKOjwwuNRr9mybh9+7ZKRUWFx5YtW/YYGxtXOTg4vAr8BjEZQGT09vaK3aUCAwMXAXcpR0fHVuAuhcfjg/bt27eyrq4OukuNmlUGOwoJvJsAFBnvZvTRj4Ai46MjhxeEBCCBT4gAhULZw2KxlnE4HOG8efNeExlYLFbfxcUl7kUwuFhkAHcpBoMhzi5laWk5s7+/f29tbS2IyRCLjOjo6FcxGZqampv7+/tXs1gsgYODw2uWjJcxGasUFBQE48ePTzhx4sRr7lKtra2nQNCzu7v7ayLDxsZGbMlAIBDswTEZf/zxh1tMTMwpSUwGk8nciEQixSlsB1oy7OzsqCDV7ECRERUVNQOIDBDnEBgYCKwWr0TGjh079JKSklJATIauru6t2NjYvQQC4SGwSAwUGSAmQ1lZ+VVMBhAZU6ZMOdDT0+OFx+Nzo6OjvRYuXNgD3KX++usvlYaGBo/NmzfvMTU1rRoY+C0SiaTJZPJ3IPAbCK2goKDXRAYGgwnav3+/OCYDprD9hBYiHMpnTwCKjBE4BaDIGIE3BXYJEoAERg0BfX393QwGYzmbzX6jyHBzc4uTWDLu3LnzmsjgcDh76+rq9JydnW9aWVkdj42NHSgyfuJwOKsZDIYQxGQMdpfasWPHKkVFxTeKjLfFZLwM/PYRiURvFBmxsbFikQEsGR8qMk6fPi0WGQEBAbdBCluJJeNdIqO1tfWbvLy8sU5OTplkMnm3JCZDIjJ6e3vFIiMqKupvIuOHH37YIwn8joyMFMdkAJcxCwuL74C71EuRsXDdunU3JJYMIDIkgd8gJgPWyRg1Sw12FBL4RwJQZIzACQJFxgi8KbBLkAAkMGoIGBoa7u7p6VnGYDBEYWFhcWpqaq/cpYAlA4gMiSUDxGRILBn29vYBXC53T3V1tVhk2NjYvOYupa2tDbJLfdPd3S0cnF3qxRv4oN27d4tjMt4W+C1xl1qzZk28r6+vOCYDiIzGxkYQ+A1iMv7mLnX48OFTHA5HQUpK6q3uUnZ2dsUEAuG1wG9gyYiPjxdnl5o+fbpYZEhS2A4WGQcOHNiroKAgtmT4+/uL3aUKCgocnJycspSVlXcNdJcClgxJ4PexY8f+JjJ+/PHHPTY2NiC7VNzevXt/HygygLsUsObMnDlz4YYNG16JDJBd6tChQytBX/l8PozJGDUrDXYUEvhnAlBkjMAZAkXGCLwpsEuQACQwaggASwaIyXibyADuUiwWywEU4xssMjgczp6ysjI9UF/Dzs7utexSIIUtiMno6OgAQuI1SwYQGSDwW05ODsRrDM4uFdze3h4HiuYBd6lVq1a9ismQBH4jkUhgyXgtu5TEXUokEomzSw2s+N3V1UVyd3efVVxcfBRklwIxGenp6a8CvyMjI/1eigxxdimRSPQ3kQHqZAB3qZiYmFfuUiCFbWNj4+rs7GwHZ2dnsciQpLDt6ekx8ff3F4sMJBL5t+xSdXV1Hj/88MNuMzOzahcXl1OHDoraWwwAACAASURBVB16b5Fx4MABkF0KxmSMmlUGOwoJvJsAFBnvZvTRj4Ai46MjhxeEBCCBT4iArq4ucJdaxmQy32jJkIgMEJMx0F0KWDJAdqny8nK98ePHv1FkgOxSQGQMTmELskvt3Lnzb5YMUK1bRUUlpKOjI+5Ngd/vIzLelMK2pqZGHgR+v4/I8PX1TREIBJKK3xhvb2/9W7dupUhExsAUthJLBhAZLi4ufxMZvr6+B7q6uv4W+A1S2AKRsXHjxt3m5ubVoE5GVFTU30QGCPyeOXPmoo0bN74K/AaWDCAyJHUyYMXvT2gxwqF81gSGXWS8eHuCPHLkCIFGo5mbmJi0m5ub02xsbMSBa+BTWlpKzMnJUa6pqVFSU1Njqaqqtvr4+IC823zw94iICPPExESL0tJSLTweLyISieyxY8dW+fv7lz5+/LhDTk7O/vLlyyYMBoOgoaHRO23atHoDA4OSvLw81YKCAousrCx10I6SkhLTwMCg4uzZszmGhoZ93377reWjR4/MCwsLNTgcDgKLxYpsbGyqw8LCilatWlXzX84KKDL+S/rw2pAAJDDaCfyPImNveXm57ptEhiS7FBAZ/1CM77U6GRKRQaPR4gDXwdmlQOB3S0uLLwKBAMX4/mbJADEZPB7vb8X48vLy5OfNmxcAivHZ2NiUyMrK/vQ2S8aHigxgycjNzXVwdXXNUlBQ2J2UlHRNUoxv+vTp+4HIAHUy4uLiXquTIREZFhYW1SCF7ZtEBmAQEBAARcZoX2Sw/5DAexAYdpGxe/duUnNzs0Vra+tcOzu7B25ubhnjx4+vB327ceOG3M2bN23QaLSJhoYG4UVFUlR5eXlNY2NjybZt22pA/vGffvrJJykpaUFVVdU0oVCIU1VVLbWzs7vk7e2dVFlZWSkQCOZfu3ZtTk9Pj5yysnLB5MmTnxobG1/PyckxLSoqmlNYWOjd398vpaqqWm5kZJR45syZ33R0dNrWrl07IyMjY255eflkcC6RSOy1sLBInD179pk1a9Y8eg92w3YIFBnDhhY2DAlAAp8BgbeJDBCA3NnZqe/q6noauEu9xZIhFhlubm637e3tjw0sxvdPIgODwcwGgd+Di/G9h8iIa2lpAdmlxMX4+Hz+q2J8wF3qPxYZTxUUFHZBkfEZLBo4REhgGAgMu8hYtWrVeJCpIikpyWfq1KlHgoKCzs2bNy8XWDiuXr06ccuWLSvpdLrMvn37Dt6+fTv46dOnY3g83oObN2/u1NXVbQNjdnd3X9LZ2bmutLSUMm/evEgHB4eE5cuXF+Xk5GDk5eV1IiIilrDZ7Mbw8PATOTk5/REREaKIiAjkgwcP3Lhcbmx+fr6RnZ3dH4sWLToZFhYmFhARERGosrKyGS0tLauzsrImOjk5paupqUWdP38+CYlEioaB9Xs3CUXGe6OCB0ICkAAk8DcCurq6u0B2qcHuUv+ryKBQKOKK352dnfzBloyhEBkhISGX8Hj8fkkxvsEio7a29gcVFRUGGPBwWTIkFb9zcnLGuLq6QpEB1xckAAn8awLDKjJOnDhhmZCQEJKfn7+4u7tbcerUqTEzZ878ffHixTlBQUFoOp1+gMfj2SCRyKfffvvtvpqaGvv9+/d/j0KhFMeOHfsng8E4ePPmTc7kyZMXtLe3rysqKjIICwvbOX78+D/Dw8MrfvrpJ7Xs7OxvVVVVCykUypPt27dXIZFIoYTGpEmTnHk8XlR2dralvb39uTVr1pwMDAzMkvw9LCzMu76+/pv09PTJ7u7udygUyqG4uLjkf01ziE6EImOIQMJmIAFI4LMk8DFEhqur6+SHDx+WIJFIccXvjy0yBsVkDJm71PuKDAwG88bAbxCTMdhdChQkJBKJIIXtL2BCQnepz3JZwkF/hgSGRWQAK0VJSQnhzJkzfkVFRf7FxcXOjY2N6j4+PjFffvnl73PmzMlLSUmRnj9//hUDAwOclZXVn4cPH/4tJydHYeLEib+hUCgvJSWlx35+fl9FRkbSp0yZEt7W1vZdUVGR4YIFC37x9PS8+ODBA15/f7+7SCRSUVJSurl3714qEonkDryHQGQIBIKDWVlZVmPGjHmjyGhsbFyVlpY2xcPDI0VHR+fQyZMnr4eHh0txudzpZDJZRCaT2SBeQyAQIICFQ15evn3cuHH1Li4uXcM1X6DIGC6ysF1IABL4HAh8LiLDz89vVklJyW+2trbPCQTCpqGIyfgQkREfHz8lJCSkGxTjGxj4DUXG57DK4BghgXcTGBaRcfToUSwGg7HJy8tzaG5uHtPS0mL/7Nkza29v7yOzZs36XVtbm9rZ2ak9d+7cRGtr69agoKBT33///QXQXRkZmTg+n/8VEoms2Lt372wQ5L1ly5YQIDKeP39uGBwcfIhIJD6tq6tTkZaWnuDv7x+rpaVV5O7uTh883KlTpzr39/dHP3361MLGxubK3LlzE7S1tXMlxyUlJXmWlZUtzMjImDBp0qQ7Wlpah9atW5eSkpKilZOT85OSklKrmppaB4PBUMjJyTGUlpYWaGpqPli0aNF1Gxubxnfj/XdHQJHx77jBsyABSAASAAQ+R5EhJye36d69e29MYfshgd9QZMA1BAlAAkNFYMhFBoh1kJOTk2ez2Uvl5OQy7t27p1xXV7exqKjIesqUKUeAuxSZTK7h8XjjlyxZssfY2Dhv5cqVx8PDw++CQenr6x9hMBjzeDxex65duzaqqKikxcTE+HR0dHxXVlZmPHXq1KscDofY0dGhhkKhaLa2tsu9vLxqZ8+e/ZoVA7QFRAaXy43OyMiwMDc3z5o2bVqajY1NhVAoRKLRaMStW7fGZGVlTSsqKjL38vJKAe5Ss2bNetrb2zvu3r17UzU0NO6Zm5t33r592+vMmTPfKisr92lpacXeunUrWlFRsXeobsLgdqDIGC6ysF1IABL4HAj8LyKDxWLtq6io0HlT4PfAmIyhcpeytbU93dzc7A0Cvz8kJgO4Sw20ZAyHyHBzc3sK6mRcunTpb9mlgLsUtGR8DqsJjhES+PcEhlxknDp1SlsoFHogEAgpFAr1MDEx0bC7u/vn3Nxc65eB3yBvdj2Hw5m6fv36LSYmJtnLly9/JTKMjIx+7e3tncfhcDojIiJ+UVRUTD5z5sw0Go32XWlpqbG3t3dibW2tbm1trYVQKOT4+PicU1BQAEV/qP9kyTA3N382bdq0dFtb20oWi4UEVUfT0tLssrKyphQVFZlNnjw5RVdX99Dy5csf8/l8vSdPnjDU1dXpUVFRU9va2n5ubGzUc3FxOe3g4BC/d+/ehwNjP/49/jefCUXGUBOF7UECkMDnRACKDARiYDG+f2vJgCLjc1o1cKyQwNATGFKRUVxcLPvzzz+Pr6ur+8bX1/eujo5OaXJysmVJScnisrIynS+++OKKp6dnspmZWTmbzVZdunTpblNT03xgyQgLC0sFwzMxMfmVTqfPY7FY7QcPHtygoaFxPyoqakZ7e/t3VCrVICQkJAaNRvMzMjIcamtrJygpKdWbm5tvPXDgQLK1tXX3QEQgJoPP50c/e/bMwtraOnnOnDkXNDQ0CkBdDPBJTU11LysrC8vIyHABgd/AXWrDhg2gaBHBysqKER0dbZuQkBBeWloaRiKReg0NDTeEhYXdCAsL6xz6W/H/W4QiYzjpwrYhAUjgUyfwOYqM4YjJgCLjU18pcHyQwPASGFKRUVFRobxz507P/Pz8ZVOmTElXVVWlZ2RkWGZnZ/vW1dUpODo6Zri5uT0cO3ZsDoFAqA0KCoqzsLCo/fLLL0+uW7fuChiqurr6CQaD8RWPx6v79ddfw4yMjIq3bds2G4gMkF0qPDx8xxdffJF9/vx5i/z8/DU0Gk3Vzs7uuJeX1+ldu3a9yhwF2pLEZGRlZVm8KfB74cKFILvU6tTUVC+JyIiPj08GgesIBALn5+e38vnz56GNjY06rq6uN2VkZHZfvXq1cHhvCQIBRcZwE4btQwKQwKdM4HMTGUNZjG9gTAYUGZ/yKoFjgwSGn8CQi4zc3FyzsrIyBz6fjxQKhYjCwkIrKpU6vba2VnHMmDGZ48aNe2RpaflIV1f3cUBAQLK5ubnA1dX1bFRU1DEEAoHBYDBnkEhkEB6Pz1u/fv2Mn3/+mebp6RkO3KVKSkoM5s+fv8PFxSURFPLr7e1d/ejRI18KhVJLoVBObty48ai7u3u/BBsQGTweL/rJkydvFBlLlizxrqmpEYsMT09PsSUDpLB94aaF0dHR0YuIiNjb1dXljcFgqnfs2PGdmppaZk9PD1MoFGIXLlzYN1y3B4qM4SIL24UEIIHPgcBIEhkVFRV4JyenkM7OzjdW/B6imIwSAoEwJBW/ocj4HFYIHCMk8HEIDKnIEIlEqAsXLmBKSkowDAZD3HZubu50Op2+uaCgwMzX1/eYr69vApPJfEalUoVZWVlnyWSygby8/M3Vq1dvVVNT0xo/fnw0Ho93sLKyukmhUL45duwYa/LkyQtbW1vXUalU/fDwcHGdDOAmlZiYaHXv3r1zdDpdU01NLenYsWN7PTw88iTF9CTuUiC7FLBkfP3116eCg4MzJWhDQ0N9Ghsbv3n48CGwZKRqampGA5GxYsUKWZFI9E1ycvJcLperbGRkdN/ExGSZtrY2XVNT047H42mvWLFCbHkZjg8UGcNBFbYJCUACnwuBz1BkDEsKW2jJ+FxWDBwnJDA8BIZUZAzuYlVVFWnFihWzq6qqttTW1mq4u7v/5ebmdnrLli13tm7dyu/u7p5///79EAao0PPLL3uzsrLcbty4ESASiZpmzZoVIyUl9Wj+/PnE4ODgrxsaGla3traSvL29L9rb259esWLFk8jISKmqqqr5qamp4SKRSMbY2Pju+vXrf1VVVa3S09NDbdiwwbOgoABkClGzs7NLnjFjxukffvjhJiie1NDQoPDtt99+WVZWtpJKpVqMHTu20MDA4NC2bduuXbx4Uf348eMxbW1tdgoKCs8XLFhwetq0aTfT09PNBAKBPgqF6tmwYQMIYB+WzwCREU6hUErRaPRsKpVaNSwXg41CApAAJPCJEXibyMjOzpbBYrH6Li4ucSwWy4FEIj24c+fOyhcuupXACm5vbx8wMLsUcMWNiop69ULp32SX+kiWjOcwu9QnNonhcCCBT4DAsIgMENNQW1uLv3v3rnVmZqZXeXm5R1dXl7SVlVW5ubl5urOzc/qkSZNqkpOTDffs2TMNgUBQ5s6dW9bY2EjJzMxE9fT05N28efO2kpISIzk52TohIcG/qqrKg8FgoB0cHKpMTEzum5qaPqbRaDU4HM7gyJEji/h8vp2qqmrXtGnT7hgbG6e3t7eTcnJyJlCpVJCZSsrExKRizJgxd4KDg6/r6ur2HD161KmgoMCrsrLSqb6+Xt7IyKjTxMQkxc/PL6u6upp45MiRr5lMpoqamlq1n5/fExQK1dnX12eAQqHYsrKyBStXrkwbrvsPRcZwkYXtQgKQwOdAYCSJDJFIhFdRUQmh0WjD6S4FRcbnMLHhGCGBUUZg2ERGR0eHbFxcnDOLxdKXVMsGtSlIJFKXjo5OxcyZM/MBq8zMTNW6ujrDxsZGA0VFRbqSkhLVxMSkycjISJwCKi4uzolOp+v19PQQhUKhCIVCIeXk5OhkMrl8/vz54jZiY2OdGQyGUX9/P0ibizA3N39cU1OjTKfTjdFotLgmBvi9tLR0va+v7zNjY+OurVu3TgY1m0Cb4APaUVFR6aRQKDQMBsPJyckxEgqFUjweDwXiS3A4HGgHpaSkVDF+/PgCGxub9uG611BkDBdZ2C4kAAl8DgQ+RGSkp6ev7OrqGjZLxnuIjLjm5mYfWCfjwMqGhgZHBAJRjEAgXBEIRM/nMFfhGCGBT5nAsIiMTxnYxxgbFBkfgzK8BiQACXyqBD5AZDxMTU1d2dfXVzFc7lLvEhk2NjZxLS0tbxQZiYmJ4w8dOnSSx+MpyMjIxNbW1v6goqLCAPcNFuP7VGcvHBck8OkQgCJjBN5LKDJG4E2BXYIEIIFRQ+B/ERlsNntveXm5Lqj4PRQxGVBkIBAikUiKSCR+B8IvwSQKCAhYtHHjxuuOjo6tkZGR0igUKujAAWjJGDULDHYUEnhPAlBkvCeoj3kYFBkfkza8FiQACXxqBKDIGNkVv4OCghatX78eioxPbeHB8UACgwhAkTECpwQUGSPwpsAuQQKQwKghoKuru5vBYCxjMpmisLCwuBfp0U9ERESUvCG71N/cpUaSJeOPP/5wi42NPSVxl2IymRuRSCQT3IjB7lKjqeJ3YGDgYmDJcHBwaIGWjFGzrGBHIYEPJgBFxgcjG/4ToMgYfsbwCpAAJPDpEvhURUZ1dfVGNTW1VyLD398/oLi4+OhIr/jd0NAgbWFh8V1vb+92MOugyPh01x4cGSQwkAAUGSNwPkCRMQJvCuwSJAAJjBoCn4PIyMvLk583b15AaWnpB4mM7Oxs7I4dO/SSkpJSRCKRjq6u7q3o6Oh9RCLxgbu7O9/f3z+ksbFxdW5uroOrq+tTBQWFXUlJSdeKi4txfX19ptOnT9/f1dXlhcFgcuPj46eEhIR0I5FIQVJSEsgU6bFx48bdFhYW1a6urqeioqLE9aSgyBg1Swd2FBIYUgJQZAwpzqFpDIgMNze3LSwWK1xdXR0W4xsarLAVSAAS+EwIDBYZysrKJ7dv31480t2l5syZc5HP5x+IjY1tzsrKUhzkLhXz0l2KBW7jSBAZJ0+enBwaGkqHIuMzWVhwmJDABxKAIuMDgX2Mw6HI+BiU4TUgAUjgUyUwUGSEhoaeVlFROTEaREZwcPBFoVD4RpEhLS0dU1VVtVFDQ+NNIqNYVlZ2c3p6+jXJPY2MjPSLj49fXF9fP9bX1zdFIBBsPXv2bKVIJMJ4e3vr37p165Ul48CBA/vIZPKbLBlZCgoKu99kyUChULlxcXHvLTLMzMy+lWSXgu5Sn+rKg+OCBF4nMOQiIyIiAofD4UiFhYVSXC4XpaKiwqdQKFwul4tmsVgoEokkUFJS6ieTyYygoCAhEokUF8J7309FRQX+zp07MpmZmTKVlZVSLx5aGCUlJT6bzUZ2dXUJtm/f3hQUFMT70Hbf9/r/9jhQBb2kpAQbHR2tSKVSZTAYjNDf37+nt7eXHhERIRzYLnSX+reU4XmQACTwPgREIhG6pKQEbWFhwX2f40fbMQOzS71DZDxITU39emCdjIGB3/b29scOHjyYJBk/hUIBFubVnZ2dfEdHR6/Dhw8/d3Bw4O3fv18Jg8HM3rFjxyoSicR3cXFJiI+P3wnOe1MK22+++eaMn59fIfj7wDoZ/4XI0NHRAe5Se+Xk5B6+wV0qS0lJadfly5eTB7tLfYjIGJzCFmSX2rBhww0Y+D3aVhbsLyTwYQSGXGTExMTo9ff3++Xl5VnzeDwZeXl5mq6ubi2fz5dlMBhEaWnpHk1NzaLAwMB7CgoKTGBmfd8uR0REoGbPnm1w9+7dsQUFBWNLS0stenp61BQVFdtZLBaWTqd3nzx58hs3N7dWJBI5or48a2pqpBobGzXOnDmzoKysbBwOh2P4+vom83i8P9avXy8O5JN8oMh43xkBj4MEIIF/QwBkJhKJRCQ9Pb0GJBL52kuOf9PeSDvnQ0TG4Irfwy0yPDw8DqxevTr+TSIjJCTkgkAgiATuUsXFxQonT550i4mJiQPZpf4XS8aMGTNuv3jRtfXMmTNVgy0ZwyEyLC0tq1xcXOIkMRlvEhkwhe1IWzWwP5DA0BMYcpFx9OhRmerqaoPs7OzNtbW1dhwO5/7SpUt3CwQCdGlp6YLq6moXOp2OtLa2foxEIo9cuHCh/n2GBTbpOTk52t9+++1ma2vrui+++CLzzp07fdra2mZ0On1sWVnZ2ObmZk5iYmKwjo5Ok5GREed92n3XMU+ePFGorq42fvr06Rgul3v9t99+q33XOW/6u0gkQt28eVO2oKAg4Pz58+FCoZAwZ86cs/Ly8idXrlwpruA6UGQ4OTltYTKZ4RQKBcZk/Bvg8BxIABJ4K4FLly7psFgsGxqNJoNEItPXrl3bAqzE0tLSygUFBWoIBKLR29u7dbQi/BCR8bEtGUMlMoBQHJBd6m/uUlFRUTPi4uIWNzQ0OH6oyGhqavomJydnrKur61stGSDw+20xGUBkuLm5nYqMjDwL5tDnWIwPfOfv2bPHQiQSqW7cuPERAoHgAkEPfo9AINAXLlwQ/htvjtG6JmG/P08CQy4yAMaJEyfKC4XCo2VlZe4dHR1JAoFgMfj9ihUrQtPS0ubX1dU5qamp1cvLy8/JycnJe583ad9//70Wm832j4+PX2dmZnZ9y5YtJ6SlpYsQCIRaXFzcwmfPns2qra0VXrp0aZaRkVHjUIiM27dvq8TGxo5vaGjwNTAwIGIwmB1//vln7r+dKmlpaZi6urrpv/zyyxo+n6+0YMGCUwwG4+TevXv73iIywigUShkajZ5NpVKr/u114XmQACQACQwkcO3aNaXc3Nyxubm5YUgkcveVK1fyRSIRlkqlKmRkZHjicLhWZWXl4tEqNAbGZISHh59WUlJ675gMFou1r6KiQgdU/B4Od6l/KzJkZGRimUzmBiQSKY7JGFgnw8bG5qOJDG9v7wOdnZ2eH5pdamBMxuBifAgEYvbBgwdXAEGEQCCKEQiEKwKB6BnNqxa4SJ84ccKKy+Va0Gg09out0f2IiAg6sCQlJyfL37lzx0ZFRaVy06ZNzUgkkjeaxwr7Dgm8jcCwiAxPT08Sn8//rayszKOrq+sqh8MRi4yUlBSH7777bmVRUVE4CoUCsRqeNTU1wKLBf/m2A3nhwgW5vr4+ApPJRE2ePLnHxMSElZGRgTt+/LhjY2PjpszMzHHGxsa3/P39/+zv789xcnKiJSYmfp2dnf1VVVWV8MqVK6+JDLDQr1y5Qmpvb5eWkpLiSjJhDAaSlJREbG1tleVyuUgPD49eHA7Hu3r1qktCQsJ8KpUaZGVlVaaqqvqLt7f3A09Pzx6JiHny5Il0ZWUlEbRvYmLC1NfX7x3s55yWlgZiR2RrampI3d3dHnFxcfMFAoHswoULT7FYrLeKDJBdSltbG1oy4PqFBCCBISWQmJhIunbtmlNhYeEBkUi0vLCw8CG4wJIlS7CGhoaLpKWlcXg8Pn/JkiXpQ3rhj9SYRGSwWCxRaGjoGQ0NjeNbtmwRZ5fC4XAGzs7O4NnrQCKRHj548GBlZ2dnhbu7e7+9vX3A+4oMV1fXyQ8fPiwBG8R/iskAVnhHR8dgGo0WB4Y/adKkyJUrV8YHBAQUgJ8HxmT8k7sUEBn/UCfjXwd+A3epyMjI1wK/32bJYDAYZiCF7UCRoa6uTgexHO9KYfu2wO+IiAgZMpkctH///pUNDQ1jPxWRAe7t06dPtXNyclxzcnJ8EAjE5hMnTtQAkXHhwgXVZ8+ezSORSMXa2tq5YWFhTR9pacDLQAIflcBwioyjxcXF7jQa7SoCgRCLjPT0dKsVK1Z88/z580VYLJaroaHhVV1d/QSIDBBvgUAgpExMTMawWCzTvr4+vJmZWS4Ohyvh8XjKFy9e9L99+/bG1tZWOX19/bIxY8bkUyiUIg8Pj8vnz5//MiMjI0giMqZNm9aIRCI5kjbHjBnj2NLSos/hcDpUVVUfBQUFgZR7Yj9kcMy1a9fQ27Zts6mtrbXhcDhYBweHp3p6em0bN24MLywsDK6srDRTVVWlOzs7J7u4uFyfPHnyExMTk6aJEydi1q5da9Dd3W3T2dlpoKmpWSYSiZ6VlZU1gWBuIHDc3d3RK1as0BWJRJYtLS2mT548GfPkyZNxWCyWvmDBgjgcDndiw4YNf7NkjBs3TpzCFrpLfdT1AC8GCXzyBMAzD4PB2Hd1dQVRqVQ3oVD4XWpqaiYY+NGjR7EcDmduR0eHJYvFKtu/f//x0QhEV1d3D6j4zWKxhG8RGXEsFmuMvLw8qPj9dW9vb/mbRIadnd3xqKioKxIGAwO/v/jiiymHDx8uAS+VgMjAYrFf/vLLL18PDvwGIsPZ2TmktbX11LtExj8FfgORUVtb+4OKiorYvXZQCtt/LTLeVCfjfUXG+fPnpwYFBYE6Ga+JjHe5Sw3MLgVEBolEmh0ZGQksGZ+UyLh9+7Zeamqq16NHj0JRKNTCx48fl4F7Fx8fT5CSkppWV1dnwGKxqD///PP10bjOYJ8hgXcRGDaRAb6vCgsL3dvb21+JjAMHDswAKfVqamomWFlZFWGx2GVpaWnFlZWVuMuXL1N+//33jc7OzvUODg60/Px87fPnz0/38PDY/91335UmJiba3r9/f2N5ebmmpaVlJkjJZ2Fh8VRFRSUnNjZ2aUFBwZyamhrhjRs3Znl4eDQCN9CvvvrKvqOjY7mjo2MVBoPB5efnq+fl5aHDw8N/8vHxaePz+dLXr1+3yszMDHdycnre1tamU1VVZdLW1sby9vbeisViHVJSUkIKCwvH6+joNLu7u/8aEBCQMmbMmOqsrCzO8ePHVykqKlI0NDTaCARC/aFDh5YZGRkVWllZXQoLC0tXUlJS+uqrr1YQCAR9HR2dWk9Pz7sXL16c//jx44koFKp78eLFb3SXqqysVHF2dgYiYz4UGe+awvDvkAAk8CEEzp07NyYpKSmgpqbGydfXNwGPx9/YsGFDM9gM19bWam3btm2Hrq5ui4uLy9XFixff+5C2R8qxOjo6e5lMJhAZgneJjLt3764ik8llenp6/XZ2drPYbDZwl6IAd6nBIkNHR2czyC7V0dEhnDRp0pTo6OhiicjAYDDBO3bsACKDNyi7lJS6uvprImPNmjXxvr6+f7NkfIjIqKurI/v5+c2iUqm/vsld6h9S2GIDAwMNLl++fOttxfgGioyBKWwHWzLeJjLMzc2rJkyY8Como7m5WcbU1PTbN1X8BiJDQUFh9v79+1eAdLufbmHJZQAAIABJREFUiiWDRqMRV69ePYvD4UzV1tZuQaFQkZGRkQ1gjSxcuFABh8P9QCaTkQQCIW3Tpk1QZIyUhwfsx5ASGBaRAWIyMBjMb0VFRe69vb23MzMz1z1//lz98OHDy3p6euxRKBTN1tb2rFAovBMfH985ZcoUEBwV3traOk1TU/O32bNnP7p06ZLFzZs3j3t4eJzz8vK6UFJSgqqqqtqZk5NjYmVldSs8PPz8mDFjHqNQqM69e/euLSoqmlddXS2QiIwlS5ZY19bWfllTUxPg7Oz845gxYwTXrl2bUlBQMDE4OHiHhYVF2p9//mkqFAr9KRSKnKam5jkajcbr6OjQQSAQZCsrq3NqamrWCQkJYXl5eX42NjYVxsbGmxcvXvygsLAQ39bW5pyQkLBWTU0t38fHJ6mlpaX7+vXrv74opAQyaP3p5eX1R05OTnhNTY03mUwuAOOYPn16wZ07d4IvXLjwFfB/Xrp06SksFntysCVDIjJ6e3uXKCkp0fT19X9TVFTsAAFjSCQSicViERwOByEUChEoFAoBfhYI3jtJ15BOINjY6CAgEok+KFX0/zoqME//1zYGnw/m+0hLTT3UYxzYHrCEgvX9oR/ACXykpaURTCZT/IzA4XBINBotIhKJvS0tLQ4CgUBZVla2MjAw8LSqqmoTkUgUxMbGmjY1NS1tbGz0VldXr6JQKNl0Or1F0h5g/57833uu/dO8lMyhd83dwZxAf8vKymbSaLTx/f39zNDQ0HgNDY1jEncpNBptPH78+BNsNnuMiopKwffffx8lJydX92LTxzl//rx7cXHxqqamJuXx48ffsbKyOhYTE/OX5B4oKSlt4/F4a9lstsjZ2TmGTCa3Cv7v4Uvk8XjjMjIyXJWVlTtcXFz+iI+P3w7OKygoUAkLC5tTWFh4EPRNXV09V1pauoROp9OEQqEIhUJNZbPZegQCoWvWrFkghnHXiRMnGrOzs5USEhImREdHHxcKhQoqKir3nZycgFWFy+PxkNLS0sBV15ZKpQbb2tqWEAiEnwbWydi3b9/Mc+fOLaqpqXFxdnbOtrGxOW5iYgKs/OiioiKNw4cPR3E4HDV9ff07u3fvjlRWVk4Fbk8zZsz4qrm5eU1+fr69pqZms6am5g3wPcfj8dBIJFL98ePHM+l0uikGg8m/ePGij4+PTztwGTt69Cilvb191u7du9dJS0sLCQQCtaenpwSDwaBQKBSWwWDYs1gsZzAfg4ODVy1fvvzq+PHj60GymN7e3rkxMTFL6+vrx2Cx2HYjI6MTWCwWxDFIniNgTr3rmfLe8+4D19Qbryv5/sXhcIj+/n4EBoMBaw0pWS9oNFqWRCJRFBUV+93c3E6i0eg8kOQlMTFRgUqljr158+YWAoGAFgqFVXQ6vQKFQon7L1ljYG58YD+H8vD/8tpDOQ7Y1hAQAHNaU1OTZmFhUXzgwAGQxOC9P+9atO/d0MADgcjAYrFiS4ZIJMpeuXIl+L/TkydPAhQUFOgTJkz4c+vWrcfu37/P1tLSwq1bt877heoHvsEyRCIxxsjI6D6NRtPNz88/6Orq+sDQ0PBEUVFRu0gkin727Jm1hYXF5WXLlh0PDw9/AK4bGBi4obi4GIgMPhAZVlZWbf7+/qGdnZ1fNzc3a+vp6a3x8vLqz8/Pd6+oqJgUFBT0h66u7v0TJ05MZDAYfqGhoX+i0ehTIACrurpatqurSxGJRDZQqVTHY8eOLczLywseN25cMQ6HW52SkvJk8uTJli+yZW3PzMz8QllZOWnatGkXQd50EDPS1NSkJyMjc3vChAk3kpOTDzKZTLKMjMzB7OzsPWVlZdyGhoZpW7duXQNcwJYsWfKPIqOrq2uFlJQUX0tLqxLEk4Dc9uCLFzykwU2X7BvRaLT4Z/iBBN5G4F0btaEmNxwi42OPYaiZfGh7L3XaBz+jJc8FPB4v3vyAdtBotFhkkMnkbi6XKySRSM/mzJlzHoVCFcyePVtw+PBh7fv37/tQqdRtPT098jIyMp0EAqH75bMG+ZL9axuPfxAc771BGQqR8aa5BlKb0+l0Mo/H6503b94rkVFQUEDo7+838/LyOspkMu3l5eVbraysMoD76gufeUFzc7N+U1OTU19fn7Srq2uahYXFb7/++usFyb0jkUi7+Hz+tzweD6Wrq1uNx+M5gK9AIACbaMW2tjaSlpZWtaOj45/nz5+PAOdlZGTobtiw4atHjx5tB89pDAYjwmKxQnA/wEaSy+VihEIhUlFRsXnGjBk3hELhthfJTBoePHigfO3atYkHDx78DYgMBQWFDnV19WZgpQdjBt8HdDpdrqWlRd3W1vY5gUDYNFBk7NmzJ/D8+fMLy8rKJoI36aqqqs9kZGR6gChjMpnEZ8+eeYPU8gYGBvc3bdoUw+Vyry1dupQ3ZcqU0La2NvDizhaPxwtUVVVbSCRSF5/PR3I4HKm2tjZ1JpMpi8PhCv766y9/Q0PDFhCjeOjQIQMajRYeHR29hMFgqKDRaCEOhxMAUQPGDYQRaANsxoODg9d9+eWXl318fKqByKDT6aFHjhwBhQPtsVgsX1lZuQuc/5Y1M3hNvG2+vfc8HHCd915vYJ2B+wDGI/n+lfwOCI8X9xGlpKSUbWlpmXj8+PFzCAQCBHejN23aZN3S0hKam5s7ra+vT5nP54M3CQNre4Fl8aa+/5vxfOhjBx7/cQiMqnsJpiOFQqmwsbG5cuTIkYMfgui9F9SHNApEhpSU1FGwqcdisfUeHh5p6enpvm1tbdra2tpP5s6deywwMDDJ3Nyc9+DBA61NmzbNycrK2kUmk3laWlpPdXV1S1EolKCiosLG0dEx3dTU9MrVq1cFfD4/mkqlWltbW19evnz5iTlz5oiDEn19fTeUlZWFNjQ08JKTk2fp6ekxHB0dN/b19a2WkpLimJmZpamrq9N4PB6+r68PB1ytcDgcBlQrrampMdu/f/8ekUh0bfHixW0Dx3n27FnX3377bWFOTo74TREWi/0mPT09g0wmT+RwOHdAsUE9Pb1ia2vrQllZ2U7QX/D2RV9fPx+Hw9FOnjy5U01NrZdAIOwsLy8/CLJL1dbWTtuxY8ca8CYRBH739vb+LfC7tbVVxcrKaktHR8dKFAollJKSYopEIuFAawWwXoAPeLi9S2BInlfD8HL5Q6YFPBYS+KQIDNwHjMS1BV4+DHxmgDfKysrKeHt7+7Pjx48/s2bNGvFLGrDp3Lhx49SamprwzMzMiSwWC8fhcJA83v8lvBnczlDcxOEyrIH7ADZ9MjIyoE4S2MQzQ0JCEhQVFX+PiIgoTUtLkyUQCGY+Pj6Henp6bN40FiCswL+xY8c+MjAwOH7y5MlXIkNLS2srh8NZ0dvbK34Ag2uBD+AM/s/n8xG6uroVY8aM+evcuXO7wN/u3r2r86LaeFBWVtZGMG7JBvL/dML/vbwG5yorK7dNnz49BYVC7Qd1MoAl4+LFi+MPHz4cyeVyyeA+gLfdYLP+chMrvh7YlFtZWZXKyMj8cvfu3VuSMe3atWvWpUuXwqhUqqfkxdTL+/1q2OD3+vr6GV9//fVxFAp1CYgMLy+vEBqNtuL58+dWgOdAa5qUlBSCy+UCwYDA4/HUa9euzdPQ0GgGImPfvn16vb29ISdOnJjX09Oj9HLuSd7Oi/caEkv8zJkzf/b3978+c+bMWuAuRSQSZx87diysvr7eerjmxlDM24FtSLiA/gIugAkQnxgMBk0kEqXweHwnmUyOuXPnToyysrI47vL48eOqaWlp0zo6OpbKy8u3Z2ZmmnR2diqDtiTrbaj7CduDBIaCgLGxcaWDg8PlU6dO7f6Q9oZNZGAwGLElo7u7+9aPP/74EwqFcj98+PC3wCysoqLy+K+//lrP4/GqaTSaYXR09Ly7d++uBn6cMjIy23R1de+AQZSWluLs7e37bWxsmJcuXbIWCASHcnNzrYDIWLFixYnQ0FCxyAgODt5QUFAgdpdKSkqapa6uLjVjxow17e3t89TV1RtepMtdYG5uXtbZ2Snq7e1F+vn5sSsrK+fdu3dvblNTE2XRokUJQqEw9sCBA3VvEhm5ubnBLi4uxXg8fnVycnK2sbGx1wuz7jU0Gg2ql++cP3/+yZqaGmZVVRUevKEKCAhQpVKp7idOnNgjLy/PkZWV3VlXV7f//v37iNbW1imbNm1ay+VylcPDw09xudxTg1PYDnCXWqaoqNjj5OR0QUNDAwTXgW8lsTlW8uX20oXkrfcRnCIRIeBBBs7/kAkCj4UEIIG/Exi4rsBfR9Lakmx+wGZQ8pwAXeRwOMS8vDxXPB6/c968eVeWLl0qToUKXDeDgoK+wmAwHjY2Nnc7Ozv1eTyelMQd5F0vMT50fgxm96Hn/9PxEpc6IpHYg8Ph+rlcLm/cuHFUIpFY5Onp2QmqVpNIJJXly5ev7+/vNwEbRLBxB5YeyYYfPGfBx8TEJEddXf36999/L868BT7r16+fLBAI3DgcDk4gEIgG8BW/uQZv7YF1RFtbO2/ZsmV3X36PEVNTU42amprGvhQKfJFIBF6aAVcpcH0ssEpISUmxTExMauXk5HKnTJnCBJkLGxsbKSCpCYfDIbzcpANhMvAZjgJ919LSqsfj8XfWrFkjDiwGn0uXLo29ffu2d0NDgwt4WcXhcCTXE/9d8n2irKxc5O/vf7WoqOhJREQE/8iRI9Z0Ot21qalJR3KvJHMAi8WKLSgCgQCMtXnlypVx7e3tvcDN6saNG3Iikcg4Ozvbgsfj4V4W2uUDKw1wIwKaDPwDm2lLS8vHDg4Otaampn3g5RtwYXv8+LEdg8FQBX3jcrngnoi/r8C/gdaqt7kR/leWTsn3MRB8XC5Xpru7W7uysnKCpaXlLX19/QsbNmwAyW3EVpmAgIBFRCIRZMgs0dLSKq2vr9diMBhk8LeXlq2hXA6v2vrcXE2HBeJn3CiYP2QyuVNTU7M0LCws40NQDMuGE1gyXvhuirNLgToZv/766wo1NTXlyMjIddXV1b50Op1oYGCQrq2tvW3z5s2933zzTVBOTs5eAoHQZ2Njc8rX1/ePWbNmFQmFQnxzc7Mqh8Pp2bVrFwWBQBx69uyZlaWl5eVFixadWLBggVhkBAYGfk+lUkNramrEIsPExITh7Oz8XU9Pz9dSUlJsFxeXGEtLy4tz585t7O7uBm9YZMrLy42OHDnyZVlZmbeWllaDi4vLwUmTJt1RVlZmdnd3GygoKBQxGAzrQ4cOLcjJyQlxcHCowuFwy19kinhsbW09vre398/29nayhobG3bFjx549fPhwsoKCAu/cuXOGeDyemJSUpHXhwgWQTQSnp6eXuHTp0sO2trbP6uvrp77IlQ3qZKj8U+C3i4sLCPxeqK6uXmttbb3G0dGxHry9EggESLB5AP+HH0gAEoAE3kZg4HMCuKnw+XxCfX39NA0NjTpDQ8OnX331VQk4F8R6LVmyZCYajbYKCAg4VlJSQuTz+ejRSBaMGWzWFBUVeS9iFPhMJlOkq6vLUFdX7wMB2i8LoeHmzZtnAlyGJGMEb6LBJvElD7FlQV9fv1tBQaF13bp1HZLjDh06pAxclzgcDmrwcxg8m8Fmmkwm92toaPT4+vqKzwOb8ps3bxJ6enpIIE4GuAEBNyk8Hi9+yw/efoPU6RgMBvhEsVtaWnqBCxvoa0pKijSVStV82/0A1wTfBSoqKmwpKSna7NmzXxV2TU5OJqempqo1NjaCzFciSdyAZCxgjMAqIi8v3+Pn59fs4+PTCUTF2bNn5ZBIJLmxsVFGciwYK/iAa71kCM7t/+mnn0AxXT44D4gFLS0tmZKSElngAkQkEsXjBOcByxhgA8QJm81GWFtbd5ubm7OBEAGioaSkhFBYWCgHvA3A8UDAAfE0cA6COTzS5+SLeBr88+fPjYqKir41MDCImTx58v2AgIBO0G9Q7HLevHkb0Wi01vz58/cYGBjQW1tbpdlsttgqBtwbQawl/EACI4UAcO18uX5BjB9PU1OT4e7uDlxL3/sz5Is2Ozsbe+3aNfXr168fra6udhIIBCnHjx9fb2dn1/bbb79NSE1NndfQ0OADQgvGjRu3afLkyalXrlzRa2ho2Nzc3GyvpqZW8SK1W1ZLS8tzRUVFZGhoaLmHh0fxixgODQaDcbioqMjI2tr6VlBQUNzatWtvgJFOnz59U3l5ObBKcBMTE8PMzMxAQOOM7u7uFe3t7WMpFEoxh8N5pKCgUOPq6sp2d3fPVVBQYEREREyvrKxc3NHRYainp3dPIBDkKikpNc2ZM6dPUVExSU5OTm3Lli0LqFTqKnV19S5VVdVoZ2fnO2g0GltUVBSanZ3tBwIqZWRk8lksVnp/fz9v1qxZfJCp6kXudVpubu4vtbW144hEYruOjk46Eol8ZGZmZpyamuorEAhIkydPvubg4BDl4eHRNLC2BnCXsra23tLf3z8fvO1AoVCwGN97T2l4ICQACbyJQEREBE5LS8sCBKSiUKi2F8HI5ZLjdu7c6YzFYvXc3d1T+vr6xHUPIEVIABL4MAJAUP70008a9fX1oYaGhk/s7e2LBohN3PTp05eg0WiVjRs3/ubq6tr20trzYReBR0MCo4jAkIuMy5cvy9fW1tr//vvvP7a0tBgqKCjkr1u37rSjo2Ommpoaa9asWdNaWlrC29raDKZOnfqEQqGcMTU1raysrPQ6c+bMQiaTqQHM98BiikKhWj09PSPXrFmTd+TIEbPS0tKt9fX1ylZWVgUTJ05McnR0vE4mk7nbt29fU11d7dPT09O/e/fuPQoKCpngi/T48eNT7ty5sxyJRBKBuVVeXh4EqD2aNm1a5IQJE9oTEhJsKysrZ6empvpgMBhZsOAVFRWLw8LCzgmFwuSwsDCUj49PUH19/XrQnrW1da6Dg8PNwMDAJzQaDbF27dpNPT09luANITAn8fl8hpOT0w13d/e/iERiMRqN9ti7d+/8np4ecyKRyDc2Nq4B8RXl5eVaXC4Xa2pqmh8cHBxjYGAACkG9egNVXV2t6uTktIXJZIbp6ek9Bx5hsOL3KFpVsKuQwAgmIHkTLXHhAF29ceOGFpFIVFVUVOwFcXSSYqMjeBiwa5DAiCQAXPKwWKxWaWmphkAgaJk5c2aVpKP79u1zlpWV1TY1Na1ms9lF06dPh6aLEXkXYaeGisCQi4zt27ebCASCOWATLc5bh8UKpaWl6ba2tvfk5OTKCwoK2CAegUAg2NPpdBMpKamny5cvf3b69GnEi+A8g9LS0rEcDkcdBE0ZGBikqqurt9TX1xt3d3e7NDc36770DQXp8XooFEq9srJya2FhoWVvb686MLtKSUnxLCwsrllbW5dRqVQhj8ej1NfXjweZX5FIZKlQKHy0du3afmDeBUWpjIyMSDgczqysrMxJWlq6j0QiFTQ2NuZGREQAMy7ir7/+UmOxWDY1NTXOOjo6RZqamrmPHj2q/fnnnxGnT59WARlKQLYSDoeD0dTUzJCRkXleUlLSGRERIUpMTETh8Xi9mpqaMVwuV4NCoVQrKiq2dXR0KAIzsry8fKWqqmqNg4PD/0VYvvwMFBm6urrPX/QbioyhmvGwHUgAEvgbgZd+/uD74H3T1EKKkAAk8BYCb1tPYM8RFBQkQyAQiDo6OiD1L8w9D2fRJ01gyEUGyBSBQCDUgP8k8DEEH2lpab65uXm3tLQ0C5jhgUtVR0cHsbS0FOSR7g0PD+8FX245OTnSWVlZcmw2G08kErkeHh5dhoaGvAsXLsiAtIqtra3iBoHfory8PJ9CoXDk5OS4xcXFBJARRXKnTExMOkBsxcSJE4WNjY34lJQUMvB5FYlErOXLl4Nq36/ShyUmJqJlZWUJz58/J8nKyvLV1NQYfn5+rypwJyYm4mRkZMDf5XV0dBggSwSoDAuuBcZRXV1NpNFoBODb6uTkRGez2eIxSvoCClylpaURu7u7pYyNjdngDWFtba3YB1NOTo7t7OwsFjwDZ9mAYnzhUGR80usPDg4SgAQgAUjgMyLw0pIIguAHpq39jAjAoX5OBIZcZHxO8IZrrANFBoVCeY5Go6ElY7hgw3YhAUgAEoAEIAFIABKABIacABQZQ470f29wkMgoRaPRX8KYjP+dK2wBEoAEIAFIABKABCABSODjEIAi4+Nw/qCrSIrxsViscAqFAkXGB9GDB0MCkAAkAAlAApAAJAAJ/NcEoMj4r+/AG64PAr/HjRsH6mSEQZExAm8Q7BIkAAlAApAAJAAJQAKQwD8SgCJjBE4QKDJG4E2BXYIEIAFIABKABCABSAASeG8CUGS8N6qPdyAUGR+PNbwSJAAJQAKQACQACUACkMDQE4AiY+iZ/s8tQpHxPyOEDUACkAAkAAlAApAAJAAJ/IcEoMj4D+G/7dJQZIzAmwK7BAlAApAAJAAJQAKQACTw3gSGTWSAgjNZWVnKfX19Kn19fbIqKiq9ioqKraampr1IJFJc4bquro7c1dVFYrPZPBcXl6b37vUwHHj9+nXjkpISIxqNpiYSiXgoFCppz549PcNwqXc2CUXGOxHBAyABSAASgAQgAUgAEoAERjCBIRcZIpEIuXXrVnx2draHg4ODjImJiYDH42Hy8vIoVCpV1N3dnZWdnf04IiIC1dXV5UulUm0ZDEZbQkJCgr6+fh8SiRT+F7xSUlIcjh8/Pqujo8NBS0urXiQS/XT27NmW/6IvUGT8F9ThNSEBSAASgAQgAUgAEoAEhorAkIuMuLg4qbq6Ot2MjIwIbW3tSnt7+6d8Pp917969adXV1V/09/dfKisr2z179mwUDofbnpub60un08tTUlLWdHR0tLi7u/OHanAf0s6TJ08Mw8LCfmSxWL6WlpZZKBRq2c2bNxs/pI2hOhaKjKEiCduBBCABSAASgAQgAUgAEvgvCAy5yDh48KA+k8kMvHfv3tT+/v7oJ0+eXBWJRIicnBzMwoULY7BYbNWzZ8+it27dypeVlZ1bUFDg1dXV1ZycnLwNgUCwkUik6L8AAa6prq7+i6ys7HwdHZ18IDJSUlIa/ou+QJHxX1CH14QEIAFIABKABCABSAASGCoCQy4ygoKCxvB4vB+Li4tt1dTU9sXHx/+hp6dHB25Ua9eudZGRkWHu2LGjBIlEcvft26fCZDIpGAwGsXTp0jIlJSWmxF2quLgYh8fjVel0OgGFQvXa2dl1gHMGDhzEfXR3dxORSCSSTqcjBAIBrrm5WU1VVbXZ2Ni4RxL7ITmnpqZGCoFAyLe1tSlIS0t3WFtb0we2qa6uvoNIJM7X09PLF4lES/9LkeHk5LSFyWTCYnxDNdNhO5AAJAAJQAKQACQACUACH43AkIuMZcuWWbJYrK9v3brlJxAIStTV1R+4ubnlzJkzJ0tPT0+Ax+O5PT09PBqNRpg3b14gk8k0VlBQaPn999+TRCJRnaKiInrlypU2XV1dX6ipqRGtra0bc3NzCTk5OcpYLLYfh8NxzMzMnsrKynJzcnImdHR0qJiZmbXj8Xhha2urcn9/vyoGg2lVVla+/ejRo4dIJLJfJBJhw8PDHeXl5bVUVFREDx48GFdXV4eUkZHJ/P3331MtLCy6AHFVVdWdRCJxga6ubh4KhVoCRcZHm4fwQpAAJAAJQAKQACQACUACnxCBIRcZx48fV21oaPCIi4vbRKPRDIlEYpexsfFTLpd728rK6pmDg0OVo6Mjo6+vT3HdunWHampqPNBodNHVq1c39vf3Fzx9+lTn1q1bc1tbW4MpFEqlkZHRnbS0tHFNTU0zyGQyHY1GPzQzM7tEJpNxVCr1GyqVamNhYZHzws2prqqqSpbJZLphMBiktrb28W3bth3p7++vb2xsNM3Pz/8SjUbLKSsrF2RkZASUlZU5kMnkh999913UkiVLnkhEhqys7EJ9ff08JBK5eISIjDI0Gj2bSqVWfULzDg4FEoAEIAFIABKABCABSOATJjDkIgO4Ra1YsUK+rq5uV0FBgWd7e7s2AoHAgbgMDw+PUxMnTox3dnZ+nJ6eLuzq6vrhxo0bIXQ6nZaYmLgRiUQWXLx4cU5mZuaC6upq3XXr1h3Q1dVNWrhwYTgKhVpPoVBqUShUYElJSfGPP/5o297eviQhIeErJyen2xMnToxLT09vYDKZx4uKisz19fXTli1bdqy9vf2uUChcXFtb69jd3V0wbdq0kyKRKHD79u2r5OTkhD4+PmcjIyP3vxQZu0gk0kJjY+M8NBq9KCkp6T+LyRjgLgVFxie8AOHQIAFIABKABCABSAAS+BQJDLnIAJASExPRWVlZWn19fdPz8vJmFRUVTeTz+WgcDkfX0dE5d+TIkdj09PTytra29SkpKXMYDEbXxYsXN/L5/IKoqKivy8rKwpuamkjbt2/fo6SkdCU0NHQhGo3eTCKRulEoFBAuBT/++KN1c3PzooSEhPAvvvjir8DAwLjHjx83CoXCbdeuXfOk/D/27gOqiaz9H3g6IbQAoSb0jhRpioACIop97Ss2LKhr711BX7faXV11RbFjd1VWAQugFEURkC69hh4gAdLz9/KT/fv6ugqKmODDOXvOqpN7n/k8A+Sbmbmjr585ceLEk2Kx+IKFhYV2c3OzNh6PR/d0sDMzM+dfuHBhCpVK5Q8fPvzS/v37t3eEDHQmg8FgpEgkknmPHj2CkNEbj3rYJxAAARAAARAAARAAgS8q0O0hIyEhQR6Hw6n379+/dv/+/TqPHz/uk5GR4dHc3BzAYrHU9fX1EydOnBgiJyd3vr6+fu2dO3f8m5ubWdevX1+PQkZkZOTo15cpzX316pXz+PHjr9va2ob++uuv4wQCwRwHBwd0WdOqmJiY/ODgYLvy8vJ5Z8+eDRg0aNC1CRMmhCYlJaElZ7f+9ddfw/X19XPGjx9/auvWraeZTKb88ePHPTkcjiWPx8MrKChonDt3bry8vLzQ3d39cmhoaBBS1tFsZHtbAAAgAElEQVTR+VlBQQGFjFSxWDwXQsYXPfZgcBAAARAAARAAARAAgV4q0O0hY968eUZCoXCIgoLC9UOHDjXk5+eTQkJCzJ8+fRqUmpo6CK38NGTIkPMaGhp7mpub14aHh09rampquHbt2gaBQJBaW1trEBISMrGoqGgig8FoMTExuZmfn6/JYrF0/Pz8wvl8ftS+ffsafvzxR7uSkpLAs2fPzkIhY9y4ce0hQyKRbLt165afnp5e7nfffReKwWDONTQ0uObm5k7BYDAqJiYmSQYGBvKHDh2aRSaT8S4uLlcuXLiw7c2ZDHTj9zy0uhQWi50L92T00qMedgsEQAAEQAAEQAAEQOCLCnR7yHBzcxv0eknZ7WZmZhutrKwyjYyMWuvr69UbGhpmhISEBCgqKtYNHz78FIVCOdvQ0LA+IiJiKpvNRpdLbeTz+SkRERFyVVVVnk1NTf7l5eV9jYyMCkxNTVONjY3RQ/0SDQwMmpKSkgQikci2urp63oULF2Z5eHhcQ4EChQwcDrft5s2bfjo6OrkjR448VV9ff0koFG6Nj4+fUF9fn7x69erNCgoKXj/++OMyMpms6OrqenPChAk7NDQ0WiZOnLhDWVl5nrm5eZpIJJp7//790i+q/y+Do+dkwD0ZX0Me5gQBEAABEAABEAABEOgOgW4PGYMHD3YjEonbjY2N83R0dC4tWbIk9ciRI3opKSnb6uvrjRUUFMKDg4OP/frrrzUKCgpbYmJipnC53PqTJ08GUanUxFu3bo2KjY2dlZOT42FhYVFhZmaWo6GhUa+goNCEVpCytLS85+joWHr48GHLioqKhZcvX/b38PC47ufnF/r8+fMyNHd4eLivoaFh/pgxY06x2exzAoFgFbr3A4PB8CdPnnybzWarXrp0aaRAINAwMzNLW7p06SF5efmHgYGBK+Xl5ecZGhpmSCSSWfHx8RAyuuMogzFAAARAAARAAARAAAS+KYFuDxkLFy7UxOPx/TQ1Na04HA4Rg8G0aGhosNG9ENnZ2RUcDufVnj17ampqajTOnDmzoKyszAa9+be3t3/h5OQUJhAIFENDQ8cXFBQE8Pl8MpVKbeDxeBg2m00kEomtZmZmiX379o1TUVHBFhcXexcUFDBMTU0LraysYggEQllKSkogk8nUUlJSatXT00uePHly2O3bt0k5OTkj0XMy+vbtm1lXV5eenp4+nEAg6Kipqb0aNmzY5YyMDMeMjIzBHA7HSlVVtYlOp0cqKyvf27p1a1FPHxFwJqOnxWE+EAABEAABEAABEACB7hTo9pARHR1NUFJSUoiLizMvLS3VkkgkeB0dnca+fftWqqmpVTg7O7eip3mzWCzapUuXHDgcjjIOh5MoKCi0eXp6JmloaKgePHgQPcfiOxaLFU0kEpv5fL48l8u1xGKxfgYGBujyqRP29vbJhYWFumjJXCUlJa6+vn6liopKU3x8vD0ej8eJxWKMvLw8KyAg4CUGg6m7e/euqby8vIaGhkajmZlZXlxcnAWZTFYik8kNgYGB2du2bXNhs9k6LS0tZCKRKFFTU2PJy8unb968mdmd4J0ZC0JGZ5RgGxAAARAAARAAARAAAWkV6PaQ8bk7OnXq1O+YTOb36D6OUaNGff/TTz+xMBiM3MiRI31evXp1nEajlZDJ5F9iYmL++ty5pPX1EDKktTNQFwiAAAiAAAiAAAiAQGcEpC5kkEikM1Qq9TtdXd1EBQWFib6+vi1oRyIjI13FYvHhQYMGRenq6l5auXLli87soCxuAyFDFrsGNYMACIAACIAACIAACHQISF3IGDJkyIaKiorptbW1qp6enldcXV2jRSKRfFlZmW1rayudwWAcsbW1zZw8eTKnt7YRQkZv7SzsFwiAAAiAAAiAAAh8GwJSFzLmzp3rUFJS4tna2upkYWGBNzQ0zFZUVKzicrlNtbW1dVQq9XlQUBAbi8VKemuLIGT01s7CfoEACIAACIAACIDAtyEgdSED3ch97tw57YaGBuu8vDwzKpXK09bWLhg2bFi2mZlZ7bfQFggZ30KXYR9BAARAAARAAARAoPcKSF3I6L3Und8zCBmdt4ItQQAEQAAEQAAEQAAEpE8AQob09QQDIUMKmwIlgQAIgAAIgAAIgAAIdFoAQkanqXpuQwgZPWcNM4EACIAACIAACIAACHS/AISM7jf97BEhZHw2IQwAAiAAAiAAAiAAAiDwFQUgZHxF/H+bGkKGFDYFSgIBEAABEAABEAABEOi0AISMTlP13IYQMnrOGmYCARAAARAAARAAARDofgEIGd1v+tkjQsj4bEIYAARAAARAAARAAARA4CsKQMj4ivj/NjWEDClsCpQEAiAAAiAAAiAAAiDQaQEIGZ2m6rkNIWT0nDXMBAIgAAIgAAIgAAIg0P0CEDK63/SzR3wnZOTg8fgpGRkZBZ89MAwAAiAAAiAAAiAAAiAAAj0gACGjB5C7OgWEjK6KwfYgAAIgAAIgAAIgAALSJAAhQ5q68aYWCBlS2BQoCQRAAARAAARAAARAoNMCEDI6TdVzG0LI6DlrmAkEQAAEQAAEQAAEQKD7BSBkdL/pZ48IIeOzCWEAEACBNwISiQT9nEf/SbBYrARgQAAEQAAEQKAnBCBk9IRyF+eAkNFFMNgcBEDgXwUqKyspOjo6eAwG04bBYEQQNOBgAQEQAAEQ6AkBCBk9odzFOSBkdBEMNgcBEPhXgYKCApWIiAjz7OxsGzqd/teGDRsaUdDIzMwktba2MqhUKl8kEjVZWlqygREEQAAEQAAEuksAQkZ3SXbjOBAyuhEThgKBb1ygrKxM/sSJE/3r6uomODk5nTEzM8vx8PBgo5DB4/F0IiIibPF4fNXkyZMzjIyMuN84F+w+CIAACIBANwlAyOgmyO4cBkJGd2rCWCDwbQtIJBJcQEDAALFY/MPw4cP/NjQ0fOTm5lbx5l4N/OLFi5erqak1jB8/PtLR0bHy29aCvQcBEAABEOguAQgZ3SXZjeNAyOhGTBgKBL5xAYlEQvb19R3Z0NCwec6cOb84OzvHurq6Vnew/Oc//5mrpqYmR6fTk7/77run3zgX7D4IgAAIgEA3CUDI6CbI7hwGQkZ3asJYIPBhAYlEgq+uriY3NzdrCYVCvEgkEqOvd18lJyeH4fF4MsHZUSuRSOQeP358YGtra38CgSCxsLA44uPjU9anTx/+5cuXFQkEgtOff/45j0ajVQUEBNxhMBjFaAc79lMa9lksFreviEUmkzFcbvvVXESxWEzAYDACKpVaW1pa2uLt7S2UicZAkSAAAiDwDQlAyJDCZkPIkMKmQEm9VuDw4cPaBQUF/cLDw4cJBAI5HA6H3tRKhEIhRiKRYDryBh6Pb/+zLH2pqam1mJmZUeh0erWxsfEdJSWl1NmzZ3PRPpeUlPR78eLF5KKiIlehUNhEIpFyeDxeC9o/tM84HA6D9lkkEn3VXUYhA9WC/kM9IZFIBCwWi1NQUGgMCAh4qKCgkLhgwYK6r1okTA4CIAACIPA/AhAypPCggJAhhU2BknqtwK5du2zy8vJmnD59erFAIFBAb2axWOx/vbmWtXCBmoX2QVdXF60aFeHq6npu586d4ejv09LSFE6dOuVeWlo6PScnx7uiokKDw+HIoTfw6DVoXzsM0Pboz197/1FdHbV11KSkpMRcs2bNcXl5+VNr164t6rUHKOwYCIAACMioAIQMKWwchAwpbAqU1GsFDhw40B4yTp48uVgikciJRCKeEL3jxmCwJBKpfb/Rp/lf+xP9rjQAh8NhiUQiTkNDo1FXV/e327dvh2poaLQvURsbG2v1+++/++fk5Hyvra1d/uLFC9PGxkZl9CYehQu0n0Qisf1NPZ/PxxAIhPa/+1pB4+2AgeoSCoXyIpGIiELGypUrj5PJ5NMbN24s7IoPbAsCIAACIPDlBSBkfHnjLs8AIaPLZPACEPhkARQycnJypp84cWKJnZ1dmqGh4V0ikfgUvVF/e9D/yx0f/0JvyL/2A+/k5eUpysrKhkwm000ikVy5du3adSwW236fybJly2aIxWJXsVjcrKioeI3JZCrw+Xw5FCbQpUloP9H/o693///je//vW7zr2dWx0GVsqJ7Y2NjVzc3Ng+Xk5GqWL19+WFlZ+cKaNWtKujoebA8CIAACIPBlBSBkfFnfTxodQsYnscGLQOCTBFDIyMrKmn7y5MklAwcOfDBo0KDT33///T11dfVPGq++vv6TXtedL+Lz+YS8vDzV6OjoOSoqKunTp0+/b2Vl1V7Yhg0bpsnLy1upqqrm29raXrWyspLg8Xgc+rcvXfunmnbUpqamJrGxsfmDzWZPJhAIdWvXrj1EoVDCIGR059EDY4EACIBA9whAyOgex24dBUJGt3LCYCDwQQEUMrKzs2ecOHFisZeX1113d/cTwcHBEbLOhp6DsWbNGj9jY2P28OHD84yNjduXrd21a1d/Eolkjcfjxe7u7jf79u3LxmKxX/fu7i5gU6nUEzwez59AINSvX7/+EJlMhpDRBT/YFARAAAR6SgBCRk9Jd2EeCBldwIJNQeAzBd4NGR4eHiFBQUGRnzms1Lw8Ly8PXQqF7XiaN/rz9evX7Xk8nt2ECROiSCRStZmZmWyszYvBYN4OGevWrftdXl7+IpzJkJrDDQoBARAAgX8EIGRI4cGAQkb//v23tba2ztLX18/B4/FTMjIyCqSwVCgJBGRe4O3Lpby8vO54eHic6E0h482Tvf+5TwT9+c8//yQwmUyitbU1b9KkSeKvfQ9JVw4iKpV6nMfjTSMQCA0oZCgpKYWtWLGitCtjwLYgAAIgAAJfXgBCxpc37vIMEDK6TAYvAIFPFujtIeOTYaT0hRAypLQxUBYIgAAIvCMAIUMKDwkIGVLYFCip1wrs3bu3z6tXr9DqUkt745mM3tY4CBm9raOwPyAAAr1VAEKGFHYWQoYUNgVK6rUCKGSgJWxDQ0MhZMhAl6lUasibG7/hcikZ6BeUCAIg8O0KQMiQwt5DyJDCpkBJvVYAQoZstfZNyED3ZNTDPRmy1TuoFgRA4NsSgJAhhf2GkCGFTYGSeq0AhAzZai2sLiVb/YJqQQAEvl0BCBlS2HsIGVLYFCip1wrAPRmy1do3IQOdyYCH8clW66BaEACBb0wAQoYUNvydkJGNx+O/hyVspbBRUFKvEIDVpWSrjVQq9eSbezIgZMhW66BaEACBb0wAQoYUNhxChhQ2BUrqtQIQMmSrtRAyZKtfUC0IgMC3KwAhQwp7DyFDCpsCJfVaAQgZstXaNyEDXS5Vu3bt2kMUCiUMnvgtWz2EakEABL4NAQgZUthnCBlS2BQoqdcKQMiQrdZCyJCtfkG1IAAC364AhAwp7D2EDClsCpTUawUgZMhWa+FyKdnqF1QLAiDw7QpAyJDC3kPIkMKmQEm9VgBChmy1FkKGbPULqgUBEPh2BSBkSGHvIWRIYVOgpF4rACFDtloLIUO2+gXVggAIfLsCEDKksPcQMqSwKVBSrxWAkCFbrYWQIVv9gmpBAAS+XQEIGVLYewgZUtgUKKnXCkDIkK3Wvh0y1q1b97u8vPxFWF1KtnoI1YIACHwbAhAypLDPEDKksClQUq8VgJAhW619N2QoKSmFrVixolS29gKqBQEQAIHeLwAhQwp7DCFDCpsCJfVaAQgZstXat5ewRWcyIGTIVv+gWhAAgW9HAEKGFPYaQoYUNgVK6rUC74SMux4eHiFBQUGRvXaHZXzHIGTIeAOhfBAAgW9GAEKGFLb6nZCRg8fjp2RkZBRIYalQEgjIvACEDNlq4bshA+7JkK3+QbUgAALfjgCEDCnsNYQMKWwKlNRrBSBkyFZr4YnfstUvqBYEQODbFYCQIYW9h5AhhU2BknqtAIQM2WothAzZ6hdUCwIg8O0KQMiQwt5DyJDCpkBJvVYAQoZstRZChmz1C6oFARD4dgUgZEhh7yFkSGFToKReKwAhQ7ZaCyFDtvoF1YIACHy7AhAypLD3EDKksClQUq8VgJAhW62FkCFb/YJqQQAEvl0BCBlS2HsIGVLYFCip1wpAyJCt1kLIkK1+QbUgAALfrgCEDCnsPYQMKWwKlNRrBSBkyFZrIWTIVr+gWhAAgW9XAEKGFPYeQoYUNgVK6rUCEDJkq7UQMmSrX1AtCIDAtysAIUMKew8hQwqbAiX1WgEIGbLVWiqVGsrj8fwJBELt2rVrD1EolLA1a9aUyNZeQLUgAAIg0PsFIGR8oR5LJBIck8kkP3jwQAWPx4v79OnDsbe3b+nMdBAyOqME24BA9whAyOgex54aBUJGT0nDPCAAAiDweQKdDhkSiQS7fft2fHFxMQFN2dLSgi0vL2+ffdiwYSIMBiMMDg4Wf145vePVwcHBOE9PT4qCgoLBkydP+uPxeJ66unrG999/n9aZPYSQ0Rkl2AYEukcAQkb3OPbUKBAyekoa5gEBEACBzxPodMhIT0/XioiIcM7NzfUUCARENptNYrFYCjgcTjhs2LBkDQ2Nu7a2thXOzs6CzytJ9l997do1RnV1NbJyevnypXNZWZlOU1NTck1NzQ8YDEaAxWIlH9pLCBmyfwzAHsiOAIQM2ekVqhRChmz1C6oFARD4dgU+GjIuX76MLy8vd7hw4cJIAoFg7uDgUN/W1vawublZQCAQtAQCQZ/i4uIBWCw2XUdH59b+/fsfm5mZNXeVNDo6mkAmkxl///23ZV1dXcPRo0eTujpGV7fPyclRunfvnuGTJ09cxWLxrbCwsOqujvHu9hKJBO/t7T1cKBSOdnR0vJGdna3K4XDoGAymISEh4TQGgxF3MWTk4vH4yRkZGQWfWxu8HgRA4H8FIGTI1lEBIUO2+gXVggAIfLsCHwwZmZmZpJSUFM3Q0NAleXl5I3E4XN133313GIvF/r1v3762+/fvq1+8eNHj8ePHwW1tbVqqqqoPbG1tz5w9e/b+x95Iv00eHR1NfvLkCSMqKmq8ioqKOYVCSbxw4cKJL9mWtLQ0hfXr17s0NTWNUFBQcMHj8UsiIyMzP3fOa9eu6QQHB8+rqqoasX79+tGrV6/m5OfnKzU1NRGcnZ2ZnRn/nTMZEDI6gwbbgMAnCkDI+ES4r/Syt0PG+vXrD5HJZLjx+yv1AqYFARAAgQ8JfDBknDx5UqOystLrt9dfFApFQU1N7UxmZuZ6LBaL7sFo/1q3bh0Dh8PNOnr0aKCcnJwinU6/uWfPnuVeXl6t6N+zsrIINTU1OHTPhpeXV8frcHfv3iUYGBhIampqxKWlpbppaWnD//jjjx16enpsPT29U0OHDv19woQJ3JSUFKGxsTEuKyuLVFhYSMRgMBwDAwMCulxLW1tbPGnSpLaOswPovhEMBoOLiYkhampqiq2trYVYLFaMbsJGdaB60N9hMBhJeHi4xerVq5eUlJTMZzAY9TQazX/x4sVJenp6PG9vb7TN/3yhey0MDAxIYrEY1YGxt7fnOjk5oTnQ5U9YdBZj165dQy5dujQ3PT3deseOHZNVVFRqq6urm4ODg7mdPRQhZHRWCrYDgc8XgJDx+YY9OcK7IYNKpYYtWbIEVpfqySbAXCAAAiDQCYEPhoyRI0c68fn8nxMSElxNTU1fOjs7nzxx4sTJt8eNjIxUIJFIZqNGjTrZ1tZmr6mpGX/27NlNXC73hZubG6G8vFyHw+Go0en0YoFA0GBqaiopKCigNjU1aQsEAqGCggL77Nmzljk5OcujoqK8tLS0+Obm5k88PDxu+/j4PFNXVy9qaWmh5uXl9cnNzTWk0+nXyWSyPo/HM8PhcOhNfrSdnR0Li8UKnj9/TqRSqaqVlZWGOByuhU6nVxgaGjZhMBhKfHy8IRaLxZqbm5fQaDThqlWrZt27d29Gbm7uACUlJZGfn99RX1/fKGdn51RbW9uy99lVVVUpxMTEWLPZbCsikSjQ09NLMjc3r9TT02tDl3tpamrqbt68eXF6evr4+vp6pblz556jUCiNRCIxetu2bfGd6Ef7JhAyOisF24HA5wtAyPh8w54cAUJGT2rDXCAAAiDw6QL/GjLQp/8GBgY+HA4nrLW1lerk5PTXuHHjTqxZs+bu29Ohezbs7Oworq6uf7e2trqrqqrmLl269KSJicnTLVu2+DY0NPRXVlZu3rlz5z46nd5y8OBB58zMTJ/Gxkba1KlTUZBIzMjIUHr58mVAeHj4OA0NjTZra+uo77//PszGxibz8uXLzg8ePBjMZDIdqFQqydjY+G5LS4tudXW1eWNjI4lEIhWqqqoeXrBgQU18fLz73bt3v8Niscrm5uZ3f/rpp8iioiLi4cOHp1RVVVmRSKSUqKiow1QqlXvs2LERYWFhM7Ozs31pNBrXz8/vP2PHjr3v6OhYqKen1/D2Ph47doyiqKhos2PHjvGGhob8oUOHVqelpTnGxcWpGhkZxSxevDhCVVW1UEdHR2/37t2zEhMTx5WXl6tt2rRpD41GqySRSGkzZszI7WybIGR0Vgq2A4HPF3g7ZHh7e991c3M7ERwcHPH5I8MIX0IAQsaXUIUxQQAEQKD7Bf41ZOTl5ckNGTJkRHl5+XUcDodxdXU9FxgYGDJz5szY95Whq6sbwWazvRQUFKqmTp36l7m5+ZXdu3cvraqqGi8Wiyv37du3yMrKquzo0aNemZmZARkZGX39/f33+/j4XOHxeG3p6ekTT506tUhbW5ttZmYWtmPHjj/QZUzHjx/3OXfuXGBJSclwGo3WaG5uvqetrU1QW1vrxOVyvdva2hSsra13zJgxIz4yMtLm0aNHu5uamhRMTU3RWZfjOTk5/KtXr65KTk724fF4KNCsIBKJjQ8ePHD67bffAnNycr5nMBhNDg4Oczds2BDv5OTUjMVi+R37iM7UREZGmicmJi6oqKhwV1NTu+/v7/9XcnKyU0RExApFRUWmsbHxxZCQkLM4HA574sSJCVFRUf7Z2dnaR48eXWRsbFwqLy9f7ezsjM6odOoLQkanmGAjEOgWAQgZ3cLYY4PAPRk9Rg0TgQAIgMBnCfxryCgrK5P38/MbWVBQcJHH4+FcXV2vTp06NWTZsmVR75vRyMgovLGxcTCZTK6eMmXKVYlEsvvevXubWCzWnMbGxvo9e/Ys7tu3b2JUVJRdSkpK4O3bt7/39/c/4O7uflZZWbkhLy9v7K+//rpFX1+fxWAw/nzw4MEeNE9BQYH+4MGD11ZXV8/X0tJiikSi0WVlZVmzZs0aVFNTsyE6OnrQwIEDL4wZM+bU3r172RgM5lZVVZWWkZHR6ZCQkIP37t3Lx2Aw80+fPj2bxWLlv3z5crmenl7Vo0ePLBYtWrSkoKBgnr6+fh0Wix2bm5v7/N19Cw0NNXz06NGYsLCwn3V0dBqUlJT2HDhw4BCTyaQGBgbe4fF4TlQqNfbkyZOb6uvrU0tLS0eHh4fPSUtL07t48eJ4BweHUiMjo07fj4Hmh5DxWcc0vBgEuiQAIaNLXF99Y1hd6qu3AAoAARAAgU4JfPCeDHV19SEikegam81WcHBweOzh4XFy//79Z983MpVKjX69tO0gVVXVzODg4ANycnLXgoKCgltaWubw+fyGPXv2LLG3t09EZxuSk5MD//7776nTpk07MHDgQDReQ1FR0dj9+/dv0dPTa9TV1f3z4cOHu9E8aWlpjDFjxqyrq6tboKmpWYnD4UYXFBRkhISEmObm5k78448/1ru5uUX5+PigMxfVEonkVmVlpZaBgcGZP/7440BsbGw+FosNDA0NRSGjICkpaUVaWlqVnp6eeWBgYHvI0NLSqsXhcN8VFhb+T8hYunTpwPLy8qW3b98ea2dnV6itrX3gzp07R62trUko0DCZzIEUCqVw0aJFIXg8/lRra+vQu3fvQsjo1OEHG4HA1xeAkPH1e9CVCqhU6kkejzeNQCDUrl279hCFQoHVpboCCNuCAAiAQA8JfDBkjBs3zp7P52+Jjo4eoqqqytHR0Tnz7NmzbW+vLiWRSEgFBQVa9vb26LKn/kpKStEXLlz4QV9fv2jMmDG/sdnsORwOp2Hfvn2LbW1tE+/evWublpY2Lzw83B+FDDc3t7NEIrE9ZOzduxedyWhkMBjHOs5k5Obm0ocNG4ZCxg9aWlooRIwoLCxMP3XqlElWVtbEo0ePbujXr9+5iRMnnv7ll1/QSk/ojf9/nckQi8WB6ExGY2Pjf4WMefPmLcnPz59Hp9NrsFjsdwUFBcnvuq9YscK9rKxs0c2bNyeamppW0Wi0va/vxTjg5OREbGlpCa+urvaQl5fPDg4O3icQCG7W1dUN7ziTcebMmfH9+/eHMxk9dDDDNCDwKQIQMj5F7eu9BkLG17OHmUEABECgKwIfDBk//fSTRk1NjeeVK1c2tbW1GaGzFZs2bfqPSCTKWLBgQfuTvYODgzXxePzI3bt3b6BQKGi52YtXrlzZ8+eff3IvX768q76+fg6bzeb88ssvG6ytre/HxcVZoculwsPD2y+XQiEDXS6Vm5v73e7duzfr6uqytbW1/4yLi/sVjZ+Tk6M7ZMiQ9Q0NDT/o6upWicXikShkrF+/3r6urm7e7du3J5uYmPy8Zs2aS9u2bdN8vbLsjeLiYl1jY+MrP/744+EXL16kikSihefPnw9obGzMS0tLW5GYmPjPmYz8/PxALS0tllgsHlVWVvbsXbz9+/dbvHjxYvL58+c3UqlUkZKS0q6ioqKfZ8+ejY+MjLzH4XD6UyiUR8ePH19HIBAyX7x4MebWrVtzU1NTGRAyunIowrYg8HUEIGR8HfdPnRVCxqfKwetAAARAoGcFPhgy0HMfDh8+TD116tTK6upqPyKRKLG3t49ycXE56+joWJOdnS338uVLOxaLtTAjI0ObwWDEBgQEXAkICGg/I+Du7r6poqJiTk1Njaq3t/dFIpH4UE5OTofJZI6Jj4/38fPzC7OysgoZPHhw/pMnT6o2k3EAACAASURBVHx27dr1q4qKCk5DQ+O6g4PDseHDh9eZmpoSx44du7y+vn4RjUZrsLS0XDBw4MCs4uJiFDKmFxYWYigUyr5nz57FeXp6omVtj6WmptqrqKik29vb38JgMM+UlZXHx8bG+vF4vKJVq1bt7NOnz3NNTU2t2bNnLy4qKlpGoVD4NBoNPdvj0cSJE2t8fX3/uUk7JSUF7b/L1atXf2xoaLCkUqkXg4KC9nM4HPGPP/54iUQiqaqqql6Jj4/frqam1rJ58+apUVFRczIyMnRCQkJm0un0bG9vb05X2gr3ZHRFC7YFgc8TgJDxeX49/WoIGT0tDvOBAAiAwKcJfDBkoCHRA+6ampqoCxYsmJWVlTW5rKxMY9WqVYednZ1TCgoKNJ8+feoTHx8/eMSIEcfd3d1v+/v753SUsmbNmnHx8fEzUlNTh5JIJJyVlVUGkUgUlpeXa5eXl2va2Nhk6+npHfjjjz/uHjx40OjAgQNnJBKJPoPBKB80aFD8kCFDog0MDLKnTp06s7KycpmcnJxwzJgxl2xsbPIKCwtV0XMzAgICfnR3d8/u06cPZ+XKlXQ8Ho8ujZrS1NSkr66uznJ0dMyurq7WLi4u1qRQKLU+Pj53hw4dus/b27vJ3t5+HofD2cLn8xXs7OxeODk5hY8ePfru6NGj097mPH/+vKpQKByzefPmhWpqao1TpkyJUVRU5O7bt2+2sbHxo+XLl58ZM2ZMcnFxsdxPP/0UmJycPLW0tFTtl19++VFZWfnhpEmTmOihgJ1tUVVVlaatre221tbWAH19/Rw8Hj8lIyOjoLOvh+1AAAQ6LwDPyei8lTRs+XbIWLdu3e/y8vIX16xZAw/jk4bmQA0gAAIg8JbAR0PGm6CBnzVrFrWtrU1XU1PT4PXKTUZ4PB6jpKSElnutCQsLK+/bt2+1vr5+07Jly3gd4wcHB1PZbLYNen6GUCjU0dTUTETPqGhqamI0NDTo0Gi0ZGVl5RerV68u//333xUKCgoGsdlsJ2VlZb61tfUzKpX6wtjYWHHs2LGrqqurlysqKgrGjBlzztnZ+RkOh3sVGRlZOGPGjKpJkybx0Jv4Y8eOEevq6mi1tbVDeDyeOYFAaDM2Nk5gs9n66IGAWCy2wczM7MWAAQNeoSd/L1u2zEgoFA7AYDD99PT0slVVVZ9YWlqiMw//tRoUehZIS0uLUmxsrJmhoaGFlpaWhrKycv2zZ8/KhUJh0aBBg6r69Okjam1t7XPv3r2BTCbThMvl4hgMRp2RkdEzOp2e5uPjU9HZIw9CRmelYDsQ+HwBCBmfb9iTI7wJGf4EAqEOhQwlJaWwFStWlPZkDTAXCIAACIDAxwU6FTI6hkFP1Obz+UoJCQnaEomEoKKiwu3Tp0+jm5tbPQaDEWOxWMnbU6KzIOfPn1eSSCSaTCZT0dDQsEpbW1tUVVWl2NjYSLG0tKzR0dFpNjMz46GH/yUlJakmJSVp4PF4iZOTU12/fv0aSkpKtN3d3dfX19cv0dTUZNnb2y8bPnz4Cz09vfpRo0bVv2dO3K1bt7TRErNisVg0bNiwqqysLMXXTy6XI5FIPCcnJ5aOjk4bel10dDQZPWiwoKBAh06nN6FVpjw8PNAyuO/9Qsv6JiUlqbNYLKqiomKboaFhbf/+/VuxWKwQBRF9fX1aQkICrbm5Wb5jAGNj43oVFZW6sWPH/uu47072TsjIxuPx38OZjI8fzLAFCHyKAISMT1H7eq+BkPH17GFmEAABEOiKQJdCRlcG7q5t0epSPj4+69CN3wwGowqHw43MyclJ767xpXGc/Px8zQEDBnRcLgUhQxqbBDX1GgEIGbLVSiqVeuLNErZwJkO2WgfV/t8l6MT8/Hx5U1NTTlcuowY8EJBFAakPGWfOnLHZtm3byqqqqpna2tp1Ghoa011cXJ4ePny45d2zGLLYgPfVzGQyNezs7ILe3JMBIaO3NBb2QyoFIGRIZVv+tag3IQNdLlUPl0vJVu+g2vYHDKu0trbqZmdn12EwmKbJkyfzO1x++eUXFQ0NDfGcOXPQ1RZC8AIBWReQ+pAxc+bMVYmJidMKCgoc8Xi8YPDgwX/b2Nj8uWLFihg9Pb02WW9AJ0IG3PjdG5sM+yQ1AihkZGdnzzhx4sRiLy+vux4eHiFBQUGRUlMgFPJfAu+GDLjxGw4QWRJ49OiRhkAgsM3PzzeTSCQPFy5cmNdR/44dO6bTaLTmiRMnJmlqalbJ0n5BrSDwPgGpDxn+/v5mL168oOfk5CijezV8fX3rbG1ti3777bfatx8K2Jva+86ZDAgZvam5sC9SJwAhQ+pa8sGCqFRqyJvLperhid+y1TuoFoN58uSJcm5ubp/bt28vEggEf968efNxh8sff/xh8ezZM6/GxkbCjRs3DoMXCMi6gNSHDFkH/pT6O0JGS0vLHF1d3QIvL69Fs2bNKuHz+e39IpPJGC73/y+A9e6fP2VOeA0IfEsCOBzun599aWlpFsnJyeOvXLkyY9CgQeGurq4nduzYAWcypPSA6AgZJBKpfvXq1YcoFEoYLGErpc2Csv5H4PLly9qVlZUD4+LipgqFwoN//fVXTMdG6H7M5cuXL2hoaGAkJiYuAD4QkHUBCBlS2MG8vDwNNze3oObm5vlUKrXW1tb2JI1Gq0WrdWEwGCwOh2uvWiz+v0dvEAiE9v/v+PNbu/Rfq3299fdoHPRv3dX/f5tHCnWhpI8IdNcx0V3Q7x5bn10f+v55873UXmNbW5tOTU2NS0pKitugQYNuQsjortZ9mXEUFBROCoXCaUQiscnX1/d6VlbW/dzc3OovMxuMCgLdI4B+T6P/3N3d6XZ2ds4CgQDdixF26NChdPTzKCsri3jx4sUB0dHRc6uqqrTz8/P/0z0zwygg8HkC6Lg1NTVttbW1rb1y5UqXlgv/7F/Yn1c6vPp9Ah1nMmpraxdjsVj0hqh9M/T/Hf+hQIHeLKH/BAJB+9/DFwiAwKcJdHyP+fn5XR04cGDI5s2b4UzGp1H2xKvOYzAYf/Qzj0gkYoRCYfvPyLd/VvZEETAHCHRWAB2f6He1nJwcRkVFpZnBYKROmzZt+cSJE3PRvaVoxamSkhLaggULfioqKvJjMpnaLS0t7R8cvv27vePnVMf7gc7OD9uBwOcIoOfiGRsbZzs4OFy8dOnSjq6MBe9Mu6LVQ9u+HTLQlKjB6Av9gOn4odPxQwv94EK/ZCFk9FBzYJpeJ/D2986wYcNO+/r6hq5atSq21+1oL9khHA53XiKR+KOffegTNvQhy3vO4vaSvYXdkHUB9POl43e4vLy8mE6nZ4wcOfKMubn56fnz5zdgMBjcmjVrTEtKSlaJxWK9ly9fWhUVFRmIRKJ/PlTs+P3fEaTfDhuy7gP1S78AOu5QyOjbt+/Fa9eudV/IOHfunLJQKDR7+/plxIE+PRKJRO0BhcPhtCxcuDDrfUwSiQSfnJysWF9fr9bQ0EDF4/FCZWXlNjqdziaTyY2mpqaiCxcu0HE4nAYWrdcmFKJvRgmRSOSrqqo2PX78uMzX15dWUVFBa2trU5SXl8fw+XwJ+qWCrsedNm1a4dvzogf6VVdXy2dmZtLYbDaqHWtmZtagpqZWz2Aw2p8K/qF2olUfmpubtTgcjjyqRSwWt89FoVBEioqKHAaDUdu3b1+0tvU/S8tFRkZqkslkBWNj4yYGg9H4sTk6czh1hIympqb5Kioq9WQy+TqBQGCh1777y7QjZHRcQtWZ8WEbEACB9wpI3N3dn3t6eqYsWLCgS6eEwbPnBFxcXNaIxWIv9EYLj8fzxGKxsDt+7vbcHny5mSBsvd+2G34/ftYHsjgcDsdisazk5OTI6urqcVOnTt2FxWLzFixYINi4caNlfX39yNLS0gnq6up/19bWKrBYLBN0CVXHMv2SN6kChRXU4y6EjC5fygzHUPd/f6I+docrOiC6v7r/G/Hd75G360X16+rqVpibmyfu2bPneldq+GDB169f1+RwOB5xcXF2dXV1KgoKClwbGxumoaFhKRaLlUtLS6MXFxeL161bd9zOzg6t6yxGweLKlSuK586dM6PRaGQbGxusjY0NrqWlhUIgELBVVVXknJwcub///pvv4OAQN2nSJO3c3FyXzMxMaxaLRaDT6c2WlpZ5bm5uKaWlpZlmZmZ6t2/fdisqKnKor6+X19TUZJuamhZaWFi8GDduXDLa2bi4OKXff/+dUVdXR3d3d5fY2NhIyGSyHI/HI7W2topCQ0PR08lrXFxcSjZv3lz5b8/XePz4sXF8fHy/pKQk97a2NoyNjU2JjY0NegAgv7i4WCUmJoYvEolKxo4dm7ty5UrmvXv3VI4dO+bT0tJiJicnV0QkEu9cuXKF05UGvG/bjnsyWltbZ+vp6eW7urrO+/nnn4vRti0tLVhFRUUU7j53Gng9CIDAGwF0aQJanx6DwbTq6OigDyREgCOdAnv37nXm8Xh66JNeCoXSpqysLCASiR/8AEk69wSqkhWBjg9VP7VegUBAiIiImEEmkwlKSkoPjh07dgK9DykqKiIHBQWN4nA4/lwul2liYhLi4+PD43A4OmhOFC7QB544HK49LKBFXtAX+jv038e+0Ie2H9sG/v3LC6APrLtjljf3336xoPFvNaLjT0VFpUVBQaHGx8enpCv78sFiMzMzFdGb/x07duwpLy93UFRUZI4ZM+bm6NGjz4hEIpUjR46MLS4utrx69eoSS0tL5vbt2wU0Gk21vLzcPisrK5BMJksYDEb68OHDEzU0NCqbm5upERERLsnJyb5paWkuampq4y5cuFARFBQ0NjU1NbiiokLN0tIy3dHR8cKuXbvOaGpq1jQ2NqrMnDlzXn5+/uK8vDx9a2vrXFtb2yNbt269ZmlpWYnS/sGDBx1jY2Mn1dTUeFpaWqba2dndcXV1LSsvL1fJyMhwCQsLm0in05mWlpa3Bg0adGXSpEnvfZDfixcvNNasWTPx+fPnBzgcDsHT0/PUokWLwuvr61tjY2O/f/z4sa+qqmr2uHHjjm3fvv1qdHS09bx581bX19ejv8+USCSzS0pKmF1pwPu2RStMuLm5bWtpaQmg0+lZYrF4an5+fsHnjguvBwEQAAEQAAEQ6FmB+fPnE/l8/iYjI6NmGxubuPHjxz9HIQP9rl+5cuU0JpM5ZNeuXYsZDAbTzMyM17PVwWwg8OUEPhgy0OVHGzduVElMTDycnZ3tQyaTa6dPn36WwWD82bdvX25kZKQTFou1njNnzgORSFQhFApJCxYsGJabm/uzgYEBS1FRcX+fPn3uDh48mGtsbCysqanBxcbGkp89e+bA5XK3Wlpably0aFHmxo0bPVgs1m9JSUkWLi4u9zw9PUN37tz5F/o0EdUwbdq0yUVFRUuSkpJcvb29ow0MDPZPnz490svLC33aSDQxMdmnpKQ0SFtb+4WWltam/v37Nw0dOlRQW1uLi4+PV2ppafE7f/78THSqadGiRaFisfjaqlWr/udBfugsjJWV1XAOh3Oiurpa3cXFZc/OnTvPsNns0qKiIt3Nmzf/qaKiYmpoaHgzISFhUWZmJuncuXMuEomEQSQSS/F4fEpwcPD/X1v2E/uGfvAMGDBgW1tb2yw9Pb1MAoHgn56e/l+Xhn3i0PAyEAABEAABEACBHhRAH4aePn3auKCgYKBAIBD8/PPPVzAYjAC9f5kyZcp3QqHQd/369T/169cPXWkBIaMHewNTfVmBj552GTp0qIJIJPojIyNjqJycXG1AQMBpHA53LCgoqC0qKkq9paWFOnDgQCaNRmtduHChV3p6+uy0tLRxQ4YMuaGtrX342LFjie/uwtKlSzVeP+lykL29/dN58+ZVjxo1yqO1tXVXQkKCjaur690hQ4ac2Lp1a3jH6+bNmzc+Ly9vSVxc3MBhw4bd09XV3RcSEnJv79698gQCYeBvv/22RUFBAT9q1KjQ0tLS0CtXrvxzqUNwcDDO2tpa54cffvhNKBQO0dDQSPTy8lpw/Phx9DC//znFbmlpOUwoFJ4sLS3VdHZ2/u3nn38+NWjQoHz0w0BOTu6msrKyu4aGxt3s7OwpqL779++rUygUtD9kKpWa1adPHz76gVJcXCxXV1enq6io2ESj0fgpKSlKbDZb38TEpAzdZ2FkZPSvYeTtkGFoaJjx+trNaRAyvuw3AowOAiAAAiAAAl9KIC8vT+78+fP0pqYm3N69e4vefIiKPvg0ev2sF4uhQ4e2kEikl97e3o1fqgYYFwR6WqBTIUMsFv+Rnp6OQkbdnDlzTmMwmKNmZmbqcnJyKnJycm2jR4/OQ4U7OjquYLFYy8vLy2lz5879xdHR8cr8+fNfvbtTEomEwGKxFFRVVdEbbYGfn58nl8vd9fTpUxsXF5e7Q4cO/Z+QUVBQsPjRo0eDhg4deo9Op7eHjJUrV6rx+fzV165dmywnJ/fy6NGjvzx9+jQ5ODj4f8KDjo7OHi6XO4/H49UtXrx40pQpU3KcnZ1b362tI2SUlZVpOjk5/bZ79+7QAQMGFKIbyg0MDK4rKyu7aGtr35kwYcLMjIwM19TUVBMul0vX0dEhcrncQy9fvmwdPHiwZXV19QB5eXkDCwsLdLmTqKqqSk8gEJi1tbWVMRiM+0ePHk3R1dX9n/lRPRAyevrbAOYDARAAARAAgZ4XQO+H0H2ljY2N+oqKigXe3t5ww2XPtwFm/EICnQoZWCz2SFpami8ej2ePHDnyRlVV1fnXb7T7MRgMqoWFRe7kyZPDY2Ji8CNGjPhJIBCswWAw7KVLl64aNWpUhI+PT8XHah82bJg3OpPx/PlzGysrq3gTE5Orz549iyaRSBgej4c1Nzcf2tDQ4J+SkuI4ZMiQ9jMZp06duufl5aWNx+OPp6amuuHx+FsJCQnbTExMyt93Y3f//v231dXVzaurq8Nt2rRpma2t7eMRI0bUvlubqakpOpMRWlVVpeHo6Pjr7t27T6Wnp1fy+XzrjRs3HqBSqdpWVlZXX5/y3Kyjo7M+Li7u+/LychsMBlMukUg8CgoKGufPnz+tqKhoY2lpKX3gwIG3iURia15ennF1dbU1DocjWVtb79u6deuJjnD2bg1VVVWatra26J6MWQYGBhnowVN5eXlwudTHDiT4dxAAARAAARAAARAAAakQ6FTIkEgkRzIyMnxbW1updDq9nkajFRcUFBhpa2unrlu37igKGQUFBegp1cF1dXU/4PH4pkWLFi0aPXr0gyFDhnz0Saw+Pj7ePB5vV1pamg06hYiWt6VQKM0UCgWFDCKaF12WxeFwJMOGDYui0+n70ZkMU1NTBg6Hu11ZWWkpJyd34fnz55sNDQ2r3xcyPD09N1ZUVMytrKxU2Lp163Zzc/PwCRMmlL/bBRMTEz8UMiorK2lOTk6/Hjhw4ExYWBi/pqZmc2Rk5AgtLa2XK1asOBIYGHj70aNHhlOmTNleU1MzQywWo7E8JBJJ6dy5c30rKyuXRUVF+Y0bN26fp6fnlTt37pBeP09ve1xcnAsKUmgt/p9++uny+44CCBlS8b0BRYAACIAACIAACIAACHyiQKdChlgsbg8ZOBxO4Onp+UhFRSW8srJykKamptDDw+N+QEDA7fr6eiUjI6P/sNnsZQQCoXnJkiVdOpPR0tKyKzk52cbMzOw5nU6/k52dnYCWaxMIBFhNTU0vDoczLisry8rX1zdKW1t7PzqT4eDgoIvBYC4WFxf3pVAoNyMiIoJtbGwKPxQyKioq5Lds2bLezMzs/uTJk6vedTM0NPSTSCShTCaTZm9vH+Hg4JDW2tpKIBAIhmw2u0JeXv7x4MGD42fPnl1XW1urZWVl9VNDQ8NsLBZbLhaLPTAYTMnChQsHl5eXL7lz587osWPHblmyZMnVGzduENva2pZdvXp1komJyav+/fuHHjlyJKQTISNTKBT6w5mMTzzC4WUgAAIgAAIgAAIgAAI9LtCpkIHOZGRmZvrKycmxpk6demnAgAEhL1++tFRUVFQ2MjIqHzNmzHN0XaGent4WNpu9orW1FTdv3ryf+/Tpc3XJkiXvuycDzdsxt8TPz88LXS6VlJT03hu/Z82aNaGwsHBJQkKCx9ChQ/85kzFu3DhNkUiE7uXwVVJSevbzzz/vfl1n/PvuyXB1dQ2qqamZx2QyRWvWrJkxYMCAtBEjRjS/L2SIxeJTVVVV6n379r3i7u7+qKampplEIolsbW2LLC0ti9BlVujm7qKiInRz+E8sFmvO2yFj2bJl3mVlZUtv3kSr/Y5et27duuv37t0jNjc3B544cWKWkZFRiYODw6nQ0NAj7+t4eXm5+vDhw1dwudwJdDr9FYFAWHb//n14OFiPf3vAhCAAAiAAAiAAAiAAAp8i0KmQge7JyMrK8iUSiXX+/v5nCATCkYULF6LnxFDy8/Plw8LCFIRCYUlubu6E6urqH0pLS+29vLz+YjAYR44dO5bw7ipOwcHB6CngJi4uLkwnJ6fGVatWuaOQ8ezZs/Ybv318fE4EBwf/s7pUQEDAeBQy4uPjB74dMoKDg5V5PN7UsLCwBSQSCZ1VuTBw4MCjAQEB6GFa7Q8/QWEgMTGRPHfu3J+4XO54kUiUN3To0IDjx48z3/fArTeXS51Bz+xwdnb+de/evaFubm5odan/+vpQyFi1apV3UVFRe8gYOXLkuhUrVlxPSEggvT4TEnjkyJGZxsbGJY6Ojv8aMmpqahTnzp2L7g1x0dHRqRIKhWfPnDlT/ykNhteAAAiAAAiAAAiAAAiAQE8LdCpkiESio+hyKbS61IwZM84JBILDv/32Gzs4OJjQ2NhoxuPx1uJwuF/8/f15e/fuHf/o0aNt6urq3NdP0N22cePGSxwOp2XSpEni7du3Y3V0dPDPnz/vIxQK1/Xv3/+Mt7f38x9++MEOrS6Vmprax8XFJdLb2xuFjFsdGIGBgRPy8/OXPH782MPb2/uelpbWvnPnzt27fPky3sHBQW3s2LF7ORzOcAwGk7l169ZpdDq9dvjw4Xz0+uTkZEJtba3x7Nmz/0OhUOhr16492tbWdvV9z8lA25ubmw8XCoVnysrKVNE9GR8KGR2XS7FYrNk4HK6cQCB4cLnckvnz53uXlpYuiYqKGtNxJuPhw4eklpaWwMOHD6OQUYrOZJw6deqPnm44zAcCIAACIAACIAACIAACX1rgow/j27Rpk+qDBw9OlZWVeZBIpOYBAwb8bWdnF7Rx48aWLVu2ONfW1o5ksVh9cTjc6m3btr06e/as7qtXr9yysrLWYzAYvq6u7uMFCxbcNjExKRAIBArHjh3zyM/P92trazPU0tJacPLkyewpU6YMraqqOlBUVKTTt2/fBAcHhxNHjx49/2YdafT8i4Dy8vIVGRkZVm5ubsk6Ojq/rVu37paTk5MQg8Hg0ZmQhISEWVVVVX4qKiqpvr6+IdOmTXvC5XK5r169stmzZ88SGo0mZDAY0f37979eV1fHet8lVeiSL0NDwzGvg9N5Npst5+HhETpr1qzQuXPnxr3vTEZubq6hj4/PjqqqqukSiaTCw8PDNzY2Nm/u3LleFRUVy2NjY4ePGjVq08KFC69GRUURORzOorNnz041MDCotLW1PRUWFrb/SzcYxgcBEAABEAABEAABEACBnhb415BRVFREvn79uv6rV68GlpWVDWexWDoEAkGgr69fRqFQEiUSifD18rF0HA6nq6CgUC2RSI7v2bOn5Pnz58SsrCzV/fv3+2pra/eh0+lyBgYGtQ0NDa2qqqqi5uZm9ZqaGqW6uroKOp1+nUQi6dXU1PjV19d7NjQ0yOno6FQbGRk9t7e3v0+lUp82NDTYPH/+fFR5ebkXk8lU0dfXr1NTU3tGoVDuHzly5DECi46Opu7atcuupqbG1djYmG5gYMDE4/ENOByOy2Aw8BERERpUKjXXysoqbePGjcX/hvx6tSfrly9fjsjLy5skEolw6AZtS0vLp4aGhvEVFRVpwcHBKNSgS7Bw6LkZ+/fvH/XixYsRNTU1VlgstmXAgAFX7OzsUoqLi42Li4u/y8/PN7CxsXlsYWFxVyKRsIuKigLT0tLMVVVVW/X19aOXLVt2Kjs7u27y5Mn/PDywpw8AmA8EQAAEQAAEQAAEQAAEulvgX0NGWVmZ/KVLl4yys7MH8vl8AroHAYfDYQkEAkYkEmHFYjEGh8NhlJSUWjw9PbN5PF7G9OnTO26kxmZmZhJTUlJM6+rqjCsqKjTr6+vllZWV22g0WhODwahycXEpUFdXZ2/ZssWFz+fbEAgENL6Yz+dj1dTUOBYWFsXV1dVxmpqa9iUlJRa1tbXq6CYQkUiE5hXj8fjcEydOPOgAkUgk+MjISBUWi2WZmpqq39raqkQgEIRoSVsbG5tcGo1WZW9v3/IhwB07dtg2NTXZ1dbWqsrJyWHRXFQqtcnS0jK/srIy6a2Qgc/NzaXs27fP9/WDCjXR3GhcFRUVnomJSR6LxSKXlJSYCYVCLB6PF9BotEw1NTVWbm6uJ7JDlsrKyuVz5sxJevXqVRWEjO4+rGE8EAABEAABEAABEACBrynw0XsyvmZxMDcIgAAIgAAIgAAIgAAIgIDsCUDIkL2eQcUgAAIgAAIgAAIgAAIgINUCEDKkuj1QHAiAAAiAAAiAAAiAAAjIngCEDNnrGVQMAiDwRgDdD1VdXU1+9eqVskgkar83quNLSUlJpKCgwOfz+dyP3Y/1rYGihT1qamoUDAwMuFpaWtz3PTPoS5igfqH72dAiHugePy6XiyGRSBJ5eXlMW1tb+31tenp6XBqNhp511L4MeWe/0OqAqampimVlZcp1dXWK6HUMBqOxsbGxGu5766wibAcCIAAC3ScAIaP7LGEkEACBHhbIy8uTa21t1YiJiXEqLy9Xb21tJVCpVJ6bm1slj8fDp6am4lNSUtrMzc0L6uvrq0+dOsXt4RK/+nRoNTwML1eeVgAAIABJREFUBoPtCBIJCQnyFy5cMG1oaLAUCoUsgUCQcuPGjR552CcKN1VVVdoVFRXWjx490kWr+BkYGDS5urrWocDBZrPF8fHxmKdPnwqamprqvb29Kw4ePNjSmRD0/PlzCpFI1IuIiHAuLS01IRKJAjc3txQNDY0Yb2/vb67vX/3AgwJAAAS+eQEIGd/8IQAAICC7AihklJaWau/du3d7RkaGN4fDUaXT6UXz58//sbKy0iw8PHxoWVmZ8cyZM2/jcLi9+/bty5fdvf20ymtqahTxeDxOXV29ffW/hw8f9tm0adPc1NTUherq6hwMBjOloqIi+tNG79qrJBIJ6c6dO4YvXrwYtnv37nUEAkHZxMQkKjg4+CQej8dHR0f3i4yMHFJcXGzOYDBeDRkyZNuWLVuSOmr/0GyVlZWUrKws019//fU/WVlZriQSiTl9+vQzioqKx9evX8/uWqWwNQiAAAiAwOcKQMj4XEF4PQiAwFcTQJ/SR0VFycfExPiHhYXN5XA4Fn369ElycnJaSiKR+ImJiZNYLFYgegNqa2s798yZM4/09PTavlrBPTRxx2VJBw4cmKKoqKhEo9Ey1q9ffw9Nn5aWprlu3bqpVVVV842MjPJe/13wX3/9ldoTpaF+hYeHk0+ePGl869atW0ZGRkQjI6OzP/zwwx4ikYiNj49XrqysdCwoKBiZnp4+3tTUNIZKpR5++PBh1Mfqu3z5Mr65uVnlzp07wU+fPh2Nx+M5AQEBZ3A43LHg4OCO5dU/Ngz8OwiAAAiAQDcJQMjoJkgYBgRA4OsIREdHE0pKSkbs3LlzOYfDsbezs3ssJycXePv27bqAgIARFRUVK+7fv+8zYsSIJQsXLrw1evToiq9Tac/Neu7cOWUMBmO7a9euDQYGBhxnZ+eb27Ztu4gqQGd/Vq9ebc1msx1sbGyqSSTS0z179tT1XHXtM2lgsdh4KysrnL6+fkhERMQvHfPfvn2bdvbs2cEpKSk729raKFpaWr8fPHgw1N3dveZjNQYEBJAJBELQ/fv3J4hEIl5gYOBpsVj8J4SMj8nBv4MACIBA9wtAyOh+UxgRBECgBwVQyGAymcODg4OXNzc397W2tn4sFosDY2Ji6rZu3TowKysr8MaNG9MmTJiwbfbs2TeIRGJFfn6+anZ2tqKysjK60ZjH5/Px8fHxVC6XW/TXX381Xr58mSQSiWhxcXGq6OGaXC4Xh8VihePHjy/29/dHl95Ibt26hS7P0Xj69KkqkUjEGBkZterr67devHhRm06nc+3s7Go2bdpUhcViJYgjMzOTlJubqxQdHa2Vnp6urKWlxRk7dmyVv7//P2/w79y5I1ddXa0aExNDb2pqwisrKwvodHqbpaVla2lpqZySklKzr68v68qVK0InJye18PBwzbKyMiWhUChcuHBhsb6+frO8vDz25s2bphUVFdPPnDkzi06nVzo6Ot7EYrE3GxoaXs2fP1++oqJCJSMjQ6mkpESxra0tJyYmphE9JDQrK4sYFhZG53K5ClVVVaTa2lqCtbV1i5mZWeUPP/yAzgZIysvL5W7cuKGelZVFFQgEGC8vr/ry8nL5hw8fqvF4PJKRkVETOkMSFBQk6Nj39xwOGjgcLt7CwgKrp6d3Iioq6p+QgbYNCAiw5PP5G//+++8RxsbGdxcuXPjnggUL4tC/oX4nJiaqNjQ0aJWVlZE0NDQEZDK5eteuXbWzZ8+Wo1AoQREREROEQiFv3rx57SEjKCiIfeXKFYWKigoa6ldxcTFFW1u7xc3NrWrt2rXVTCZTfubMmQbV1dUaYrEYr6Oj02ZsbJxvaGiITHSTkpJohoaGHF1d3ZLQ0NAaLBYr7sFDHKYCARAAAZkUgJAhk22DokEABDoEOkLG1q1bVzQ2NtpbWFg8JpFI7SFj3bp13nl5eT/cunVr/Lhx41auWrUqprq6Wj4vL8+roKDASk1NrZJGo9Wy2WzFjIwMF7FY/LOdnd1zJSUlHTwePzQ3N9epsbFRg8vlyuNwOF7//v2PmZqaJltYWPDy8/ON09PTxzx58mQAgUDAGhsbF5iZmeWGhYVNUldXr7aysgofMGDA1VGjRrUtWLCA4Orqqs3hcOwKCwsHp6amOtJotEIPD4+by5cvD0dvWtGlRGfOnGHU1dUNSk1NnczhcIhkMrlZS0urmsFgFLW1tamqq6s/d3d3f3L06FFBv379POLj44dUVFTY8Hg83rhx446qq6snWFpaYs+dOzc4Li5uR0ZGhj5aYcvIyKjIwsICvUnfMXLkSOOioqIBeXl5dsXFxVZisXhFTEzMk9DQUHJ9fb1WZWWlv0gk0mexWKrV1dVUY2PjMlVV1avGxsbPPD09WwgEgs6lS5eGvXr1ypXP5+Pc3NweNjU1aUdHR3tyOBwtBoOR7OTkFNyvX78ab29v4b8cqRoYDCbe2toaq6+vf+LtMxlo+8OHD2tzudzRO3bs2GhoaFjj5uZ26siRI0dREPrzzz/VmUymR3Nzs19lZaUSWpFKWVn5bxcXlzt37tyRiESioMePH08Qi8X8mTNnnn5d7zEMBsPX19e3rqur80xOTnYoKyuzotFoRVZWVrdmzpx5WSwW661Zs+YHJpM5UiQSKero6JQwGIztlpaWuMzMzO8TExNHGxoaJmtpaR09d+7c311d+Qq+W0EABEDgWxSAkPEtdh32GQR6kQAKGWVlZcO3b9/efibD1tb2kVgsnh8dHc0aOHDgtObm5k0VFRWGJiYmEy5fvvxi586dA54/f76hsrJSn8FglEokEkFRUZGBsrKyGI/Hzxs/fjwrNzd3SkxMzKQJEyYctLGxSXj06JFRa2vr6oaGBt7rpVJ3pqSkxOzfv9/y2bNnmx49etQf3QNhamqaPmXKlBthYWHTSktLDclk8qvXn46HCgSCv5qbmwclJCR8V1BQoL1hw4ag3NzccU+ePPGqqampffjw4SqJRMJsaWnR2rRp04S0tLSFzs7OJXQ6/WxCQoJ1bW1toJycHN/Pz++qs7PztcePH4vQJWDokiN1dfUrhYWF6uXl5SspFEo5FotdEhoaGv/s2TODpqamSYcOHVqE9tHd3f0yl8u9VlpaWj1x4kTP69evT3v27NlYsVhMxmAwY2NjY2ODgoJcampqfhSJRGpKSkohQ4cOjS0sLLS5efNmsJKSEkdDQ+NsRETEyZaWFsXx48f/xmQyPTEYjNDR0TG1X79+T+Li4lxzc3NdmpubOUuXLg0yNzeP9vf3r37foaaoqKghEAjijYyMsLq6uiEPHz789e3twsPDVQUCgcuMGTMO6ujo4C0tLc86OTntXLx4scLo0aNX02g04/79+z8tKiq6m5qa+jOdTuejfczJyUH3nQTFxsa2h4wZM2a0h4yKiorRfD7fo62trQ2Hwx2sqanZXFZW5iEUCgtCQkJ24HC4V/fu3RsaExMzMysra8CIESPuqaio7PLw8CgMCQnxzs3NPa6npzffzc0teu/evawPnKHpRd9ZsCsgAAIg8HkCEDI+zw9eDQIg8JUFUMioqKjw27Zt2woWi9Xf3Nw8w9fX9z+VlZW05OTkkU1NTf0sLS3vKygo7Ll69WrxrFmzBlRWVgYlJiY6GxgYlKqrqz8tLCxMt7a2ptra2kY8fvzYuaKiYklzc7NB3759J/zyyy+xV69eNamvr18aFRU1wtTU9MiGDRvCkpOT0Zv91Tdv3hxDoVBEtra2kcOGDTuYkpIyNDIycmpLS4uhlZVVDAaDWTJkyBDvwsJCtGqSaOHChevKy8u/O3v27OyqqiqlU6dObRKLxYkvX74cEBERMSc1NXX4uHHjbuvq6h66fPnyAA6Hs5PNZlN8fX2XzJ8//87Vq1cNm5qatqmoqOSqqKicj4qKMmtqatrb3NxMNjAwCHjw4MGtmJgYJQ6HM3L9+vWbTUxMCkaPHn0iKCjoEmrVhQsXLH/88cfArKysVejPEonE7/Tp09k3btwYGx8f/6OVlVWKsrLy7n379kXt3r3b5OHDh6eam5tN1NTUYhcuXHh4yJAhT+fPn/97YWHhCKFQyJkyZUoYg8G4k5+f75CUlDQhPz/fZtGiRQfodHrYypUrC//tTAaBQIg3NjbGMhiM/wkZ9+7dU+FyuQ5Tp079g06n462srM6ZmpruxePxo69du/YDhUJp2rRp0xEnJ6fn33///SEikWiirKwcpauru0MsFgc9evRogkQi4c2ePfs0BoP5s7m5eQoWizXGYrHpioqKF8vLy1fHxsaiAEr4f+2dd1zT1/7/M0jIgLAJCRvCDhssIiCgyFbRAlonDqDWa1tXFQe4tQ5cOECGCorgHoACgoAKypC9wt4rzADZPw6/4oP22nttv/W2tSf/IOF8zni+T+Ln9TnvsW3btrMEAiFRUlJSOTQ0dE1JSUmAkZFRJRaL/XbHjh31BQUFM9++fbuYRCLtu3HjRjUUGH/yBx4ODwlAAn8bAlBk/G1MBScKCUACHyIw/SSDyWQCkVG1ePHiE62trQpv3rzR6Ojo4O/du/euqKhoyfLly4fWrl1rOjY2tuvRo0dONBqtysLC4urhw4evNzc3k+vr6yl79+5dXVdXt0pWVpY1ETfg1Nra+ubmzZvKDAbD48iRI8FmZmYvXF1dwRP9dxMnEAHR0dErpaSk2LNmzYqPiIg4+PLlS31fX9+9TCZzkZSUFGMiwNlp69atqhwOB4yL4/P5GUgk0vrOnTvevb29UqdOnfoRgUA8rqysnJ2Zmblm4pTE3svL64mCgsLp27dvA5ekfaCGhJaWlk9ubm7Otm3bNMbGxnx1dHS6REVFy2NiYkBdiKCuri4JQ0PDdXfv3r37+vVrURaL5bF9+/YgIDIWLlwYuXv37kmRAeqJ2NraBjQ2Nh4SCifDRVyOHz8+kJWVtfLJkyf+Xl5eCRoaGpeOHz+ePX/+fDKPxzv79u1bezExsS5XV9cbFRUVJwgEwsmysjKv8fHx/hMnThzj8/lJHA6HHhcX51dQULBg3bp1UWQyOSooKKjq10QGcJfS1tZGqqqqXklNTf3ZScaNGzdkR0dHHTZv3nxYVVW1Z+bMmTE1NTV3kUjk+ZKSEntxcfGiEydOXABzio6OXtzX16fI4XCKNDQ0woDIyMzMXIxEItlr166djMnA4/Ff4HA4JXFxcebAwACjubl5YXJy8qIJcUYKDAy8jkAgLi1atIi7YsWK5S0tLftFRERQmpqa/5o/f343m83WlZeXbxwfH8/avHkzE34KIQFIABKABD6OABQZH8cJtoIEIIG/KIFpgd/fDQ4OGtPp9NcLFy4McnNzG8Tj8aMUCmUQiURyp6a/cuXKSZHx7NmzuUZGRi/nzp0bFRwcfAf8/cSJEwtjY2PXVVZWzqNSqQMYDMa9pqbmbUZGhmxRUdGsoKCgMGNj41pLS8tIEomUikajAyIiIlb+VAAwPjIy8mBHR4eMvr7+0fHx8RVSUlLVKBTKzdXVFUMkEs1EREQMiEQiu6+vTzUtLW1Wf38/KjQ0dFJkoFAotejo6KX5+fnLjYyMWpWUlEKLioo0h4eH/ahUaj2RSNyye/fuitTUVBAjYi4UCi2lpKQGX758qVdYWLhicHAQO3HdusTExEmRweFwPL7//nsgMuo9PT3BGm/+msiYcOESvnv3bn1qaurCL7/88oa2tnb4gQMHXvr7+8tyOJyQp0+fgpSwQnNz84eDg4ObcTjcyYqKip+JDBQKpRcVFQVExuL169dHy8nJXflPIgNklwKB3yAm45eB3zt27NDgcDj+MTExyzU0NDJWr14dERISwhAKhVkjIyPqSkpKr7Zv336DQCB0gOB4CQkJppiYWNuEe1g3CoUKef78+SLgLgVEhlAovIzH4xVHRkaAWxtNRkam8d27d19kZ2fbjo+PiwQEBFwXCoUXQ0JCumfPnu06NDQUUlpaampjYxNuaGjY39/fL/zxxx+PUigUUBkdBnz/Rb8H4LQgAUjgr0cAioy/nk3gjCABSOA3EAAio7u72zUoKAiIDCMQkyEuLr7hwYMHIGsTeFQvnO7iAk4yWCxW0OPHj53odPrLefPmRe3fv39SZDx48GBWcHDw1yUlJcuwWCxfTk7Osbm5+eWbN28ks7KybPbt2xc2Y8aMF4sWLYpqb28vQyAQgVeuXFkBRIadnd3kSUZjYyPZ3Nz8MBaLne3u7n4XgUAcSUlJCRobG/Ph8XhdFy9eDBwYGDC8ePHiV93d3ZQzZ878KBAIHo+MjIy0trbSe3t7vd+8eeOtqKjI0NDQqJaSkqocGBh4zOPxerdu3UpYsmSJZ3Fx8SlZWVkegUD4QSAQIIaGho53d3fLGBoarr9///7dtLQ0UT6f7xEcHBykrq5e5+bmFjWVwrayslLG09MzoLm5+RCPx0OgUCiX/fv3j7569covOTl5pZOTUzqFQjkVHR39FIiMCS4hjx498iQSif0LFy6MmzFjxqmIiIhTlZWVXhwO5/1Jhqio6KTIyM/PXwxOMqSlpSN/z0kGCIA3MzP7gsViXWOz2ZI4HO7QgQMHLm/YsEEShUKlDg0NgUJ9Obt27To/Ojr6jEAg8IhEosDb25vv5+eHmSYy2P7+/ld5PF74/fv3d+NwuDkkEqlszpw5G4eHh5ffvn17RX9/v1xAQMA1HA53KSgoqOfKlSs04BoVGRm5i0qljhgbG+fNnTv3/qZNm65BN6nf8KGETSEBSAASQCAQUGTAbQAJQAJ/awJAZDQ3N4NMRP8aGhoyMjExeSkiIrIuOTm550MLm3KXevLkyVxDQ8NX4CQjJCTkNmj78uVL+Y0bN/q3tbV9z2Qypdzd3TcuWbLk0cDAALq5uXlRRETEFlVV1XM//PDD9dra2snMsWFhYSvExcUFlpaWibq6unv09PRmnjx58uuhoSH8qlWrDhOJxLJTp05dHhoaWsrj8dp37959QCAQyF67ds2tp6dHdc2aNfGmpqZxQqEQl5CQMBdkMyKRSOBUItvIyKhGUlKy3cTEpGB0dLRFTk5ObNWqVV/m5uZewGKxPF1d3b3i4uK8ysrKXUwmk+Tk5HR406ZNt0kkErOxsXHWpk2b9quoqPTPnj077syZM5EIBGK0ra1NCrhLNTU1TbpLgZiMO3fu1F65cuXL1NTUo0pKSl0yMjJ78vPzr9rZ2ckikcgrIJMUDofL3LFjx5HOzs7CrKys0zU1NV5cLpcZGhp6lM1mJ4OTjJiYGD9wk+7n5xdNoVA+eJIBMkRpaGjINzU15WhqaopQKJTIrKysg1O2+u6778zKysqWvn79+msrK6tEZWXlqOjo6BwfHx+piVTDB16/fu0Bsn2pqqoWeHh4JJBIpFE2m41hsVi9PT09IAZm8iQDxGSsXr36KhqNDr9x48ZxPp+/EIlE1kZGRvolJSV5P3z48Mu+vj4Fd3f31C+++OKcra1tVXd3N+LChQszkpOTb4Fq5BQK5fq+ffuO+/j4VP+tPyRw8pAAJAAJ/AkEoMj4E6DDISEBSOCPIQAKy9XU1Chcv359LQj2HRkZUaNSqdVWVlb7zczM8ufMmdNtYGDAmRotIyND8tq1a7Nra2t3FBYWGmloaFSZmpreXbRoUTyXy2309vZGODo62gwMDCxlMplOioqKRRQKJZNEIrH6+/vntre3YwgEQnhGRsaLw4cPS0+JDC6XK6mgoFCIx+NvOzo6yk2cEmDa2toqc3Jy7oP0qXPmzNnS0NCwsru7W8XY2DjHxMSkISsry7Szs1Pbyckpy8HB4RKZTBYNCwtbkJOT4ycnJ9crISFRgcVi+3g8HofL5fbq6+u/trGxKX/27JlGZWXl/ra2Nh1dXd0nysrKzLq6OhsGg6E9e/bs287OzjcXLlxYUFJSQtmyZctZFAqlIC8v/8ba2jrOysrqdWNjo/a1a9dWl5WVrUMikQgzM7OtAQEBKc+fP5crKCj4ns/nmxIIhDR1dfU0cXFxZF1d3Tejo6NMPB5/7+rVq/dbW1uJO3bsOD4hEuYikcj+pUuXxmpra0fX19fPePHixcqqqiq7OXPmPCWTycfDw8MLprsYASF1+vRpanZ2tlVycvJxAoEA6lU8tbOzuyouLs6pra2VwOFwelwuV7ugoADl7u5+w83NLd/Nza0nJCQEh0QiZz169Gh1S0uLA5vNlqDRaIU0Gq1VXl6+VE5OrhBk0rp58+bukpISR8Ddzs4uxc7O7lxKSopvdXU1iN0gOTo6XlFRURFNSUlx6Orq0jU3Ny/y9PQ8a2Zm9sra2rrXwcFBo7e3F2QFI2MwmKuPHj06qa6uPv7H7FjYCyQACUAC/xwCUGT8c2wNVwoJfHYEcnJyxIeHh3UPHjy4pqGhQX9wcFAMj8ezfHx8Uul0etLXX39diUQiR6cWnpqaqpKYmOiQmZm5rKOjQ1JOTm7I0NCwaM2aNUlsNvulj48PB9wI79u3T7uwsHBlZWWltqqqaiuZTB5kMBgKixcvvmNsbPzG2dkZFNojg5iMy5cvrxwaGlKUlJTsVFFRKdXV1a2lUqmPjhw5kotEIidvTu/fv2947NixhUVFRW44HI43b9689NraWsX29nYNExOTahcXlwR9fX3OqVOnnN+8efONqKgoj8vljgkEAiSo2zA6Oipjbm6eTSaTT2tqar5jsViLJ+K7nRUUFAa0tLSaBQIB7/nz57OMjY2LZ8yYkbR3796XeXl5nH379u1tbm62QCKRLEdHx5x58+bdZjAYlqmpqc5v3741RqPRCHd393QLC4u7IGB+ZGTE5MKFC75ANMnIyAwAAcNgMORNTEyerF279rVAIBgZHBw02LRp09eg1gQGg2HNnDnznYODQ2R+fr5VaWmpS1NTk7K+vn6jvLz8mTt37uSDIoZT/BsaGiSTk5MN37x545mUlAQyZxEUFRXbXF1dS8TExAYrKysV+Hw+SkFBoWn9+vVpXC63ztraemzqepAq+Ntvv/V49eqVW0lJiQkWi0XT6fQqZWXlhC1btuQ1NzcbhIaGrmpsbNREIpF8PT09xqpVq+LGxsZIkZGRdlVVVTO0tbVbbW1tszIzM/VaWloM1dTUmnx9fROsra3fgqriGzZsUBAIBDtBQUIej5ccGxs76UoHX5AAJAAJQAK/jQAUGb+NF2wNCUACfyECEzUrRAYHB8V7e3vFeDyeyEQmJiSJRBKOjY0JyWRyv5SUFGv6TW5nZydxbGxMfGBgAIdCoSa//8TExPggE5G6unrPLwJ7kRkZGaI0Go0wEQyMMDAwGJiK8QDXAZGBRCIDrly5shLU2LC1tX0UGBh4ure3t9vNzQ2cnkymbpp6gYrfaDRaFPze0dEBbpxxkpKSIqamppOVtDMyMtC3bt2y4/F4AZKSkv2ysrI1YE2FhYVmjx498hEREQHxEztZLNaxhIQEtKqqKohXGK+urh7X0NBAKSoqSlZVVQ07ODiwp42NLC8vJ2KxWFRcXNxIcHAwqq6uTprL5RIAKzAXUVFRBIfDGTAyMur/yYUWWVVVRSQSiRgMBsPOysoa9/HxAQHPQsB7aGiIBFLqDg8Pi4DrBQKBQF5evl8gEBBGR0fxQ0NDSAwGI5CWlu4lk8mj02MZAIOJ9LjAViTQbooNkUjkiYmJMSsrK9kODg78n97/Gb9pKJH5+fkiPB4Pj8fjSSwWq8/a2nq8vLwcIy0tLQHmMDIyggbtsVisUEpKahSIRFDNnM1m4x8+fNgXEhIizM/Px0tISID9M2Zubs6bmufOnTvlMBhMoJqaWgOFQnnr6uoKXaX+Qp95OBVIABL4+xCAIuPvYys4U0gAEvgFAeDfj0Ag0AwGY/KmkkajTbZgMBggVSvf3t4eCIj3N6sgqPin9uDn+xeNRhNMz0A19Yep/sHv08UK+P3QoUNkkML23LlzQGSAFLYJ27ZtO6Kvr8/9UJDwT31NjQtu2sHckeCJO+hv7dq1ni0tLb6tra2ahoaGm8zMzNowGAwyNzdXr6urK6ivr0+Jz+efrqysvADagxt+cI//U7VwZEFBgcj0m+VpawBjTo4D5gDaSUhI/Gz9gNX06tzgxOCn+U32/wEeKAaD8f7/DxqNBk4rwHvv+y0qKuL5+PhMCYbJLqbxBDb7mTVpNBrIAPazIP1f2/BTLCsqKtD6+vpAIICK6R9cG7Dtvn37+MHBwaA71JQdf9oLYA1gjZN7BLjfRUdHa+Xm5h6iUqkXV6xYke3s7MyCHzxIABKABCCB304AiozfzgxeAQlAApDApMgAMRkXL14EImN85syZt65evbr/96KZSLn7fVtb25qmpiZ8QEDAShcXlxIEAjF+6dIlo46OjrNSUlJlExmcbiUkJGT83jHgdb9OID8/X2LXrl2WLS0tnpqamkpYLPbH27dvv4FZpeCugQQgAUjg9xGAIuP3cYNXQQKQwD+YAHjinZqaqtbY2Lj2/v377sDlysTEJMXJyem0lpZWj4WFxfu6HB+Lyd7efhmTyfQdHBxUXLhwYQKRSHxDIpF629vbFd++ffuVnZ3dLUdHx7cgHuRj+4TtPp5AdXW14pYtW3xra2tXOTk5JUhKSsYfPHiw7uN7gC0hAUgAEoAEphOAIgPuB0gAEoAEfiOBwsJCuZqaGtMXL14srKurU0WhUCglJaUGZ2fnpyIiIi+8vLxA/MZveoHMRzdv3jRpaGhwra+v15aVle2kUCjtZDK50cXFJVsgEHRpaWmBeAv4+gQEGhoaFE6fPj2XwWDYr1ix4jSNRqu3sLB4nzTgEwwJu4QEIAFI4LMmAEXGZ21euDhIABL4FARAzEJiYiI+LS1NvL6+HoPD4RBUKpXr7u4+wmazR38Zi/AxcwAxAuHh4bja2loxcFJCJpN5oE8KhcI1Nzcf/VC8xcf0C9t8HAFQbyUlJYVYWVlJDAwM7Hvz5g03JCQEVvj+OHywFSQACUAC/0YAigy4KSABSAASgAQgAUjxFw2DAAAgAElEQVQAEoAEIAFI4A8lAEXGH4oTdgYJQAKQACQACUACkAAkAAlAAlBkwD0ACUACkMAnJhASEoLy8PBAg9SxNBqNAzMWfWLgsHtIABKABCCBP50AFBl/ugngBCABSOBzJyAUCvEVFRVyLBZL3NLSEmQsAkID+vt/7oaH64MEIAFI4B9MAIqMf7Dx4dIhgT+DAMii9MMPP3xRUVHh3tHRIQuqxCkoKPSoqqr28Hg89NjYGJ5IJI5RqVTGypUrX5mYmLT+shDenzHv3zPmsmXLSCgUanVWVpYlk8mkEonEtoiIiJ0aGho9BgYGoCr4Z/uKjY01fPLkiXVFRYXp6OiouFAoRMjLy/cqKir2YTAYHofDwUtLS/coKytXrF279l14eDhzKtAaFNZLTEzEhYeHB6ipqXV4eXnluru7N322sODCIAFIABL4DAlAkfEZGhUuCRL4KxPo7OwkHjt2bFZNTc3qvLw8V2lp6RF5eflUFRWVdD6fj0aj0ZLj4+OGw8PDMr29vdULFiyI8/Dw+FumE/X39yeMjY25PH78eNvAwIAVFosti4+PX0in01s/RTra8vJy6eLiYvnOzk705s2by//MfZCQkKCekZExp7y83Ku8vNyeSCSyZWRkHmpraz/HYrFCMTExan19vXFvby+Gy+W+W7du3WMFBYU6Hx+fkfLycmxnZ6ecv79/pJaWVquzs3P8999/n/Yx6wGZv4KCgnRERUWx/v7+NRQKZQy6p30MOdgGEoAEIIE/lgAUGX8sT9gbJAAJfASBq1evahcUFCy+fPnybh0dnTY5ObnT6enpF8ClDQ0Nkps2bVpcX1+/rKuri25ubn5eS0vr3tdff139N376fxOJRC7BYDBlsbGxXqampi1/pMgICQkRkZOTk83Ozp4pKyurSaFQmLt27Yr6CFN80iZhYWEm2dnZy27durWVTCYP4vH4PQ0NDeeAEMjJyVH99ttv/9Xa2rqIzWbj7O3tozQ1NROsrKyqTE1NBe3t7dTFixcf0dXVZc6dO/dhSEhIyn+brLe3N7qiosJMUVHRTUZGZuzAgQMxhYWFfb8npfB/Gwv+HRKABCABSOA/E4AiA+4QSAAS+J8TePz4sUZ6errXuXPn9hkYGLQoKiqeSUpKujQ1EaFQiLWysvLs6em5wGQyZeh0+q7w8PBr+vr6HdPaIH18fFDgdwMDA2FISIgQgUAIgavNvn37kOXl5ZPfb+Bv4Cf4Hfw7ODhY+IEn28iQkJD31yQkJAim2kz1Nx3S9L6nxp3+91/O4e7du3EIBMIXg8GUxsXFLTQyMmr7SWRMjvsr80MCF6OptSQmJgqmz3H6mq9cuSI9Pj6+6MCBA9+SSCTU7NmzEwYHBw9OX8eHjAwC0qfGBj9/2f5Da/9P7X85RkxMjEFaWprvzZs398jKyvZOnGAEt7S0TIpJ8Hr27JnW7t271xYXF28HYzk5Oe0NDAyM9/T0rAV1Q/Lz87XQaPSwqalpDxKJnKqi/jNbTbMpgkajiQ8NDT0ZGRmxxGKxyY8ePfoWj8d3WFhY8H5tb0y333S7Te2bj1jvz+bzS44f2o+/sgf/559DOCAkAAlAAp+SABQZn5Iu7BsSgAQ+SCA+Pl7z9evXC8PDw/draWm1yMrKnnn+/PnF6QLC19fXemBgICgnJ8fe1NT0qY2NTeSxY8eegDYtLS3SUVFRM1tbW62YTCbJ1NQ0n0wm53h6enYXFhaq5ufnW+Xl5Rni8XiOrq5ua0dHh0RDQ4OGoqJi/ezZszPWrVv3cmos4JpTXl6u8O7duwVlZWWaJBJp4IsvvsjbuHHjUwQCIZKYmKjPYDBMGxoaFGk0WhObzSbm5+fT6uvrVWxsbEplZWXjDxw4UDcVyA0EUmho6Be9vb1mHR0d5OrqaoWysjKH4eFhNXCScevWrUl3KRqNxr1w4YIii8Wa09LSotTR0SEvKiratWjRIuA2VqimpkZ+9eqVMYhpKC0t1TQzM7soFAqVGxoaHNvb22U8PT1TFBUVMzQ0NEZzc3Nn3b9/fwuDwaCLiIggqVRqg4qKyqs5c+bEz5s3r9TIyKh/uiESEhLQg4ODsn19fc5tbW1Kvb29MigUatTFxSVXVFQ0x8fHZ7C9vZ1QW1urWFxcDOagg8Vi2Wpqau29vb1SWVlZZmQyucnZ2TnN39//1a9t8xs3bhgkJSX5xsXF7SGTyX2ioqJ7m5qa3ouMjIwMXHBw8OKenp7g2tpaDTMzs0xNTc2LK1asSEWj0fTXr1/PADE7WCy2dOfOnZPuUq9evVJ88uTJDAaDMZPL5RJVVFQapKWlX7S0tAwODQ35PX/+fOXg4CBFQkKiycrK6oWKikolGo2+GxAQ0FFdXa1WUFBgX1BQQOfxeBgZGZnygwcPAkHWhUajieXl5Vp1dXVmJSUl2gYGBoUUCmW0qKhI4+XLl9ZgH8nIyNy/fPly9lSMEBBCiYmJqrW1tTNzcnJse3p65CgUSrWrq+uzDRs2vADzvXTpknF3d7d5U1OTRltbG1lfX/+dsbFx9qpVq0rg1wMkAAlAAp8zASgyPmfrwrVBAn9RAnfu3NHIzMz0AiJDW1u7hUwmn0lLS3svMsC0N2/ebMxkMr+Oj49fqq2tzdDS0orYuHHjFRqNRnJzc1tFo9FkzM3NR/r6+ogZGRmGFAolLTAwMIvJZIrev3//26qqKnMsFsvR09Or0tDQaLh//77H+Pg4Qk5OLnPDhg1XEAhE1erVqwWurq7mo6Ojbh4eHr2dnZ2SxcXFtP7+fpHly5dHKykplVRXV88oKSnxKioqMqfRaA0GBga1tbW1ysXFxfYiIiI9FhYWZ93c3FJWrVrVDNx1CATCQg6HYwNuRCUkJLLBjWVmZqb/8PCwhaioaNnNmzcnRUZQUJAxBoOZi8PhNFAoVDqHw6F3dXUZNDU19a9fv/60ubk59vTp0+6lpaVfslgsWTs7u7MaGhr8kpISq/z8fDtxcfEqGRmZ4+fOnct+/PgxrbCw8NvXr187YLFYAY1GeyUuLn7LwcGhaOnSpe3Kyspj0wQcSKdrOjw87DU6Omqlpqb2WFFRkdfR0aFXWlqqPmPGjER1dfWMwMDAnvT0dK27d+9urK2tNREREeFqaWnV6OnpNdy6dWsxi8VCkUikpBs3bhw2NDQcQiKR/F9uNyAyUlJSfK9fv75HQUGhD4/H762vr38vMkD7BQsWOA8ODu4EN/LKysptUlJSp44dO3aDxWLNCg4O9ieTyVxdXd3Hp0+fjmptbcV5eXmtlZOTM9DS0upsa2urpFAodCwWm8vlct82NzfbpKamnhgfH9eQlJR86+7uHiEpKdlgaGjYC+bS1dVlvmHDhvzy8nIKYMhiseR0dHSSMRjMpVOnTvH37t3rXFNT49/a2qqso6PzzsjIqGp0dBSTlZXlzWazBcrKyrGBgYGx3t7edRUVFZjt27c7KSgo6AG7FBQU9KJQKAtJSUmslJRUQWNjY7S6urpdc3OzI4fDwVCp1Lfj4+OzKyoqVJBI5Jvjx49fnTlzZjuMF/mLfknBaUECkMD/mQAUGf9nhLADSAAS+K0EgMgA7lIRERH79PT0WuXl5f9NZOzfv9+gs7NzbXR0tJ+GhkaHiopKuI6OTgwajXaMi4vbQaVSSw8fPpzY3d0t/s033xzT0tIqX7RoUSwKhSp9/vz5saKiopk4HI5lYWGRPXv27DsRERHr29raZuBwuL7ly5dHcbncKAqFIvXw4cOvOjs7v9yxY0eIsrLy+M6dO79sampyWbBgQZKcnNyPeDxeOycnZ/XLly/dZ8yYUWhsbHy7t7dX/N27d8vq6uo05s2bd93W1jZ63rx5r2pqaqTPnDkTKiYmJiUpKZly+/btsPr6eiKdTo9is9mLcDhcWUJCwgIqlTr83XffrRQIBF+qq6vXKSkp7UcikRYvXrxYVVhYaBIQELB/1qxZ5UFBQQsYDMZ3KBQKYWdnd8DBwaEsLy+PnpeXt6m/v1+cRqPtvHnzZnRKSgpifHzc//Lly6vExcU5dnZ2t6Kiog58yC6RkZHU69evL21vb9/I5/ORsrKy64OCgpovXbq04OnTp4dNTEyygPva8ePHn9+9e1fx+fPnx4uLi2diMJgxU1PTnJkzZ96OiYnZ3NHRYYpGowsfPHiwsaenp9rHx+e9kJkad7rIoFAofTgc7t9Expo1axw6Ozs3p6amzgNxG+Li4sePHj16icVi0detW3dFU1Nz3MLC4mpUVFRYcXGxgru7+1lxcXF1GxubhAULFlx5/fr1PD6f33js2DFwoiKGQCByEAiEsYSExL2ysrJ/KSkpdaamphqePHlyeU1NjeHly5c3iomJCRcvXrx1ZGRkJZVKrRUREVmcnp7e8dVXX/m0tLQcbGhoUABrtbS0TMbhcJ2FhYVLCgoKvtDW1k5dv359BBKJzBQKhfqRkZHf4fF4gqen5w0HB4dUYLvGxkaNgYGBURsbm5eRkZF7+Hw+EEGvv/322zPNzc1uhw8f/gaNRnceOnToBAaDyYLxIr/12wO2hwQggb8LASgy/i6WgvOEBD4jAnFxcRrZ2dle0dHR+4AbCjjJePbs2c9OMkJCQujt7e3rY2NjV+nr6zMMDAzC29vbM7hc7kVwqiAlJZVw/vz5q+3t7ZQdO3YEq6iosLW0tG4qKChc53K5ex88eDCfRCJ1rlq1KqaoqChcT09v5a1bt9Z0d3cbmpmZFaLR6LVkMtmxtLR0bVVVlXJISMhGOp3OCg4OXsRgML5UUVHpFAgEK3744QdMfHz8iufPn69dvnz5NRUVlYixsTFcY2Nj4O3bt5dYW1u/1NHRubh06dLU1tZWy8DAwPP6+vovd+zYEb548eJcYDYUCnVTKBROBn4Ddyl5eXnp1atXfzM4OGi7cePGG+rq6sn9/f3qjx8/9igoKLB1d3d/qqGhERkaGmo/ODh46CfT2yEQiGwHB4fZXC73HIhXMDU1PR0aGhr14MGDATQa7R8REbGKRCJx7O3t4yMiIg5+aMscP37c/c6dO2vLy8vnODo6vsbhcEFnzpypnjdvnmtJSUkiEolEqKur73vw4MHFc+fOgdOJ4CdPnswnEoldy5Yti9bT0wsPCws7y2AwwIlNd1hYGJhfKnCx+uV4ICbj2bNnS27cuLFbSUmJCUQGg8EIm97Oz8/Psaura+uzZ8/mampqtsnIyJx69erVOQQCgUWj0Tn6+vooCwuLa998881FDoej6+3tfZTNZltTqdRiZ2fnH21sbDqUlZVbzczMeoDIQCKROUKhcFJkMBiMjbKysl3p6ek6mZmZs1taWuT09fVDW1tbkZcuXQrh8Xjfo9HofhQKNYvD4VTOmzfPY2Rk5GB+fr7B3Llzw3x8fK6zWKw2cOCyZ8+e7TQarXbRokVRbW1tKaKiotsTExO9u7q6chobGzeRyeTRqVOJe/fuSQ4NDVls2LAhTEtLa8je3v6+g4ND0vDwsPbevXsDREVF+WvWrLnKYrHiQ0JCQLwIfEECkAAk8NkRgCLjszMpXBAk8NcnMCUyIiMjf/Uk4+uvvzYfGBj47t69ewssLCyyZs+eHT0hOBq6urqeodFoKRqNVmBvb/9SVlaWyWQycXJyco3KysoFE2KgZSL6OzglJcVTQkKia8WKFTHFxcWXFy1a9MWePXu+6+jocFdVVa1BIpHeIyMj/iMjI+s4HA7Cy8srAdTqAE/3x8bG+CoqKjV8Pv+plJSUWmJi4srnz5+vWbly5aTIYLPZGAaD4X/nzp3lVlZWudra2hdkZGQKRkdHv7527doyLS2t22fPnr1kY2MzlUZ2MruUqKjoZOB3X1+fxZkzZ1a3t7db2tnZvVFRUamSkJBgA8vxeDwWnU5/q6mpWePh4bG8r69v6kRiUmTMmTPHlsvlnnnz5o2ekZHR2aNHj0bl5uYyBQJBwPnz51eJiYlxZs2adevq1av7P7QTvL29vy0vL1/V0tKi4eHhkSEqKrpPTU2t5MiRI3PZbPZTERERhLm5efiWLVvC09LSmvh8fnBSUtJ8AoEwKTLodHr4+fPnTzEYDC8ej8c8ceLEUT6fn+Ln5zfwIZGRmpo6KTLk5eUHcDjcnqampvPT2zk4OMwfGRnZV1RUBDKJvaXRaOfj4uJuAJEBBAOdTp8UGVFRUed6enqI9vb2J3p7e70HBgbwQCC4uLgkWllZxf/www9A0H3wJCMxMRHN4/GkxsfHFdFotFZpaana3bt3PRobG4FbWz8ajZ4UGfb29h4sFutgcXGxgYuLS5ivr+/10dHRVgwG4/bdd9/t0tTUrF+wYEFUbGxsGo/Hu8tkMs3GxsZid+7cuWGqxgdY27Zt2zR5PF5AZGTkCllZWbaRkVEpjUYrl5CQ4AA3MwKBUG9ra/vqxYsXNdOv++t/cuEMIQFIABL4eAJQZHw8K9gSEoAE/iACILtUamqqV1hY2KTI+FBMhpOT0+zx8fFD4NSCTqef2rp1662TJ09K5ebmJuFwOAKVSr3u4+MTicfjB8TExHhKSkrDKioqA5cvXxadeKIMbow9SSRS1/Lly2NKS0svb9q0ib527dqtPT09Lubm5i8FAsG3b9++3cnj8dYKhUIgRjYrKys3odHoMSkpKTadTh/q7Ozs4/P5RrGxsZMiY9myZZMiQyAQYGpra9fdunVrpbW1da6Ojs4FAoFQzOfzt8XGxi7Q0tK6GxwcHO7h4VEAkKHR6MmTDBDADERGa2vr7MjIyOWdnZ3qy5cvBzfUGTgcrp9IJPKoVOqYmppav5mZmUBLS+ub3t7e/QLBZHHw9yKDzWafLiws1DczM5sUGVlZWZMi48KFCysJBALXxsYmPiYm5oPuUr6+vtsqKipWNTY2Kru4uOSg0ejd8fHxRRNuRnORSGQqBoMBIuMSOIl58uRJC5fLDU5OTn5/kgFExuXLl09WV1d7cTic/tDQ0KMcDueDIgO4SyUnJy+Jj4+fFBlYLBaksH0vMkCQvJaW1or+/v4TAwMDEvb29mfnzp17fefOnYAbFrg+AZFhaWk5KTIQCATOx8dnZnd3t0tvb+/c2tpaYykpqUYymXwuLS3tiry8POCUg0KhjCUlJe9VV1dPnmSkpaUpBgcHO3d1ddn4+fnVjoyMvImMjFza39+/ms/n9wuFwlkT2b8q58yZ4zE8PLy/qKjI0NnZOWzp0qXX+Xx+CwKBcNu8efMuNTW1hvnz50f9+OOPz4VCYSaHw9EmkUi3njx58kNKSkr7lGDYuHGjLofD2ZGYmOiurKzcaGFh8VhKSiqJQCDwpKSkOBQKZcjBwYGpoKDA+oM+UrAbSAASgAT+cgSgyPjLmQROCBL4/AlMExn79fX1WxUUFE5Pd5cqLi4mbty40bO9vf0oBoPpUVJSOhIZGZmxZMkSvbKysocTT/KlqFRq/OrVq8/u2bMnv6KiAj0yMiI+8dRdGBERgQYiA5xkiImJdS5ZsiSmsrIy3MvLyyYkJOTbvr4+3a+++uqCQCC4effu3aDR0dG14+PjI4GBgd8rKSm92Lp1a29BQQFucHBQjs1mdzKZTKP4+PiV6enpftNFRl1d3aTIsLKyytPU1LygqamZOzY2tiosLMwfVLG2t7ePPnv27C2QdWpKZAB3qevXr3sNDg5anjt3blVrayvd1tb2sb6+/unly5fX6+vr8ysqKvB9fX3iVCqVb21tHfBLkeHo6GjH4/FO5+fn6wGR8eOPP0ZnZmb2gSfnly5dWkkkEvngJCMmJibkQzvpX//615pXr16trqqqsjA1Na1Bo9FfZ2Zm5klISDhNBIKniIiIgMDxo2FhYZfi4uLGgMhISUmZLyYm1gVYGhoaXo6JiTlVVlbmNT4+3n/69GngvpT8oZOMK1eu0DMyMpbcunVrF4VCAXUydtfU1LwXGYcPH9a/fv36uoaGhg1kMrnR3Nw8eOvWranW1tbMKZFhaGg4eZJhZWV1UU5OjobFYgkVFRUyeXl5esXFxQ5tbW2zZGRk4tLS0n7U1dUFAehTIuM+iF3R1NRsDwsLc7x27dr6+vr6GZs3bz6LRqMTdu3atQGBQOycEJv9BALBdnh4uMLZ2dl9ZGTkwNu3b+lOTk6T7lIoFKpFIBC4b9myJUhdXb3By8srKiwsLA2NRt9nMpmmJBKp1M3N7YqXl9cdd3f3oYKCAtHs7GzdpqamZdeuXftKQkJiSEtLK+HAgQOnZ8yYAbJ8oSoqKnA4HA6tqak5BFLrfv6feLhCSAAS+CcSgCLjn2h1uGZI4E8kANKndnd36xYWFn557dq17RNP63uUlZUvLVu2LGLihlYIMjthsVjllJQUl7Kysq88PT1BgPb9PXv21Onp6WkJhcLwjo4OAwqF0qWnp5daV1cX6+rqyrW0tCTIyMgMXrt2rQ+FQu0FN8Y4HG7QwcEhkUwmR2GxWLeHDx+6trS0sHJzc3erq6u329vbr+7o6FjZ19enaWtrm97X13dbIBAwFixYgDE1NSWLiooWVlRU6N27d29FRkbGV76+vvEqKiqXwUlGfX19wMOHD31NTEwKNDU1L/n7+yc3NjYabt++/QiJRJKXkZFJx+FwocbGxsyLFy9e4PF4C/B4fOXJkyfXSEtLSxw5cmRpfX09uHlna2tr7xcKhUWSkpIsT09PrJqaGgbM3dvbe3l7e/suYC4KheJ8+/btbFAtnclkApFBMzExAScOUeXl5W1CoXD5+fPn/bFYLNHAwCBZR0fnIDiN0dDQGHNwcHjv9x8aGjrz3r17X1VWVn4pKSmJkZSU/GbevHm5T58+tWYwGOEgKFlcXPxgdnZ2wpUrV+Rqa2v3ZGRkuBKJxG5QfX3x4sUX9u3bd7KiomI+m80e3Lt37xlpaem7S5cu7ZueKam2tlb08ePHZllZWUvu3bu3iUKhDMvIyBz19/ePUFBQ4Dc2NmKbm5sXFhcXuzMYDGUnJ6cneDw+5vLly7UZGRkiT548kT59+nSKjo4O2tLSMvbLL7+8Mjw8bNvc3ExlsVgtQMgpKCjQv/nmmx0EAuFVYmIiOAVhjo2NpYyPj1sSCIScjRs3HpSRkakeGhpyS0pK+qqmpkbDz88vlEgkpoeFha1hsVj/EgqFo8bGxosDAgKK7t+/79jd3R1SVFSkM2fOnEhPT89rYmJiTYODg1579+7drK6u3uTi4hLT19d3v7e3N6i4uNiVw+HIy8rKVsvJyZ0YGRlpmT9/vtDU1FSisrKScuzYsW1jY2N6JBLpnb29feirV6/qZs6cyXV1dRWamZmN6ujoNMLsUn/ilxEcGhKABD4pASgyPile2DkkAAn8kkBPT4/4mTNnZpeUlKxLSkpyxePxSDqd/mzdunUPkEjkWE9PD6gtocPlchGgnsBEYTVQG2MAuKI8ffqUyGazQaag72tra20nbrYlJSUlhywtLQsMDQ3jli5dmn7q1ClwcrDn8ePH87lcrhyNRqtzdHS8Nzo6Ki8hIVFBp9MzKyoqykF/WVlZlOvXr7tWVFT4l5WVGaJQqDFFRcVGQ0PDV9u3b78OamZEREQ4ZGdnL3n79q21s7NzlqamZiiIAamvr//+9evXM7W1tRv19fVjjh49ejU5ObmnpqZme3p6uk9XV5eKkpISGPvBgwcPQByGvpycXNOKFStiQUrWN2/e0IuKilbk5+fbCwQCnpiYGBPUfLCwsHg9b968SygUSnHfvn1+7969Ww0Yent7b9q6dWvOiRMnDAsLCw83NjbKf/HFF/dBIDKoByEUCunLli072tfXN4tEInV7e3vfMTMze6Svr19iYWHRO2UHIPKqqqrMWlpaloIMXzo6OiXa2tr14+Pj4H1DR0fHcDMzsyx5efnx0tJSy9jY2C3FxcXmJBJp0N7ePmX79u0nfXx8jrS1tTlisdhRLy+vx3p6eqednJxAel/O1Di5ublajx49cs3Nzf0yPT3dlkAgCI2NjZN8fX1TpKSkhtvb29Wqqqq0RERE+i0tLdMGBwefj42NsYBdEhIS5AYHBx23b99+kEQi4XR1dR+dOnUqbGxsTDQoKCgQi8VK2djY5GEwGF55ebkRm81OW7duXcLVq1dFuFzuvqysrEXDw8PSdDq91N3d/ZGqqmrjqVOn5lVWVvrJyMgwZ8+efbO/v59SWVk5q6OjQ9bFxSXexsbmaXZ2tlp+fv6mzs5OsrW19TMrK6ur8vLylbW1tV8nJiYupFKpvaampjcOHToUymAwyDExMSuLiooWV1VVGQgEAo6ysnKzmZlZ6rJly+7V1dXl9fb2fgOKEdbX1xtwOBwecO3T1dWt1NPTu3fixIl4EonUD0UG/I6EBCCBz5UAFBmfq2XhuiCBvyiBlpYWfHp6OrW+vp6WmZkpC9Kz0ul0poeHRzuLxRpobm5Gl5WVEXg8nnDGjBl9cnJyPVNpPsENspGREWHjxo1qzc3N8qAYm6ysrFBZWbkTZKlatmxZ34kTJyQQCMReEEcgKirKsbW1TTE3N4/u7OzkiouLD1haWjKdnZ0nfeFBIb6IiAiZd+/eqU5UF5cHrk3i4uIgtqP74MGDbXg8HpOcnKxYUlKiXFpaKmltbT2grq5eMTY2hqqrq9PLy8uTUFdXHzcyMmoMDAysk5SUHNy2bZvaixcvlNlstoSmpiao8VCfkpKiAIKWsVjssJ+fX4eRkVF3Xl6eWEFBASU3N1dWS0tLWiAQjAChYWBg0Ofg4NCsoaEhFxUVpfnu3Tuln0RGuaenZ8+jR4/E3rx5Y9jR0YE1MzPrsLS0rFuyZElzdXU10d3dXVtERESRTCYjzMzMak1NTbstLCyGp9/8g76OHTsm3tzcTElKSiLb29vz9fT0xgcGBnivX7/G+Pj4tNjZ2YEgbiyTyaQmJibSqqqqSCDuZcaMGd2rVq2q3LFjh1FHR4ccBoPhz5kzp9vIyKhszpw5g1NF6sAYpaWl5IKCAqXi4g4L9fgAAASuSURBVGJqXl6eJIj1MDU17XVwcABZu4Zqa2tRZWVl+InsViAbVm9NTQ1zKqYhIyNDTCgUap44cYKGw+GQoCZGYGAgo6+vb2zbtm1K8vLyBFdX19GJeBJeXl4edmRkpCc6OroLVEdvbGzUBPbicDh44I5kZWXVpqqqygoPD5drbm5Wo1KpyIlMY/VdXV3o1tZWWQQCIaGvr18/f/58MCept2/f0vr6+rDm5uZ9xsbGDSCWhMFg6CUlJcmBmh10Or1p27ZtpY2NjehDhw5RysrKqG1tbTKKiorAXa+LSqW2L1u2rLOiomKAy+Uqp6WlUUDVehkZGbHh4eFBeXn5fi0trQ5/f39QiXyqivlf9NMKpwUJQAKQwO8nAEXG72cHr4QEIIHfQUAoFKKB37qMjAxWUlISMTDw/5MSsdlsvo6OzuiEQBB8zNNd0A+IqUYgEOB7jDN1jZ+fnxxwlwJpV8XExHq8vb1jFy9eHG5ubj4+VZX7l9MWCoWgDxBoDPzj+VOF5YAIAe8TCASRqbmqqamNgxSoPB5PdGruoJidnJwcmMPkk/yf5ibS2tqKUlJSGs/MzETb29sLP1SwDoz98uVLMS6Xy7W3t2dPrQOIMQKBgBkaGkKBPsXExPhcLpePQqGQoqKiGPCeANytDw1xgNCZWhMIpu7o6BChUqmA5X99gTVisVgkjUYD637vViUUCkWqq6vxGAwGBcYEHfF4PIGIiAiHx+NhRUREUBISEhOJvIRCaWlpUCODN91uQqEQx2AwJttNtzNYh6ysLJjvz9pPnyhwl1JTUwOZosAahSQSSSArKwtuyCf5TPH9yV7cX+4XMHcGgwGqmgvMzc0nxwHVuX/aL2DPAFsJfuoH2Bhk9hLp6enBTmSXEpmaCxCpFAoFuHbhp97D4/FcMpk8Nq3CO+hXpL+/Hy8lJcWaznDqmvz8fIyYmBhOR0fnP677vxoLNoAEIAFI4G9EAIqMv5Gx4FQhAUjgvxMAIgODwex99OgRyIjU6evrG11TUxORmJj4bxWp/3tvsAUkAAlAApAAJAAJ/B4CUGT8HmrwGkgAEvhLEgCnAhNF28jj4+Mgha07yIgEah2oqKhcDAgIAE/pYSafv6Tl4KQgAUgAEoAEPjcCUGR8bhaF64EE/sEEnj59Kl9SUjIrLi5uW11dnQGRSBwzNDTM+u677w6LiIjUTsVi/IMRwaVDApAAJAAJQAL/EwJQZPxPMMNBIAFI4H9BoKioSLKkpEQ7NjbWrK2tTZJAIICaDx3ff/99zujoaIeDg8P72IX/xXzgGJAAJAAJQAKQwD+VABQZ/1TLw3VDAp8hAaFQiOnv7yewWCw0Go1GDQ8PI3A4HF9FRQWICxA0PFk6G74gAUgAEoAEIAFI4NMSgCLj0/KFvUMCkAAkAAlAApAAJAAJQAL/OAJQZPzjTA4XDAlAApAAJAAJQAKQACQACXxaAlBkfFq+sHdIABKABCABSAASgAQgAUjgH0cAiox/nMnhgiEBSAASgAQgAUgAEoAEIIFPSwCKjE/LF/YOCUACkAAkAAlAApAAJAAJ/OMIQJHxjzM5XDAkAAlAApAAJAAJQAKQACTwaQn8PxMknLf4M9jt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data:image/png;base64,iVBORw0KGgoAAAANSUhEUgAAAnQAAAGiCAYAAABu5ltgAAAAAXNSR0IArs4c6QAAIABJREFUeF7snQd8W9XZ/59zh8bVsGQty5b3jBNnE8JKExKgzITZTVtGaUsLfd+Xsvr2X9620LdlBQiEAm0KIaNhtKyQECCBhCQkzo4d7yVbsi1r73Hv+X+ObAXDC2Q6sZ1z+Rg70r3nnvM9R9JPz3kGAnpQApQAJUAJUAKUACVACYxpAmhM9552nhKgBCgBSoASoAQoAUoAqKCji4ASoAQoAUqAEqAEKIExToAKujE+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+5QAJUAJUAKUACVACVBBR9cAJUAJUAKUACVACVACY5wAFXRjfAJp9ykBSoASoAQoAUqAEqCCjq4BSoASoAQoAUqAEqAExjgBKujG+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+MTSLtPCVAClAAlQAlQApTAcQs6jDECcCoBBDmAKAK0RxGamcS4TgZgVQJEuEG8GANIGECeALDEEUKpL8M+2F6fAJCUf+75AABo0VA/SVukHVMEISSNh+nDuDYLYowOFHwMQOFDqDw+HsZFx0AJUAKUACVACVACp47ACQg6hxBqab5CCg2cw3PIoTQb14PZ2hh1tM3AftelfKTXyEMYSyBhCXFJRqUfYLTmOtDkbEGaOa4vDrG39yWVJhb7VirYM4NJscBIDCiUCMRICvFYhgDJwc8kMJuVdyDFqFfpi6/2nTpMI3cn5+b7b4wlYj/CKtMhTekFy4zG83Z/mVhNC15/lw7YyGQAiQVW24iE/J6R6xltmRKgBCgBSoASoATGCoHjF3SBbkNv/aZ7kj77twUF26KxFj4pq7hoo3/Xiu8kPfb/wgG7UY5ESeJkKIJkgBk2pVSrO2Va60vqade+hFCpfzgk+9bHshEXeSw60Holn5IwhxKMoIwjnBARRNUYcWrwIYzUtqr3VULWHaqqmx1jBfLX9dOx7hd3RhLxX0kq025d0bzHTSXmPcnurompYPScFGb9GpN1CzKf24LXrGHbcj3TpFT0QVZMssUlk5ag4sv+PR4Y0DFQApQAJUAJUAKUwIkROH5BF2w2de/78Hcpf/uNaoFp1JqLHpZVX7IhXrvyR8lA931i1B+XC4b1Eq/dHWYUBYmY51Icdpaxcv0ea/XCR1H+xf8a3nXcvFY+EPeem/J3F7GpMKNgItWJSMP3k0lRodVMfBkY7b4gwqLaUmoPaaRPcnJuDJ/Y0EfH1e7tj1QDiNUJTu1W551zUK0Mp9x1n3w/EvTeiWR8p618wqMo/3trMa7l+/Z8NCfm6XsGx0NQVDnlIVR224ujYxS0F5QAJUAJUAKUACVwOgmcgKDbZ+498NH/SwRabxSUuElvKf0LW7loQ/LTv94Y8/XcL4nYrbFOeoqxTno1kYxZoq4DN8b7Gn4sScqEYJv7V+2U/IcQmnfYn45sKXZ3b1PYFBIHIRcrip557sbXHxOBEcwVi/6TVerXeaKRZLa1TCn2BS5MSiklo1DXYo7PC4b8eTIle1CbrelOhZJFAb+3Kh5PaHiGAYVC6FFnZddBtqoToYkhjO3KQEfHZJSKTeR5pkOhUndHw/6JsVAkVyFoXUqT7iCopzWQbc9Bv779QsqDJgc8zupUQtRxHOfXZFkO8JbJdQihUKz70yt8bmdOttVUyzMoFnb3zkolkoJCmdUhtxbsAwHHU47eqkS8f0IyEQdeodkjyAobUO7MCJl43PraWVIiPhuzih42e9IhcO+qCvfuuzUc6l0AMn5AbcjbgOU5BwADmwrai8I+x7U8xBi9sfBDLKvcxBsmbkW2WXsxxjII7itK+AamD3jD+TJe7jUazHVgzt0PYCE+hxhjt7avqe4yJZuSKRXy/YiJmQPBZAEjV7fqtNbdKPvzVtPTuTDpvSkBSoASoAQoAUrg6AmckKDrO7j2Nwl/2w8FJd+ss1Q+TARddNvTP0wEnPcjYF1a64zHYPI5q8DvsMTsu28Odzf8JCEJMW3Jxc+oqr71l68KbCDbi3C+/CLXrhefxsCoDDXf+jlbWP02QhMTOLLd1l/77tNcKlTII9gbw2xlJIGM6qysFxUKCHm8A9+MxcUKJAGnAARyhgszSvUOuc76D/WU8z+BIKcdOPDBjSje+x0FG2uLJuLuVDJ5nihKasxwEV6Ttd0y5YI/g/aSVvB8qkk4Gi8NOA79PIKjuUkxJeMwn5CEvH3F5//wj8Cb9gd3P/2PiKthstGQtdnt8xviKWkSlkRBybLBrKyst1OIT/iDofNTiWAxYoCRyQ17FVl5z2ut52wG64xoZNPdN8di4Z8y8uz9uvKL3/G0bj4Pgq0/5sCTJaFkKsEIgSjooghxWCZFeVaKGniII8wKgZBk6NHmTV6SZZuwKu5zneNr23oTkiLTQklWxctVCSwlHWZr2bOK/II3IfvSIMRbS1u3v/2oSuzP0cqCDZFkuDCQVOQqDRN3KDUFD+srr9x39EuHnkkJUAKUACVACVACo4XA8Qs6vM/cv/Vfv0sF7T8QVMpGjal8UNDteu4HCV/Pb8SkKCrVZe/LdbqdCRw0xryOeamwb7LEZu/UVF32gFB42SdfBYEIutT52ov8O5ctAQxq3dQbfsYWVr2TFnR4Z0n/h8teZiLOqTJGFhNBpYojNRKyjU+TeNto1FuVxODDAB4+FjGysdisJOZFSWVcmp0/azlYq1hP7as/B1/zzzguLjKCwYFYWZ+YTGoTseBEkWUdgqX6Uc3UX7+YrPtXdbx/31/EUPsMNltWFwPuEJ9SGBJcgVw/+dt/6XbHa3N6n38z7Nh7LsMrPPIs84DIytuSsehkCLvyFSzqEWWGOJapOhEkovFIqEYS5Up5Vv5LWfk1z0PRoq7wezfdmYiF7kaCaZeu8urnY337DSlvw80o3n8WcFIAqU074oy+BTDDoHgwVwx75rA4CQqtuTbKWfYqzRUbRJ5xRbua/siHm8+XyZE9xuu285y8OhoamCIhfX1W/jfuVVRVbIVQqsKx+40XlOGWajl4YnHECGFklMtM07cqtAX3ZJVftX20LEzaD0qAEqAEKAFKgBI4egInJOhc2974bdzbc6OgVDZn51b+BSov2xDY9fz3kwH7/alwQM+xWi/LQTAuheQMZjhBMBwAbfFylfWb/0Y5U77SBy4t6L6hXxDa+renAWO1btr3boNI6bto4sQEjjYUe7YtXS4F7LOUKoMLKczrU3JTG6vJ3qliIinAIT3wEg+poAriwYJkn/PKaCyVl1KZ/5E9YdYzoJkV8+1d/bOEu+UOluN8mpwJr8pU8rXJSKI47Ov/WSLUm8trc1/WV9/zh5hn06xI186/Qaxdo7OaX2XMOc9DhIewWGBkSuYcVCpt/eLW/3or6m6em5KZm9XWkpc4tWpbIhS9LNaz50c4mdDx2qL1cp35RVbGuX2u3pvCPu8ChdrwgcFW8hhU/uxgeNOtd8TDgV8juX6PvvLKPwPqdUbb62+N+ly/QHKuS18y4Ung+HdBxFyo1zkjHvT9HosJZCyc+DQIWf8CpIknAu65HvveZ9Qo4FEX2f4IStVWwMJEd3ftfdG4UJllnvegRml8FmymIs/+Dc9L7kPT5Jw4wGlzPojL81pY/eRuXml+X5k7s+volw49kxKgBCgBSoASoARGC4HjF3TBfea+A+/8NuXt+YFKKTRrcomF7pINgdq/fjcZ6LkPYkGZXJa1D1ixPx4PVIoiU6TW5m4TJs57EBmu/VpL0OCWq2F+YPszzzAYCcqpN/6EjcXeQxNvSOBoW6F/2zMvpULOWYLO+hRnKF7JG2c4gTNEwXtgpt/RcF081FeBE361goupkBjKSyDATJZ1efaEs5cATA75Gv99W9zX9UvEymr1lZf9N18y5UCicWdl1N16X3zg4FxBY35NPe+n98bbGnPjfQ2/C7qbLpI41iVTGfYZtGUNnHXSp2Au3wpgjMa3/MebEV/XN+SGyS8L+aUPQ8rWDZz7Qvfe1/8CUipfpi34T03JtNehIDfq27b91zFP241ypWKn3lryCEzw7/V91PuLRMR/N8Pr9xrLvvlHyJY1efdv+0nM6/oNlsnbcqvO+j0q+u5rGG/kfNs2nxcPuJ8BMYEspTMfhMqbVkLTKkPS2/5AoPfgTzlW8rBa89beEPhlGk7Fie2zkgmZWWe86EUmJbtfM7Eo133wg+fj7vZpWVr9erku/zHOfMEhUNpSoMkLIoQSo2Vh0n5QApQAJUAJUAKUwNETOH5Bh3eb+ra9d3/K2/VDtaBsybJWPAyVF28Iffrs91LB3vtYEQdVupK/MYrkxwGf/7xUJP5jACRjDcWLs2bd+8JXJRgmXU8LuvOyLox+8vRSxIDAT/nebWwCrc8IutC2Z16MB5yzZLqC2zU5s19FVQuDOPCpwX9g3X/EfY5vs0gm8rzSJWPDYjLpKwmKSSVW65fnVZ6zBITyYGjvG7cm/b13AivbqJ9546+QaY4z1rq6IupuvDfh3H9pls76unzOj34NHUEpFumaGfb2fTuaDMxiUmGzMhRgVNkFtbKpi/4M2sm1ke13ve7p67pQl3veYyk+63H9tB/7sGPdBQM7Vj7JgJSPlLof6C++dgMJAOn/5E/3YF/7zYKMqVWb8x+Bycm9gc3O22OR8N0Mr9trLLn4QSgyNjm3fPyTeKD/fpmca8stm/J7VPS910mUq3vrxgsSgd6nOSkMpooZD0LZLSug/h+WeLB7aaS/aSGW2BCnyuodSDIS8JhRMn4mnuBBazrvDVZm+GNWpSqvd/f65xOevmkGc+EKlSnvj6jo1vajXy70TEqAEqAEKAFKgBIYjQSOX9AFd5ucBz/4b9HfcqNawTdpcioeZiuvfD/6ydLvp4J99wGWDWhMsx6FmbNeS+7fNSnu7bwrGuyZhxW69ebJ3/otspzV9lVABgWddl7ikyVLGRAFbtp3fwYJ+bpBQecoDG97+B8Rv3OWYCi/XWWe+RoRdImeDdPcB157gEt6qgW1abWgr9wMKKQI+uy3BOOx2VihfTmvctYSECaFEntX3Zr0df9SRPxH2rN/PCjouldXxJxE0B24VJtleU0+5667ECqO4eZmeYLvKIkEWydIgY4aRc/Bn7JyA5uceP1/D7Cql8zu91a5nfYLVabZjyLO/ET2zBv8RND5dr32JIiijVFk/UB7yVXvE0HXt+0vdzOe5ltUMrxTqTc/CjMe3Bva8rNfRMKhX2N59h5L2SUPgk3bZN/66U2pQO/9Ai/2WAor/ojKf7YGY8z5tj1+XszrWMqKbs5UPe0hKP3li6E9y4yc6PqTr7vxxyqZopU3WZd5UjjIyhhGDjEUTylBoak5kCVotkKuWNG9c/1zCY9rqim34mWN0fYgKrqRCrrR+MqkfaIEKAFKgBKgBI6BwPELOuwwdm9d/Vsp3HijWoGasqxlD7Nl13+Q3P7X78d8vfeJIO9XWWY+xk8rWQNOyRLs2fOTiKvpFszwvfL8s/6ir/7hGoRQ8sv6mhZ0Z2ddGN3xzDMIJKVixnd+BlFuyELXXhTctvjFsN85U2WuvF1TMfM1ZFoYjDg/mBU6sPr/sbH+SSqd8RV5TulHEOjPiQwM/DCcgipWbVqeXXL20yAvCsXqX78l4ev6ZQrYj7LPv+1XYLygFzpeq4z0N90b7dt/iaAxvqqcfOdv4pFWs9e5+wKTPjnAyuUJiHrLpPr99yREvTZR/a3faZXavyb6Nqwe6LXPU+TOfAQxiiezZ97mx13rLvAf+NeTkpjMY2VZN2YEnXPbo/dw7oZblDzeoco2PgIzp+8PfPzxL8KR4F1Ypt1tqpj/EG+zNThqt39f9HbcL2Af1hvNaxh9xb9BY+oNNDZki8Hev0qRTrOhuGANmEpeB5nOG+8fOM/V3vAXDR/2ZVmy/w7GsgYAkEAM6nz9yRyd5YL3oNC0C8Luqp79G55LeZ1TjXmVL6t0FirojuHFQk+lBCgBSoASoARGK4ETEHTdhq5tb/w2GWr6oUqJm7Jzyh6WlV35fmT7y98J+/ruS4LcK+ROfkw3+dzVACAP1G+8MtrXen80EjYhre3VwpkX/gkJs+xfKejOM81zb/vbUsRIQtbUa37KRqVBQYcdha6PFr8UdPfM0FgqbjdVTn2dCDoc/Njk3f3m3VLQcV0KZEmJU/YKKClnUsm8WBIxoDD/01R9zhKQlQT9B9fcEg/03CHx3Kac2Tf+B7HQxRvfqoq72+8LEUGnNryeteCXv/W37Z3m69nxPyjlAAYnojLAaoUvXMIq87vlU791P2eNvx/f/NEr7gHHhULB1Eex3vhEdimx0G0+37Hzn0+ClLDxyqwbTZdclrbQ2bc9cw8aOHSrWsbUZplyH4Fpd+/u23jPL+Kx0F2MQrPbUn7+Q7xt0v6+fRsXpNwtd7GhnukcL+8Thfyd2pzi10VfqF6M9j4Y9zTPZ5Rcf0Qw1ulyK/6pREKDz9n5oBRumSFD0kASZ7uxhESkSCijkkphKJj/p6DG8KbVwBXba997ITrQOc2SV/5yljH3QVR0A7XQjdZXJ+0XJXCGE8AYswBAfqSvc9M5wzHR4VMCaQInIOhcmr79G2+KBzsvk8tQl8FUuIIr+kZtcP8788L+gRtFYGIaS+kqbcXCDQCbcLg9NDHu670p4vVMZHjNntwJZ72ATGc1fqmgw5hJDuyaGjnw5t3xZFSRPfGSP3N57E4iinCozeJueuM3QX9/lVxrewysBR/n5l6ZTtIb3ffkBdGA/3vxWKJKBIyVMrafZ1AwkmDloNDvtBRMeA00ZZFA47tXxkP91yVZZk/utKufQFkTPbhnR76/v+PGsLt1tkKl2Zg9+4bnwj2NpV7ngV+K4e4SEAMyOcdJclB2KQTbduWES18BVbErtuOF3/t9/bPk1opVSRa/Yp54Qyjeu2+S++DaOxGWzLxK+aDhHNsuhG4Q7btWfw/57VepOKZRp7OuhJrvNLq3P3N1Ih76DsiVTYbCmctl1nOafO1r80V365WSv+9iUQKNpNC3Z5lsqyWQ7WLinstiHvt1CTGqT/CqAX1+2QtanX5L0OWfG/M0Xswm4qViTJElYgBQpCKiMrtHmzPtWU3YtAuqldbufZ/cH3M7yw1G67t6rW05Kp7XS18LlAAlQAmMJgLEZzjWF7ZxA91FbnevRmvM71VWX78zEOjWswFvnspW04wQimX6vNPXVNIe7TVGmTAr5zAGiAJAEoADgJQAQ38Mnf6lG0Ojafi0L2cEAR4OV1ZIr1UeuBQHyhgfL9eV904QCvu+KlfvV+E5AUG3kYs71KUxX68NIRzWGorbwTzJ7WnZlMMkAyVJLEpqbU670naOM111ob9OHQ55SuN+j1kBMp+QndeCCid7v0LQpQvRp/q2TgqFvYyubMZB0MzyDFY7aFcE2nbX4FRQm1TqDxnzryKDFkk7pApEor2xPBoOWDgWY5la8PO8POIOxAUAJmjQGLrAOiMV7/rAFg14CzAgj37ShIbB/HYOIWTvKUkFHCZWYpyamiuaYKBRlYxHSwOBNiOf6GdZFYm5LRwQtNZuUE8eILeE9s01brfTzOls7Vllic606PTUZkXt3VWIR/IkUtVpquan++5t31aEA335MrncrzJo2pHp/GCkZX1+KhwtElk2oLNWtSNDeQDX1cmiugELBAcKEtG4wGv1PsFkagfNDG+ob6tBEfKWBfweDVIoI/qC0gZQTxsAcCphoNWW8rmsiaAopIDU2GDicovNy+uymgGqSZoYZV/HpskoGtEIgrpbXVjQTvwEz4jXDh0kJUAJjAkCGD/AOPeU5yd9A7ehSF8xjvsFwVDQYvzG3b+Ou1pLWvduval6xpRnIHtyD3lfJYNaXvvGndt6a7/h54IKxIgAOAkMig5ZLATAEgcIMAASgUn7o2BgAKV/E7vGFx/LPHe6f9O+Dc7Rsc7DaOdG+ofRkPE5vfhSRE0Ai+WQDfq+C6vP/Xd1fvH64mP8fD5uQTcm3hloJykBSoASoATGFAGHo1ZIdtbP9/d2/kbLR3bK5bgmEWNTBVf88ZJw+0Hjod3vPD1l9oxH+LwFOzIWjKXbVy1b27ruei/vUwGLAeEUsDgBCCEALAeMufQHJiDpuLalyAdl+nKMQEIYmC/9LQGDGZDQF39//nyMSP/IBzpO9yWtSE/goH07PninlxsiJheQEAOIrBcgX0IQMCkeLIyx4/Iplyy+qPKcF3JQzjHVrKeC7vjWAr2KEqAEKAFKYAQIBBo3Gn3egR9FPD3zKqfafpcMeH7V09KVX3T5zZd0bNoE8Uj385UTql+BYvEd4spCuvDsntUvvtX25nVumVsAhiG6DRgsAoOICOMAY2IGYQCnBd6xdZpU9CZ2wMHfQ0Js6PeXC7uvEnzDhNzhdoaE4rF16fDZtG/HB+70c0MgMUMWYpwElog6Iu6SPJjA0HHVxEsWX1I+hwq645teehUlQAlQApTAaCDQu2+9WYoHb4r7HecUVRjvTwb673Xb+wtyLr3m0pgzauzY+fYzVdWTn4I9/PvohkFB9/Suvy9/u+uta9xyr4ARD0hi09Yvss1KRBcRcRgxICIi7I7CjjG4E/uZ2hr692fCLiPwSLQGEY9H/j1cRAzt9P6f9o+K/+nqW+a+X9fJEe5bhv9x8RtlfUsLOLIucRwYnASEGGBTcrCAqeOqmksXX1RCBd1RvR7oSZQAJUAJUAKjk4CrYYsm4eu83NfXfrtBx7yjV8M3BrocRqFw+l29/vBZCVfb9ZNnX3Az/H1/PXrgAYmMYuneZ19+q2Pt1W6ZT0CgAIz59NYo+cTkJGIZw2kxR36O0UD3tZC+RPN9pdY4mfc9mpmjfTsaSv/3nFPBDQFKW5FZDMAxKUCQBIlYlVMysCJLx8LqyxbPpxa645tAetXpI7Dt78unCxjCJrPObr3iChKggTOOzqevV/TOlAAlcLoIkFQlzl2vlQf6O+6Up/xVWl4s7Xd75Ly5eGcwJmXp1bI9hTO/8XvQzHBn3iueqH1ixXr7pkVuPiQwMOgzl2CltM+cTBKBFXF6i0tMb3PRgxI4vQSIoANMQj0AGJQCBiVAIuIupYBcJqdj4YRLF88vOZ9uuZ7oNGGMUUtLiyyRUKi4aIQBzZFbDA6dooEgDP49eNHhSzMnfO7Bz7d7FKd8oSNfdgW5I3l8+HOfv2nmGYsgSGq1WtLpdGTLgkRPp39OtZjas+r122XJpMLndjeEE2KfbVKJy1ZWFo5kZUUtFkssE8F85FmgZ1AClMB4IUAq9IQVHRWB1sYrY0H31EgsxsYZRViZZWyeMGvBK6CpaBqe0mHx7iUr1nduXuTlIgIDMsAYQYwXASMRlKIEHBF0QETd4FYpPSiB00mAhMNIiAWR/MZxQBAHQAh4UQk2Jrfj2qrLFs8vWfRCDkI0KOJEJqqurk62Y9++km2btnwjEgpo5HJIm0KTaU8NEmZMolJSaRfbwYMf+sZHMt+JKHMOCYwfPAbPRIjFRCyy5FvjsOfIY+R58qjISMCCBFz6UgZI7EvmufRfxCRLfjGZNkg+JfIIC+RNLP1uBSmQmDgAIwFD/i2xIDGkLZKKiQNJFDEDpEAunxAERUQrCGG9xeLLz8nx5BUV9Wm12oHq6urIsea/OV7muNVe3rZ776yu1jYrksslvUnvZiUcl3DKb7HkOsz5FjtUV/upsDtewvQ6SmDsEcD2rUpQBguBExLA8WFgVDIQFbG4z5UFiGXkebPahicafmr/C8vfbv3wGh8XFFhg09uecRanxZtMwmlBh5GUjiw91VufY48+7fFIEyDBOSTCNS0rQEwHRRBzHZtiwSpZOq6punLxReVU0J3wPPT396uXLl166Zo1rzwUCASsPMeAhKX0N77PBNpnoe8kQ87g8XkBN+jtmvHCHHTP/eyxzFtK+vHBhtPplNI/Q5mViDtv5rrB96DBE8kb0tC5gymY0l85UVpsDt4Dk2UyFBo/6BY89BT5RiBJwCKE5TyflMtkIYWgCJmMJrfZZBrQZWfXKxSKnRqNpnnmzJn9F198sR8AEqfCaocxVoWbmsoaNm0uDg+4K1WCYDSazdGwmDqQEKHZZs3vM1bme6H/ERGxAAAgAElEQVSoKH4q+nPCC4k2QAlQAsdFgNSt7jv0TpUY6f9hbk7uJmT75jvpL76uelUo4L7C63bW5E+Y+jhoKj7bct31wktrOzdc6+H9AkdCW9NphQdzfbFka4v40aW/EWfeP4+ra/QiSuCkESCfy8RqnPanSysBDGwKgRVbOq6ZcPni+eV0y/WEYTc0NGhWrFhx5Zo1ax72+Xy5LMuCREx04+hI52Yii0mSQBSJZRFjhmGwIAh+s9ncmZeXV5+bm7vPYrHsKi8vP/id73xn4FRZyNJv3B0dllBze2VTU0Nln9dr0htMyKjN8kqBWJtcTDQUWib2wvXnxKm/3ThalHQolMAQAU9rbZbf3X6Ny15/67Tps+7niy/dRJ5qb29XqOIdc9vrt98/bdbsO/i8j/YjNBgU8eTOf7z4btfa67wyr8CwJHIw/U0UMOKGBN3QF+LDX5wpbkrg9BNIG2fSBhlmMIAnhSEXzB2LJlxBBd3JmJ6vEnQZEXQy7nG62sAYA8MMWhTJ3+QggjUj7shjyWSS6LtkVlZWpLS0tNFms71qMBjemzt3rv3yyy8PnEJhxwB0y8EZUTV+uLcyZHdcwsRThVqtdj/IFbv747EBc4nFVzp7tgcsluip2iI+XXNH70sJnCkE2us25nCRwG0JT9fZJRfM+QkSpnQPvmc9wEQ6L7TU79jw7OQp05fJKpJvZfLQPbnzpZfWda271ssPCAzZagUMcUS8UJi0oCNeKkN2kDMFIx3nGCBABd0IT1JG0L3yyiuP+Hw+KxE8GfEzwrce8ebJOMh4iDgl1jnyQ/4eLlYz1kgi/BKJBAiC4CorK9tSU1Pzr8rKys0LFixwlpeXE+vYKT2w3a6Edl9558G9s/pc/WWSIOfVZmOvXKHYEwqGm4sNuX7dJFsUyspOyRbxKR08vRklcAYR8Nu3Zof6Or7n76z7duGEogcFMbwLlNkY4g5Fb0h1dner/e6ps+be86/doY9uGMpD9+yulS+/2bHuajfvEZi0n7KY9k9K534jW62YuMmQwq5HmYfuDOJNh3r6CFBBN8Lsh1noDgu6jPAZ4Vuf0uYzIo6IvIyoI7+TyWRa9GW2msm/iX+xyWQ6VFNT89bZZ5/97qRJk+oXLFgQPF1WMdzSax5o7zyrp7V1RqC/X65S8s6cXKs9xmJHMiEO5FYWBjTZ2SEq7k7pkqI3owROCgGM62SO2vfOCvQ0PaBXsC5enXcI8TKJiTh1Lpd3Uoy3KibNuepGyD6rO+NP+/yny1a82r15kUsWEDhGBFZKASMRX2IJJDYJIin3jfkhUUfDXE/KRNFGTpgAFXQnjPDrGxgu6Px+/2EL3XjYciUijfjMkR8yHmKFI4IuI+oImYz1LvN3xjqZSqVEuVzumTx58o6LLrron9XV1esvvvhi1+kKUCBuf9Ad0EEokOdpPJjbXn8oJ5iI5OvMOUJOYVFPMhU/EArEmidMr3JDdTVJyULz243wa4c2TwmcLALY9YYm7Os7t/fg3gv9ITyTY0AuyONhXqH7tHD65e+DNWc7QhMTmfs9vfO5lf/q/mRhvzwk8EgEWUoEjug5hCHFxiHFkOLnHBV0J2uCaDsnhQAVdCcF41c3MnzLNSPoiIVuvGy7Zkae2Xol4yICL2OF5DiyLQGQSqXSgo/8eyhwInNpwmaz1V111VUvTJ8+/ZVLL72URJqd1qiRtLhzOhXBYFDo+mhrsa+37woOsZN0RtNulc70vicp9hdXWgIa86wwFKWjdk9rf0d4CdPmKYExT2AwnVM9D6GUDkSlGhJJBngmBTpdGFxsFEymz6VWevrg31e+2v7+QhfvE+SQAplICp3L0tH/EpsAERHtR/yFB32G6UEJjAYCVNCN8Cx82ZbrcAvWCN9+RJv/YlBExl8uY60j/yYibrgfHRFz5Mg8Tn6TwIjc3NyW6667btm11167rKysrH9EO36MjePaWj7Y5yt2dNovtPc4pig0GpRfVt6qMZv3x6Kh+txEwA1XXEHSnwwOjh6UACUwqghgvFYebw8VSTG2OpkANSvjQQQFSCyHQExg3YTyNwFKAySQlXT80T1/W/m2fcNCUvpLBiTvHAASyZdT4jNMkkOQJMMk6nVUDZN25gwnQAXdCC8AIuhWrlx5FQmK8Hq9ORmL1XhLXXI8GInwy1j0SFJPktbkxz/+8UNTpkxZO2/ePLKtOeoOXFeX7bT3zes81HBu1BvQZ+u0HRXVVQ2uRKLOH3Q7anJzg2iU9n3UwaQdogROAQGShy588IXqUHfLfdG+ztmJSNLIydRcBCkicUACq0Ri9dz5M2XWaxsPl/7a8/KKtR3rF5GgCJa4k2AY9Jsj+dQlLp10HTPS4A9NLXwKZpHe4mgIjBpBl6lwcDSdHkvneDwezVNPPXXV6tWrH3G73ZbM1uR48KE7GfOQseIN8Yjk5eWtvemmm+6/7bbbWkfrVmZ6S9bn04LTafM1tJceqK/7ZigaLjAVFjTkVpa93LRxY7Nt1qxkWSiUQkNRcyeDFW2DEqAEjp2At32jLuqs/5a7tfaOSVNLVqZCYYPX7ppgqjn/+YCj80pf0H6+Zd5Vl8q1V5H3nLSF7vEdy1/eYH/vah/nFoBlQEISJBgi6BDIRBmwKSLoRJBYKuiOfUboFSNFYFQIOrvdruzq6tKEw2EuHifZfo7tEAQBjvY6URS/tlKLXC4/YiWXr7sX6Qs5IpEIkLaUSqX6ww8/vGTNmjW/83g8BvLceEwufGwzNnj28Nx1xMeOpDWRy+Xe6urq1xcvXvw/NTU19uNp91ReQwp/Q29vdswbnGA/dOii5oP1NQLLhCZOnLCRNeVsjyuYdmtbWxyuv146XQEfp5IHvRclMNoIuOrXWeOx4M+jrs6qsnNrbo8HvYt6mzsvKZxzzXdjzg5LYN/7i7MnVD/MFbZ/mkksvHjHi8vf73rnGq/MIwCDQGQAYqQqBOJAJrJpQUe0H6aVIkbbdJ/R/Tntgg5jzG/evPni11577Ra73V5JPiAZZqjWymDtqq86Pif80DCT13Br35d9iJJMt8Ma/dw9juZD92usiYf7RO6RLraKkBQIBNR79uzJlclkZGyHAwbO6JU3NPhMFCz5TYRuLBaT1Gp169VXX73krrvueiE3NzcyljjhNXWyRE7osv07tt7i6u1TG3Jy3sirqdlnKJvQopDCfVBWRvK20AjZsTSptK9jmkDbgfctnJS4Oe53TSu7oOQn3m73Oa31zffMrDz721E+yvXv2fiE1Vr0smx69huZxMLPH1i1/M2mf1/j4YmFjnwQIYilhR0DvISGJRYe02ho58cZgVEh6NatW3ftkiVL7u3q6po8TMyNWdREL2a2EoeqJUAwGDycwiPjOzZmB3gSOz48fx1pdiiHXVSr1W5/9NFHH/nmN7/5PkLpkLIxcwwJfg04HDUddYdmdh9qNYXdHsgxWxOVs2c6FHmF2yBH3TzWxjVmJoB2lBIY/o3dble2dh+Y63V33TFz1sQHHR3NnSG//89M2IHlLAPhFKqsOuvimyHv4wMZC92yXS+9/Gr7hqv7ZX6BY8V07VaRWOQQDG61YgkYYIHBNMqVLrbRQ2BUCLr33nvvmscff/ye7u7uqTzPH/OW6+jB+VlPiDDheT6doiMcDqe3YOPxeHqbMVMeazT2+1T2KRMlm0lATAJGyN/xeByrVCrPzJkzX126dOnvTSaT41T262Tdi/jabdq0iZlps+nlQbGwr74hv+HQwUslBhWVVFVsNefmvayFeAcNojhZxGk7lMAgAdzergCTkAWRgTCYqsO+jk1ZbDw5UWM0d4Ah1R/p7J/kbqy9BuOkTWOZ+L5+6px/IfTZbsDST/+64q3uLYv6ZUGBTScWJqmmSHg+Tuegk4AKOrrWRh+BUSHo3nnnnWufeeaZe7u7u6eMF+vVkJUuvbtL/MMiEZLmaLBEFhF5mRqoo29JnNoeZRIRZ6pJEFbkEEVR1Gg0h/70pz/dd911171zNFvhp7bnR3+3tMXuFWCgZBfT0t+vM6pUE9qbWq4a6HFWqJWCr7Sk5H1zceknkGtwgtUaG63BIEc/YnomJXB6CdS++7/ny3jFHTXllU+CWr8/ERQviod852ks1keQaboD4zUstKhVQaWM1yTZMBTNi2dSlpCeP7Nn2Yp/db6/yMN7hypFkGpfJDgCDfrNkYo4Q/+d3pHSu1MCnxEYDYKOq62tnbd69eofOhyOMrLlOorEzpf58H2dBfGL/niSKIrMwMCArq6urjSVSnGjaGyj4nWQcWfMVJkgncqIeo7jImefc866v65efVM2Qv5R0eET7ERa3O3axdV/+qlcnp2n13P8go729vmhaFSt0Ot2FE2auMtcVXQIvNZeNHFsbTWfIBp6OSVw0gh88vq9Fyo59rfTpk58AoRsR9jefa3L2Tu7aM7cP4Iqpx3S1aM1GOQJRL4+AhSSsl/puoTkeGLfSyveaV+7yMP5BI6RgJEwSJgBjEh062BAFxV0J226aEMnicBpF3RkHF6vV3fo0KEcn8+nJP9OpVJIJpOdpCEefzOSJH1pUMYX/fxIdCbHcZ87NxN4wXGcsGXLlrmrVq36r2AwmE22FcdblYjjJ/z1V2IEWKvXNj6/bNktc84655ORus/pahc/8ADjnDFDwSp1ObycrXb3ufLbOtoLcCKpyM/NbS8sLP9YJbc2onPzo6erj/S+lMBYJNC64X/PT8ZDS1Lh7pRaDi42ES3gknETJ5PvRwpDMBSTMMsyGFgZSCgrVTD90v+CvLN7PstD99KKdW0bFvk4r8CwElFw6W1W4kMnpiNbSQITBhii7uhBCYwSAqNC0BGrxaZNm9i5c+eOEiwnrxskHcuyZcuuXL169V98Pp+FCDqaVPjo+IoggUwp773lJ7c88rt7fvvo0V019s5K57Xr6JC1HDokS8lkOVkJOMvV2XGW19VnkMnkruyCou0FNVO3KSeVOkkC5rE3QtpjSuDUEgi2rDcj0X2p5LOfHws4bAn/QBkKB/QmS159BGlDIFMAiCkGMzybBG3KVDT7p1B8btdngu7FFevbPljkY30C4sgWqwhpSYcwySkMpNYfEXMMjAuX71M7OfRuI0ZgVAi6ERvdKGg4UylizZo1j/h8vpxMDjqaWPjIk0MiyViOCdVMnvzGu2+/ezNCKL1RMp6PdF67XbvUDc12fTzoV6k0ctNAf//0iHdgQpZCFS2qqKo1VE/+FLQKO1it0bHsWzie55GO7fQSSPvItenVsZgjS4z79Yk4Pgfiiel6s+7vwWDcI5PLABCLEohBgFVYw01sRxMnHo6mf+LAspfXtmy42sv5BWCH6oFJGAbtcUP/TruHEFvdEVOXnl4Y9O5nDAEq6EZ4qr9YyzVjoaOC7mjAY2AZFDcajJ+s+ueaW6qqqtqPdBUp80NiKsa60Elb7cgnx6ZN/NbaWq0gCLlZMtmsSDA0IxiLI8FkPlgyZdJedVGRA0wmYrkLH4kNfZ4SONMIpH1Wu7cpQOJK4hFvsbzK+glAzf/xx/1iINKj+59evr5t0zUeLpSuFEGaYSTygkSAMJsu90VqugL5oYLuTFtWo3a8VNCN8NRkBB2p5erz+azEQkd96I4OOvnyi7CUVCgU+//85z//+tpvfWvjka7s+nj7Qg0nR7os3Xao2+kaL6W38MaNXLfLpU2Ew3msVlsWjsXy3b0DRl4EtdmYYy+pnvAxRGv2oXl0S/ZIa4Q+f2YRCBz61BCK9l7v7Wo8u3ruN/+AdJPbjkTgyfqlL61t2nCtmwsJmGUBEec5icg5sslKalAT6xwRdNRCdySW9PlTR4AKuhFm/UVBRyx0JG0JtdAdGTx5r8QkTJhhmu/6z/944Fd33/3PI13VuWnbla37Dpwf8YZStoLclvyyok+zrYZWVF4+LrZr01uyjY1C0/792lhcsmQhpiruD1Z4An59igVXXkX5vuLJE3egkpK+I7Giz1MCZwIBX+dmfaiv9duBrsabJsydfx8Y5n9wJAv+E/uWvLSu7YNrPXxQQAwpFTHoOJeOckUkuzAhR6x0dLv1TFhDY2WMVNCN8EwN23J92Ofz5WYEHU1fcmTwDHmvJKFlAN3X33D9w48/9cSSI13l2FhrbG46YBV4mYWXxNlhh71YiaEnJyfnPeu02S1QYAiCxUJ8z0i7Y/ZIbyXV1/Pg96vbGtsNgUjYJMm4kngifnbI7VLoFYq9M8+e8x7UVPSDXh+mwRRjdqppx0+QAMZ1skDtx1ND3XV3SlGP3FY+/TUA1gmcAgA4SIECOMuEHSh35uEyg0/sffrl9e3vX+1j/cLgezUDEgm7Rwzx50i/KZFwCBrjeoKTQy8/qQSooDupOP9vY8MFnd/vz6VBEUcPPC25JMAcx/Wdddasp15949WHjnT1UNkt5Ny1S+HcuzcXRRPluXptWdgfVHUPDLCcOstTUF5Vb5tQXA9lZe6xLuzSdgLib7drF9vQ1aUNeTylcsRW6ziupKfHjiLJWMhUUtBYc+68OigpaafC7kgriD4/3gj0121UM5GW+b6WT38tS4X1jELvlDAXSZEdAKSEJKvFhVPn/FJRcr79cJTrvudXvNe6fjBtCSktjhGQJFYSw0CK1OMmPnVU0I23pTLmx0MF3QhPIRV0xw8446sCAO6K8vJnN3286b+PtbV0CaCenuz2Q4eMYbm8jOP5ktCAR5UMhAf0Gm2XuaKoLXv69E5kNoeOte3ReH56S/bAAa27s9PS1dmZpzFm16RSksXR7hQVDNdSXFbstE6dcRBV5veMxv7TPlECJ5tAe/tGhRmlJvi7939DiZM4KckAGD5dvEtCMiQyCmwrqHgZ8mZ5MoJu8e6/rVzf8cFCL+cVEMlDR75ZYlLLlQUJBq9l0v+nPnQne75oe8dPgAq642d3VFdSQXdUmL70pLQfMiayDjylxcXPffLJlvuOt7W0Fcvr1Qzs3m3p6+vLkyVAL4iiqtflVCUQlufkF3rM5aUHVEVFLeNB3A1ZKmWxvXutzp6+/ED/QK6WQfJYPKlx9vfpZBpVavLMqfu1NTWfglbrPZJP0fFyp9dRAqebAMYbOQgXGUEMFAJPikGk89eT7VYMJCE8eUjoO4jQuYcTeD+5/x8r320mpb98SuCI85yUjmwlm6wYuEELHSJpTGiU6+meX3r/zwhQQTfCq4EKuuMHLCGAJJaAYzlPSUHhc9s++eS4BV2mF2lh190tB0dI6G1r0HQ01mfzWRqrTKmqDPkC+Ywodptt1s3FNRPaITc3AhYLqa0qHv8oTu+VQ8KOhy6/ChoPKusbmnQ9XqfVkGu1ogSeGvcEZFlqzc7imVM/UkwqDYBOR/yIklTgnd55o3c/eQRcrgZN0tk2392649u86AYWYcBSAvMch5IpGS+CIV41e/6vwXaOI7PuH9m1dNUHHR8t9PEBJRAfOrI9Syx0TCaxsARMetuVJhY+eTNFWzpRAlTQnSjBI1xPBd3xAxaJoAMi6Fh3WUnps1s3fXzMW65fd/fh/nY9W3bk41hyikajKpAgDr6QP6HQqgOm8pLW/MmzmsFk6h8n/nYktx3b4QN1V8vB6dm8MC1LqdF39XT7ea0yZSwt6MorK9grnzSJZM0/XNvy+GeRXkkJnF4CuL9OPdDXPTfcc+C7cuxDiE0yIMZEFiTB54tNk6kKAwUXXHYF6KYdrhTx1N6/rlrX+uFCLxdSAssS57nBShGMCJgh70oiIOCAwezpHRy9OyUwjAAVdCO8HKigO37AxEInIgkzCPXPnD7zqXfeeOvB42/tyFdih0Pw796d09PVlRdjxEKlQlmUiIuyRBD36rKymwvLSuyyytwuRCx34+BI+9vtacl2HqwvbG1vtRqLbOWxVNIQdA/4BZZpr6go69ZYCtrhrOoBGkwxDib8DB0CWeeh1q0Gxt+RL8hiZK+UhbhLTEFc5Qkwl4XiitklZ1/0I8ia3JGx0C2tfW7lOx2bF7r4kIA5IuaIiS4JgEjKKREwloZy0lFBd4Yuq1E5bCroRnhaqKA7fsCDPnQicVLpWXjFlY8899wLTx5/a0d/JfkACO7apQ/12gv77Z4CJCKtihc0vqjP5Ar53db8nO1TCgp2o3nzxk1dVdyM5bHI/txDOw+UxGMxm1EuUycisbxgJJySq+UNGqN+cynLOsZLouajXw30zPFEIGOVTyeR2/UcF7bYqlr2H3iwsmbmw4r8+Z9krPBPf/rsyrVd2xf2y8KCxJNgiBSAlAQGScCm4yDI/xDJLjye8NCxjHECVNCN8ARSQXcigDGkpJTIMNDyqzt+9ft77/3NyhNp7VivxWvWsDBnjgI6XOrOxoO5To9nChJkJSzHST12e7dWpXZVV9e0WaZNdIJoDYMN4mN9WxbXYRnondrgnvrsxj37JyC1okqRlWX29PcP4FjUYbbmNBdOnWRXGgwBiMWiUF1N/e2OdWHR808pgbTfbN9+JSCXGiAMoAKASBxBKCBPeILT9jf03F0za8H/k+8NbMx8YVm8+9mV6zo2L3TzpPQXJhVrAElSWr8xeNBiR75wYppY+JTOJb3Z1xOggm6EVwgVdCcKOJVkWXbfo48+etcNN3z3oxNt7Xivxw88wMC3v63y+Hz5bXUNZf39/WaLPlvFMzz4/KGY0WL2FJWWdQglZR3IqnEd731G03XkgzBcX2+2N7VVOQ415mvlvFat1iB/IiGJLBvNL7A5zGXFHfLs7J7xEBk8mtjTvpw8AthRK/TZu2b3t++5OoW9kJRJwOEUyhYRyyOFIYxVXMXMS+6BkjktmS3Xv+xfuvK99o0LfWxA4BACVsKAiA8IQkBiW9NGOhJcwQzGvtKDEhgNBKigG+FZGFb6K10pgiYW/jzwTF3bTOUMSZKA/E0eT/+NIK7VZn3y4ksv3XL22We3j/B0HVXz6W0bp1Pp2Lkvv72ltTQpQrHZaslNSinRHwx0G9Xa1uqpU+2QW+UAE5AqDWP+PT/tb7d5T3Z9y8ES14C7RK5RlwhKlQonkn4Fg9os1pxmXVlhNzgcvvG0FX1UC4KeNKoJ9NfVqVGsbd6Ave5WEfsgwQHwkAJdUozHQlK9tazmY9U5ZLu1OJYZyCMHn135TtvHaUGnIIFZIslDR3ZZSbWIdFa6dAmwdBkwelACo4QAFXQjPBEZQbd69eqHg8EgFXRf4J0RdKS2LfkhdW6J6E0LOjGdsiRcXlH+9ocbP/wxQuhwnqgRnrajbp4InXB7u9FZ1zihs6OtlEtKWlN2NhuPRDU4mejPKyz82JII148n3zNstyu76ppLetvbK1LhiNWoVisSGCnDyWhMqVHU5ZaW7jPNmeM8aoj0REpgBAmkv4z0tRqSSVcx8FFIO74mk6CUIAUqTS8YunsRuuFzqYke3fPsync6ty30cEFBgZLAiWK6CiEp6Too56R0kmEAGhQxglNHmz5GAlTQHSOwYz3d5XJpnnzyyStXrFjxSDQatWYsdMfazng/n1jjiKAjBxFzmb+VCsF12eWXP71kyZP/M5oZpD80BkCAnibtgb21Od3NzReYjcZ8pS7L7WxtbLKaTN7SsjK7vKqqD3btCo11gZe2UnZ0yCHGqwaaDhgbDx2agTk0RWvIRtFQtCfg9reXFhY6S2omd8OMCSRx8WHrx2ieR9q38UEgvT5bWmQBRUKl5Q1xlJMTHgyI6JAn6j8p8XfvqfbGIiqduaLHXLLgAJhfcyH0wOH6zk/tfn7F2x1bFrn5gMCyKUA4lS79BYgBlpjqSKJhaqEbH4tlHI2CCroRnkwi6J5++ukrV65c+UgwGEwLunSCyrT9/sw+MsKNiLfhljoi7oYOnJ2d3fLQQw/dsXDhwnVjiRbGmPfv2GE7sH37+WIgYCuyWo2RZNznSyZatHpjfdH06X0qQfBBUREJpBjzi4GM17NzZ05PW9skd2dvtcDJzTqdXookJXsKoFmTa2ipnFLlg4KCwFhO1DyW1uCZ3FdcVyfrSraWRwLBswz51XtNRVP3E3NauH1jdaht+03xQMd5okzGpmTmPrmmfG3B7AXLEDIFM8yW7lm2Ym3rh4sGeJ8gylKD1jnMAMIscBL5jQEQsdhRH7ozeZ2NtrGfdkFHvjV1d3frN27cmOvxeFRMuhLy/z0Yhkl/6EkS8Uw99iNz/Ym0cTR3FUUR8TxP/MBwKpUCuVyubGhouOCdd965IxAIGIh/GPkZJlqOptlxec6X+c8RcUf4DG29RmpqatYvX778l0ajcczWHsXt7brgntrzDza31Ig8L+gMpv5kCkekcLzXqMtqk+lVndYrr4giGPvCLm1htduVvmZHhbOt/SyX229TqgVRLvBuiIdDasS15RSXtqkuPt8xLhc1HdSoIODr3Kx3O+2LvP0DC/MnnrXEXDJ7Y6B7W1ayt+u7fQ1b7lCoUrUKnaXZF5FNkVK8bdK5538bTOe0Zr5cLdm9bMWG1g8WuXmPkJSlIMVIZKc1nUyYxTwgkRkSdLT016iYcNqJNIHRIOjYHTt2nLtmzZpv9ff3l7Ise1yCbWg+09cOWX5OidWDCNKh7cHD/c5sF0qShCVJYjwej+ngwYNVyWRSPqx/Z/wSzFjmMpa6zLYrsWImk0lRp9e13Pqz2/70X3f8x8tj3aqT3u4JBPTgdtuadu+2Odu6pmbLBJNWqfT09rsOcQqF3VyRb8+/6irXeKjQMJTvSx5rc5p9rR3FzpaWCYmgryxHn4WjAF0tXe0HzAXFjlnzzu1E5eXxM/7FQAGcVALYtSXX2dH6o94e5/RpF1z7O8guaxiofbks0Nt1d8jfb5186ZV/AFlRa7zLPr1134b/qZg68dfchO9uyaQdemL3shUftm5Y5OU8QkKOQUSD266k2BfGSpAwn451HawKeEo+ak4qH9rY+CQwGgQdt27duqsXL158b1dX1xSGmOjGQeTQcLFCLHXBYDAt+Mjjw/3FxsQzjCkAACAASURBVOeyOrpRZRhlIlszYpe8QzIM46ueWP3m8889/z9FRUWjIrr16EZ15LMwxhx4PDmwv6mqo+5QdYfDbtbkWBKsQt4VDPidRo3WZanKc2UbbV6orot+0WH7yHcYXWfgNZiFs3waCPbmew41TKhvba0IJRJyQ0GuK9TvbVUlcKCsutqTPfvcXsjTBBFCidE1AtqbsUYAuz62Ojrbb3R3d1xQM2ny0yA5OvxdXXOcA5HLLaWTV+ln3vIaCY2I9nya59z26rOFE8tfYCfo38q81h7fs3zlxtZ3FxJBl+IRSKRCBI6nK7emQAUiyIBNJzAhIRZU0I219TFe+zsaBB2/fv36q5csWXKv3W6fSix048W/LJN+IxaLEUFHrE7p7US65fr5lxOZ70zaErLVyjBMzGAw7PnRzT969D/v/M+3xvsHPMZY3r1uXWXL3rpZOJUssZiNMpkgcyRQ6hCnULbnllS51dOmhQDGfuLiIdHOODdtyu5r7zrP3tw+K1dn0Flz8iJuhOt4hawxKy/bYZ0wwQd6fWisW2bH6wfHaB8Xqd/a3bHj4nBf5+0mBbgwCrmZkL/Gn2T3FM397v8i0xwnxrW83x6f59i6+qHy6TP+kyv/4WEL3SN7V6za1PL2Qi/vVYosBwiktKAjXhFJJIBI6riCBCxQC91oXwtnUv9GhaBbu3bt1c8++ywRdFNOcMt1+NydyNbtCX3lGhatSbZcIR6PE0HHELFCjuEWqTNhsQ0PevjieIdtT2fYiIIgdE2bNm3ZY4899kJRUdEZlf4Cb9miaW1sXOB09c1CPMJ6k6WXEVR+AHmvXqZssmgqnGjeZ/myxvr6wbW1fGggVmFvbLq829WXa7bl+TUWY28sHPULiKk3lOXaNbNmkSjZw5EyY33MtP8jT4AkxY72bMoNdjZd6ek88E0ZTmhkcr7ZVj5tDUy++UPiK+dw1ApsyPODvv0fLayZd/FtkD2nO+ND9/jel1a/3/ruVV7Oq5Q4kpqEJBZOpStFpJAcRMwCA2K6FBi10I38fNI7HB2B0SDouA8++GDusmXLfuhwOMqGLHQnIsbSO5tHN/yvPOuEBF26AwgR57p0oHs0GtV3dnYWi6LIf524OcE+j7rLvyyK9XOKe2hrfXiACMMwfpvN9u4f/vCHP1988cV7R92gTkGH0luyfX3ZEbs9r6WuId/d3TNDUArWbL2hKZSI7knEU115lUVu2yWXkIjRcVFPllgpob/f1ru7Pr913/7cZCx5cWFenj/Bor1On+uAsSS/z2Czua0zZkTHQ1TwKVhGZ/wt0qmEgj06CLoLIZVQAqt2QZ6iK5NAmERmu50fl2njbBZflLd3eGLhxXv/tuq91g0LvXxAKXGDeedIWB6JcsXAg4RJ3kwSJUEF3Rm/0EYRgNEg6Ij4Unk8Hn0kEpHL5XJi0TpRQXbaEcvl8rQoDIVCqtWrV89/6aWX7vP5fMaMoMtsMZ72jo5wB4hYy2ypkmAHcgxP25L5e+i5mE6n23brrbf++c4779w43rdajwY93og5sHSa/F0tE9uaGmb0+/35muzscJY2qznoDh7Qs1p75ZxqP0yeTPzOUuNB7GCMZdDYXWXftuP8ffX7qpX6LC67wNqHxeROXhTrVWq1u2TatBjs2ZMa6/n8jmYN0HNOPYHHdz+78r32jxe5eb8SOGKZS6VLfyHMAWAuXTUinWQ4/Z39hL//n/oB0juOSwKnXdCNS6rDBjWUWHjhqlWrHolEIpahCM7DPmPjefyZ6g8Zn0HiQ0gEHGGQqQoxzKcwbjAY6hYsWPDU448/vpz6Tn35yvDX1WX3NzUt6Gm1X5H0h9iCHNtutdG8z8+jXqNcNmCqKohCSQmpqJEcD+KOUOir/aS0YdfBn8X7BkpyDLqDGkG7OyGTO5BCGMgpzAlobLYoWCwxumbG87vJqR3bY/ueWbGubesiD+8XGCYJLCQBSyQIgqi4QUEnkR2GcRDAd2rJ0ruNJAEq6EaSLgBkBN0///nPR7xer4XkqDtTjoz1bXjUMhFwmWoZQ5Y7kq8vptFoms8777w1f/jDH1602WzdZwqj4xnnYCmjkCFm76juP9BU2dbZrgcZwray4pDOYHTHk4lOPavoFMrzPKh4fPjbpbeh29qKw/X1s+rqG3JDybg825oXN+bm+jm5opuLJluMBnUvnH02qZ37uTJOx8OYXnNmE3hi/1+Xv9W2+RpS+otjRGCxCCCJaf2WrhBBksOnS3+N+c2kM3uix9noqaAb4QkdquW68LXXXnvE5XJZyJYyOc6ExMKZLdYvjjXjW0fSuUiSFLVYLPvmz5+//Oc///kbFRUVzhNxgH97xQq9IhKR2cwTIpVXnRcZ7x/uQyW4sgb6+8s6auvK/T09NSatLq+otLgzKOM29gZcDTazOWDZti2KHvistNEIL/sRbR5jrIDOzuLWnTuLWg80VKkZrjo/Nz8hN+i3+5PxWl6OnEWL8sMAM8bFFvSIwqSNfymBxfv+9uLbbZuuc/MhgQc0VO4rdTiZMMbEfy6950oJUgKjhgAVdCM8FcRC99RTT121atWqR8PhcHrLNZFIpK1U4/0gW6xknBmLXGYLlgg8URQllmUjNpttz/z58/9+++23v5mfn+85USbvvvjibbJ4YmKxNb826g/UCkneUWSZFIVLy0jwgDRetiG/jFPainWw3eBrOlTZ3dB2YV/AXZpdnOc15+dv6XHYdxqzsjwlEydGobpaHA9CNy1mXS4VHGrNbz1Yf3ZbV+dMhT5LZSq2HWTV8i1Rd6DdVF0dss6YQfwLyZips9OJvsDOkOuX7P77P95u33i9WxYUEMMQx18ATAQd2XbFgNK1XAetdfSgBEYLASroRngmMoJuqJZrjkwmS5e1OhOOjL9cxiI5LJFwXKlU9peWlm664oorXrjzzjsP5386US7kQ77tzbUzOg813ZQIhSyFNtsmfW5unahW9WAVP+BXq4PV1dXjxr/s63g1r12rjQXjV9kbm65l4wlZRWnZel2+bX9MruqXx6UevR4iaObM5IkyHy3X440buc5otKa1vv6GZCRWk52ta7AVFGzDSmVbHCFHcWGhD8rKyNzTFCijZdJGaT+W7lj6j7WdW64bkAVVSZkIIvkuQPJlYgS8hIBUAsMIpwMj6LeEUTqJZ2C3qKAb4UknW64rV668imy5ut3unEyAwJkS5UpEHbHIDVkkcTKZjJrN5r0LFix49frrr1973nnnkfqJJz31BsZYAwcbag7t3D3F0euoSiFWll9S2KUzGj9KRZlDoYgzXF1/fQo9ML4/3PEDmIHru3XxcGCWo/7gxOaW1nJOUGrLq6t3Z5ktHzsPdR6qnJIXgxnjZ3synQLlYHNJV+P+GR1NTROTWNQbrdY+Y37hDuC4fcmOjoGioqIUzJ1LrXYj/P43Vpt/ZtuSf6y3b77OJQ+qEnJI13Ilu6ycxFBBN1Yn9QzoNxV0IzzJRNAtX778qldfffWRYDCYQ26X8SEb4VufcPPDEiSno1KHH8MDHob/TYRqJoJ12PkkwbKo0+n6Z86cuWHhwoUr5s+f/6nBYAiccCeP0EB6W663t9Btd0xv3Xdwsrenx6xTqXx5BQW7NLrs3V6Z5CyaOzd+JmzHkWSr4PTlR3u6zt2/bfusgQ67sdCa21s0oWqbA4c/Djoc/hk/+cm48jvDbqzt7To43dHW8v/Ze9MnN+4zz/PJRGbivu8bKKCAKtRJFkVal0W1bXXbku22p6WZiZiNeTER/Q/s6w1rXmzs7sRsxMxYnu1ty90+eto6+pq2LYmULVGWREok665CXbgK933fQGbuZlbR6/HaEkVVkQXwB5l0kAVk/n6fJ5H55XM+lQ2FPMJ+tz/hcu3qHI7rhX5/e6JSacLzz491KP60v2PjePzvrb7812+Grz5fpmpSmuBmQmB87zn8aJrrUciVy59DEddxNP/I7gkJulM23XGV69dfeeWV/1iv1813WnaM2niz37feO6PNOIR3wqk0TbPHgpWLRHB5ckOr1Vq5dOnSe1/+8pdfe+yxx27o9friaXjlPsmUvJgpFCSQq6uLezuLycPIC7VWyySSiv/JMeX7uXl+Pr+cyw2Xfv5zGr7znTtNoU/56ngwh+dFbqWigOZAV1pbeXLr9q0/b3Q7XafX+1Ot0/aWJRAovn7jRv/555/nQ5OjLnZ52wOIIZlUNff2fNG9vW9nCoVHMYLYcPv9r+h0upsqubzFeSnHYb8P5qoar7O+tPqDv34jcuX5KlmVMgQBLIMD97Xh0jD5UCsv8Tg9hxTdeFl+tHeDBN0p24/z0P34xz9+9tVXX/3fuZDrXQq6z5qWcap3ld+dbsH9GcdxmmEYbu4ujuP4gGXZ/nA4HAgEgq5er2/ZbLby7Ozs4YULFz5eWFi4MTs7u4dhWOOUcd/14dlCQQ653Pz++vbX0onExKA7TBsdto3Ao5f2CYMmCRpNHsOw3l0fcITfyLKsGA4OnthdXv9mYnPHIQQyODk9+ZFu8VyStJizoBEXxokF1/alFwq56snMVyMbW4+XU1naZTbdmF66sAs+bw7EgjQoFNy4sc/6PRzhqwAt/bcJIEGHrodRJIAE3Slb7eDgQLi+vu7/4IMPnmk2mzJO/fzWWLA/eHaGYe7qYXKci/d7BR3vifkcr9+dOXvnz8dh1f7xmDYBRVEtjUbTNplMLZ1OV1apVFmCIFLpdLoCAP1gMMi+eAZbZvCem2vX8LrBoBhmi1PxcGwxkUlNUTKZyOv37XkCvvdBJNrCLJb258A4Eh/lWCz/5V8KPBcvSuXF9uN7u/sX4pmsS6TXYA6/d8fonbginXTtYhjWHYkNfcoij78bePHDDyVijPJ0UtmLB/t709VW2+yemsw7F+auiQ3atx4G24+DPU96D99d/cFfvRm+8kKVQh66k2aLjnd6BJCgOz22vznya6+9Jnj//feJ+3CqB3YKrVbLms1m1ufzsYVCgeXCdaPi4eAf7q8DnrTdoEQCgb1TLC9lI6m5Zq5oUCvE9cDi9ArlcHwIfn/ifoeK77dBeRbXrgly/b5QZnZMlNK5xcP9/YvNQklh0RsKzinPhyq3/wNs0ly432s7rfOxr70mAJmMyCmVSgErmMlEooupUGxBiOGtwPTMgXF+9tcw7VxD1bGnZYGzd9wjQffWC1WqhkKuZ888aEV/gAASdOjSQAR+iwD/cH/0USoXj8sH5Zayn81Olkq55+r9nlugUlzxP3buH8xLT+SPR2uNdf8ZLjSZWV4W9tugJFt1xaBUDESi0Wf7OJjUOv3P7IH5N81PLI0Ni2OvHRH55S8lJI7ryCbrKMcPvxWNR8/rzcbQ7MVzL0l8vl3Q6/tozvB43zZeWnn5B29ErvxLJOjG287jtjsk6MbNomg/J0LgyGv3Oh6SyQisWFTiCo2/Va8/kYsnJgiGbrs87g3n4vwKBAIHGIY1T+SkZ/Qg7Isv4vCd72CxH14jO4qyUSKVPl5MZc8X4ym1gpLW3B7fmsnvvwFU9xCbmeGa+I70647tYWZGsHv7thy0CpcQBE+HNrdmh9UaOTnhPXAuzL1F+nw7oFbXR8UTPdJGuc+LR4LuPgNHpzsRAkjQnQhGdJBxJsA/4INBcu3mvkQq6JllCvkX66nUYrpcFOBCamf6/IUtg29iG+x2rpDixHvqnSW2fN7h8rLo5va2WC832kRD9lI+EZ8vlis9mU6951qYDhunvAdgNqfGYRoFx56bwBH55S+luVBI5nE6HxmWy4/uhcPOIY5vu6anQ66FhV1SJNrF7PbOWbIVWsu9E0CC7t7ZoU8+OAJI0D049ujMI0iAC0PCB5uKTC1nYkWEFTodbTISsbaqFZNGKscXzl/cgAX/O6DRcILmrgpbRhADv2T29m2ylu3I6iRuxXHa2a1X9blowjBodLRmk7HjmZ/ZFLhdt8CsHgtxxwv7TEZcvHVL1VHL5wSDoSYTTukKqYTBJFZK/dP+iNjueQfkEMYmJx+KCulRvXY/bd1I0H0aIfTzs0gACbqzaBW0pjNN4E6FJCSTVDUUEmbKZSXe6uupQc9SLNWeLbabBvOkdz1w8fxrlNd7CADdcfFW/T7D8DNkN3LCTHxHXO805FhroGPa9ZlirfZEjwCN1m68vnj+/A9B7muDGbgmziOde3hk/6QIQl1yLxiU1SsttV1A6vPp9OVSsz6nt1sjOpPlh6ZHXXHQ+Tlh91CMmjvTX9rPuDgk6D4jMPT2M0EACbozYQa0iFEmwIchg0GisL1N7cRiZrnBPI0J4FIrlVHT7V574dwjN5UB/wZIiEOw2ThxN5aeuzvVwjATFASv3JC1oGtmtXIfMxjMtDJFnVmirjg8rl3ZzNQmeB1c7uHIz5E9blqMw+s3yFuJGzq53hTABPhiKhIzYjRDON2OmGXavy5yODbBaCyNupgd5e/pZ1k7EnSfhRZ671khgATdWbEEWsdYEOBFzfKyeHl7W9fLlTUeh+PJSq7kzlbrDKWURXxL83GZ170lMpmSD0O+Xe7qVXEym9VSPcxtEEsWK6XSRLpaYiR69br/wvmweno6CHJ5eRxELm/7GzdEO5mMqnqY1ln0+vluuzFdLBSUAiGZtLrde0a/f4+anY0DQHsc9jwWX9rfswkk6MbVsuO9LyToxtu+aHcPkADvvfn4Y31kP2mnxaRjQLPKcr4426xXRBa94abF7XlbV03nsBdeGOkQ5KchPu5tJyx3QFcu52w9FrOSwGprmYK7Va2LbU7HlveJ869gMzNjUy3M235tTRE92DJ22rRNTBHmdrU+WcvX9TKxMmey2N822GZWsKfdY9Go+dOugVH7ORJ0o2YxtF6OABJ06DpABE6ZAHubJUEdkRwepCSZdMwhJ8V+vNObyWSSQhaDvHvS87HRE9iWPhIoj3O+1VHuWZCEiEicWd5WVioVB4GR8yKAqVgiQYOETPoWzy2bFvxbYDZXx8GDyQu7ZFLYjAflmVjRMmjSk2KcnCpVK5pyt9GSmbVbjkDgts1uT41zOP6Uv2Infngk6E4cKTrgfSCABN19gIxOgQjcIcAXEASDip0bm5ZytWg2mLUL3UbTVS9V+kJCuOr2+na1C5OH4PFwYcixbYHCi7tQiGodllSFSNicKRVNpgn7bKvenIgfRhidUfvLwMLCvszrzYPZzM1VHXkvJm/7j0OSfHhPF01GDEKtfIJhYaZWLIhhQO+6J3wbrplAFqzaIuj1LRSSfXD3DSToHhx7dOZ7J4AE3b2zQ59EBD4XAZZlyer165ZsNOHHGWxSzICoVmsMi+1GS2PUVx2zgYLKbj4EkymDYdhYt8HgvJjd1k1bKHowSTPMjF4qFqRS+UGlWe1YHI6qd3EuLbJYQqDXc4UF41BMgdU++ECVimcmaXoQkBEiLd3q0NlKaUBIxS27f7JonZpMgFgcxbTa+ue60NCHPzMBJOg+MzL0gTNAAAm6M2AEtISHmwDLshREo+rGTkSZiKdUQFEmlgRjo9V20f0eZVQrdx1O23VKpwuPwySGT7I2J3IhVtA291d1oXhahwtwHYhE0lqp5qdaPcxttd02mC3X4EsXx6WQgoBkXdGL7GhTkZiqSQ+0pFiob3Xa5na9aVXI5Um/f/I9Md1bwZ5+emw9tmftDoAE3VmzCFrP3RBAgu5uKKH3IAL3icCdkGx4O6TJZFMuCUl5xARubzTqWHfYT5vc7l3f/Pwu+HyFcZ4nyodkk0kRdLuy4OqOOB1PTVtFYq9MgJsjqVSPlEuSzunJHdXsVFTqdlfGIfeQffddAmw2SSlekO8GN8wYw8wppbKJdqctqpYrWYvTFpucXdimHHNJ0AMKyZ7idxIJulOEiw59agSQoDs1tOjAD4IAN8lhTPKtMAAgGteuKZP7+45qs+MRK5STDM3ou+VaSUFS2665wL7MMVGGaSeXYzbW1ZLsNktBdUMVunnbkyyljVqPe6rb6Wo7tWZRJ1GuOxbnD2WTkwUwy2tjEpIVwNqafGdzz5ZLplykSGxTauSeVqkKxBCiEx7HB+q5qRJQVAlzo0rZk77XIEF30kTR8e4HASTo7gdldI77RuDmlSuPqYVCVu927yodDu7hzty3k5/iidhoVJTejToLsXSA7facSiFBdofdQYMZYiKdJmH2utf1ly5FxkHMfhpGrnI0/uavptKHh7MUjVt0pIRptBqCTqfblxs1YfvU1Ibk8XO5cWHB7Tf75vvacjU71ywUfTqxRI2zTCtcLZOEUpZ2LQT2nF94cn1c9vtp9r8fP//u6g/+6s3wWy9UqZqUIQhgGRw4pzHXE5zlfgED3L+4MP539EIEzgYBJOjOhh3QKk6IwME7H7xQiyXmqslsQieTxJx+757KqExjFy6MfCI9h4g9YIXQ2tcV9w9MmUzGRosFkwRFaDrVentQrYUcZnPU9uiFfWx+ngtDjvWLjbIiqKd0xY0VQ7qYm8BJwkcICWm5VC6xNJ10T3gOLFOOKCwu1sdB2PNzhDfjin4uZkonDh3ZQScgksh0w26HzUdSYb9nIuOZntmBx85xs3NRvt3nuPqRoPsc8NBHHxgBJOgeGHp04tMgUP94zbf98cZsv1qVWfUaYb1VEXR6na7KYs4a5wOHWo8uC0pHY9QfeHyOWQ4kteSWKbe75SqkMjYxi4uUcjGZrVRhSApqnvmFhO3C4h7odFxlaP80eJ+FY/IsymV5M5ywZ4I7rkwypVPIZFJKSBHlRo3GJWTJ6vXuO2dnD8Fq5cTdSIt7fr+xmBCEQmMmGHRENrbtnUZH6rHZRPVGg6i0m22713No9Qf2REZVHozGzjgI2vt5rSFBdz9po3OdFAEk6E6KJDrOmSDAP+yCQAJVFhVXb5q3t5Z9lFhkFhl1hs5gIBAMhgmrSb9tm5xMcc1rQa/nRjCNbFj2eAqDALxesrURUiYju550vuCntCqTSqeTt2uVkoyi1icmJiJCv78KVisXhh5L783x2DUCAMhKuqI72Nv11jt1l8qos1MiEdVrNJIqijpwzM8fCgO2Muxn66PuueUbF4dCJNA0lf1oxRE6PAywEqFLZzQ7m5V6TigQHHi97n3JrD8PVmsRAHqov92n36qQoPt0RugdZ48AEnRnzyZoRSdMIH37tiSxvb9QyWTO60QiuVIsagwA67EComZwmKI6kykMc3PcZAL2hE/9QA7H3r5N7hweWqrp9EXoDaaNKkWvTQ/qLaBpmUp9OHPxsT3M7Y49kMXd55NylaO7hcJ0u1J7FOt2jUqhsN/FoV1jsLbRaopZvLNh0ZSLC1GOtNfut7HWrl/XHO5Fv1TNFd0GuZKkpMJqtlPFhErR4aTPfyC3uOJgNnNeu7G43k/jkkKC7jSoomOeNgEk6E6bMDr+mSBwPJlA3oumjaGdLVuXoaeEMpmVJon+oNmKKnAi5nBOxEU+RxabnByLJr5cf7vu6qq5ET1w7kVjToFUMimSKkjo9YuddH53YXE2IXW5wjA/P9aD4o+8tgUp1BKmZGjbmsxm3axI4pZqNCTdG5a61frepNdzoHtkIYFZLO0zccF+zkXwnrtUSt3fjFg3dtcMjUH7vMao02A0UxuUOodalTGid7uiUhVRHnUv5edE9Xs/jgTdaVBFxzxtAkjQnTZhdPwzR4Dv9RaL6eI7B57Y3q4L6/f0OoVKTtNMt9br7ynU0q25S8/lIaDn8s6GoxyS5eAfzVAtyppbWVt0Zd2VDIU8BoVcrlapqHQxnxEqFFtmj2fXNjPTAZutP87VkrzQiUTkuWTSkTw48FQyBbdKIlEq5EomXSweSpWKoP/c42GFWdIGl4tjMbLh+DtfvKM9B23h9e1Aaj/kFA6FcqNGryl1W6Uuzh6YbYadidnZLPj9HQCgkecOAAm6M3fbRgu6CwJI0N0FJPSW8STAP+gABHAjKA/tfjyXL1WeAEqkIKWSQ3YwyAgYtmrS6lNW70IOlia4ZPqRD1HxlZIABLzzju6jm8tf7bPMBY3FVG63upv0YNjQ6lQ5SyAQk507x01iGPn5qX/oyj0SuYBDMCgubO97k8nEl+rdrlOr15cZlt7tNNtls0mXciwsZCAQ4MLx4yHsONuHQqKDN957LluvLIq1SpFQIoq2q624lBRmbC5/SnXOXXjYQ7JI0I3nPX/cd4UE3bhbGO3vrgjwD/hqTJkNZXzx4MH0oFKzKglSKhSKqm0WDw1w7EBvc5Wcdm1pXMZv8Z7KvT17InK4sL+x6ZRSIoNWKacbg/5+q93YNzmdxcn5+SJ4vc1xEDSfKO6SSVGv1LRn9rYDqUjYRpGkUaPRdGu9Tqw+7OxNzU4XTTNLRdDrx2JCA3+9p1KaQigUiAUPvHS7M6GWyEmCEKYqrU5IKpcmHLMzBal8toLNjG+F9B+6JpCgu6vbJnrTGSOABN0ZMwhazoMnwM8T3dmxVGKx+XQyM1ludkRihbJOiqhqs1rJqUXKYmBxMgtLS8VxSaZnWVYCe5FAYnVtNhKPmUkx2VfqNfVBvV7AW92SxePJ6xyOHBwsNrAXxtdzx4eob9+WNHu9C4nd3fOZfFYlkUlrGqO+Vc3l88IeVlxYulgEgzIyRsJeAFvRmVIodD4VPrQ0+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+YENkMVhPeZunDQq20bp2ZSHjPn6+My/WOPHRn5naLFnICBJCgOwGI6BDjTNboHwAAIABJREFUT+D4gSeoffCBPL55sJTL577FikmNxWbeZrrDZSFBlBwWR1Y0N1nCTKbWOBDh8+2CQUFte9u6uhv9JivAz8k1miQlIjcpFjIqhaFoMpsL8Ng8l2M2to2Lea8dxyIWIzs7O7qNjd1/Ux/0FywOS4wAfJmh6apNa0+wemNB8WiA6/M38rmHvKANAtENf2Da2Vl/qtpqPinSyBmVUbc57A6jcrGobNSbE+IJ81jOkkUeunG4gz18e0CC7uGzOdrx5yRwpwVKPZOZimztLNYL5Qm9ViOUqTWpCsNuDdrtg6XLj9bA5+MmUoxLCxQumd60tby8WIgkA1KMMBl1ujYpV4ab9HBbKBInnI/O18Bs7j4MYTk2sjm/e33lXHY37laLZSajxZbpkuRue9jekujNJUItrNkefZRjMdIe22Mxi8PenqmQTM7Hd8O+Trnu1KlVpFKtDWaHg6BYyMSn5ufrEBgPMcvtGQm6z3mTRB9/IASQoHsg2NFJx4UA18QXhEpHN5H8wlZwJ1Bu1kitzVpXqjXlRrO1ryJFm+791QL24otjk3vEFgry7sb+ucO9/fOlUtVESkR9uU6bJzD8kOn0DzSENKX/d99sjIuNP2kfbLishMT++VBw71wyl9Erdfq2UqtpNOvNXbxPH6hMkrTt+efHQtjx4u7gQNgrt5y10OEjkXhssj0YCA0Oe10qkxQr+eyKVaZNGEXDEvbCCyPtpUSC7mH49o7fHpGgGz+boh09AAJ8xWijoeqXSrrwzeWJ8Nbev1CIRFqryfyreCr+DqkQNRxeb8OxsNCFXG4IS0tcf7uR9d4ch6AlXPPa8kHMtnNr7Y+YZue8XqlKiYXUtVQ2t6FwqptGr7elv3x5LPr5faKwy+dlMCS1+eUVf3xz57lOs2nWG7ShIcA7xU4javPYanK/v22cn+dYcL3eRlrg84VD+ZamHT+07K0tn8/Hk89IKarncthupYupX7eHw9Ls44/XdI8/zu931PrbvbT6g796I3LlhSpZlTIEASyDA1cYzH1lWe4XMMD1vcH439ELETgbBJCgOxt2QKsYIwK82MmAGFLr/tD61p+GonsmpclU1huM2wwlzEgJsqjUmDMyg6QGXi+XTD+ywu6O2fhiiltBT34/9GTmMLrQGPQYhVl3oDTr9xiKKolIOme2esrg93NTKUbae/OJwu6ovx0FK3v++Pr65chhZBpEwp7WajiQyKURkiTzcqGyoLZoyhAIcOO3Rp4F+xorgIl9dbteuBjb2XkymU4aZFp12uBy3GYIoqQUyqtGlz8LuLmBTY5GCsJLqz/46zciV55Hgm6MbswPwVaQoHsIjIy2+GAJsCwrTX348cX9m6uLnWLe6TSaxAaHdasvEt1uNTpx9cxETR8IcJWSY9GlnwvLFbNZZy6cWCom01MCDNPqzfqK3mVeqw67G0QfKzqefZYbsTUWYvZTBB5ZunbNE98NP1YplOaUUonUbDKlKY1ypcoOt3GSLE5YLJ1xaoHSPjw0VEKhx8Ob24v9ckPvdXtpldO1X+4PbjMsu+dd9LbOeq4lEnQP9p6Jzn5vBJCguzdu6FOIwD0RYCM5Y3l99and9bUlWgBirdXSVOp1uxgDmzIhfqgQCuvY008P7+ngZ/BD7PXr4lq5G0glDr6SzqcsYqW8a3J7ChKZcr1Ram/7Jsz5h2GWKF81GisY6tvrC+l4bClXKZlImbxjcthiQpF0rRXPH/iWfLVxYsHnl4LckwpuPbITjl2kKZC4AoGoTK3cq2RzK/q+JGuM3OicxfzS7668/MM3o1f/DHnozuBNBS3pDxJAgg5dHIjAfSbAt8BoNjX9aFSbWt2dje/t/mulTCYzmQy/wih4M1MoJFSLi13X5ctj0eftON9ODOm0NrW+bg1tBb/YKlefs2lNqxa3/SfLH65G7I8G+oGJiR4sLY18ftmnhmQLBWm3VNKlgkF3Ohy+jA2Yc2qFekep1P7Deupg3249358PaPvjwoIXs82mtrIXNe2vrn0xvR95zqbVsG6H/SeH+fyHApaqL/qf6MBXvYOzkluIBN19vimi050IASToTgQjOggicG8EeLGTy0mGa7vn97Y2nsmWS1NijTJlmfB8pNCpN7BeL6VWq9vj8nDnKPGC9sM9Y+5w56vbG+tfHhIsOTk7u6Z3WH7dw7CwttcrAcAQLl8eixD0Jwq8gwNh6zDjT0ejf5xO5x7p4xhtcrvXTXbHdVxJhbVpaRGaq8NRrxq9w+BOfml//b1nV7fWvloolQ1WtytpcrnfwijRGtavF5IxbX/pzx9s0dB3V77/oyMPXU2CiiLu7d6GPnX/CSBBd/+ZozMiAn/YZX54qD7Y2PiXh/v7Xxw2Wg2H2bhtm5jcA40y3CkWM8ZnnuGKCka+iOI3D/jtbarTGJ6PBzf+XfxgT6NSKiIOj2dPPOnYGHbpXc2lS9zs1JEvHLibS56NRlXJaPyxfCj81XIqZxYLBNGp2cANocu926nl4/pCoTMuwu5Y2GOQjTm3P1z+VmJr70mSgfikyxPUON2hrpDc1amFRQgEOK/dfb/ev7fy/R+9Eb36ZxUk6O7m0kXvOSMEkKA7I4ZAy0AEfsuLQUCnY4KDA19mZ8e7GwxeZAQCmclh+5XG4bqaDoXSP89k6BfHpLfdcUhWBMn8JL0XnN5YW3VnSoUvae32LdeM/2cCgfCWLp1uw/PPj+WYsd+98rk+f1Bteev7+7MHwe3FQq1ilxp0Medc4CoDgg9uFQqDF0a8z9tv75kPyRYbkxAJT8fXd+Zj4ei8WK5sGp3OdyQK9S91vXTuftv+pZWXf/xm9Mq/QIIO3ZdHiQASdKNkLbTWh44Ay25TkJfbi5H4F6LbO5er6YxdSgr37PaJX9inzn+MXfDUxgkKy7X2SiREQIguplduPxu8ffsiMRwMzWbTFfPMzD8pvvjFKIZhY1M08onhWK7XW6GgrSWTs8VE7JnEwcH5drncnvVMve2YDfwtdukSF5oeq1ehUJAraIGzuLb+VOYg9Hi9WNQqpPJNo9X6mm3xT9ewmfszYu57qy//5I3IlW8jQTdWl9fYbwYJurE3MdrgqBM49mBh165dw10AMlGxuZg4DD9XqdcDaqOx5J6de1836fo1mM2RcZmpynltuP3K9/exgM9nLB8mng9Fok9ilEhk901+aJ7xvyey23dBLq+Mc0j2yPb/Hrt27SncWyiQQrHYVsuWnglHQs8NZOL+zMWLN93z8++AwbCBYdi4zBDG4PXX8eVKBTc6nXK23PxiKpn8ZrPXMynNpohzZvq6weP/GPSKxGmN1ntp+ft/82bs6reQoBv1u+fDtX4k6B4ue6PdjjgB/gH/+uv4tWCQdATOGwa94ZO5RPLJXrsBHodzbWIuEAKnax/M6vS4eLKO90wGCwVKPT39TGrn4OlKKu3QKZUHnpnZNYXfHQSV6gDT68d+3Bj74os4BALE1lCo1qnFX0yGI19tZ3IGnVbzgX82EBb4pkLgtOwCwFiMG+Ntf+2aIFgoiOQazXSpmH8mH0tcoPpY1WN3fmz3+zZgwhsCo6x4khWyL628/N/ejF75UyToRvyG+ZAtHwm6h8zgaLvjQ4B7uMeeeoqicKle2On5y/GoN5aKT7MEpnFNT676zl/4BbjdByf5oHvQ9NjtbSp0eKjUqvU+yOfc+8E9X63TmdCYLXnr5ORVs8f2EeZ2Vx/0Ok/7/LzQCYWown5STYgFHqJYmozEDv2lbmvK7vfFHP7J/0u4vx8epyKKd999l5gXiyX9ft+G1zq+SjI3UyyXvJhMyJqc9vcnLpz7Z8xmO5Ew9PdWvv+3b0SvfhMJutO+ktHxT5IAEnQnSRMdCxF4AAT4pPJgkIjt70uEGo25227M5g7TT1biKa1Zpox5p6auys5NfwwuV+9BVAyeNBJezCwDkcn8nKQlWjXRpyeb+cKl3OFhgBrStNlkuW5zu38Jf/IFLiQ31hWyRyyWCchkyDSl0ApIzJePR54pR9MTUkxQ8076f62y+96GJ6fz48CCZbnhqVyT5hhZiBVULN12Nyr1C8VU5ly7WpOolOp97/T02/LzvlXMYGje67X30srLP30zeoUTdGLUtuReKaLP3W8CSNDdb+LofIjAKRE4yre6Jsgsy6m95WWJqsuq7TrDV5Op1Fei+UzbPTX1c+/FxTWp2VwEnW5MHvAsDqEQGVmNiXLJkMyvt8yVC4Vn86WinaGwVfOs99fW6emISKUqYBYLN25sbF+8sA+FyOB770lr9bp4yjF5vphKfyuWzbtFWu27pmnPFevc+YTEruO8WCM/du3OP2SKoYowHN2RqOVyk5CFJ4uF4h+Vm/W6yeP5G9+lpZjQpi+DQlH7LIL2uysvv/JW9Mo3kKAb26/LWG4MCbqxNCvaFCLAN/DF669fUZXJjkOgVJ5vlgqW1E5UKMSJzpzXn1RNB1KgUe7CDW0We2H0PVlHuXY3RJlBxgBKxdSA7fszsbiuli31zQZ93jO3kJP4Jg5BQkRBra6Pg7fyk65z9me3JYedtBGXi+Z6zeZ0LpmQDjudptVgK1r8voLE4QmDhEmATtccBxbsu+8SyXBB0RGDQ0iJ57vV6kQul2NYFmqBxdmCbnEhBSrZDshkhU/b70vLP3j1zdiVr1fIKvLQoZvpyBBAgm5kTIUWigjcGwGWZYlKJCKt7e6Km42G2ihWOZvJrPUwk5lWKDUy+5QnKHboX5H94z8Wz+Jczc+6a95zk0wKU3t7kkKiINdIJFZ8MHAn0snJJktbTU5bye6c+FBl0LyHecar7cvvsuJZZDKi8EcfyYbDoVoplptbxZopVczN9hjaYnI4k+ZJz7s6t30Z02rrn5X1WXw/J+xALJaEo1klI2C1Ekxgq+WL1nytMiWUSkn//Oz7Gq/zbcxuL/+h9b+0+v1X34y8/fUSVRVjOAEcRobrqfP/1hxjwPU5ZoCP/mJnkQBa08NKAAm6h9XyaN8PJQH+YQcGUTa6La4AYxeJhTPlcuVCJZsR2YyWoiMw/aHEKP8IXn+9OhbijqsKfeYZYSPblsRqeT0mwjyDbneuVi57BQOmb7c6N11zvl/BwkIEAMZ61Bg/cm05I4zvvSusDDALKRR62t32bK2Qd4sERNVls96yTk3eAokkDV7vOIRkMQgGSahUhLGDtLRJ0BMESS1VKhVf7jApWXB6Yu6ZqSvgu7ANRvgfJrD8p5Xvv3I1+vY3ymRNjAlwABYDLhmTE3QCBgBjWWAwjMvm4+UdeiECZ4EAEnRnwQpoDYjAAyDAVYzGo1FpMhjRMDSrclmt51OpxIVqqz4wOMy/8F66FJG79SWQm6vj0AKFFzQbG6LljQ1FPpFQ6xUaqwDwS+ViyS2TSkKT52auaTwzGXCZShiGjXULFM5rW7gWFIV2byvLxazCbdRd6ne7jzWadZFIJl73zgY+Uk9Ox8Bm47xYI98ChQvHx65dE9KVviKViCq7tYZm2u54tpQrTGda5frE9NTrri/MR4VufQZA0/jPt//yp1fi73yjTHGCjqvDOPLJcS45gsEBY7jSDBYYJOgewJ0LnfIPEUCCDl0biAAiAOxrrwmyINPEk2Gnym5Z7HW72nw8KZWSwr7XORHWeT234HwgPi6NizmTJ157TVxsDWwYzs7KROKJUjYv71QaYrPekPV5fR+Dz7yCud3dh+Hy2PnRj7R9mnaSQqEPY1lrsVCQDVo91mK2p/zTMyvgMuyNU1EJJ+5zP3ndUe4OPKxEME33+8pcNi+lpWTF90eX3vqAif6vr4Z+9uW8sCI6EnQscMl4nIsOZ48EHXAjZlHI9WH4eozMHpGgGxlToYUiAqdPgPdi7e+r99Z3tb1hz60ZEr5upeJM5BI9iU6RtM961i0e6xbmuTAWI8eOKiULkkx4XZMtZAxygdhP0kNnqVBUt/vdjM5hPZxamluD2VluCsdYR9d424dC0sjqqqpc75jUUnGA7gx96VyW6jCDjHnCvTt1cWlTNDExFk2rjyewkM3rG6rI7oYaIykPLqVmNbPu6+/Ut/6X1w7feConrApBwDnoWKC53zEM+P8Y7ncW8NP/SqIzIAJ3TQAJurtGhd6ICDw8BPiHXaEghfW4JhSPWBvtokqgFFoq+aKfbnYwjVR5zTO1+LH8ucucsONyzzifxUi/uDAk3NxVpg9julI1bydFAkO/1+daf2iVBLU9OTX93xULU3Hwern9jvU8WZZlydatoLaUilpzpYJeIBCYsAE91SqWdfhwuOHzOd/Szc3FIBAYjoPtuQuX3c7L8tUDI2MQ19+pbP/gv0fe+kpWWBHRJHeBs9DHuBAr56HDeOcczv0a6SseLX7cCCBBN24WRftBBE6QwLEXg29cm9i6pTrci/h0UvUFgsE1+Wy23cMgb3Xaw87zC3HhNJdvlWhg2Ez/BJdw3w91p0q2kctJD9eDrma96ndq9VP1aoPcy8ZrerczNhEIbBqnXDXQWLiebp1x9N4d214AmQyVDwbl2XjaxXaHASlB2HvtuiBTqxQxleJg9sKFpPGcvwJibRnDsM59N9gJnvB4z/DXt37892+Fr361SFVEQwpggLHQ5XPmMBCwGOAM553jvHTohQicHQJI0J0dW6CVIAJnngDnuYGPN4yJ0I45my9pxQqJfkAP1e1qXSoiRX2XxxnVurzbMO8Pj4MXi3/AB4PSfrpoj+7um4t4X6/Q6HTVQklCMIzYZjQlzZ6JECEVrkAg0BpHYXfnouSF7nJEXooFzblM0tIWCY1CsVjTqlSl9KAnshhNMfdcYBsMhl3MZGqd+Yv5Exb4X1d+/Pdvha58rUJWRCxxVBDR/x1BxyfQIUU3ymYeu7UjQTd2JkUbQgTuDwGuSraQz2uSexEj3R9MqqQy72A40JQbtQ4mEoZcAX/E8kjgAGTGEx2cfn929/8/y/H8VHk4GDbEwxGrUamYFmK4rVqri2mWjhpttqhiwruphkAGu4ANHtQ678d5uXy7xs1dVSUTNabjMYuEEM5KCEzd6PWwNj1IeQNTIaPVug2BQG4URe7/ufLDv3s79vbXqkRFjHNxVZaFIcYCeyfketyUjpvNgl6IwFkhgATdWbEEWgciMKIEeM9NJCJvhOLmw3jMXut29JRMrB902/Z+vT40yBS3A5cvvwWBQG+s8u2Wd/SxYNCRzmZsSqlcKqCE7lq2IJWJhftqjeKK5ckLeS7fbuz72x0cCLvZmjF7EDTna00zKSa1uACfrxWLAwVJbi4unfsV2GwF8Hq5fLuRmK37f6z88PWr8avP1oiqmOQccQzL59HdKYr4TfM5JOhG9K41nstGgm487Yp2hQjcdwJ3qgYhFBKtLy+bSunEjIjBJtVSqSxXKuWHBFX3TM/E3DP+KHg8XKXkSDzcPwkkXxmaBAr2diXbO8tT3U7zvEGjMhZr5XKuWuyq7aace2E6ZDDYDsHl4saNjXzxyB/iwbPIZITFjZAyFFy7gAHj0yvVunKtVs43Gm3L9FTMPT2/q5z1JjEM48T9mX39x7UfvfpG7MrXq+SRoONy5rgqV65tCQY4sFxzYdS25Mza72FdGBJ0D6vl0b4RgVMmwN6+TbaGVU0iGPdUarUpsUrjwHAQ1YrVohgEqwvT8xnKb03BxMRYzFXlPZXxmrK9vuzeDe07GTE5SYpF2m6j1WOHvT273hq2+nwpeGSWmyU61v3tjtrBJFX18JZndWPNJtRpfVKFQtOv1wudYnlvyuPNSCYDKYl4ugQBGJy1sOx/Wf3R3/4idvWbZbIi4UKu3GQILuTKJc3d6UPHCToUcj3lmwg6/GcigATdZ8KF3owIIAKflQDLvohD5X+S1/YL3sjBga9daRhNElWHHQ6H6XxhoNRqmpNzczHJk0shDMPGY54o1wIlFrNFV4OTmWTKpSIJoUhAMblajR6SVMvp8WSMfk9UKHZkMPtoV4Z+2vXAe25ju86dmxuBTqlqkwKGUwIxU2x3+qwA63lmfDmRSReUBgKc0D0TXtvvLf/kb34Re+tbnKCD46IIrtKV88+RDA44PweMy6lDo78+zf7o5/ePABJ09481OhMi8FAT4L02kBNDaqhu7UY0++tBfaPZtGn1ei2JCSy1QinrtFk3DRd8N0EsboPXy3luRjpEyfe2S9YVkIpoI+s7xsNc1iJWqzUipVTbb3QIkmb3bU7TLf35mRTYbFy7F+aseatO6qLlWYTDGshW1Hur27pqp2HCJSKDWKW0lnPFhkou39G7XWvmqScKYIMHyuKl5R/+zS8Or36rdCzouAcl13iQE3TCIQ44N/qL70vHj3lFL0TgTBBAgu5MmAEtAhF4uAj8Jt8uEhEnry/rs7H0lzAaXFabFQ+XcweYmKq45v0RpcORkbpcXJXsyDfy5QVNLifMrYelwfX1aWzQv6CWK1QYsKVyr5nV2QxZx7wvqTC58qDRNEddzH7SFf3bLLY3V5YwGi7o1Cppu9nKdAadotXlSNinvAmR2VwAvb59v1l8d/WHP/l57K1vl8iqBBNwO+FGfx1NiaDoIw8dJ+YYHIVdH64719neLRJ0Z9s+aHWIwENBgH/A31g3Jrb2Zrcje06D226hZBQ0qvWMFhMFnXOBnNAymYMJNSd0zkRY7vMYhhe0H4fkif2gL5GITg2FYFPqNFKGHlSBhphJpYmZp+fyMOsZ+3w7Xi5FcsbQe7+ejh2GJmRKmV2pUgmAYcsszUR0GmPM4JpIw5Kver+E/X9e/eFP3oq+9e0yWeVz6DhBN+SbznGNhe/McsV4QYeCrp/nm4A+e5IEkKA7SZroWIgAIvC5CXCh2eqNGwu765tf6NVaaodK3ejhhDBPD8sqvXrbrFVu6y9fHpsmvpyY7X70kS0aCi2WMgWnjBJRcpmSbdI02wM6bLLaNxzPfil2v71Un9uQ93CAo/FrNyeC27vznVrDIRSQmEgkYdvDQR0oKqqz6/ctzzyTxbDT7fPHeejeirz17QpZlQiwo1muAwwDmu9Dx7nm+IJXPo8OvRCBs0IACbqzYgm0DkQAEfgNAd6DVSzKoDnUVpdX1es7W18YSmVujV7ZrSQzOxQNCbvDkXJOzBfhcT8Xkht9r932NgWURtk/PNSHdra9hXr9gkSlVIqE0lQhHt00KXXZwBceScFj85ynaqTHq33apc6yrBBiMXVzL6oNb+/PdtlhQKiUi1lgk81qPayWihOzizNJePTR2mnY/rurP/rJm5Er366QZd5DdyTouHw5HATM0SxXzmGH8uc+zZLo5/eTABJ095M2OhcigAh8ZgLH+XYSCAbN2x9//EgiknAZDHqZWCyuVlvNGE6J9jyz/oJuaqoBej03V3UMxB1LAZHUp0N7gdhuaK7XaOnsOh03Dj6Z6tZCZr8z6JudbYHLxXkqx30qhRB2Y+aDrdXZ1GHcL2AxrVYh6zMYHa7WO0GDw5zVL0001RNLHIsTybX87vKPfvJm7Oq3j4oiuMckc9SHDnCgGAwEDF+9AgwSdZ/5+4w+cHoEkKA7PbboyIgAInAKBLiwXPOX157YPdh/rNlqqmVqdVoikuWYzrCgJoiC1mGtiByGCni93AN+9MXdu+8SXUpprUZif3SYSgRooYDWWvRbg1a3SjcH+Smbqyqcn62Cx1h5CMQd0fvwticR2n+iWK1M4BRVl8mlSXZAF4UMm9db9HXl5GQdvF7Oc3fPXsz/fPtH/+2tw7f/tEiVJcAXRRwJuqO2JUeCjpsagQTdKXzB0SHvmQASdPeMDn0QEUAEHiQBls3L+tmOM7my687uhfV4ZyAzqdQESMRsi+5nhVLhnt5mjCmfeIJ7uI90+xOOM59fVijoOvmUJ7S65SpEk2q9VE2Z9QY2zwxoDIOg2zt5sC1k0hcuXBhvr90BKwRh3lZOJr2xjS19O5+T6BRSSqnX4C1c0GJx9sBot28pH3usfC/X6HdXfvLTN6JXvlmiyvwsV+5ByQk6TsQRXLUrdzUd1Uj8ZgrYvZwHfQYROEkCSNCdJE10LEQAEXggBNgsK4XDDUNmN2yNhg8ex0TkpMKkKw0wer1bre56TRNZ3aS1CpFID3vhhdH32rEsBcWibrB2YNxeWXaWytXnjBNOTKHWHsT39j+yanUZ99xCHjSCFgQCZ24Sw0ldJEdNi2NC6Ak0xZ0N82Fwx99hmSW5VosJpaLbhd3DXZfTWrN/+ckiTEzcdUj2e8s/efWN6JWvl6iKGBNwAVduUsSRV46vcqXvjP5CRREnZUt0nM9PAAm6z88QHQERQATOCIHjfDtp/oObnujW+lI5l/NpxDKh1mBM9ATsdgdjYr7znoIi8GgHXn+9PybijmiGc5rmzmYgsr7zRKdeN3snvZ02DhttrL9nsCkTUrexqfF22hj29InkmJ0Rc/8Py+BtHwSykL+lKcZCc6Vk6nGCZtRGs6nGiIXB0qC145yyZYyehRYYjd1PCsf/xcrfvPZG+K3nSmRFzBIANHZUFHGnbQnXWJj3zaG2JWfxUnho14QE3UNrerRxRGD8CbDb21R2O/xooZD/WrFVV1Fq+aHGYIgIGKYgZamE1WHMwdJSYxxCsnesyQZj5uSNm/927zDkFSokVb3DuAMEVqS6vahepc/IDIYqNuYhWV5u3b5NNnIddykR+ephLukn5NKK1mHexwlBge4O49PWQAoyu/XfJ+r/y+0fvfZ27MpzZaIq5hoL0xjwkyL4KtffhFy50V+oD93430VGZ4dI0I2OrdBKEQFE4B4I8J6bWk3VzmQmkqGQN7kb8WL9odWqM1RkSvVmplZYk+qVhSnHt+rYhfGoGOXHrJVK5mYs5AveXrZXsvlzNrWBVWo1O9Vme5UWExnToqlqnH+Gqwoe+fzCT7os+NzDdNpc2QvP72yu+ju1mt+qNTdUGt1WtJhfBoWo/OhXvlIBs5ljwcdQ/8PK9195J/arb9QFNTFxPNrrTtvHJe1BAAAgAElEQVQS7M4AV36WK/cIRWHXe/haoo+cAgEk6E4BKjokIoAInE0CLMsKIJfTduP56Wxwf+EwduhhCbxv9jh3ht3+ZiObKcyev9iW+R6rgwv64yB2+D2H4lO1nd0v7G1v+uu9tlht1acohXSj12jFLVJzzWKfqsIg04HLl+kxniWLQyymgG7X09iLzK9u7iz1MRbT2MxpjVq+nNuLhV0LUzXjxETtpfb7P/pF5K1vVIiamMIAMAY78tDhGLBAAMv3oWOPGwsjQXc2v+0P36qQoHv4bI52jAg89AR+M0s2VpXk9tds8d3oY7VcbkmjUlG2CXe8ISHfGw7oXf8js1WoVIbjUFhwND8VhDBICreu/erRw3D4MYlQ4nbYXU2hXPlel4VVsUybs/otbbDZODE78sUjf+hC51kUi+JiIiHPbO0spvYjf6KQic0Ki+FAvuD6uw+Y6Hd+GvnFM0WqIhLgXFUrxg2HAAbHgcZwXtDhwAI/FQy9EIEzQgAJujNiCLQMRAAReLAE2OvXxeVMdSESjX4rXS1ZjE7rtt3jDTIiMks2GjGjz1cHl6s3Th6s9rsf2TbXl58tVatflCuVDYvTuSbT6iO4QHCIE3RG0+m0safHupACh40N8fpaXGUjBl965Rf/8OdT33z6p2k3+2evJq8+mqfKQhI7alNy1Ej4jqDDkKB7sF9XdPbfQwAJOnRZIAKIACLwWwTYgwNhq9ebSu8dnIscHEyyvaEzMOmPS0y2D8Ph8O0Jr7mlf+9yG3txPHLP+Hy7RMKd39mfi+3sTnYqNa9eo2W0dutKn6JupKuFuJyiujMvvHDPjXrP2gXGFUx8nM+LiUJB5dCavry7tTWXz2TkrFb8UeBffOX6LTb+v70a/tlXCkRJTMHxZAgW4z10XGEEw7noOKF31jaG1vNQE0CC7qE2P9o8IoAIfEJYDodsVjtM56cia1t/FAzuBsQq9XD2/PmtfLX1t4J0qVi+YO9dvnyZGZNcO06fiGFry3m4fXA+sn9wvssMtAa7Na436n8d34wvP+HRteD5548KPo8LCEbhCjoOsWPB118nEvW6zO5yzVSy+a+FNzcdw26vv3Th4nJgbu5DciGwxU3b+K/Lf/XKzw/f+kaRqooFGNedhGsszOHBgffNsUdNhpGiGwXrPzxrRILu4bE12ikigAjcIwGWZUkoFISlcMK+eXPtf64k0wG3zfqO3ev6mUClyg5UwtJ2Pt+9/PTTXIeLkc+S5712AMLSyoorsrr+p6VE+isES2cnHO6f6ycmljGtqZKVsDWv18vl2p3Z/fJCbhmImGBNytR7+moiPhsJ7//bQqmgdXon/3nh4oWfWi9dKgEA13z5Nz36Xrr+F69eTb3z9aKwJgYC46dEDI9HQ3Cjv3AGA5avch0DY9/jdwJ97OwRQILu7NkErQgRQATOOAE2kn8yv3L76b2t7ckBMxAYJpwrRo/jIwFJbvwqHm89//zznNfuzAqdz4KXF3exrKN7GHkyvr13Lp3PmgmVomTxed+1uOy3RPl8Gt57j8FefPHMtD/hhFwwGCSVQ8rQzOSXttfXzhVTCZdBryxeuLC0ZpsLXMNstuQf4vCXH//V628evv1sgaqIGQKDAQ7Qx1nAWQyENA4Cmqt4ZYFBgu6zXErovadMAAm6UwaMDo8IIALjS4Ct17UQjV6ObO0+nojEVMBiGc+UZ1vn994Qzc8nufDdOO2eZVlROxicLkUPvxQPR6fKxRJtMZoiU3Mzq9LZqY8wrbb+oPfLJhLi9G5ian9v+6m9/d0JUi6SLVy4EF04d+5XhNO5imFY59PW+Bc3f/z3V6JXvlYQVkQMAb8RdFzeHDU8yqnjGpggD92nkUQ/v58EkKC7n7TRuRABRGCsCHCp8cCyWD2ZVIm6jJmNJxz7W5tzsUx2TmXQs5Ozcx+bPBNXoWKLjVHTYiyzvCxW63TGQalmK+6HXOFQ+Fx/OHBO+HyHU48s/RNMuq//dgjztI3OZrPSYio/ldrbfyqyszdTrZSL07NTH0/OzyQJj7WoZIU5+Iu/6NytF/H/Xvmbv/9F+M2vlciKiOVCrhgLfa4HHYYBwQDgDMsLulHPoeOyAjk/Mj/vggsh36ny4KZhcEbjI+9HL5arAcK4ubZHb8KPf8ZwzVswBgQsw+caci9O8FLM0XH7Agz6x4c5mp7G8ufkPs+1g+H6WnNC5KiK+OhcXEsY/n930hRZ/m/4NfKHOFrR0c/vTGADABo/murBvYNrAM2tA+cbznDHP3Igc0UtGPfB39obf5DRz5Q4anLN246zCQvEkAULGGJ/Ov3cf/rS5BMvmzBT67N8F1HRz2ehhd6LCCACY0HgTtI9XAM80/w51QCQYH16MX4Q+Vd0rxew6owfOTy+f5T7FvcBk9YwN9Yd9Y2zL76Iw3e+g4XefJPg8u0GlYp60Og+lU2k/g3B4vjSIxf/g/Li0g5I8AaoVNx4tRPra8eHgctlWbfR0G7dvLkU2jv4VrlSMitVqvcDs7P/IBeJov1ms7sNQD8fDLJ3K+Tu2OSl5b/+uzdjV79WIrnRXwL+Wc8VRTA4J0a4h/+RrBnlOtcjMcc9+vmqD2AwGvp8tiD3NwIgGMFx/z0cMJzbew8YoH+TS0jQFN+PbygQgJDEgek2gWRpEAowIDsDUHZYEAhIyAsBGmICgJuhxjDAOa0FAEAMKCBpAnDurHgfugIchjgJBM55QIfAsjQA1wOQJQADkm/sPMRo/u9JTkvjLNBcGJxmgaJxXsx1CAbaNA1isQywPgZiWgD4oAcM3geWoIEGBlicAAKEwAxxYBgWBAQBwHL7PhJ+o/xCgm6UrYfWjgggAmeSACfwlv/yL4m+QCD3G13+aj7zaCwenxziJGaenNh3zgSuK2zTQUyLPfAQ5UkA5AXtv//3WGZpSQSUzCHqDZ5KRqJTqWxapjFbGvOPnlsR+XzXQamMfZ6KYH7qRaGgD69ungvtbD+STWf0Iqmk5p6Y2BerFDdvLC/H/zwQ6MHnzGF8aeUHr78Ru/psgaqKCSB5bw/XqoQTdIAzvLDhPUwj7qI78m5hvDjiPFgD3pOFA/5bgk7A9+HrAjlsA8kOj/rvMQAkTQFDUlBhaWCEwmMv3RCEGAM2SgwzuAwwBoebgzrEuLA1g3O6EXB8AED3gegRoGSEoIEeiAkaqiQBWRaDHieyOI3JvRnDgOXcdrQAhvz/sUAIsCPvH8vCEOe1KFA0QGvQAVZJQh9YGPQBRAwJciABuh0gBAPASIAeJ/r4f1aIQIBRx465IfDprmPgjkKC7iTuZugYiAAigAj8HgLHIVlB8Z//WdxWq+1kv38uE4svluIZuUogyrt8vm19YPImzPvjJ+nBepDGYF97TQDiCeF+IyNRWbW+dq1y6XAvONeuVnuzXu+meXFxnaCodQgEWndbOMJGK6p8YncmcnAQ2AvvOwmBQO5wOmNao/7DWqcTAoDOowB97IUXTsQL+L2Vl1/7RezqcwWqdiToGC5wdzy7dYwE3XHkEgR8xPE47IlzHjEBCLiKD7oPAmiDFvpgZxhwEgSYCAIoTsQNhtAmSdjp9CAFACWcgD7GgoDpwbxCCX8s0XEqDv6+VoA1AoM+KwIKIwHDaaDpDghpADtGwFMSCXjFQtijh/B+uw3JHudJIwHj+/wde0IxAdAsA1w1Ci+iaRZomvt2kSDACRBwIXGmA5gUgyEzhH67D3JKBATNhX4ZoPoDLvYKTRyHloCAPiECTECAiKFBQA/5UCUfhX2QX5wTODcSdCcAER0CEUAEEIFPI8C++y4BBoMoms1qyfbASNS6jlIy9Ui91XSRMult/fTk37m+8cfRTzvOqPyc99oFg2Q1n5fUadoi7PdN/Wzp/F5o/zLIRDXX5MT3pe7Jm5YLF9p/aE+cR+5Xf/23T2disW+zg4HGbNQtWx3uNUwI2T5B5Oa12gosLQ3vVhjeLbuXVn/w6hvRK1/nBR0nQjhBx/Wew7kHPyftOGEx+h66o9KOoyIPAd+KBQOaDzFjfP6VcNAEFVOHabkUAiI5WCkCFJxXbNgDlh7AkCKhDADBWgO2OjQUWAaYY0H3dbEScJqGV2slWBWQvKDDWAHQBDd1ow8EMGClGfgTkRRmhGLYHPbhV70eJFluGgcJMGSAoGk+PHs8aw1YLmqLYzBkARjuD5gQBJwdhh3AYQA0DIDBhiAQCECM4SBodsGnN4BWIIBSpQ6xfg+qlBDaYjEfwqUGfSAYmt833zT6bi+QM/o+JOjOqGHQshABRGA8CfD5X8EgUdjOU81BWYtLJTO9VvNiMZ6xd+vNstVsWfNfurAFEzMFGEAVzNA5acFyv8nyYtblIjI3bshStZrJYrV/sZTPzmejCaFWpQ66/L73NTP+NMiMPRhUycTmrnl9fX0xXSpMK3V6Vm8xbwHQ68Mmm3xm4ekGULnhaQi5O1w4Qffz2JWvl8jfEXR877lxEXScS4qTSzgfQuWKPbiQ8oD7K5YF0YAGS7cJ56AHSwYjaMQqKLWbEB82oEX3QYoRYKIomJKLoNBqw43WELabXWgyDEyp5PCMWAgiloa/z2Vgj6CAwcQwpDFoURh0hVxNAgOqQR/mhyzvqYvhOKzjONRJiktRBLzTBRnDgJjLvRty3HG+dQyXa9cjSRiQFAwxHKj+EOTdDkhZBliaAZrAoEWyIO0PwdWi4SmXB4wiEsKZNKw2q5CgSKiIpNAXCIBkaMAZBoa4AGhc8P8VhdzvL8gJnQ8JuhMCiQ6DCCACiMBnJcCLu2RSGH1/RVGqFlVqUmzF+sxUoZh3dQgGt/m9Ue/5+VvgdgcxDGt+1uOfxffzeXBra/LV5WUlDDGVW6md2Nve/uNGu2nERVQ7k88qNGp92DbhvlXHYK/cHeYtlona0vNf5ir06Pshbl9a/f6rP4+9/XsFHad+OA/d0dSIUU684rxzXPmp4FjQcV4qBgY4tzcGpEMGAt02PEfh4FOqoMCQcLtUhHW2CTUBDnKaABdDw5+oKNDL5LA1IOB6tgjpAQMerQq+JBGAnOnBe4USFCRyEIvkMKABssMupOke1AUsiHEM5nEC7DgBURZgk2GgDgyI6CGoaRZslAi0QjHvhesO+lDptiFDDyBH4tAjKBBiJGiGNLgJAvQkBaSAgmKvC6F2BTQCAp4gZTAvkYGc7kG+24RtAQM7LAb7AwaqmABIzhvJFVuwXCUzN9btLH5j7n5NSNDdPSv0TkQAEUAETo0A+yKLwzM3hOH1kLxJM3pMTkwPOt2FermkUIqkOd/0ZETmm1mBrjWGzWAjP1eVZVkxbEVmErdvX1hduXUeBJhEo1PVGtW6US2S1f2T/h11YPoW2HTbYDKV72eO4ffWXn7lZ9Gr3/h9HrrxEXRc6JP7hYGAxYCbgMFVevKVpMCClGXh/KAL/1pKgVJAwMedIXxQq0NYSkJHJAKiw4C11YSvSlg4b7FADZPAjcM0BDs9cOo18CdyArTdJqSHLHQoCchIEeCYALLdHmzXarAzHAJLUfCUQg7TFAXb/T6832pDvd8CCymAaakcvJQYpAIcGAELzHAAjXYLtnstuM0OYTAUgBeXw5RQCJNiEhS8l00EWXoAm+0K4EwfnlBqwDYcgmLYhRYOEJNIYI3G4EatA3GaAZbk3ZGca3LExfnRbQkJulO7PaMDIwKIACJwbwQ4L1b12jV5slIx492hWdTtGWvV+nylUfeYLJbtwMzky9hjj3G56CP5Wv7nf/6jg+Dun7XLNYnbZNyUiyS7ND3MiWXCJssKlAaK0rRa3clYLjcHYmFfY9D/o2nGf/2T8u1OEsR/Wnn5lTcOr36jTNbEAi7x/jiHjiuLvBNyHX0PHefuZIDGuDw1HEiuPQiXA8dnl7EgAxweoXvwbxRcCJSBN9tDeK/ZgoxMBgORDIgeA5ZOE57GenDJpAchLobVZA5utbpg0ang60oK9N0mlHAKsp3B/8PeeUBHdpZ3/7ltZu70rhnVUe/S7mqLd73uYDC4UdYYiElIAgQS+BISToBQTNqXDxNIYjsFbDC2MWADAdddr+1dl+2SdtX7aDQaTdH03m75zntHcosDWyStyns5Pvh4b3t/zzsz/30q0IUCWDUakMtUMJ3IwGvZHERJgOvULHTJaBgscnAklYViPg2dGha6tQYw5gWIJ8KQIQpgVilBTdMwInDwfC4NhVQR9svMsMNiBYbPQjQeg1gRgLJZwScTweWcgA6WhTatGkwCB4vZNIxRChghZTCYJ8FPUiDIaRBQ/zyUQ7jce28lN9Ia3wsLujUGjh+HCWACmMD5EJCKCo4epaChgVl46YzSnwhaRIpo0qjkrZFFb2Uyno7XNzUN12/bdg40GhdRW7tue9uJoqiNnup3nOk/tX1ofLilur6e1+oN/rgnOKJVamcbmmsiDTfdhCY4oGZgFIyOygZfPK5PFouVrFnfnY4m6gvRmGjVGty1rY3DakfdJLTWhFZrEsf3+n7ws2fdh2+Nvk3QofYWSNAJIg8EgcKVGztGJ6CKU6nAA4AWUU84EQShKOXTmYCGXWIR7tDLIScU4dc5Do4nc5BQaEGQawByHNjzGdgpJOFKmxlMpALGgxF4MZaE8jIL3KahQZ1Pw6vJDEzkC0BzeWgxGKBTbZBCr8/H0uABHq5T09CtIKG/IMDLyRxoOQ6u1KigWs5CMpIAVzgAaYqHSrUamvUmWKBl8EIqDZApwHu0VjCoWBgrpOFswAtJmgRKqwGBpoCLRqCcz8PuinKw0zRMBRfh1XwR3KweooQGcqQcOJIHkUTrLzU73ugHFnQb3YL4/TEBTGBLEJAEnsejGH3pJUs6GXUYdaYunuNaFwJhnpDLTtW3Nc9XtWzzQLUVjRy7rCFZ6V1DoC74JitOnDhpd7qmmtQaZUelo9rrnpvvE+TEQk17U1Bf2Rxra2sr/m95caIo0tPPPWfwTS7YLSplg1JGdwZDgbJ4OuU12MyDjV1d0+rmZi/o9YlL6W/39g1077kf/uwp16FbI3TsLR66zSboShW7pZEOKBwqBe1EDmQcgJWnYKdYhNv1MsgDD8/kODiZykFSoQFBpgLIC1CWS8NeSMOV5VbQEHI4t+CDVzJ5sFvMcLuaATmXg1/E4zAAAjACB51KFvYrlKAFBl5MZGGW4+BaDQnbWAp6CwIcjWehQhTheo0a7AolJDkR/HwB4pQIGqltigIiMiW8HE0CGU/CrSYz8HIaDuWzcCwWgrRSBqRMDgpeAEUiDeXFDFxTXw+VlAzGQgF4Np+GOYUGeF4DNMkCLxZBRNP5pJ53G/9rBAu6jW9DvAJMABPYYgRE8QidOcZYgz6fI5HnHAqFXJsPJ0wJ/6KhylYxU1VV/xTctMe7kiLnfBAjIRc8OqqKhib3jA2P7Yqkkqrqxnofa9Qmk9FopNzhmOlsanJBbW3+Qtp+SQLx1CmNzxuqiGUjtQJBl0OxaIoHo1pSINMVFeV9Vbu7TxCNjSvSqHkreOiWx36VptdJoxekxr0o5KrgRLDmCdguFOGDZo1U9fpaJgevJRPgYeWQkcuBKhBQlU7C+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/fqfvWr+IWOv7oQsKgtSV8yWe6Znu5ZdHtbaitrtFqdNhLOpae0Gv1U8+6miLm1JwYA+UsRmaJ4Nwm+TysyMa/OO+21F+LZBkaA5lwyZQlFwklKzTrrOltOVzY0TF1KCPp7fd//+XPuF25BOXSoDx25lEO3mTx00sRPNM9ULAk6aSADjfLqeJAXRTDnAdq5Itxs1IKZoWE2V4RTsSAMkTmI0wBKkEEtV4TbNSxUaLQwIVJwbN4PfoGGWr0GblIRoBTy8GwsDUMFXprm0KXXw24tCwzPw6vRHHjy4pKgU0AfB/BiPAlWsgDX6BVgAwIS8QzMpzMQRKPHaORFFCGk0sCYQEI5z8MdBj1qQQzHchz0JhMQRMO95Apg5WqQxTNgz+Tghtp6qBUEGAt54TcQgymNCnKEBkhggeBFqamyiKbSSYJuY8ddsaC7kG8tfC4mgAlgAuuUgDgyIgPaoI31nqocn5o2ExqFTqlT2QNul05J09mO1qYxbXPbBHR2+gAgdyntP6TWI36/cdE50TA6ONbsdnltrEZbsNrKgq7pyYBRrUns3nVFoGxnRxiMRjQRYkUmOLwZvdjby4DFog4NT1ncE5NlsUJarzUZDYVCwZIKhGQVZbaFpq6OCaapzgVWa5ggCJTtf17H/YM/evypmYM3h5jYphV0CAQaaYYaC0tTMKR59UjmoaHuBGgKItQU8rBPyUCXVg9qoGE+HoRRLgRJ4EAnV0ClnIU2JQqNCvBargBDsSSk8xx0GnXwbh0FRi4PszkBFjI8UEUCKnRGMKkZ8GfT8GosC3GRgutVDHQrGOjnCXghkQE55GGvnpWaDTPRFPjDYUANGUWaAIqVgVujhpOiAOocB7examhQqSFW5GAyGIQYSYJgNEOaVYPH6wUqmYIb6huhi6cgmojACTENoywNUwIDcVEOaHYYAxQQFC+NPsOC7q0fj00QhT6vzzs+CRPABDCBdU1AHBlRDxw7VuN3Ou01lZV1MpmsbjEeT1JK5VhdZ6fHVF/vg/Ly4JLX7He6JqSeeQDqhHOsbLqvt2reOddIAtWg15my8VhyIpXKzTZ2d3l66sp9xM6dxbWGgwSey+k0zc96qgmBq7dbbG2JZIIJZrPe6saG8ZbdOxZAq10AvT7+u8Ts/QM/fPwp56FNL+gkMUegn+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+MJhMKjcngtjc29pepVDPEbxvBNTWlHT830THrcu6IZ5IGrUmdpmk6nkukE1adeaapu23adMUVK5K/dh7L+Z2niEeOqH3+cMtCMOQQ5TIjq5RT6XhST/LFTEt9Y79m946zhNX6vzZqvhfNcp17/ubQJg65lnLnkJgjAU2qRSFH5KXiCFTxSYCMJ4DlONAIRaikSKilaCiTMcDK0cgtVOTKQxoICGSz4MkVwS0A8AoZKDgeqpUKqFfIgC1koVjMgYKRg5ZkQQAaPFwBZjJxiBYyYCYEeK9WBS0KFvryJDyfE8DHFUBNclAvV0CTnAUlCrdSaJYrAWlOABcnwHAxDxxXBFuxCHVyBhysHFQMDXmaAW++CM5cATzZFGQJAaqUathFKqR3jzMEzBRyMJBMQ4SSAZByQH9PQTl0qEBkox9Y0G10C+L3xwQwAUzgPAiIoigDX1Lree2IPux113MENMl0OmskmxRz+dx8mck6YqupmbJddRUazymgitrZ4eHq8cGR1mgsXm00m41KhVKMxpNuUimfatveMVff2hoFiwWFVNeda0PyKAYCbDYQMEz095sziXSLWcG2kAQhm/Z6QzK7bb6pu+Nc5Z49c2+vCr6/9wePP+0+fHNYhvrQof5spVmuUh869I/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/VxsNuzP+774c9+5Tp0S1AWY4FCcqc0Hx7pN1Q8IP2rJHY2uBAQSckbR0nL4KVGw0gooaPUaJeQBtcTAg8Mz4Fc4KWWJsiZhcRQkaEhRwJwNAk8kn6CADKRBJoTQIGqGAQBilQReFqQmhajP0cdQnQEBc1yFjpVaqhmZMAXizCYTEFvLgc+aRYrAbxQBJkggkwggOEJQMUpPE8AUDJAPXmQ8BQYAclEYPOcNJNVmnwhTZZgoEgSUCAAGFEEbYEDqliEIgqr0gxw6CqKAo5AIeeSNN8MBxZ0m8GKeA2YACaACVwkATSCK33mxL7w8PCN7qHhNjpXDCoYNhgv5soZkxHsXR2v1u698gjkcm6isTF/kY9ZV5ehAhLnjHu31+3eoRCocg0r84dTyVjeQAerWpoGTtGz9/3KefA9AUVMISJdIlWCSq4cKecMSR5SRL6tzXAsy5mSk3U58PhWiSMCKaKMuzdatglS/l3JY4l0VpFEs1AJoHlSGiMm45DcFaFI8ZCnkLCTrgBVkQMrR0IrrYJGpR4UNCNNcXCm4zDP5++vddwAACAASURBVCEiJyEtI6EovQCaYEECwwHQAsrtQ2KaQLUMUKRE4Er/QaqgXbaFJL4lIbokvCVxWnp/6c+k/y61Et7ws1vfvvuwoNsMn0e8BkwAE8AELpCAOOBXxTxjjTPTM20FLq+RM7yQ9HoZSKWyDElmQaXSaG02BcFqmXyRF41y5azDUT8K9t2bZZYsAYGAEjzxqrHe41W+aFAvd9i05u1NZ07lJ/7pl9PPXhdkogqgS245QlJ0SLSgjLOlCPPmcOxc4M5543TEBHnIEA0k6JDYRS1epNmwPCmJKOTxK1ACFGgRCFIABZqtmuehjKfAQiokt2eCL0JMKEKSFCEjpyDHkCWBiMLBIiFV3TJoPJekNlGLFRF4ChWplkQaKuLY4qaQjIIF3UVvZXwhJoAJYAIbh4DUnNflknt8vsrJkZHq1EK4vFxrqSa4IhuKhiYLLDXe0dO1WLt7dwTMsQJMChr30FDZwsx8o0ykW3RatYYDPhVNJ+bKaypna7Zvn4aGBtQOZONnk6Mfw8VFtXPBaRc1bPz5VP8DT7kOvTtMxxQEiUQKlP5BnjpJ0CFPDxoDttHrIi9t/1KCCLQkdGEpfLlUZCGWRBYKrwooJAs8cJQIIoUkGgcUx4GMF0GBzhFKXkHUILhIEVCkSmKOl0arIe4EUCiMu2QD5FtD7KXwquQhLIVM110S56WhvairsaC7KGz4IkwAE8AE1j8BKXfM5ZJBoaCe6BsqH3c6W0kl3UbL5YXYnD+q5GWLHS0ds/XtO2fBUxkn7nhrv7jlcWO5cZfFMzVVG1wM1BNKxqw26ZTJdCJG5IXhbdu2TSp6euJgMGQ2Ul7db7Ped8899IvnXM+/L8LEWKQrpOHtS4IOBVoFSaiUBN1G7112Kbu4xASFM1FD4uUQZslXtjyJQgq8ovy5JQGMuKHmxbxUWVriKuXrEaWQrcRWyk5cCqKi0PZSeFua0CUJyCUhvSToSu1XLmUlm+NaLOg2hx3xKjABTAATeAsBMRjUTPcNVU9NjVRDnjMa1XpzMBwqCyYiGaPV/FJlU9O5nbfckrkQbEggzj75U0vA470yn8nvNKr1HCtXuyPJdEar0S84WlvnFGa1b6Pn2n1v+NHHn5557uZlQSeFFvmSsJDafUiKpVT1upUF3XJts4RiaSMtCyvJc4Y8dZK3DlANrMQK5b+h8GtOyoErVZuURB06nwCSR/9OAil56Eq5i8vet9IzShlwpfGrJWEn5TViQYdDrhfyZYbPxQQwAUxgPRNAExyyLw3YTg2ctKeLhWqNWdeUSaV08VA4aDGYprZt63Yay5rmoO3SWo2IYi8D00xZatrbMD3udOR4vl5jNIKMohfjwdh4bXnFvKmuxQt7GpLrsaXJ77Lhd/p+/POD7sO3hGVRFs2sR4IOBZZLXqNStr2UVr/FBd2ymEI8S4KsFAJFIVQUakWcUFiWQYULUugUhWZFKJAAORoJu1LYFGGk0bk8ACOg8OpSha1YKrxARRdSMYMUXn1D0CHvIDpQuYWktbf4gT10W3wD4OVjApjAxiYghVX7+qgTI06ra2yis8pS1k1SFOdemCeUZm2qaUfnrKOubkxRV+e9kPFX50NFCskGAsp0KNQQmJypDzrdVXRRVFjMJjaWTM6Hc4nx7Xt3jegBUnDttfxGEXf39v/kZ8+4Dt4akkVYUXItoTggEhKlUKDUko5A+WCbIn3wfEz9jucgoYVy39CBctwoFFqVPGYi8GSpxQvypKGCBjlHSOegE6SqWAqgSJcqVtFVpCT80DmlalZ0sRSCJQF4KUxbEnSv16hK3r+SGETn4QMXReA9gAlgApjAhiKwnNcGAOzkuUl2vK/flEwkLY62xoaIN7gjl0xmm5uaf1a/b49LZVWnwWxGuW0rPkv1zdCkdwKgwe1WJ8cXyhZGh2+OJGPNMoMuR7OyE9FF30KFyRRo6u5GjYhzEI1mLsd4sPM19L+c+fFjh92HbwsxESVqW1LyfCy37EDVl0sib4vrCCTYlosXGCR4l/LbJKFHlUQd8rWhAgnUeoRB7UWW+tsJZEnMoXMF5GMTBSmXDklm5A2VGC+1QuGkKRbLLUeQkF5uoVISdG8EfM/XwpvzPOyh25x2xavCBDCBTUZAEk0+H+teWLAFXK7adCxjZoFiYoGg2e3zqhvbmpNXXH/NOUVLQy8AIBF32Qr/UOgXIhF7ZHD8ivHB/uZ8NC5z2O2LClaZCOezBZnNMFvVVLvAkqoQNDQULue7vtM2ua/34Z8cch26PfxmQScgIYHal5Ry6JBXCE23vWyQ183+Rs2JS9459P/IO4fEF+oRV/K+lf6clrxvSy1GpLHAb8pFfAeKy33klhs5vxFSXe409/odJJvgA3vo8B7ABDABTGBdExBFkQkcP25wTs4Zk1y6Sq3V7oiHIpaF2bm4Qamb3n/lHmfZjs5RwmJJrseFSEJ0Yt4eP9fX4Z6dbkrkC236uqqkXKl0F2OpoYqycp+2sdoPzc1ohNi6iGHe3/vwowdnD34gIoso0cAD6adSquYseZBQ7E9KxN/igq5UyYpEbqnaVSK1VHmKesRJYdKlcgnkqZNav0j/jwRdac4G8swty2Ip/+51T9wbjYGX/KGSZ66k/ZbvuvxMLOiWdqm0N6VcT0IEmhOhHKyu21tv/pcbGvc/YCNs6Qv5jsBUL4QWPhcTwAQwgXcggPLipqenmdlXXjFls9kGo0rfweeyJpfbRZNKRa6ho+N0d0/PmLKqyrfevFu/zaCi36+CSLJ54syZNvfEVJNeqWGq6uvzvlRyOMvlxm2mmvm6A+9CPzqXNd/u/r6HHj3oRIIupuQZqZWtNMuVQj+VyLuEQoKSh25r9z8rCbmlYt9lw0uzbt8QZm/shzdqVJeamrxeBft6MYUUwi1du3xIvrwlwbgsGpdborw++eFt12zVLxUcct2qlsfrxgQwgXVFQLxbJF3XuGRccEwzOe80EKRooZSqrkW/d08iFku2NjYd3nP91b1KiyUFRmNqvXizLgaiKIoyiMdVMOQ2HD/+8ntjqcQevc0SZRXsq5ApzBnUxpDD4YiBVZaBtrbiWovW+/oeevSQ83nJQ8cxSGQIpUIIlA+G5p+iZmkoER+JuosBsImukVrxveV46394S46blC+3VOywdE2pOraUH1dqFrycK/dGLzt0jjR6bKkI4q1jvkoVtbhtCQ65bqKPFV4KJoAJbDQCUjhydJSJJJOKqekFrVAoVBMc3x4JhepCkShttFpc3bu2napqqBkhqqqyG2195/u+4txc3UR//77QxFw7lS/qbCaLX6ZTT8UEGBcYxmtqqkjae3pyayVi7+995NFDswc/EJJFS4KORB46pN+WwotSCxM8bqrkISt55Eod+kohWHQse++W//3NfereLNqkP18Kui573F5varfkAVz20r3e+m9pY6GpHaVrSk2Kt/qBPXRbfQfg9WMCmMCaExBFkY6cOqWccLs1QMqtDENVhTzeyvBCoFKrVDJtrZ0j9du2HYM6i3O1K1TXfPG/5YGS5+7EwLaF4dH9/pDPkSbFuKbMMsvqNDNiNus1ms3xMpMpBass7v6z9xEp5IoEXVFW6p3GS5NFS3lfKBdsWcCsJ35r/S5IzEneS9SeROozVyoaWWrVt1SBupwrV/KwlfrJLY/uKr1xqRvJGxMm3ryONzctXlaOrxe2iksVx+sj9XKt8f+P52FBd9lNgF8AE8AEtgIBqV8cAHniwSe0oOJrVHK2MxQM1rrn5wUg6IWm5iaPo7M1VN7Q4AOlMrjSPeM2EmNRFFmIx+3RqSn79OBgRdTvrzeoNCZbhT0GSvlQMp0bAYvF33bttWjShbjSIdn/OPXoT55HVa6yiJRDV0QJ/lIi/tIYKpTHv5T8v5G4rvS7ImHGIXULAjA8CZSAKlpLTX4FgpTaliwHYEsjwpZamyBBR5ZEHXJSl7i+EWJ9p/rsklePWJqju6T/UPgbfahQhe1KL24D3g8Lug1oNPzKmAAmsDEILPVno6afO6UMZxe0jEgb07HoDR733FXpTCZZZrUc7Nlz9WvljZVhsNvXLKS4MeiV3hJV+YLHo1k4c67KPT327mQ+f6XKbI6V2Suf4QvZPj2tS5dVS167/Ep5M5GgOzRXalsiMG946FDOnNQrTarFRbNct3bbkmUPHaKBmgcjQYfUXEnQEa/Pd0WiThJ0SBQjUSd56FCpSck/J/3vbYJuWaAtD1dbvudyuLa0O5CAXBKKG2lTr9K7YkG3SmDxbTEBTGDrEpD6sE1P06MzMypWqazMLIa2T085u72hkEppMk41tzW9Wt/YOGJtb09tXUoXvnLk5cyMjZXNDwzsCs/N7yE43mixWP3mqpqBhEY+yMRifntdHQdtbdyl5Nv9a+/DPzk8e/h2VBSBZlLxyBMlzftCvdRILOjeZDok6iRZJuW7veEnW+4ft3zqWz1oy+1G3si5e/N5b/fQvZ5b979MzsXeuaW//EhtXXDbkgv/ZsFXYAKYACbwNgJIcAw+8jwrr1NVykSxaWZ0tGF+ZqZCw6qguramr76p6RXT3r2o1ci66Le2kQ0ojo9rcsFg9/z4+DXzXm8FKZNFaltaZvU22xyfI8aNkPUT113HXcwa7x147LGD08/dFqUjSgJNPCBEKEouJDT1AFW5LikYrCQuBi++ZpUIYA/dKoHFt8UEMIGtQQCFVY8ePUplh4aonp59le7xqY+MjY72FIH31zQ2nNh2xY5JU3m5GyyWMEEQxa1BZW1WWQpp+9j8YtEWG5mp9QxPbSuEw/sUFBWpbah9dOyM57RubyU/AsAfOHBAON9cu/vOPfzTQ9MHb4vSMZagSrNGC1LOV8n7UQoPLje3XZu14qdgAr+LABZ0v4sQ/nNMABPABP6nJ4741re+RRw4cIA2cXJ9fG6mZ+Ds4HXhxWBNTV2tq72z/fnqhuZhiFgjxE4s4tZiA70+49aftYenJvfNu2ZuimVTrNJu7a3f1v4CxbKT+lgsBdde+zubFt/f96OfHXIevjVGx1igQSqIyCNBR6Jcr1LIVaqvxB66tTAtfsZ5EsCC7jxB4dMwAUwAE1gmIHrClVm/p+LMsTP1I+Ojt5psVmVzd+czKqP9Vw1XbQ+drycIE109AuKIKMvEB9oD7tlPzk2Ot3LZ7FhLV8eRyt2d06A1u37bqLT/7PvRzw46D90aoWMsTxPAUQAFqaqVWKrmLHnotnpRxOpZD9/5YghgQXcx1PA1mAAmsKUISC1H0mDJz451DfX1N40OjypFEuj21o5sc3e3kzQoT6scDiTkLipna0vBXMPFSl67Ex5FSperJSLhPc6BXofT62blBl26decV4Yr62kG6qvYcQRCJN7/WvSe//9jznhduC8riSoIiS8Pml4oiUHsO5KErjf5CP6FbfVbEGhoUP+q3EsCCDm8QTAATwAR+C4H5x4+zOTb12d7Tve+OJaPexvbWIy1tzcO0Wu3NRiIJB/qtP48wHoZ8+QhIgnx0lI7zvIqnhHIunKicODfYVQinb7Jo9cmuHdsfB4fll0RtbQ695X8M//gnv5p55vagLKZkgAAaNVRbGveFRn+hfhsCRUi91LCgu3x2xU9+KwEs6PCOwAQwAUzgTQTEI0do6OqyzY5O7+0/fWq/xzljrS53zDU3Nh4nKgwDmUgk2HPzzXlp/jhqqIWPDUOgVETxBAl9daQzGlWqAKoZX+aKuYmJG4Ak6LKuhtOyntbf/CJ+7NtPeJ6/MchEFTIgpB5rJLfUDgIo1BuvFG7Fgm7D2H4rvCgWdFvByniNmAAm8NtDFah5bSBlSHvn7H3HjtfMzrneS8oUhvr2plcywfgzgVg+tmd3Q77hppvQoHjccmQT7Kelps9k8ImjLG9kq8XJ6Rt/eujXf9h1x3t/FGimPvATz8HdPnlUTkmtSpB8lyaKAgEU6nb8xlgDHHLdBLthcywBC7rNYUe8CkwAE7gIAmim6mJvb/X8lOv6mfHJtmIuz9XV1rstVXa3JxobtcrB3zY6miHuvhuLuIvgu54vQc2fQ+MD9XN9Y9ePnznbbVarQW3VuWuu3f3Skdz4N56YP3i9XxFVkCQqfyClSlek4kixJOik6QaSgxY7adeznbfSu2FBt5WsjdeKCWACKFxGRPuc2rDX2To6OrQnEg7VWm32fEV11Tir0YykE/nZ7XXW9GoPgMemWHsCyPaxc+d0Ubd31+njJ9+VyGbMzd0diTKbdZCgqBEukZhu2749/aPk8R8/Nf3srSFZjAWSBJ4AqQ8dKoQgUR86oeSrK02fx4Ju7S2Jn/hOBLCgw/sCE8AENj0BURQVEIjb3VOj7UMDgzsWPPMWjVI1X11RNV7kOTepUMUdtS2xahubgYaGAs6N2xxbYimsymQ9YYt3brxrpL93X8jnU+vUWletxTG+GI/7zHXVqYa6ioh+27YMQRAFtPL7+n/4k8Mzz98eo2NKoAjglgQdaiyMiiJKkyKWpkVsDlR4FZuAABZ0m8CIeAmYACbwPwmgcCokk/r0jL9y+NSp7TNzszt4hqDMdntvLBg6RQi56Pbt25PNFRU56OlBzWZxWHWTbCRxakoOxgprYnaqfOjYyXqny7WHVqtoe63jtGdh/CTH0/H39NycsN/cg4pbxLfb/p/7H3zssOvF26JMVIlCrmhSBEegwGup4hW1LZEqXFFhxCZhhpex8QlgQbfxbYhXgAlgAm8iIOVGOZ3108PDu2ZHJuqJPMeVW61hWsaEYzznImTE3E2f/CQaw4UF3CbbOag9SXhgwO6aHLtmZnSyg08XcuVltpDebAr5U8lprdXg2nvgQPR3eWDvH/3pY09NPH17mI5Ko7+QbEM5dCjMyqBZrjygSfRSnQQWdJtsE23g5WBBt4GNh18dE8AE3iAgzkb1zqHejpGhge2RdKJGYzBwBrPRTYIwJMuRzrKG8lSdwZAhdu7E81Q32caJvTpocPumu2Ymprdlcxmb1mjgdUbtRDFdmFQK5MKefdcnoacufb6Nn+8788hPD7kOIQ8dK9JohqsIRaI0yxWFXEkk6EoDXfGBCawbAljQrRtT4BfBBDCBCyGAPHEQCCgWXS51/6lzHUGP7106tYpR6rSDiVzKRcnkUUejI9K9bVsEKitzv8srcyHPxudeXgJSOD0UYqcGxi0DvWd2JyPhKw1qLWexmofjqeyUyFCRxq4Wf1NlZfJiciL/88wjjx1Ego6OKAVa6iO8NMu1VAxRKopA81zxgQmsHwJY0K0fW+A3wQQwgfMggMJquXFX9WD/6eaR4fE6iqG1FfYKlOAU47O5cZ1KO7FnX3cU2trQGC6UH4WjYufBdSOcgnLjYqGUfXh8uMW54KmjSEKr0+kEmUiFsqnseGNdg7Ot3RFBtr+UkPq/9/7oJwddB2+P0HElSKO/CECbCYVYUROT19uWbARo+B23DAEs6LaMqfFCMYGNS0CqVgyF1HNnzjWc6uuvKRYL9RZrmV6l1sRT+fwYq1K6mzubA2VdXbHlSsWNu1r85m8mgAR8enbWMnH6bK1z0ungi7zDaDUoFUrWG8ukJxlKttBxzRXByra2OEFI2W2XfNzX9+CjB10HPxBh4kqRogFNDkOTv5YrW0UQSv+KY66XzBrfYOUIYEG3cizxnTABTGCFCYhBUZOdHOroPX263embU1rLy7OsSp7IcVxBrdZE62obfOVNNQtgsaD8KOyJW2H+l+t2koB3uXS+qYWG4bPnWiPJuF6pV2e1Ol1aEKHAsPJwZaXN5XA4/MvzV1fyXe8/+8AjzzoPfTDKxJUCTYMokIBeCW0xEf2DBd1K4sb3WiECWNCtEEh8G0wAE7h0AtIQdQBldmFB33f0+K6Jc4M95QaTVq/SDkz7PB611eBvb2oPlXU1ZHTV1RkAwKO4Lh37uriDiMavRSJsJhhUnzj4yo5Fn3eXRqlmWSU7k0imnCAnfe1dLdGm/fvToNdnAWDV+gViQbcutgR+iQskgAXdBQLDp2MCmMDKE0BJ7pn5eav/3ETdmf7+rjxXoMprqrSxcDTPJ9NT1ZVVvXuv3hm81NyolX9zfMdLJSAVtzg9daMnzjbMOCcr8hzHGixmNptO5PPJjNOkNg1d++F3+aChYc3E+71nH3jkIPbQXapp8fVrTAALujUGjh+HCWACJQLIGxdzubRBl8sxcXa8NhWJlJfZykw0TStmPPOny8tt8827t3trkskgcd11KCcdH5uEgBRS9SQMrunh6qHjp+2ECJ16lVrJCUIsnIy5yqxl85WtNQsOjSZ8OdrM3Nf/wMPPzR76EA65bpINt0WWgQXdFjE0XiYmsF4IoO5do48/rvIsRnb4fYv7zCazilUo5pORWF6pUcbauzoW7K0NY4TNll4v74zfY+UIiLOziud+8ey7w4lop8lkpOWM3JcMx/Iatdrf3FzvoistC2VdXWgM12XLicSCbuXsje+0dgSwoFs71vhJmMCWJCCF1ACU6dlZ5dDpc8axibHqYibrcFRWmBORhCAC4WzpaDvT2dWThAZbCgBwz7hNslOkfnEAitS0n+09c8Q0OzrTIHC8rb7G4VgMBdJAEJP1La0jPXu2LUJlJbI9CqteNiG3jP3+/h/8+NnZ5z+MPXSbZCNukWVgQbdFDI2XiQmsNQGU5J4enjX65mdqZ+Y9dclEQq7XayCdyVF+j6fgqHJ499/w7mFVmyN0vh3813oN+HkXR0Ds7WWgvLzcNTBROzg8aEsW8kqz1SxmElk6FPQXO9u7XJ072sZVbW1hAEA94y67iHvzSu/rf+ChZ2cPHYjhKteL2wD4qstCAAu6y4IdPxQT2JwEpNyoSETjmpgtn5uasCcisRqFTFbFczwXCIfcWrPW09bc7W6+8Wr3SvUM25wkN96qpArlUEjlH5up6u3tq5QrFHVKmrLH06ncwuKip6KmfK57215nxZ4u/3oX8PedffBHzzqRoIupcNuSjbcXt+obY0G3VS2P140JrCABJOTcr72mnx+abo4mkp2sRm0QSciEwhGOpslYk6NpuOv63S7CakVhNXxsIgIoJ3Liwd+og1ysezEQaNPpDZoCz2WS8VheLpdHu3Z1zdS2tU0T5eWozcyGOO47++APn3UeugMLug1hLvySSwSwoMNbARPABC6KgJQfNT2tPHV6oGx2bKxCI1NWarQaRzSRYFOZ1ExFXU3/rndd41MplSlc4HBRiNftRcj2yfFx3dDAmH1ieMTKcEJZdVVlUyiwyEaTycE9V+8/Vd1UE9W2taHCllXrF7dagO7rf+DBZ52HPhKTxbGHbrUg4/uuOAEs6FYcKb4hJrB5CUhhtelptccd1EydGzTnC/k6hUpZl0ql2WQ4ErdYbM6O7tYRW7XVS7S3FzYvia23MlTcEpqYUEamFrRz0zOWIgittEJWl0gl6YjHH21qqp+8Yu++MYXQ6iV2EsWNTAgLuo1sva377ljQbV3b45VjAhdEwD8woBo4M1DLZzItaopR87mCPBqLG9QabbKmvvZ00+6OYaKqCnXwx8cmIiDefTd5uqvLkAzF64RCsVJBMTo+X5BHonEdwcqiO/bu7q1RyYYvR7+41cKMBd1qkcX3XU0CWNCtJl18b0xggxNA1YpnnE7TYP+Q3WgyVCtUypZEKGYkBX6mtb5psrGr0yevsvrBYEgSBCFs8OXi118igHIiPSdOKIYHJsqiQZ9dpdLUK5SKlnQiTdMizLbUNo41bu/wAEv6NqOIx4IOfxQ2IgEs6Dai1fA7YwKrREAKqcZi2tFTp8x9vQN6OUNrTAZjmd/jrcjnc3J7dbWnbUfHcE1LixP0+gQWcatkiDW+rVSdPDrKJLRa9XR/v3FkZNIklyn0SoYpj4UidoHLC/X19e6OjvYJXUXDLFRqY5vZ9vf2P/jAc86Dd+IcujXeiPhxl0QAC7pLwocvxgQ2PgHpxzwQUKZmAqqRyWFdkZJtIylo9ix4dPF4PKPX6UebW+pOd91yi4cgNnZu1Ma31squQGr67PPJgxMT2nmvt0IQiKYUJzYFgiFTPJIIq1XKM9t27Ohve9+1i5tZwL2dKhZ0K7vP8N3WhgAWdGvDGT8FE1h3BCQhFwyqTr70WlU2m621KJSmwGJI6/bM1yp1Kk9da+ux6oaaUVt3Nx7Bte6sd2kvhGw/feqUxutyVQjZVI0WBFs6lrT7/BEjozOEK+sbj9dWNJ+17G9JXtqTNubVWNBtTLtt9bfGgm6r7wC8/i1H4MiRI3RzCvSvHH/ZWNXY2MqDcM3U5KRcQcsm6xprJ9u7O2Y0um43OCC/3jr4bzljrfCCxakp+fETJ3SBcNikM1a0ZDPRnQm/2yoXhJGW+uah+m175uUVLT4wQ2q1bC+Kx9lc35BlMRTQ0GozV15TF4TK98TXU6NpLOhWeOPh260JASzo1gQzfggmcPkIIG/M6OgoY8hm6bOnhrSFVLS6rry6Z2psojaciLJ17c2jXfuvOGatrHTjvLjLZ6fVeLKUEwlAjx49Khs5dcqo0enq5HJ5VzAQciSSGc5uL3d1bmsdrK6tHYOKiuhqh1VFcUTtO3N6Pysk3pvNpBwCpeJFhe6ogjH+0rz9VjRBYl0U1mBBtxq7Ed9ztQlgQbfahPH9MYHLQEAKpwIw0T4n61qYUfF8wZjLF83J4OI2/7znBoNK573yyv2PWN615xTOi7sMBlrFRy6JOBk4nfJjw8Mqhuct+WLR5pubu3pxcbG5uqJirrKs6sc7Pvqh0dUawVXafy45xFwKIGgCdLYMQEOB8734nslTr33VooKAqcx0LhCJdfvDuV16k+NLtc3bnyXKd66LaRJY0K3iBsW3XjUCWNCtGlp8Y0xg7QlIuVHPPSdLy+VmKBYrlCJZH/QvGkZHJmilUkM0drTEd+3dNQqVthGCIHBu3NqbaFWfiEKqoy5XGZCyBgUn2CcnxtXz8y6NTq8XeBJ4ZQAAIABJREFUW7s73Y729iGNwzEHALnzDalK4mx6WgYKBQmVlWjqA//bFiGKd5OQOKCPxII9YibaTFCigtGXn9Tkhb743Omv5RJJi6Gt/XsypaGYSEX3zZ7t/4xGaz+s1hj+o+yKjwVWFdB53hwLuvMEhU9bVwSwoFtX5sAvgwlcOAH0g9vX10fXLOQUY84RNVj0dRQFt7idTgOXyUyVGctGr77hhmm5tcVDlBPrwgNy4avEV7wTAUlsHT1KTSQS7NzkJGtvamvJZBK3DPcN2Die792+vXO8bft2t9picUNZWeZ8Rdzys0Sxl0m7kqZsOt8qU2jlpLquX2OzLf5v1pDeJ9qnjYSjH/J5Jj6ZCYf0vEjQdV27X7TadN+YP/LLv9UoqFm6stNF07r3LrhdFZl8LqU32x+t0la+RLRfty5m/WJBhz9vG5EAFnQb0Wr4nbc8gaWQKjn6xBNUFoDVyQ11Qi63zzk93eX2e0m92Tjes3/3ifoddaOgd6CEc3HLQ9skAJZFnAuAnnG7VQaVvoIs8le5Z2a7vYEFqrau7sTOPTteM+3d6wGA9MXaHnnaUvPvb0v4xj8RD3n3cKDsMzmueKSifddZ6R36+ugAE5bJhQyjN5floXJvHmCUTk4Edi26T32PK6QGm3fc+p9grEsWIhFCZidnc6/8+Otez8THBU3VFKgrhkxlrS+w5bVjiqIQgrSSA4cDeQAvex7d/f0PPvAM7kO3ST4xW2cZWNBtHVvjlW4CAssFDto4qAt8ysxFE9bZyamORZ/vGqVMHmqqb3yic1v9ic00hmkTmG1FlrAk4unREyc0rFxemQ5Fq6dHx/cF5t27LXrz7M59V3yv+l1XjRGwMuJdFP0q15kXDxTDnt8T0sFDzR+65ztIHKJRYPFP3qAjM3wLl05254qZKoqFMaup6ggoLclUwPl77v5ffbpt3xWfJ+o++eqbFy8O/9enh/te/LvKprbP6g3sYUjpc8A2yZMa5fYi0EpKZE7ra7qiKwLsEm6CJ0VcAjx86WUjgAXdZUOPH4wJnD8BlOje9/3vU6r6eq2aknf6J1375mZm7RyI+Yq6eueOK3eeVupVI5txDNP5U9qcZyIBNdrWRpPGGo1aLnR6Jqf3OWfnGjKFQqh9e8fEzqv29TEVFYMr7dkSRa9y4fSLHy7GFj4uZsOHeVnVvQ01NjFpYLUpp/s9iWDkwyAoM6SQIfhsqKuqpu4hlWPHg6l08GMLp5/8TP3uK/6SafuTw28RdOFz7e7eZ+6lMgFOX13zsNxU5c35Yy3eUPwDrMn6nEypedTW/cH/NaS7VhbGgm6tSOPnrCQBLOhWkia+FyawwgSWPXKKZLLG55zbNzs51ZVPZNjaiorF9o6uvrK21n6oNPlW+sd8hZeBb3cRBJDtjz50VG6roquD4cA142Mj7YVkVl9nrwjs3nPFYVP7zjOEkYhfxK3P6xJRfJyCaeKGkHPsL3KpAKitjlM5Rp8k5Yw/F158r0qlGDN17fsRzB1TpwKLX/DN+Wsb3//H30gGp6vjw8f+yWQr/yF71TfuIQiQwv2it1cJGp0KwrP7Z4dOfIbPxKs4ns6wWlPOWF713xqD/TFwXBu42BDxeS3qPE/Cgu48QeHT1hUBLOguoznQ37zhmzdTAD3oC49fD19klxEHfvSbCEgjmQBo168P2l85fvxj2WL2Gp1RP9jS2f5M886dU2xlJfohR0nulz3fCBtu5Qgs50b6+nzyxeGjtROzrjuDsch1OqtlbPdVe3/Q1N7uBaMxAQDJ1fq+KFW1PicDI2uByb4Doenhz0QjoXJZWVOvqvm6B9S2huOkXFTLDHkP+DyFtP9sY8Q399nwYuqmrp13frdIuZ/NLwYfn/UszHbf8MnPwKv+CBzYTvuOPP9+md5SxlG6h8vqmzT5rKAtQJFgaFlOkVUEwW7PrtaaLtRCWNBdKDF8/nogsG4EnSiKNMSHqoHPlgFBp4FSeEDbFoPUtKnIZ6qIdIGloSgCFAEoSgC5LAd6VQRAFiCIxvw7wSz1Y5oxZxeDjSxDEFw2IdI0DQCCAKqyNKjUiwCuEEFcx621MVD1WM7H7Qm5em9lKHW8rPv2n4Fc51wvX2hrzWOrP0/6EfUBC3owhadGy8+9erp23jm3Tc2y1obmhqnmjrajOSE9+m9PP5385je/KeJ9snl2zPIINhBl1kWXs2zw2Jna+bm5LkYuM3Rs6xxrbG5/aW5mcLztwIEiWvVq2L4kJCMaSHMsF55snB7ovUtBcjXVFrWLzHhN6Vi4Ls0rX7K+5zPfBnVDCMDHRidObE8uTn+Yzyw2mo1sPhXOmWRUxaxp255/CIeGHe7xmX8hKJurwlZ5KOWbqs4WMu9q3HHtvzB5+0+hrb0IJceddKzGmi5lh2BBdyn08LWXi8A6EnTzRm//0S9nw9N3ymXCmNFe96/KpptfjQ79963ZyOwXiainSsnneIIhiSJD8yKjiLHGsmGVyfEzqPnUk+/UG2l+/nFWlYQ/SE2f/AelGCfyfJYDUiRICgSFUuvVGOvPUtbmB6Cc6SWI972jKFwtw4SnHtUSRfI7/rGX7pQxem/9FZ/6IhwdOETcccdv7fG0Wu+D73v5CIheUQmhue6JocGrx0bHqtNcPmSrqZmyO8pHeCHvojKZ9AgAf+DAAWG9/fBdPmqb48liPG5Mj8/vmpuc2TsxNWGOpVKxisZaZ31H60CSy87wk5p0z6d7kPd+VT2xKLzKnRWvTMeD7wvFInsImcJnrWl4Um0sOwEwx7rODn42my7WVXa95580ze8+Hp96pjYWdH0sFZnTNGzveFBeFAqhucAnF6ambul+/21fALLmbJyP7nNPjF3F53JyU1l53GKynVSoys6AuXnVxoqt1K7Agm6lSOL7rCWB9SPoklMWV//TfyOmZu9SszBptDfcQ7W8/8VU/2N38jH3l8n0opqVySaBYf1ZnjCms7EmEDkVrXG8Yu76yN2E5er+t4MT/Q+rUuHiX2VHn/umhsglGWNlr0jTqQKXrokGg/VKmiW05V0PU0rz3UT3Z9c0EXdq6ll5LZl4d87ffydJKYNsw0f/C0xNE/gHey23/+V7FvJI5+fna9wT03sGj/V2ZhNJtb3MFq2rrx9WyKiT51xjgZtsn+fgAGARd/nMtCpPRuH0/MxM7czA2O6x4eG2bCKttpfZvdUNjrMioxj1htzha//gD5A3blVtL0YiOp+3710qpZyVGdSvKvzj5RNnTv81JaPqdGbrP1vstT+FtgMcwPPszPO9fygC+SGVruoB+57tj8/39jUJycgnIOcP1Nx09Q+iwzFHyrPwlUTE21LT3PWP6p4/+FVfXx9ZVnDSgXCUKDMZxMq9kodxQ6SWYEG3Klsf33SVCawfQSdOWQInn/uGGJu+S6kgxrW2hnug5X0vJE8+dICL+75MgJjTlzc/mFfpn6FoubUQnPlYPjB1pwjqmKbqXfcynXf869v/FosEXSaW/Ovc5MGvGtWaKWh8zxchy09wcpk96Bz9Syo+/R61rnKQ0hh+T97zNSncKeUueU7IQBGkgSwjwEijcGwRoIdbFlul8EQfDT5ggMmhXCcAcw0H8EYX9VK496gMgkADxZIgcCKYi0WAa6WB58sNOCHZXwkkU4DK9yyAzwvS/cwKHqDn9XwSKRwdPKoAi1EEmMgRxB38693bdQUGqOTS/SuKAGeKr/85jDIQBBlY4jxATIAgy4BgFKGsdI9V3lv49m8jsJQXx8SOnrO9fOLFT8aisSuUavWMzV7+G7Pd5uQFMmGq0CftPT2oi/+qemSwcdaWgPQZBmBmDx5sHO49d0cwHNrB6tQT9S0tLxh11vECWYzKBCHdcNNNxdWyvSiOyABkBECD9AwxPm8cO/HrP6UYYjctI/+1rrPTOfXSi1+Q0VSj1mT6d+OVn3sGUULfNd6T39+ei8c+RfCcULvruu/FQtlifP7cp3L+sQ/rNbqFPF3GE2rLkFoBDxkcDh9Rfl1obQmv7NOwoFtZnvhua0NgXQm64PEnvwaJ2bsUDDGlsdTdA123Hi6efuijmZj/K4JAxbQVO75HdXb8HLJgLEy/dld6fuj/cLxcYKxX/5d+z13/8Paw6+LI/WpWKHw5M/70VwxawzBz5ad/H1TMMERYZXj65FeLwaE/phjNHCjUd1qu/rtpgGlNbnrwtoR3/L25ZKQhw8nVtMoyZbDVHVJbK56XW5NzANfy4HuqKh9yvzcRCtyYSKUdRUIOSr19RGup+aW+ecdhgIIstzC3M7I4e1soOLub4tJGLa2Is6ryV3Xl7T+W1V0/gEb0FIrODyxOH/obuYJZsFz98e8EJ8bvDM2/tM9gLjtjKN/zt/Kqm1wAo1R2ZuiD887hT8nk6qRMZfjb8p4bR2Fuvi3oc34gFvdfW+STFpLkElqjacBkrfuFnN3/Gsh9jGe8/0AxE/4IKxPdcq3Su5jI7svzdMBW3fp/y+puGlybLYafIooim55yNZ957UT39Mhwu4qWMbW1DU5azfaH0yGnXCaLroVHBlti7QmII4tqd9pbMzh8brdzaqZFxyiolpoaDyOj+ub8nglbTU1y74EDhVX3xokiG5t56SP+xVATqzf/oqb1+mE4elSIGAJ3LbjGPi8IhXu7P3DbL72vjt6RTYY/UuALP2+9pfhDgrhb+otFKnCyzNd75A/FbOqausaOf6e6th/JDo12CHHvbaIg6ElN1UBBoX1W33q9B+Bb4vJ1a098ZZ6IBd3KcMR3WVsC60rQLb72i7shMX8XK2fGNRbHt5Ggy5984GPFhPcrwItZta3jESivOgzZRVt6YeaOZHjxJp6xTltab/1Hee27fv12dJKg47gvczPPf1WvkU9D83VfB23ZNPiDLcFZ16dSxdROtcVxiGS1XzCVXx2HwIt3+N0jn+Z42iZnzVEC5MVUNmsTiWJIYTZ83+7o/CVQNdnE9GO3CMmFz3CcWMeRhliRYcU0RyiLpOZg5/4D386Nv9aUjrj+PJOP9/AKRZKkhBRZSOu5giCXy20v2jtv+BII8pSQWvyj0OCTf89qmDnNNZ/4YnJ24o7UzHMfk5PslKrx9i/LG5qPAgga/4knv5tJzN2sVOtOslrr13W6ToiPH/l0MRu5pihTFYtKVZbjQjpRyGpY1vaywdj6Pbaq2RmePPlHEJ77HJn10nlSKCRofRmvsA6ZKrf/TVnT7S+s7VbbWk+TPLQTE7YZ50L3qydO1HAgdNvK7IWamqpzi77AMROjXZSpmjJtB9qQtwRPcdhE20OcnVVAoeAYOnWqbmJ4wlEAutnSVJdVWc0nsqHYkIkoRLbt3p2BttWxveS9j410xUZf7FpMpFiNo7uPtbXPaEN9Hx/r7/uE1lT+3aqu658hrO2pfKi3Zfboz77OMuRwdWP9Q1lFa5Vz+Nifg1icb+/ZeS9R+T40bQJQk+HZY8+8v5jLfIBV6V6uuuLGR2C6n4NCSgX5FBUp2PLGPTeh3LhN4VnGgm4TfSC30FLWlaALHHv860TCcxfLyqY01oZ7oO3mw5kz3/9oMer5qpjNaQnC4OJpMcCRGTVJgFGuUM4whubHi5aeZ7Tv4OJHgk7FkV/OTx/6G1pMpTh93VC+QCa0RNGayQkaRXljP2Fy/Egld7wMcro5M/rwN/mMt4NQ2w9TppYjJKlKiGH3nanY/PW0Wvmyvqrp34CpzUUnnvmckPHfIFMZTtLlPc+KClU2nc1XczwbsdsaTqcnj9xSCE5/QS4np/jq1p+ICmqRSgVauHDwD9MpkS6v2/UlMO16qZiY+3Rs+Dd/q9Qo51TXf/JzXGBRlhl+4gfFHM9qG276e6bM8TAIyQ7v8Cv353OhJr3Fdq+houmhVKBwY27mlT+WK8R5psLx33l92TydW2hNBz0f5ApqPSOr/DfLrmsPRodO/B4Ep7+g4PxKWq09l9HWnOCU5eNqS+cxRdmVM1ton6/JUpGIy8zP2yLuhSvOHD/REfYviuU2u6+6qTVcIKk4R4mepnLTon5qW5K447cPOF+TF8YPWTECpVSNYN3U+Oj+iYH+iljQmyk3mSJV1Q2JokoXL8jlblZJ+ZuvvBKN4lpV0SMGz147+sp//6FZzzjVpjI3Y2k+y5TXjUNgtGvq5Re+yhqsY2pz+X8Ydnx8DoVhw8/96NM0z7WRvPCo5rbPDU0efPqPQeD2y+Sqxx03/NmvCYLIo/XlnK9VpLlsI6ViQ/qK/aMEQUhVt5vxwIJuM1p1869pHQm6fkvgxLPf4GJzd6lYxaTe3nQPNN98OH7qv+7gkn4k6OwMbUiKFJFL5xMqghCKRkPZk4qOvf8AutG5d3Lxoxy6RCj35fzMC1+T8bkiGBrC+XyRIPPzGhFkYX3Dtf/IGKp+AfabwxB46eZg34+/qSQDDoXR4KQYrR8oVQGS2aZExFdHy5XDSkvdPQXSQad9g39K8ElKqbf+u6zz+udAa85BIqRIJmlCIwrG/PyJPxVCo5+SUWKAstdNAE3lxWxIk48udiTzAmeq2/HtgGnHD7Sx8GeSk898S86q3YarP/85SGXOpkefeiIRDeynzR0/lVVW/6OO9N60MDn6JZ6XJdXW6r8ztmw/tXDy9BcNqdk7WEU+QRjULlCyGShkdMnFaF0uraZJteM/TXtufGJx7PTtYtj5BZZIZrVW6/fBZHkUNM1pMNbkCKIdhXm23LGUy4TafqxIDqH0Qx4ENjk5WDE7PvLB0fHJnYxaGbBU235BikS4UBBCjob2VF1LWQEq38ix3HLgN9mCl8dwAYAsdvKkZejY2U8t+P1VSpNpTGXQ9opUxqOjldGGzs6soWxtbR/vf+CfU/7Z3XKz5YsmS/k8aKszYNyThsCgwjPV+/lkMny7nFV8re7azqOoZVPxta9fFZh3fpqUa16xX/uhx0NO747wYuyPRFo107L/9u8TSvNCyUt3hAZoYGA6J0BDA5q5umk9y1jQbbIP7BZZzvoRdMl+i3f46a8Vo+5PaJSKSWNF0z3Q8P7D8dM/+CiXDHyF5PiCSlvxGEcwvZlC6upCKvUhOSOPaSz1/1e+/c+feCd7IUEXCxX/uuA6/DWtnJkRrd3f4EWRh+jI59KZzDa5vvucytr8F0xD60hhdvaO0NjPv6IiFuuBhHy2QPIiqCiGUsiEYoYhacU5hanq27SyVpP1T/yZyKV9Mq312+r9N7yGvhRFEQgAkShM/by56D/7JSE8/PuEyBcLjL2Y40RCRuQIIDimCGJIXdHyXU35Ff+eTob+JDP9zN0kpZk3XfNXfwJPjRznmhf/2u8e+grFGry6puovKROTH/R5Fm+iFI5fs4bK72q6uqOul579J23C8wGaj8pycooryhQEzYsUZAmaIC1xmbbifn337p97Z0ZuE6LuP1NRhZihsuE70PKnD2/mL+Hf9ZkVRVE18/Rz71bp1F5bQ8MwUV6e+V3XvOO+QiGtQECZCicd00OjbZPnBluEIidzVNckRQpGpxbck+37ejw9N9+8XNW3qh6Zi1kDvubiCYiiKMtOT+8Y7O1tmxw+VyPjQOGorlvMZIXhbI4fr6xuDHXddSNqg3RZKjrTQz/6pnti8BNaW+uPleaKeYVMxiv05hkw2M+l5537x048+fUym+W5qhrrD6GmNZR75VcHfAvuz5La8nlD7fZ/pViLKxFKbOcJNle58729BEGkLp7WxrwSC7qNabet/tbrR9CJ/RbvyYPfKCbm71Kz8nG9rf4eqvF9L+T7fvDRXNT/VVIkYhpLx3fBsePXad/Qzsyi70t8IrKDkWufMLV/+OtE5Z7w243pH3hYJae4v8jPPPUtrUYzxG676y4wgFsY7/uUf3b8r0RRKTfam7/B6uwP86TxvcGpX36NEILlKp35LCE3e3leJVI0C0DmRYEkJkm1/tl4KNvCR6b/Uk7ynN5U+c+y7R99miBqc+hLHiAoK4w+X52P9H1RTI5+XKHQzPDq7oG8oOIZSgCCAoETijGZueJJhaLsVDEZ+HR2/JlvCZRyXn/d1/8EFLXHYOGpaz1jL/yMEVJqQ4X+32Rx343BCG+Rm3d+V2tsfQTsVnG698n/p8oEPqhhuHlCbx7nZYYcxZEEUaRFAo3mUesPymusA+GR/o8Wwp7Py0kxaqxpu4do/uNHtuqGF0WRmXniiate/c1zf9rQ0jK4//r9DxFXXjl3ITxQIUuOJMsCY/P1A/19tZlstl5n1FN6s6Fv5vTAYH1je2rvgesjeJ7qhVDdGOdKn+9AoGL2xKuNwyNDZYksudNSVZmQa2AwNDM3XVfhCFhaW6OVe/eiCuUV91yVPIIeRcEz0ch7x5pT6QRhadjlhCrjAEHsfEvos+B5fpt7fOT/iKRMSQk8UYwuKIsiJxorGu+x91y5MPX8o1+i+Ey1xqB7jmG18UI8cT1JUSyhqpoETeVTprb6geCohxE4o1jW1YWq7bfcX0iwoNsYn0v8lm8lsH4EXbLfsjB6+Mu5qPv3NUrFjMne9B2q4cbDxdP/cWc+5v8qx1MxRVnXdxU79vwcQtGqlGvyC1nv1McISjZpbtz/t9D0oefe/kVaEnS5v8hOPv0tjUY/qN75mU+CfmEIwood/qGX/5+QDOw2mqqeVKhUXwLb+1oWRn/694Wsr0FvqnhBa2t6nJKbJoBm2VQ23cgwYlKuVfWHPYGqhLv/b4hCYrdGbfylxtrxXzJzYzgSju/PFwTablENhGee+r1CdOzzmv/f3pnAR1md+/+8y+xrMnsyk30PECCAgIgguKDiUpfWrdqqra21va23rb23t/Vvb++tdtEqamu11dbdalUUREVQZA1rQvZJJnsmk8y+z7zznv/nTBIMXNQMZMKQPK+ffCKT857l+7zJ/OY553keZVa9PP+ipxGjr0N8PJFgBEVcJFopMuS8i/zDXbzP/y1v81sPULS4V33RL0cFXXhvzuDBTX9F7pbzdDJsRZGg2RdXD0jMy38uWXje+8gtZ7taXr+P9li/niVlOxWmvL8jWcE+xAljCDHGBBbnxZCgRaIV2dwtu2+LjPTdwzK0W1dY8xBVeuvzs/EXIBmgsOOj+W/86bnv9bd0rCuqqDxSWFH+y+pf/HjvZHiQbdXDb75nGezsumB40F6drVKPGIzGzgSFQwmKGrSUmTvyzzvPPZm+oM3ZRQC/+ipj1WgK2lus13S1t+XNLcjty1Jpu/pCMQ8rEfeUluYP5q1Y4U236CFn3YabGqtCfT3fFHO+OdFIUBzl6ebSFev+QJkuaJxIFeN20dCBQ2VRhjOK+JA45uuXxodHblWbq7eIcwpejbmspd7+nu/FeFzMiGUeuUx1UKZQb+UV+TZ3QODIm7vCkw5RejZZHgTd2WQtmOs4gYwSdH3NO/4z4uokW67tBnPVb1Hhyg/je/78tZjX/jMOsx6Rce4fxPMvfRn5OXnc+un1YXvbT6LRiIg1Fv89a87K31OKhcPH/WEjiYXd4X8PtnzwC4VK2yBY8u3bBLK36hG6Tuqr2/KjyNCB7wgEYrtEP/cH4qI1/e7WTf8e9HReKaSiEYZKNFIJfpDDckGUVmoEcv1OtanoZbE+O+o48vFdvLf/Gwwf4kUMWx9FwlCY0VqwWLcvv+b8J/ydW1fEnR338dFgFqbETTgR6aYoiksIFHperBfmFNf+P0SbjgT9XXf52t64nxEIerPPv++7rLhiB0JdQn/jtu/7rdt+pqS9EoQ5GikLtosMVfcJKu8mqUZob9PrV4V7PvmhiB8x03TcymPcQzNMPMzJ1AlhIUVLzC+Yaop3DDfvvz080n8PQ9Ou3OL5D1GlN81KDx1uajLt+v1j3+2vb7yJCcUsQk22VVlZdP/KO2/bSC1a9H+2Xcdz/IWGEpr6hrqy1q7OakrAavV6fYjmUQ+ORdtLSkr7iucWRVBJCfFgzNjD4bPxTyVubBR6PFFTW2PTwpbW1kpGKlLklRSH3O6RFqNC0FagLbHrF6/xIxNKS75AjO+nEbpJ4Du8Ly/s6r8kEraX8QnOLZcbY9G4IE+qUu7j4l5LZKDrapU573HVuev/duKZ2NHzbmYpQnYGuQcV7R/W/UGhr9wnz1I/K9cJAgMt1gWxeNRCSSVRpTKrPUuk6kblV5DfhbQmMz5bnicQdGeLpWCex2keUk4PU4hCNEIURiyHUQ7Sd11Vefkja0pXPG2kjMFUiFGpND7+U2V3VnfdBz+K+Hquk0tEVmNuyRNM/gU7InufuyoUGLonziO/2Fj+J9XcZW8hFMZcS/vimNN+r8c7PCch1+6wLDz/95Sitvm4PntflQQC4Ttc1p0/kSl0bZplt92DhCWjbfq3rBpq2vifsRiXpTIt+YNSX7k55jxoisW930mEhpfFQ24pjWieouVxjs3yClS5r6v1hf9E/tyRCLvvnMRI92180LGM56OCBC2MJ0QaB5IZXtfVXvF8tPNTLeUduiYWcK6PRgM6LhakWYZKUEJZjBfprdryxf/RF5Z1SaO+m4O2zT9hhXS/afGd9yFJ5T5y9piz71jpbHjv11TUUUAzfEimz388ocp6UV5yz2iyzqFdumDXp5fRkf6vxOO+0ngixmIa8ZhRcrS0tIWVFP1JVWPYbz/SdGNoxH4HS9GuvOJ5G6iCy984VfucrfdhZ7ty72+e+oZz76E7aIe7TMRTwpCQHVHOn/Nk8WWX/yX3hqt6j326wVg03NWU1VJv1fcdaa5gwvzcrCyNUJQlaevq6WsyGC3DS85ZPpxVW0QiFae9/u/ZaoNMn/dYgIPQ2damHWi2ZrccbMiLhyOr8vMKOUzj5s6Bvs45NXPtC1cvH0JaLRHwabM98SZ7Dr+cx8Qjc3FwJD8a818kkCDaOzJiiodiPmP18pfk81e/Guveawq2N/3QNTSkKr7w7p9Rhnmdx/89dcgH9n+wJu4a1kajwRpWKLXIlMYNcZS/y7J8eZjUkkYoQFFjAAAgAElEQVRIwyDEYYRKSNL0KQkSynRbT3Z+IOgmSwraZRKBzPHQYSy0d7x7Lhd0z5NJBSNZKsNepNP3xDrby8NB/7IEQnGhKnefPG91C/njgwe2aaPBwLJgwF+ckMj6dZbynZSsYuD4P2rb2GB/tDro6FgrFCld6ry17yC5cWS0UkO7zl2/dW2cj2fJNSV10oS4gSpcHcHtz1eFQ96qeDhoYARCIabYCM3KBhl5drOocF538rycc48ybm+tSMR91Qk+kY0pKkIL5b1xYXajquSqLoQO0MjWnZOIBKvD8UhBAscULOI4RDMuhpLbxLqcOmQQRj39sjmct2kNy2C32rLmPSS1DCbn5rfq3ba9F9Jxbw6PuLBUqdwsKsnvJsEXx8THwEYt8vXMjcYjFbEEp0RMPMFTYp9IktshpnRHUWGx19fXOS/q9y6mKT6g0Rr3ULoVrZn08KV7LhhjhXXDk5c0b9r0I2pgcIE0HBcxPEJBlonSBfnvZS9Y+PslP/ivg2h4ILu/r93cbGvN7vUOy8VZKqlerRMK/PEwH+F6istL2ywXnmtP97ZaunlA/8cTSJ6Ls1r1g509RU0NTdkur0+t0mqFSo0GBzz+hIyhj85ZXN2pqK11pcP25FwnCljVSC4VI8QFEMrzogMHmI6hzWv4cPAOsYDyqHJzjohY1OYZGr7YPzR0XsmCpY+iObe9hIZfEwft/iu7Dh7+QdGiy/8gqb7o1YlzxHhY4Wk6fC0XCuRxXFRKscJDUrnyA0XFGrKWKT/jN9OeLRB0M82is2M9GSPoCG6MHXKEfFKERBxCkSBCJSS1hgihQTnyI4QUiSBFWcKjbTGDkFWGgkoJkoliCKlIUsvjtr5GI0/bhQgxaoSEHEK55KxLUhSRYtQIVSgRkrAIKUIIGZKHf5PnrYaGJEjqlSBawCAZuY8OI2QiJbuSn2KPpSzwdMmQAIsmtDm2BTPapkuE/AIZYjghwn4eyaQRhIpCZJ5jfYgQ6lIjv4hDChM5tzI2N8wgb48SsbwIybgEQiXuE70C414FhFrkCPEChHjia40hJAmNcSOuPClCSIYQ6SMcoKhSEnk3Ky6Msdj5xjvr6l5+8VveltYVao6TSzCPeB6jEE1jnK3rya2pfSeRk2sb5hMKkVzmE0hEvS4cGolKBe6ismJ/WX65R5H72TMzK8DNgkXibdvYJp+voG+w7/zAsMesUancIqGszx8KBRK0wF1WVe4pqlrgQrkK8ns36YAAjHslMWeiQEixfpSdO/R5W/HJ392RA0ZXf8d5Lq9rQSiakIpl2T3m3IKPpPnCox2bN5+HIr4fM5jzFJx/2R+QprjBU7dlSbi/+y5GIh/QX3z7Qwj1ub0dvfNcjR2/5kVqR/HFa75FPmxO8Dazke59lkQ4IpfJdREkEzlQVpE/lfXMgkfhc5cIgm42W//sXXtGCbqzFyPMPJMIJEX5zp0LP372pZ+66o+uFXo8KjnNUwzmUYLGKIIpFGUkcXFuvlUxt+pjzmA4EEG4Wa3V9hSft8ibXVJCRHfattUyidVsmEtSQA0iiae7RW9tOFhi62wvwkJKo8sxCaKRUD8V5RvySvJ7K+fNC6JTtD127Vf1H9l3VTAqXiTOstQxSuW75srPIu9HP0DqqGTpwL7dOX2Ne65lcfxcJJEFfRxNU9GASUnFmwxm/T/8QnHA09V6Jxf0zClcfN7/IMv1O0LNzxuDQ/23ukaG15avueF+lFW7K2jbqwsPDfy0q7dt1aKL16+lVNWu2WDP6VgjCLrpoAxjTDUBEHRTTRT6O+MEsN2q3/3gk3cP7j18u8jlMckTHE3xMYRpjCiWQXGenBwSIJyVPaCcU/3ogjtvekHCskOotpacJYLtqDNuwdOfQFLE9fWJgxyn6qvv0Lc0HK1EHFeuUSoFkVhwwO4cspWWVQ5ULageUNTWHvOOn+rIuO+NMuuefT/nRYZOsbr4Q5FSdMgw76IQQtsZhEySvv0HKimGYlRKTUfQPrw25uq7TsAF62WG3PfiUhUV62++hIq4llFS2Qf61V95rf+Tt1fiUPBGfV7R34UL576ChpF4sKPhImdv3/f1RbUb9bVzHiNz9TSPLO3pOHzuvHPWPkZKeZ3q/OG+4wmAoIMn4mwkAILubLQazPlzCZBzSYd+8z+3WDdvvVvq8s8RR6JCCUUhRPEojjnEMwhhRCOKZ1BUJPVLK4ofrbr5+id0V1553PlLQHz2EiC1VNuOdhV0drXN9fr8RrlcjliapqP+YEwtlnYUmXMazdddPpCqeE96fhFCJ9u2xK0v17Ts+ug/NYWVf9OVlXyMTJeHkavOzHm68gNDA0XD3nCtUJ7VqsnL295ztPVmOY3naKTsBvn533+feO+4/f1Lh+x99wQjsWjBiisf9DfukvGR8C0cLxgyrbz9CaQaDvQfbq2OuP3fpWhFoOj81T9HyBRGyCoM2rrVssJPh09WLefsteKZnTkIujPLH0Y/NQIg6E6NG9yVoQQaH31ySeP7mx5iegeWqMNxMcvzFENTiKZoFEvEUYJBiBUIEIomkJ8cxCzJ+1i1sPK/l/3699vgfFGGGnUS0yJiq2PXLm374aNlbvtQgVqVlSOWyeXhcMTNsbjNkldgW7Bo3hA6hTORpO9w3xHToYNHVi9ftm4P0uk6ThSDuPvVqq4dH/23VGOqD3KiTqnJfEhjMOYONn50BY745yOxrpWV61/MqapuPbRz1/elQqZMm539qHbxNz8ky8PhrfmdO3Z/N+IPFuoqlv6vDrkGB7rt1/r84YrC5Vf/UWSeb/X17c6KBWLnhgJRUd4i89uztXzfJB6H024Cgu60EUIHZ4AACLo0QydvBiNoRBaMCLRsPC5QIoSi0RglSo4rRFES84GEGKHR0qpYiDFCo7ELorEQhmjy3+TOCS+S/0/+XISQSIREKIqoWCyZNiaKSP+KZJdRIUIxEflZnEJCIRofh4wtRIrkDEZfO7G0K2k7OsdY7ORlX4VCIY5GRycpFAoTDMMEZDIZCVohL5IAlWnLaUUiFgdefmvRgTdfv9PX2nqNNhZVSMm8aZpk5kHJvC48Tgo6ikGIjvMoStPIp1O7peUlD1/8vW/+iVq48rg8hml+NKD70yAw5i0Toe5u9f5PDxR1tLZYWLFAKpPL2YA3wDMMFSgoLR6snFfVI1arHchgIOciT2k7neh+T/uuuUcbjvy2vLT8LZ1W9Vcq57P8hWR717//T99wtOz/LmKFtFBl3CMzFvwjW6vnOnb/624BhdbKNMYHNfMvfQ5lG2LNW9++neVC68Qi+h3L/CUvI/UqL3J9Yu4+uOfbUX+0WF++9EF1VnZbb/vhRQFfcG7RvNWbxfnzOkfP4a2RIY+PRuoCEuB1Sus5Deyz5lYQdLPG1DNqoSDo0mxOjLGorq1tXs9g73WJaETDclFaQrHJeFnMMwhTLE6GzlKIxGAiTEUxkSA0FiAGkVfiSUFCUWKMEIMSVALxOE6xCCOe/BuJUQLTlADHkRBxCNMJCiNM0ZhkQmBRnOUQx8SoBEVT5H46GagbQxQWIpqXIRbxiEZhRNNxhEg8H43HvjOI51nywucS4olCQggxDIN5nucSiYRXKBS6FQqFTa1Wd+n1eodOp/MglIxRJlHCaXsDwo6AsemNf36n/q231wtGHEZ5NCSk4lFRAiEWUQwr4CiGxhTFMxjxmEdCHiOeZdCwgOUU1WXvVF10wYMFt92xN51zTPOjNiu6x9gmRgGJsvugTdNw4HAFjsfzlTJ51ojL4fX7/b0mi6WtetF5veZlVSSBJglsOe0PFfj++2nnDeeZetqOPiAVJIrKl593F1K82z6+xUnEpb/uLz9y9x5dHQi55mstJb/Xm4ueR4zF52x455vRGHcnLVE9arz0Gy+RSNTBwy9W+2yN32cYSm3IL3lVnlve5O9vL3H19V3NxSiftvqyR1Wlc7vcnR8qMBYqs+VqF2WsSSkh6Kx4GNK4SBB0aYQLXaeNAAi6tKEd7diBsbz54MFLW9tbH4xFQhY2EaeFxEWUoBAiXiOSd45kV0m+82CEqBg55IVozCSlFE5mYiE/FyQFHaYSCJOa35iYjkE8JUDkaA+DE4hBHIXIz5NHxoQIYRYlaA5xdJzCFI0QZtBo5hUu+f8ML0FUUtBFEYUSyVEwxZME08lXiRYaHfvkF8YY0TRRgMlULuRsUUIgEEREIlEXTdOdAoGgVywW27KyslpzcnJazWZzH0VRybQzU31hq11ft2njCkd9fZ4g6Dew0bCci4azuDgnwzyS42hMxsd4FY84NY7H1UyMEyc4jvbTNGZyjS2GmjkPr/3ZT16hNBrfVM8N+jt9Ahhj1nP4sPnQ0d3VkUBILRUrpSEvp/ONeOMqldqqM+r31HY0DFH33z/pNCOTndVompGdck9v+1UDLft/U758zU+Y/KxXjssL2bO1OOG3L7U1fvIjjTH3FYFK96yi5jsOfHDDSpu162eSbPM+Y8Xqv1Dmmj6S1Lf9zXevxQhfy4mkOCGQDogxh0WYizJC5Se51Vdtp/R6CHCYrIHS0A4EXRqgQpdpJwCCLs2Ih4eHFa1W6xUtra2/jceipmPybextB5MD+2NXUhmNpb2iSPmOZBUP0pC0Gf8i/jec/FnSrUfuT5b6IC9MfC8jgiwp0ZLtR11jo/8mX+QOIijHpOTY66TJaN+jIvOLC39QFJUUcsfmP/b/Y6+RLdiIWCwelkqlXRKJ5IBEItmZnZ19SCgUDlRXV598H/cU7XEsN+DIiBhFKGXUMSQJOx1yT3e/OOhySjxOt8LvcZri/oCFD4fzRDFOh+NxRRhjRVDIYkNVxaZl113/rGJJTTt46U7RCFN8G7Gpt6dH3bKzztLR1GzW52iKeSZqGHHY+wUCUU951aLBosrKXnnJ/83TOBVTIXVc0aoCnaOtca7D6zBqJbjE23Hg9sL5y94XqtnvUKXfPy6vI470lvR+8MR/syzNYUT9Knfdf7fi4Cem5i0fPCBTGJRyhelhzdJr9iSf1e4dRltP67lOn3t5LJGQSQXCZpMhd4+huKoVqebO+lqqU2G/0+kDBN3p0IN7zxQBEHRpJk+qFezatevK1tbW38XjccOJ4ifNw6e1e5qcT5sg6E62tnHPHcMwbqlUapXJZDvkcvkHBoOhfs6cOc7pyvdGPDxoeFiMhoNy5Pco4oNDWSHXiHrQ7tD2jTiy5WbjcMXCc/aqVy0ldXfTtjWcVoPMgM6TCcO7kMDWsVV1YOfOORRNV2iNOdl9tr4Qj+O+kvKCzvIFxa3Z81Y5yDnNdNkqeUbPtlcXcDRf4xm2X+pBfL2Cicuxs+1isdrIikzlC7MXfds7ETm222X+7n/+oL/HdrlAIvvPYmPup6i2DNu2Hr01GklcxjCC50svWfUOCWZIirqheilS0tnJ8xUixoNQFTkXByW4MuA5BkGXAUaAKaRMAARdyshSu4F46KzEQ9fS8rtYLGZM7e7Mbk08dCdeJ3rsxgQd2Y4l4o9nWdYnl8sPqNXqjRKJ5JOqqiqrTqcjZ+ym9Rrz6JEF0Ag10QhVERGXgEjXaTXDscFIupnuAzu0TYfbjK7eQV2+SacJBny1A4MDrNFiOZhfanm/6tLr3GMibkq3VUcDLAbFyBsXIRUdQcgcIVVeotb2lSOHPvoFx8fq8+dd9CskD0t91j039dk9d0lLll5a1yVruP76648TYNi5dfmRre89IFLoPpToTM/l195id9Vvyh3oab1dIpG0FC+Yv5nSLIVt/TPzmE16VBB0k0YFDTOIAAi6NBuDCLr29vb1xEMXi8VMaR4uo7of9+DxPJ8UdOQa+/+4UCjsVSgUH+n1+n8VFRXtMZvNpMwSeMYyyoLpnQzxmvp271Y217dqBlyDWqUupyrBJyyO/gFaQuOuxefMb8urKW9BprLTrqV6shxySVFfXy91hW35gbi7mKU4Pc15B9QGTbPYVOv19Xfd3LPzjXvnrFr5Varsm3uTh13tr2rbd9c9T6lztrCU94nC1fcfK7dFaGF8RNb64Yf/neAFBZRQ8mDlqjvqEHoN2ev4hSK5PJylyO6gLMvTco40vdaaXb2DoJtd9p4pqwVBl2ZLYozlu3fvJoLut7FYLDfNw01r9xO9cSfz1p04mYmijkTIsizrVqvVu/R6/asajWb7nDlzBqdrC3ZaQcFgEz1xtMtqlbe2tOR029p1erFcq0gItAP9dnmMEoiK580Zqjhn0VGpQ3OYWnR8beZTxYht29RDI25zPBGOms+5sedYjp7BAxJ3R8/CcNh1YSThU9DIl80mvJxIprSqKi7cGA24lvbu3fzjgnnVP5LN+96mUcGGKdenjz0wPDwwT1dcfHf2v/oHTgzEGG7ffIVnyL5MJBW/bllQeoSiFh1XY/pU1wH3TR8BEHTTxxpGmjoCIOimjuVJeyKCbufOnZe1tbX9Nh6PW9I8XEZ1Px40Me6hIx67sTfFYx47jHFIJpM1m83mN/Lz899wOp0dixbBG2BGGfI0J5M8Fzc4KLLV1SmsHT2WiEhcKlLLy+09nSji8Q0uLJjTumjR4kFUWe5FMkQ8tccFG5zm8CjWvmmBe9D2tXg4kDDoDFtDUT7Aqwx2STDCBN2OmwLeEV3OnLyXWHlC6O1sWTFk916irrjoJYVCuH+4ad8veBwfKlh+1Q9R9jkBhF5jfXuHv2Nrbbg7r3rR/cGY8l+W5dcf53HDuF2JXBEVyqbdCFUFwfN8uhac/vtB0E0/cxjx9AmAoDt9hl/Yg8PhkFut1nWtra0PxWKxgjQPN63dn+iVOzFAYvzfpN24uEskEslACpZlSf46xHEc2YZNKJXKHovF8kJpaenTJpOpB94Ep9WUUz4Y8WQ1NTUJVIGAoqe3V8d5ArnSRNTs8gUXdjicUqkua+85a5duKl9wLknmPOU1dMmZPIT6WITMHGp7Yb6j/ciPuaB3njLL2MXLcjy0puCNuG1PC0vzN7Mi2s7m5m0fcQa0OOgpiwUD6yhV6a58mWqDO2K/u7O99Q5jefVPdRp1g9vvUsW9wXudQ/ZcY0HVJyKJ9sGsBVeTXItwzSACIOhmkDFn0VJA0KXZ2Bhj2c6dOy9ua2t7KB6PF6d5uIzofqKwG/fKES8duYiII+KOCDvyRYQdueLxOCeXy48WFRU9XFxc/M+cnJxQRiwGJpESgeRZtaYm6ZHGRpXTHTAIpbLygN9b7O7vl0lwfGDOvAWtJUtXNVAFusGUOp5kY4wbhcGmrmy/J2LBDJ/FirAjWxguGek8eqfP0V0tl8obs/Oq3xQVLPjIsf81EU2ju1ihUE9nlfSNuIMKLhZzmHIsrYr88j1Io+r0NXXOd7Q3/zwaC8pzC3LrPT5/VhwhRV5eyTOYVoXExWV7SU1V+AAySQOdJc1A0J0lhoJpHkcgIwQd2ZLZvn27QCQSfWHiM6fT+cWJ0caWZjKd2dgDMk+j8VhAq2xkZGRNV1fXA/F4vGTitiM8i8cSEpMExcRzFxQKhVuLiooekkql+2Dr9ex5Qsjv8O7XXlO5Bp05CqmsjKFQfm9fnyzGxdm8wsLeuTXzd2pq55IaqGk7T0bm4G75sIobcVwaCXhKgxEfK1XIm3It5kG/353v7m+voXF4yLho6aNi89faInv/p2zE3nuv2+1crqs47wWVqbxOnFd1GKFcj7fnU2U4hlkja/Fz8f7z+rsb1nlCI7psXW6vqbDyfdbYu4Oijo9wPXusBTP9MgIg6L6MEPw8EwmccUFHtmb27t2bu2XLlnK32636Ikg0TcpXfflFTeaE/lg3k+3z80YdS39x3I/J+AKBgOJ5nmJZVqrX6xcolcqvRiIRLfFUEa/UyfK3ffnKZlaLE1OcjHnvXHK5/M0lS5Y8WFRUZIU0Iplp8+S5uKYmZrAzzDY17JEgOWtgJeJz7ENDyz3DI0KNVrd/5YUrP9YXF4+giNZNWSZXIWQ0GtUqQMOHBKHDNqU0tzCCGpGXmpAeZOx3jkHIyozSKSGpQxJouMnQ0/Dpt7lwYIlMLH7fUGjZhVgUQhKjEym0ot4dL97EB5wLdDnmv0nP+dEWZHtJ6+iy3uQdcZyfZcp/WKunjvo9YjwS5LSC7MLFEklWQFu+8s3knAJWDWIiYiShg5AvLjOfyamcFQi6qaQJfU0XgUwQdIL33nvvqieeeOLH3d3d84gYSkGPTYbTpETgZDpKpc34mTHiecrPz6dXrVpFy2QyimwznlhhIZV+Z1LbE3LUjac0IbU3+/Ly8v5WW1v7J51ONwTbWZljdbx/v6CLYWR+ZyA77g9lCULhLHt/X4F9aLhYopRGi6qrDlQsmrtfmp/vSDVJLtkujXQ5cpy+kWJ5IqimhzsuYpXGFk5d/ndFxRqSugQnxZynS+Vw2PIxDmgS8QijkhrsMqWhC4U7FjTs+vg+ViTeX7li7ZOUbuWxbV2MB6Th/a+uC44M3hKKxA/nnXv775CuKmLf/eLCsGfgbj7sUJvzdO9HeZYacUdLIryEKa1c/oywcMnhzKEPM5kuAiDopos0jDOVBDJC0G3duvUrjzzyyH3d3d01LMtS49uSU7nQ6eyLCJXxL7KWgoICtHLlSiSXy5NBAFMsWKdzaVM61kRhOx4gMfYax7Js64oVKx4uLy9/iaIoOE83peRT6ywpoqxW4YFDh8RSXa6FRon5/R2dFT0dXRIRJRgpLS5qLCgv3689dwFJO3NKuQQx3sbGHJIqb5/1G4O9fSsknPuolvIUecO8WDtn9TflNTe0EIGIsVPp72y91m7vWpcIjZgTkbBUnqWzZmmyn1KKwiLr4QM/oAXST4pWXfUEpVhIAi6SqUaSdey6Xynvaz56d8jn01nmn/N7DlGdTHaFEHkcxoC9eVXINailhIKQOa+shcmq3k7lLBpJjRS0nikEQNDNFEvOrnVkhKB7//33r3n88cfv6+npSXroZoIJyDLI9uq4oFu1ahWSyWTk8H9yeTNkmadtKiJ8x7ehCRPCh3wXCoU+tVr9zpo1a36uVqttpz0QdHBKBLb9bZsYCVzaYr22anhwqKy5udkY5uPIXFhsza8o21+5anknQui0ggKI4HJ3fqgU+jvusrU23Foyb/3DYrPpLTRy9NKj2z74D2PNyh9plcYPqNJLo9xg3bqGTzf9V5ZCtktfULkPJzh5W+Oum7MNyt7c0qJP2/c3XCxi5a5cc8ljonnXN5BFu22H1DEcFQmzwlHf3l0XcSHPHWKpIKQ0lTZGka5Noyl+hzJXOk8JENw0IwmAoJuRZp3xi8oEQcdu3LjxyieeeOJem81WRTw1Y+favrw6/ATzTKNAGhecJ3oijgnRcZFCpkc8joWFhcyqVasEcrmcHs/JBmfoRgMiyHViTdgxgcfzGLcsX7bs53PmzHkLztJNz9+i8XQjju3bhf3Dw3R51YJV1tbW6/zDToVJp9tWu3DpTlNtSQ8yGEgB+dhUzIqMGbS9rY/3H/oPz2DX0oILb/0q8iA7Uin0vTu3/BErZD6RQPRj47nfcbjrX/uVv/fIElrI/lKiyG6KxZAoGBj8d8RztcrcvI0BN1ecCITnCRj6qXwz8xaKK3E7J10nFEmKTGrNRqEABfqa9t7pdw3dwEhUDbqipX/NmlO+laIKj6v4MBXrgj7OXgIg6M5e283mmWeCoKO6u7sL6uvr5wWDQQ15cyfBBCczyoneu4kBCSf87Lj7Txa4MC4kJo5D2k1Is5HsY+JrJ/yceJKSimT8dTJv8v8Mw4wdBaRojLGU47iSUCh0QSwWSyYWJqIVBN2ooCO8J+SjI5655LZ0gueRUCSM63W6HeevPP86lUrlms2/qOlc+9jvB33gqadoyYIFGlkc17bVN17Y2dFuUsmlzuKi0g8Lq+bt1tZWpnwubrLzxvYtMn7YelffgY/+TV+z/L8ErI5hjHM2+2wDd/T37vumtsByi27hgj227Xv/hw12z8m2ZL/HBrBlaMQ/L8IIE1mm/B2qHMubQlqpbt6+8R4pHTPrLfo9cYQjjmF/RRSz+6sXrXiGylk9MlYGjEWoCSFUFT/VbeLJrg3anX0EQNCdfTaDGSN0xgXdTDcCyUP36aefXtTe3v5gPB4vHc/BdrafE5wKu40nHCYCjlxEzI1vuSY5JSOCmY6rr7r6W1qt9qOpGBP6OJ4AfvVVxle9TEXxgYqG1kbTgUMN83ECF1ZUlDUXFlreKJXJrFSaK3dgfD+Nhs/Xcx0Hb+88vOO7vFysF2sqXshZ8pXfCFlV7v7XH3yktKr0Hyq99M9Dbsk97o4d31GLsV8h19eJTUWvMwrzJ8h8MUnuS0qR8ImGf17ssHff4HV2lwoFKK4y5W3RVC16gcpa3QX2BwKTIQCCbjKUoE2mEQBBl2aLkEoR7e3tl7S1tT0Yi8WK0jzcjOp+zIM3UlZR9sSqlat+OaMWd4YXgxGiho4ckfKtg1cerT+ytme4KyunrGRn1bmrbcbCokMivao3zTnjJnjRtzPRAVzsa95zDwo7l4yEI2UlF197iUC5qg4hq2zw3ac30zg+xAj4u7ULv3Zuw4dP/TzXqNuXbc57GJV+tw0hig8PfGwOez0VLKK7lJW1/QiJNCge1SPMRVGEGkBKMykpdkoBG2fYVDD8GSAAgu4MQIchT5sACLrTRvjFHYyX/mppaSG1XPPTPNyM6n5M0AWMRuOb69ev/wZFUaOuPLhOmQDZXu08cMDSvGfPZQNtHSvzsg18VXnZDkVt+R61Wmd9bfv28HXXXUdSx6RN/Lht29TcsO8yr6fvsmgkIjSY897WLJj/CnIOa+Nu2yWH92x/YOGKi+5lCrT/pKjVHK5/8k5bc+M3NCW1Dyira9uGD3z4qNc5YhLL9H8zFM2r8zrdxR1dnddkm/QeQ57lKaWZOoDQKpKbLnmlcy2nbAi4MaMJgKDLaPPA5D6HAAi6ND8aGGP5zp07L37uqTQAACAASURBVGtrayOCLnmGDq7JEyAH76VS6Z41a9Z8x2QykUNPcKVAAGPMor6wIeTvrWnYt3vZ4YaDZaxI6quev/DDbI3k0yNH2l1FMhlX+61vJdIReEJyyyFnuAhxsRIkMjag3ibG63f91G7vLzFVzt1Ic0F5b+Oh67Q6Q7NuzZU/CNj3892ffrJRozM6qay86401Xw9i27/UDTt3vGsuremQ6vS/FsmyPLamllv8TsdKRMWVApliQGEwvSvRZm/XmC+wp5r/LgWc0HSWEABBN0sMPcOWCYIuzQYlgm7Xrl2Xt7W1/S4Wi+WmebgZ1z3GmKNp+uiqVat+UlZW9sGMW2AaFjR26F8Z6h4o7D7YVt50pH7xiKcvt3xOSYMxx/x2Q12drbqqKlZ13XVpCQgYDbJwKZDXpfPa6oocvbYb3RHOUrT4kmfCnXud/gHbD4tr5v5eZLbUxQOhUm6o/ydt9a2V5Rff9G/i3K7tvr0DN/T29Pwg/4Lrvi7XLG1FqInt3/HpL+0u//KcgpLfmPTmHV2tDXy/zyFg/WFKkavjq/S6GKpKz3rSYCLoMsMJgKDLcAPB9E5K4KSCjtLbriq7/I9rylc8baSMwVTQzYgccqks+MvaDg8PK9rb2y9vaWn5XTwez/my9vDz4wlgjBMYY+vy5cv/X01NzUvA5/MJJIVUQ4+6t6t5ZUNrw0V9g/2M0VR6NK+4uFcoZtvDAld/7drrAun2YBFB6dz9bFnYPfBVLupfzUpUAVVh9V/Emqo+T/snyzzdB64oXTHv3nggutTpcF0SHglbJArzxqwFl74i0ha3I8db+r3v7XivvHbtwyMi/pWSknWxoG3n2vYu67WG3OJ/mMpW1FEUFYVnAQikiwAIunSRhX7TSQAEXTrpIoTGBN361tZW4qEzpXm4Gdc9xphHCPVUVVU9tHLlyidn3AKnYEEYY3HHrv0l1vqmVcMdtjlSEc0UV5iPKLTaw16sbo0E2MCy65bF0i3kJi4Ft79c3N/WdHfI51yvNuS9pitc8gBSmoWDR95a6+2uf0AmiPTKzIWDMq2lPo4UR5BIclRech0JXOAw3iZu2tT0LCXVdulMub/WVazwO517lFwwoaMlGodWW05EadrO+E2BSaCLs5wACLqz3ICzdPog6NJs+HFB19LS8vt4PG5M83AzsXvyxj2Yk5PzyPr16387ExeY6pqSW6ojIzK3w5FV/+n2Yqut98Ioj8uLisvq5Kxs82BLy1DR4qpw7YIFEVRSQoTclIofUqYLDSNtzOvUUDFGIGBkDlTuGaKo648FIuCBbdrupgPXRwPur6o0ms3G8370G+JBHH77Z/OpeOCPKOb3iOcu+alcyg6gorkxFBKqOftwMWsq6UKSkgFn047V4TirjAx4NpVeeml0PFceSUsy1etJlT+0n/kEQNDNfBvPxBWCoEuzVTHGij179lzR3NxMBJ0hzcPNuO7HCrI7lErl4zfccMOvZtwCJ7kgjDGDENL47PaCzpbGnJa6uuyI26c0GwxiXY45EER0E8MxjefccIUzHdHApLg9QnERQpJ4oOPgYs9gy0Uh77BSLNYGJCrTdp32nG1U4WfVFkgwxEjd3mV+n/N70UjAVXHZ9fdQVHUssOcvhpjfcYfb3ne1pmrpG6r8iqZI2CtvabXNTUTj4tqVFz9FKUobe3t3SUQ+FaOrqgqCgJvkQwLNpozA4wefefrdzve+5hF6ZTzLIszTiJxoIJ+NMPlCPBotZQSnjKYMOnR02gRA0J02wi/ugAi6Xbt2XUm2XEHQnRJs4l0aViqVG2aroMM2m9rW3rykraXt/OERl0Qkk3WajLldjEzcnwgGnfrs7FDZnDkBVFAQTYf4wdgm9jccvkQsSOgEGnVL8966a6QSVi5Ti/4V8TOtCk2+UzX3Mu/EKNlkOa+uTQZ76+GbAj7n4pplq/+Lsqxvx/v/LPAjYbHP57nRGQovC0UjWVJldhsrM3yoVuhbcjSVh6mcnNApPSlwExCYIgKPHXzm6c0g6KaIJnQzXQRA0KWZ9LiHjgRFxGIx2HJNkfeYh25YoVA8fuONNz6Q4u1nZfPk9uLQkLSvrau4pbF+kb3fWiERCZHRkNPJI7bZH4t1GfR6j2rBgkhJWrZUk95AciW3NzF2qWzvPnlvtoQxyg25Wzo6+68SSBldliX3JbWh/CiiswIokTWE1Goi6o5t75Kt2ZbN2y9ACf4bEonqnYK1//4C6bSx8VWhCYmNbu9AaYxPqAQi1ZBIKmw2V11HvHEQ7HBWPrUza9Ig6GaWPWfLakDQpdnS5Axda2vrFSRtCZyhSx32+JarRqN57Nprr/116j2cHXeMpRqRoo6BrPrde6sb2xtXJGimIFuX1c7FfbvCQ0PdlZWlnuySGr952TLiiSPBIlNyjW7ndgkQKiBpTBJ9B9+7l8JhhlWKXteXBLoQWiOzbXzyp1q5zKzQaZ8fCAjyfd6eKznOKUPxRIxPiJBEoaszFc15SV6ypnmiqPPu+VupLxq6KRiMhCsuvffB8QmPrtcqQINeBpkkHNmOnZLFQCdAYAoIgKCbAojQxbQTAEGXZuQQ5XragDHP84O5ubkPX3HFFb877d4ysAM86Nd11B+c23zocKXf5VNrdRpOppT6AvFYLydEbfPmzOm1LF8enuqpJz2BkUFLoLdxURw5dQxmemilYX9kMHBPV3fdWo0m60W5xvhPXdXqoH3zX78rFQqrRGrdCzirosXhqC+jaVcBxccVVChRFIzj7AgSvzv34mvfoKgJZ+nsW2RBJ1fqDYakuUuu2zXVa4D+gEA6CICgSwdV6DPdBEDQpZkw5KE7PcAkbQlFUb2lpaUPXXDBBU+cXm+ZczfGWOLaWVdUv+/w3J6Bvvxsg06VpdUGMKLaUTTeZrZkDxXMm+dFZnPkVM7FYfwqgwIl2ZzDURMc7i2So1CYKSo9inT5jcQbRrxykZ7ty3qO7L5ewMYKeSYs9gWjuCB/0d8FKtOAq6vuVq9vRKfX5z9vKJy3w9f06bUICRazKuNL0ryLPkKGcAJ5GyUoHGI5l3NuZ+/gpd5QvHXx1de8QFGLjp2BS4pGq1WIZF6Gyvns9cyxBMwECPxfAiDo4Kk4GwmAoEuz1UiliL17917e3NwMlSJOgTXP8wmGYVoXLVr0i4ULF75+Cl1kxC0T0m4wnzz7Qnlbc9MVWkW2TqfSdPlj0R5WJnLl5FsclsLcIUVFBTmLdkp1a8k49kOvaXGw/xLPyMAqEasxS4V0dsLbRYcw01q66qbfIP05DSg8YK7/eON9elHYyVHBViyJCTmn/xohmxOWanN/pchCht6WttvD4bhcodU8qkeuudE4u4iS576sKL7qI8TEs/wOqyXg7jAEvYO1CQpniRTytwuWff+D6cx3lxHGhUnMOAIg6GacSWfFgkDQpdnM46W/WltbSS1Xc5qHm3HdY4zjLMseWrt27b8VFBTsTtcCBwYGpCKRiLXb7ZHq6qk5z5UUcS6XAkWj6s5Dh1T76+osbq+31FxUpKQQHcAxvsMgUbeWVM4ZUq+aT7ZUyRm20zobh199lek29tdwQcdvaYJOVrJRGPX188g/x+UMrBNpi94uWbvsIYTyVW0ff7i2QC86JCw0BZCrJ9fVcODWAYd3bZYx787cc1Yfclu7znUOtt3MopGEgvYLWZGKFqgL/iZdeMv2eM9I2chA1zo+EShh2GiAZ7idrCbrI0PRlUPpshH0CwSmi8CGg0//ZVPnlhsgbcl0EYdxpoIACLqpoPgFfRBBt3Pnzsva29sfisVieWkebsZ1T1FUhGXZjy+66KI7zGZzXzoWSGy06YlnVrA0UucXle4tv2hl16lsc47PjQg5t9ut9NpslUf3H1rk6e1nTNrsgFQmC/XZ7UGpSu6uqKnpYvLyhgumONUICTbo//TBuZGQ8zcMjuOC827+OZJKjgZtDZX2pqZfckhKl1/21dsQKgghb48MsdF8+5FtF8W8bplaQvH2vqbLjDmFLyqNyr8j43rOYf1wWXD46A1Rb9e56qzsPpmh+g+Khbd9hAa9kr6utiI+Fldp9SqnVCnvRrlLXKfDLR22hT6BwKkQAEF3KtTgnjNNAARdmi3gcDjkbW1tl7a2tj7EcVw+RY0mosR4SpP3p3kV6emesCAcxlnQNEneidHE12ma9mu12teuvvrq71AUNeWRkEQAtfz17+cc3rbzuzjGSfIrS59afv992yiKiqe6atyIhVHeajl0YE91Y0uLOUuvM8lUWdjvHGkQJpB18aJ5TlN19QgymcLpEj5ETIbb/pTjGRq62zU0cGH1ivU/RhLfkdjAwKrB1u47JIZ5e/XL1v2WoixhjLuzBj99+ydMNFISjrFv5hiVR8P2htviYV7HJvj/Ul+/wYbxfmnvJxtX+Aea/10uV7AKQ+nDWea1W+E8XKpPB7Q/mwiAoDubrAVzPeZMQBghkgAb0QhRGLEcRjmU3nZV2eV/XFO+4mkjZQymQgvSZp9Aiwi69vb2S1paWoiHrnCiaEkF7ExuOy5yeZ5PijnCKJEYrSLFMIy9urr6weXLlz8y1QyI+Ils2pT3yatvftvZavs6nUARdV7uwxc//qNnKWPNpB78ZMqPpiZJQ3t7YVtLy8poOFaUYzQMO5yubpplQwUlZT2li+d3qfLyPOkScSdywcNvKYY7rZc4uzv+TSmTHFaIsNcfCi4I+SOlBVWr/szOX/IkRVUHMO6q7Nv01yfVMmm9PLf0IaSq8IQPvnK/3T50vkxX+h+hqtodhYWrI9i3V2Pb9caPZKywUp6V+zep6YqtkPx3qp9G6C+TCICgyyRrwFwmSyAjPHTk/BJN03KWZQWRSCQlUSiRSCa71mPtJo4hFotRNBpNacxJDkiRfmmalvX19a3s6Oj4cSgUKiT3jguYSfYzY5tN9MwRJhzHJcXc+OvkPJlEImlctmzZt0tLS6f8/Bzet8244+nXbxhpbLud8oUqEghH6Rzti5XXXPbbym99q+3zwCdzqFld8sHO+pwjR+qLhoYcZkNerpwS0PK+7r4hS45u/5KVKzvUWm0Umc1TmjNuMg8DEZn+hmdLPT2dPw64befl51uO+IIoyPGMBUUiSKHVvqpaec1LKIp09h2v/SHocTFZWv2bnkBcli2RzA2FwlGpseQVtWl5HWUhnjws7dz2u7ukNLVYlqV/UaEjHjqo5jAZW0Cbs5PAhoN/+cumzvfhDN3Zab5ZO+szLujIm8+uXbvmbty4cfXAwIBpVO8c01dfKrQmNp6MFceiDZO6akxcJb+T18fExJeOiccUx8k8LqQfco0liqXFYrHEaDSajUbjAoqiNGRt41uKk5nvbGhDPHOE/TgX8m+hUIg5jvOaTKY3169f/0OKojxTyQJ3dKgOPPvCZUM7938XDw4vZhO8MMggxOmzGhRlRQ+u+/Y3X6UWLTq27Zq05/CwdMg2qGs5etjY3z1g1qlURVKJVNQ3MNArlAj7qhYu7CmfU9pDRNBUzvVU+sKN72UPeztuGWzfeVt1zYLf86qqoxG/P99nO3JjMBIpUJSt+KOpbPF2Z9u2C719tmuVcpmHw6xfrNbvkalNRwTZxT1ItddHUdcnMMbi/r3PXidk6AqxQr1JUV61n6JKoaLDqRgG7jkrCDx+6Omn3u3YciMERZwV5oJJjhHIBEEnePfdd9c/99xzP+ju7p5DxBB5c/+C60sF1xfdPEHQjTcb14Qn9nuycU48+Hayg3Dj9yVFHcMwTE5ODrNy5UpEoijh7Nz/tc74OTqGYdD4tqtAIIjxPF+/cOHCBxcsWPD6VG5XYodD3vviPy9o//CT27nuvpXiYERNIYwiAgb5JCK/yJzz3OV3fPMh6qqLe3F7u8jtjRl62235nb02PS1kJFKZWBAORBgWsXyh2dJZsajiMFVYOKWC83T/QmGbTewc3nquu/fQj+UqxdvGNf/7Z9S1XRDx957T3tb8rRAvM82tqf2d1Kw75O+01kZDHoVaruljLXlNSLHEfUJdVjbQs7WMwUjFY8YmK1jlON1o3NNdH9wPBNJJAARdOulC3+kikBGCbvPmzV/ZsGHDfX19fTUMw5yWYEsXqFPpd9zTmJubi9avX5/cSiSChWXZ5PfZfo0HQBBOE3kQ8UZRlF2v17+wYsWKR7Rabf9UsSIie2TjxvnNL/7rh5HmjkvFgYBahDGNMY+iFIWCAgEnzMn9tOyCFX90Fee0DwyNzEccbVbI5dyI1znkDfscuZai4cUrzvGoysuJiPNlYt41fP/9dPQreQVet/1Xw0P27Orz77yNMswdwrhR6GhorG2s23f1OYtXbJdKhFsRKkWoREwjZI593lowxgKEmiiEqjgQc1P1NEI/mUrgsUNPP7UZPHSZah6Y1+cQ+DxB95WKKx5ZXbr8mbQHRZA3CiLoHn/88ft6enpqaJqeKOi+KBT0rBB+xNtosVj4Sy65hBzwp4lwIZ4o8NSd/ImkaZpstQbFYvEnixcv/l11dfWOU02ye+IIyQjQt943173/7u2egw23SlyefAnmiJxECPMowdOIZ0Q4oVAOIXPuh4LlNY0hiUTpdrgdMon04MILlh81m0whVFBAhE/GK3Lc/U6WxznyTWtL082lNZfdq64+/yPCJBnI0bdFhSI8h0rW+afS+wl/aYHATCCw4dAzf97c+d6NboFXzrMswjw520uOy2CEyRfik2d2SDwhXEAgUwh8kaD7WunVT1MUdayKz2TmnPLTjTFmt23bdvFzzz33rZ6enjIyyLhn64veaCZunaZ4ji7lOU5m4Se2IWsgkZosy9Jms1m4ePHiLJZlFSDkPiM1MbqVvErEL8/zHMuyLWaz+fGLL774RYqifKfC/2T34EM29b5nn7y57+DhuwReT7k0HmEpHEOY4hFL0QjxNEIJFoURizmTwapZsfhlzaL5r5cVF1upmslFvU7VXKeiH9zYKHSizvnOvv67tTkVz2vmrvpgKvqFPoDATCcAgm6mW3hmri8TBB3d0dFRtHnz5lqn00mCBpJRBWPCjhRmJwIv6akbf/3Ec3ApCrqTWnI8KOLzzDy+JThZb8aYOKGFQqFQqVSWsiy7LpFIHEssPNsiXSdErp6YZy6JfIKd7SqV6qXly5c/kZeX1zFVv3bkYH/Tbx5d1fH+1vvwkH2pKBEVCWgOYTqOMEogmvzHM4hPMChKCRBjNLQaFtdsqPn2nX+nSkunTFRO1Xom00/y96TzgDKCuLliXV4LpcwZmcx90AYIzHYCIOhm+xNwdq7/jAs6go146RBCQuKkGcM47kX7oqCDs4J4MBiUNTY2rm5sbPxlPB4vPysmnaZJThR140NMOEdHgof9Mpns/eLi4v9dunRp/ZRttTY2Chu27ant/mD7XXxn1zp5JKKlqRjFU1GE6QRCFI8YTB49BnGYQRGaRVGx2CnNy3vpgu99/2Hx2vM604QEugUCQCADCWw48Jc/b+56H7ZcM9A2MKXPJ5ARgm4mG8hut8va2toutFqtv5ntgm5iupZxITfm+cRCoTAsEon2Z2dnP7Zu3bq3TqVSw+c9RwM7duTtfublHwYaWq9XBIJGBU7QNB9FiBSDoIkHGCMaUwhhGsURjWIUi2Isw4n0+p2Va9f8b8F/3Lt1qsTlTH7WYW1AYKYQAEE3Uyw5u9YBgi7N9sYYy3bu3HlxW1vbg/F4vCTNw2Vk9+NpScZzzZFJkvOF5HWGYYgX1i8Wi4/m5+e/fP75579AUZRrKhdi27LlnN1/e/V7Aoe7mg34xUIuJpRgXogTMVEiERPyPC9keCSgEM1gRFMJiqbiJCJZLrdLq6qeXfvLXzxMlRgdUzkn6AsIAIHMJQCCLnNtAzMDD90ZewaIoNuxY8c6q9VKBF3RGZvIGRp4/OwhiewdDxSZmK6EJAyWyWS7LBbLa4sXL94uFot7pzINCDlH5j1woIh1eIvxsFPpGrRLI74RhX94OMvrGM6OB8MqLh7PikaiasTzchrTSgZTqgTCqgBFCZk8yydLb7/t/qLL1nxyhhDCsEAACEwzgQ0Hn/7TZtuWmyDKdZrBw3CnRQA8dKeF78tvJrVcrVbrutbWVlLLteDL75i5LU6I8I3TNO2Sy+U7zGbzs+edd97HFEUF0r360ZQdfUKk4MUojsVowCuOeTzikYEBsWtkRBUZcFkCdkeZ1+Mud/j9Jlans9dccsmLtbde/690zw36BwJAIDMIbDjw9J82d4GgywxrwCwmSwAE3WRJnWK7cUHX0tLy23g8nn+K3ZyVt51Y4mwssXKCYZiQUCi0KRSKLXl5ecQzd4SiqNiZXuRY9DSDBgeFaGREhHhe6o9GZbFEIqhdvnzKkhuf6XXC+EAACHwxgccPPvPkJtt7N4OHDp6Us4kACLo0W2s2CzqCdryUF9lypWmawxgPyGSyAwaD4Z2ioqLNBQUFg2k2AXQPBIAAEEiJwOMH//LkJtv7N7sEXjlmSSJ4GmGeJBZGkFg4JZLQeDoJgKBLM20i6Nra2i5ta2sjHrpjeejSPOwZ7X5iBCvLsiSvYDQejwdFItGgyWR6p7S09J/FxcWt07HFekZBwOBAAAiclQQeGxN0bqFXjpKVfSiESfjWaIpURN44RytFwAUEMoNAsoJJMtEbjajkF0Ysh1EOpbOR0l/TUikiM1CkbxYYY/mePXsubW5uTgq68YjPsyGx8JdVtSBRq+QaS7acTAJNAlgxxjzDMFGMcYhhGJ9CobDm5OQcMpvN+w0Gw36JRNI/2QTN6bMM9AwEgAAQODmBx/Y/8+Smri03JwUdS4oDUqQ64GhSdPKFiZjDiEZfVJ0S6AKB6SPAE+9x8tMGEXPMBEFnsF1Rsf6RW0qvTH/pr+lb7pkZiUS57t69+6KWlpYHIpGIhdSqJak6EolEynVqT6yQcbIVTZdQHK9lSkRfIpEgtU1JkEOEYRinWCweEYvFHVqtdp9er2+0WCy9CoXCjxAihd0TZ8YSMCoQAAJAYHIEHj341yc2d75/i1vokSNmbJuVvGMmBR0pE4gQnSxghNFoHaNJXOR2TPr64u9kGBoj9GXfv6iflHXmNM4tyWASuI41gbkd98x8HjzyvIwWGGcQjZlkwnwBh1AOMtiuqrz8kRtB0KXy1J28LcZYaLPZKnp7e9fHYjEtKVM25sFK5mE78ZooyE4i4I7z8J+sXBl5LU2i7rjJjtVcJefiKJZlh4VCoVcmk9lZlj0Si8V6q6urz3iQw+lbD3oAAkBgNhJ49OCzT2zu3HKLV0A8dOSNkigsIsbIn2A6qUhIQnLipRsXaSf9gD0JAfdlAm8qfp4UASfsD09GXE7F2F82Dszty0X+yexwIjdyDIBPwiYeOjb5fJIt11ykt11VSbZcwUM3G/+WwZqBABAAArOaABF0W4iHTuBJCrrRozJExBExR4/9P3lh1EsHFxA44wSSYo5HJDMXEXTEQ8cSDx0Fgu6M2wYmAASAABAAAmeGwIaDf3/ivY4tJwg6/JmgIxH85A0UoiLOjIFg1OMJJL3FPKLIQU9MjQq6ZFAEhUw0EXSXQ1AEPDNAAAgAASAw+wg8fuAfj2/ufO/rx3vo/q+gw6NxYXABgTNMgATokBN0CUSRLVc8JugSFDJSetvVIOjOsH1geCAABIAAEDgjBB479I/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/u2Fjx3u3ukWfL+hoIugwOYg+7dODAYHAcQSIoEskBR3JCzuaBJs8mCLEIgttsl1ZfvkjtxRD2hJ4bIAAEAACQGCWEfjjgWc2bLa9PyboyOJHt1mTVSKSZ+gwYsbKf80yNLDcjCQw6kUmHmSGESYrRSRQAjGk9BfW2a4ou+yRW+EMXUZaDiYFBIAAEAACaSTwaN2zG97v2nKrK+mhG081N1b2ixoLiiBvoSRtyXjS3s/z1J3Y5nMqH3xZZYgTf/6FyWYnzml8/JPxmgFzG+cwWX7TyW265kY+Zoxlvk6KuWTMKyaCDqHcZNoSEhQBHro0/smAroEAEAACQCATCfzpwPMbNndsvtUl9MiTqUmSYo2oHybppSM7WsnamXSKZ+jGhNaXVU843Z+frPrCl3KGuX0mzr8U1oQGGcCNlIpjKYrUMEEJLlmQDlE0hVieQgaksV1ZeRmU/krFptAWCAABIAAEZgaBx3Y+9/iHvR983Sf0jXnoiHoj0YPES8eMCjoSKEHxY9UiZsa6YRVnJwHyUYPi+dEvIutohhQ0QVScRwass11VdfkjX6sCD93ZaV2YNRAAAkAACJwygaf3v/L4201v3+Ihpb/IGyM5nsTTo5UiiJcOJ+u4jpaZP1lUxHQFSkymUsV0zeWUacONxwicaM+T2+4kr5Kk1xjRSWVHPnBQiMMJisUUMjJ62xXV6x/5atUVf6UoKpQK7ck8Xqn0B22BABAAAkAACEwrgc3W7VcfcB9eFBQGhEmHB0++RpMKj34RFx2PKDqZzCTpsRv/Tn6U3KUl77DJcMPJXxSiiM/vWF9kXDLsse8njHXi2JP5N1Gg5Ag9XJ9DgCKVFpK+18/sMNb0xNdO6d8k9y8JkU7u5I9+RPiyfkYrCX92USRr8AkXT3Njr5CaEXTSf8xQmFImlK5zc5fuWKpfVEdRVCwVu4OgS4UWtAUCQAAIAIGMI7DftV/VnRiRxlCUQlKEUEp+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+P8VNhy4VnIUq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png;base64,iVBORw0KGgoAAAANSUhEUgAAAnQAAAGiCAYAAABu5ltgAAAAAXNSR0IArs4c6QAAIABJREFUeF7snQd8W9XZ/59zh8bVsGQty5b3jBNnE8JKExKgzITZTVtGaUsLfd+Xsvr2X9620LdlBQiEAm0KIaNhtKyQECCBhCQkzo4d7yVbsi1r73Hv+X+ObAXDC2Q6sZ1z+Rg70r3nnvM9R9JPz3kGAnpQApQAJUAJUAKUACVACYxpAmhM9552nhKgBCgBSoASoAQoAUoAqKCji4ASoAQoAUqAEqAEKIExToAKujE+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+5QAJUAJUAKUACVACVBBR9cAJUAJUAKUACVACVACY5wAFXRjfAJp9ykBSoASoAQoAUqAEqCCjq4BSoASoAQoAUqAEqAExjgBKujG+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+MTSLtPCVAClAAlQAlQApTAcQs6jDECcCoBBDmAKAK0RxGamcS4TgZgVQJEuEG8GANIGECeALDEEUKpL8M+2F6fAJCUf+75AABo0VA/SVukHVMEISSNh+nDuDYLYowOFHwMQOFDqDw+HsZFx0AJUAKUACVACVACp47ACQg6hxBqab5CCg2cw3PIoTQb14PZ2hh1tM3AftelfKTXyEMYSyBhCXFJRqUfYLTmOtDkbEGaOa4vDrG39yWVJhb7VirYM4NJscBIDCiUCMRICvFYhgDJwc8kMJuVdyDFqFfpi6/2nTpMI3cn5+b7b4wlYj/CKtMhTekFy4zG83Z/mVhNC15/lw7YyGQAiQVW24iE/J6R6xltmRKgBCgBSoASoATGCoHjF3SBbkNv/aZ7kj77twUF26KxFj4pq7hoo3/Xiu8kPfb/wgG7UY5ESeJkKIJkgBk2pVSrO2Va60vqade+hFCpfzgk+9bHshEXeSw60Holn5IwhxKMoIwjnBARRNUYcWrwIYzUtqr3VULWHaqqmx1jBfLX9dOx7hd3RhLxX0kq025d0bzHTSXmPcnurompYPScFGb9GpN1CzKf24LXrGHbcj3TpFT0QVZMssUlk5ag4sv+PR4Y0DFQApQAJUAJUAKUwIkROH5BF2w2de/78Hcpf/uNaoFp1JqLHpZVX7IhXrvyR8lA931i1B+XC4b1Eq/dHWYUBYmY51Icdpaxcv0ea/XCR1H+xf8a3nXcvFY+EPeem/J3F7GpMKNgItWJSMP3k0lRodVMfBkY7b4gwqLaUmoPaaRPcnJuDJ/Y0EfH1e7tj1QDiNUJTu1W551zUK0Mp9x1n3w/EvTeiWR8p618wqMo/3trMa7l+/Z8NCfm6XsGx0NQVDnlIVR224ujYxS0F5QAJUAJUAKUACVwOgmcgKDbZ+498NH/SwRabxSUuElvKf0LW7loQ/LTv94Y8/XcL4nYrbFOeoqxTno1kYxZoq4DN8b7Gn4sScqEYJv7V+2U/IcQmnfYn45sKXZ3b1PYFBIHIRcrip557sbXHxOBEcwVi/6TVerXeaKRZLa1TCn2BS5MSiklo1DXYo7PC4b8eTIle1CbrelOhZJFAb+3Kh5PaHiGAYVC6FFnZddBtqoToYkhjO3KQEfHZJSKTeR5pkOhUndHw/6JsVAkVyFoXUqT7iCopzWQbc9Bv779QsqDJgc8zupUQtRxHOfXZFkO8JbJdQihUKz70yt8bmdOttVUyzMoFnb3zkolkoJCmdUhtxbsAwHHU47eqkS8f0IyEQdeodkjyAobUO7MCJl43PraWVIiPhuzih42e9IhcO+qCvfuuzUc6l0AMn5AbcjbgOU5BwADmwrai8I+x7U8xBi9sfBDLKvcxBsmbkW2WXsxxjII7itK+AamD3jD+TJe7jUazHVgzt0PYCE+hxhjt7avqe4yJZuSKRXy/YiJmQPBZAEjV7fqtNbdKPvzVtPTuTDpvSkBSoASoAQoAUrg6AmckKDrO7j2Nwl/2w8FJd+ss1Q+TARddNvTP0wEnPcjYF1a64zHYPI5q8DvsMTsu28Odzf8JCEJMW3Jxc+oqr71l68KbCDbi3C+/CLXrhefxsCoDDXf+jlbWP02QhMTOLLd1l/77tNcKlTII9gbw2xlJIGM6qysFxUKCHm8A9+MxcUKJAGnAARyhgszSvUOuc76D/WU8z+BIKcdOPDBjSje+x0FG2uLJuLuVDJ5nihKasxwEV6Ttd0y5YI/g/aSVvB8qkk4Gi8NOA79PIKjuUkxJeMwn5CEvH3F5//wj8Cb9gd3P/2PiKthstGQtdnt8xviKWkSlkRBybLBrKyst1OIT/iDofNTiWAxYoCRyQ17FVl5z2ut52wG64xoZNPdN8di4Z8y8uz9uvKL3/G0bj4Pgq0/5sCTJaFkKsEIgSjooghxWCZFeVaKGniII8wKgZBk6NHmTV6SZZuwKu5zneNr23oTkiLTQklWxctVCSwlHWZr2bOK/II3IfvSIMRbS1u3v/2oSuzP0cqCDZFkuDCQVOQqDRN3KDUFD+srr9x39EuHnkkJUAKUACVACVACo4XA8Qs6vM/cv/Vfv0sF7T8QVMpGjal8UNDteu4HCV/Pb8SkKCrVZe/LdbqdCRw0xryOeamwb7LEZu/UVF32gFB42SdfBYEIutT52ov8O5ctAQxq3dQbfsYWVr2TFnR4Z0n/h8teZiLOqTJGFhNBpYojNRKyjU+TeNto1FuVxODDAB4+FjGysdisJOZFSWVcmp0/azlYq1hP7as/B1/zzzguLjKCwYFYWZ+YTGoTseBEkWUdgqX6Uc3UX7+YrPtXdbx/31/EUPsMNltWFwPuEJ9SGBJcgVw/+dt/6XbHa3N6n38z7Nh7LsMrPPIs84DIytuSsehkCLvyFSzqEWWGOJapOhEkovFIqEYS5Up5Vv5LWfk1z0PRoq7wezfdmYiF7kaCaZeu8urnY337DSlvw80o3n8WcFIAqU074oy+BTDDoHgwVwx75rA4CQqtuTbKWfYqzRUbRJ5xRbua/siHm8+XyZE9xuu285y8OhoamCIhfX1W/jfuVVRVbIVQqsKx+40XlOGWajl4YnHECGFklMtM07cqtAX3ZJVftX20LEzaD0qAEqAEKAFKgBI4egInJOhc2974bdzbc6OgVDZn51b+BSov2xDY9fz3kwH7/alwQM+xWi/LQTAuheQMZjhBMBwAbfFylfWb/0Y5U77SBy4t6L6hXxDa+renAWO1btr3boNI6bto4sQEjjYUe7YtXS4F7LOUKoMLKczrU3JTG6vJ3qliIinAIT3wEg+poAriwYJkn/PKaCyVl1KZ/5E9YdYzoJkV8+1d/bOEu+UOluN8mpwJr8pU8rXJSKI47Ov/WSLUm8trc1/WV9/zh5hn06xI186/Qaxdo7OaX2XMOc9DhIewWGBkSuYcVCpt/eLW/3or6m6em5KZm9XWkpc4tWpbIhS9LNaz50c4mdDx2qL1cp35RVbGuX2u3pvCPu8ChdrwgcFW8hhU/uxgeNOtd8TDgV8juX6PvvLKPwPqdUbb62+N+ly/QHKuS18y4Ung+HdBxFyo1zkjHvT9HosJZCyc+DQIWf8CpIknAu65HvveZ9Qo4FEX2f4IStVWwMJEd3ftfdG4UJllnvegRml8FmymIs/+Dc9L7kPT5Jw4wGlzPojL81pY/eRuXml+X5k7s+volw49kxKgBCgBSoASoARGC4HjF3TBfea+A+/8NuXt+YFKKTRrcomF7pINgdq/fjcZ6LkPYkGZXJa1D1ixPx4PVIoiU6TW5m4TJs57EBmu/VpL0OCWq2F+YPszzzAYCcqpN/6EjcXeQxNvSOBoW6F/2zMvpULOWYLO+hRnKF7JG2c4gTNEwXtgpt/RcF081FeBE361goupkBjKSyDATJZ1efaEs5cATA75Gv99W9zX9UvEymr1lZf9N18y5UCicWdl1N16X3zg4FxBY35NPe+n98bbGnPjfQ2/C7qbLpI41iVTGfYZtGUNnHXSp2Au3wpgjMa3/MebEV/XN+SGyS8L+aUPQ8rWDZz7Qvfe1/8CUipfpi34T03JtNehIDfq27b91zFP241ypWKn3lryCEzw7/V91PuLRMR/N8Pr9xrLvvlHyJY1efdv+0nM6/oNlsnbcqvO+j0q+u5rGG/kfNs2nxcPuJ8BMYEspTMfhMqbVkLTKkPS2/5AoPfgTzlW8rBa89beEPhlGk7Fie2zkgmZWWe86EUmJbtfM7Eo133wg+fj7vZpWVr9erku/zHOfMEhUNpSoMkLIoQSo2Vh0n5QApQAJUAJUAKUwNETOH5Bh3eb+ra9d3/K2/VDtaBsybJWPAyVF28Iffrs91LB3vtYEQdVupK/MYrkxwGf/7xUJP5jACRjDcWLs2bd+8JXJRgmXU8LuvOyLox+8vRSxIDAT/nebWwCrc8IutC2Z16MB5yzZLqC2zU5s19FVQuDOPCpwX9g3X/EfY5vs0gm8rzSJWPDYjLpKwmKSSVW65fnVZ6zBITyYGjvG7cm/b13AivbqJ9546+QaY4z1rq6IupuvDfh3H9pls76unzOj34NHUEpFumaGfb2fTuaDMxiUmGzMhRgVNkFtbKpi/4M2sm1ke13ve7p67pQl3veYyk+63H9tB/7sGPdBQM7Vj7JgJSPlLof6C++dgMJAOn/5E/3YF/7zYKMqVWb8x+Bycm9gc3O22OR8N0Mr9trLLn4QSgyNjm3fPyTeKD/fpmca8stm/J7VPS910mUq3vrxgsSgd6nOSkMpooZD0LZLSug/h+WeLB7aaS/aSGW2BCnyuodSDIS8JhRMn4mnuBBazrvDVZm+GNWpSqvd/f65xOevmkGc+EKlSnvj6jo1vajXy70TEqAEqAEKAFKgBIYjQSOX9AFd5ucBz/4b9HfcqNawTdpcioeZiuvfD/6ydLvp4J99wGWDWhMsx6FmbNeS+7fNSnu7bwrGuyZhxW69ebJ3/otspzV9lVABgWddl7ikyVLGRAFbtp3fwYJ+bpBQecoDG97+B8Rv3OWYCi/XWWe+RoRdImeDdPcB157gEt6qgW1abWgr9wMKKQI+uy3BOOx2VihfTmvctYSECaFEntX3Zr0df9SRPxH2rN/PCjouldXxJxE0B24VJtleU0+5667ECqO4eZmeYLvKIkEWydIgY4aRc/Bn7JyA5uceP1/D7Cql8zu91a5nfYLVabZjyLO/ET2zBv8RND5dr32JIiijVFk/UB7yVXvE0HXt+0vdzOe5ltUMrxTqTc/CjMe3Bva8rNfRMKhX2N59h5L2SUPgk3bZN/66U2pQO/9Ai/2WAor/ojKf7YGY8z5tj1+XszrWMqKbs5UPe0hKP3li6E9y4yc6PqTr7vxxyqZopU3WZd5UjjIyhhGDjEUTylBoak5kCVotkKuWNG9c/1zCY9rqim34mWN0fYgKrqRCrrR+MqkfaIEKAFKgBKgBI6BwPELOuwwdm9d/Vsp3HijWoGasqxlD7Nl13+Q3P7X78d8vfeJIO9XWWY+xk8rWQNOyRLs2fOTiKvpFszwvfL8s/6ir/7hGoRQ8sv6mhZ0Z2ddGN3xzDMIJKVixnd+BlFuyELXXhTctvjFsN85U2WuvF1TMfM1ZFoYjDg/mBU6sPr/sbH+SSqd8RV5TulHEOjPiQwM/DCcgipWbVqeXXL20yAvCsXqX78l4ev6ZQrYj7LPv+1XYLygFzpeq4z0N90b7dt/iaAxvqqcfOdv4pFWs9e5+wKTPjnAyuUJiHrLpPr99yREvTZR/a3faZXavyb6Nqwe6LXPU+TOfAQxiiezZ97mx13rLvAf+NeTkpjMY2VZN2YEnXPbo/dw7oZblDzeoco2PgIzp+8PfPzxL8KR4F1Ypt1tqpj/EG+zNThqt39f9HbcL2Af1hvNaxh9xb9BY+oNNDZki8Hev0qRTrOhuGANmEpeB5nOG+8fOM/V3vAXDR/2ZVmy/w7GsgYAkEAM6nz9yRyd5YL3oNC0C8Luqp79G55LeZ1TjXmVL6t0FirojuHFQk+lBCgBSoASoARGK4ETEHTdhq5tb/w2GWr6oUqJm7Jzyh6WlV35fmT7y98J+/ruS4LcK+ROfkw3+dzVACAP1G+8MtrXen80EjYhre3VwpkX/gkJs+xfKejOM81zb/vbUsRIQtbUa37KRqVBQYcdha6PFr8UdPfM0FgqbjdVTn2dCDoc/Njk3f3m3VLQcV0KZEmJU/YKKClnUsm8WBIxoDD/01R9zhKQlQT9B9fcEg/03CHx3Kac2Tf+B7HQxRvfqoq72+8LEUGnNryeteCXv/W37Z3m69nxPyjlAAYnojLAaoUvXMIq87vlU791P2eNvx/f/NEr7gHHhULB1Eex3vhEdimx0G0+37Hzn0+ClLDxyqwbTZdclrbQ2bc9cw8aOHSrWsbUZplyH4Fpd+/u23jPL+Kx0F2MQrPbUn7+Q7xt0v6+fRsXpNwtd7GhnukcL+8Thfyd2pzi10VfqF6M9j4Y9zTPZ5Rcf0Qw1ulyK/6pREKDz9n5oBRumSFD0kASZ7uxhESkSCijkkphKJj/p6DG8KbVwBXba997ITrQOc2SV/5yljH3QVR0A7XQjdZXJ+0XJXCGE8AYswBAfqSvc9M5wzHR4VMCaQInIOhcmr79G2+KBzsvk8tQl8FUuIIr+kZtcP8788L+gRtFYGIaS+kqbcXCDQCbcLg9NDHu670p4vVMZHjNntwJZ72ATGc1fqmgw5hJDuyaGjnw5t3xZFSRPfGSP3N57E4iinCozeJueuM3QX9/lVxrewysBR/n5l6ZTtIb3ffkBdGA/3vxWKJKBIyVMrafZ1AwkmDloNDvtBRMeA00ZZFA47tXxkP91yVZZk/utKufQFkTPbhnR76/v+PGsLt1tkKl2Zg9+4bnwj2NpV7ngV+K4e4SEAMyOcdJclB2KQTbduWES18BVbErtuOF3/t9/bPk1opVSRa/Yp54Qyjeu2+S++DaOxGWzLxK+aDhHNsuhG4Q7btWfw/57VepOKZRp7OuhJrvNLq3P3N1Ih76DsiVTYbCmctl1nOafO1r80V365WSv+9iUQKNpNC3Z5lsqyWQ7WLinstiHvt1CTGqT/CqAX1+2QtanX5L0OWfG/M0Xswm4qViTJElYgBQpCKiMrtHmzPtWU3YtAuqldbufZ/cH3M7yw1G67t6rW05Kp7XS18LlAAlQAmMJgLEZzjWF7ZxA91FbnevRmvM71VWX78zEOjWswFvnspW04wQimX6vNPXVNIe7TVGmTAr5zAGiAJAEoADgJQAQ38Mnf6lG0Ojafi0L2cEAR4OV1ZIr1UeuBQHyhgfL9eV904QCvu+KlfvV+E5AUG3kYs71KUxX68NIRzWGorbwTzJ7WnZlMMkAyVJLEpqbU670naOM111ob9OHQ55SuN+j1kBMp+QndeCCid7v0LQpQvRp/q2TgqFvYyubMZB0MzyDFY7aFcE2nbX4FRQm1TqDxnzryKDFkk7pApEor2xPBoOWDgWY5la8PO8POIOxAUAJmjQGLrAOiMV7/rAFg14CzAgj37ShIbB/HYOIWTvKUkFHCZWYpyamiuaYKBRlYxHSwOBNiOf6GdZFYm5LRwQtNZuUE8eILeE9s01brfTzOls7Vllic606PTUZkXt3VWIR/IkUtVpquan++5t31aEA335MrncrzJo2pHp/GCkZX1+KhwtElk2oLNWtSNDeQDX1cmiugELBAcKEtG4wGv1PsFkagfNDG+ob6tBEfKWBfweDVIoI/qC0gZQTxsAcCphoNWW8rmsiaAopIDU2GDicovNy+uymgGqSZoYZV/HpskoGtEIgrpbXVjQTvwEz4jXDh0kJUAJjAkCGD/AOPeU5yd9A7ehSF8xjvsFwVDQYvzG3b+Ou1pLWvduval6xpRnIHtyD3lfJYNaXvvGndt6a7/h54IKxIgAOAkMig5ZLATAEgcIMAASgUn7o2BgAKV/E7vGFx/LPHe6f9O+Dc7Rsc7DaOdG+ofRkPE5vfhSRE0Ai+WQDfq+C6vP/Xd1fvH64mP8fD5uQTcm3hloJykBSoASoATGFAGHo1ZIdtbP9/d2/kbLR3bK5bgmEWNTBVf88ZJw+0Hjod3vPD1l9oxH+LwFOzIWjKXbVy1b27ruei/vUwGLAeEUsDgBCCEALAeMufQHJiDpuLalyAdl+nKMQEIYmC/9LQGDGZDQF39//nyMSP/IBzpO9yWtSE/goH07PninlxsiJheQEAOIrBcgX0IQMCkeLIyx4/Iplyy+qPKcF3JQzjHVrKeC7vjWAr2KEqAEKAFKYAQIBBo3Gn3egR9FPD3zKqfafpcMeH7V09KVX3T5zZd0bNoE8Uj385UTql+BYvEd4spCuvDsntUvvtX25nVumVsAhiG6DRgsAoOICOMAY2IGYQCnBd6xdZpU9CZ2wMHfQ0Js6PeXC7uvEnzDhNzhdoaE4rF16fDZtG/HB+70c0MgMUMWYpwElog6Iu6SPJjA0HHVxEsWX1I+hwq645teehUlQAlQApTAaCDQu2+9WYoHb4r7HecUVRjvTwb673Xb+wtyLr3m0pgzauzY+fYzVdWTn4I9/PvohkFB9/Suvy9/u+uta9xyr4ARD0hi09Yvss1KRBcRcRgxICIi7I7CjjG4E/uZ2hr692fCLiPwSLQGEY9H/j1cRAzt9P6f9o+K/+nqW+a+X9fJEe5bhv9x8RtlfUsLOLIucRwYnASEGGBTcrCAqeOqmksXX1RCBd1RvR7oSZQAJUAJUAKjk4CrYYsm4eu83NfXfrtBx7yjV8M3BrocRqFw+l29/vBZCVfb9ZNnX3Az/H1/PXrgAYmMYuneZ19+q2Pt1W6ZT0CgAIz59NYo+cTkJGIZw2kxR36O0UD3tZC+RPN9pdY4mfc9mpmjfTsaSv/3nFPBDQFKW5FZDMAxKUCQBIlYlVMysCJLx8LqyxbPpxa645tAetXpI7Dt78unCxjCJrPObr3iChKggTOOzqevV/TOlAAlcLoIkFQlzl2vlQf6O+6Up/xVWl4s7Xd75Ly5eGcwJmXp1bI9hTO/8XvQzHBn3iueqH1ixXr7pkVuPiQwMOgzl2CltM+cTBKBFXF6i0tMb3PRgxI4vQSIoANMQj0AGJQCBiVAIuIupYBcJqdj4YRLF88vOZ9uuZ7oNGGMUUtLiyyRUKi4aIQBzZFbDA6dooEgDP49eNHhSzMnfO7Bz7d7FKd8oSNfdgW5I3l8+HOfv2nmGYsgSGq1WtLpdGTLgkRPp39OtZjas+r122XJpMLndjeEE2KfbVKJy1ZWFo5kZUUtFkssE8F85FmgZ1AClMB4IUAq9IQVHRWB1sYrY0H31EgsxsYZRViZZWyeMGvBK6CpaBqe0mHx7iUr1nduXuTlIgIDMsAYQYwXASMRlKIEHBF0QETd4FYpPSiB00mAhMNIiAWR/MZxQBAHQAh4UQk2Jrfj2qrLFs8vWfRCDkI0KOJEJqqurk62Y9++km2btnwjEgpo5HJIm0KTaU8NEmZMolJSaRfbwYMf+sZHMt+JKHMOCYwfPAbPRIjFRCyy5FvjsOfIY+R58qjISMCCBFz6UgZI7EvmufRfxCRLfjGZNkg+JfIIC+RNLP1uBSmQmDgAIwFD/i2xIDGkLZKKiQNJFDEDpEAunxAERUQrCGG9xeLLz8nx5BUV9Wm12oHq6urIsea/OV7muNVe3rZ776yu1jYrksslvUnvZiUcl3DKb7HkOsz5FjtUV/upsDtewvQ6SmDsEcD2rUpQBguBExLA8WFgVDIQFbG4z5UFiGXkebPahicafmr/C8vfbv3wGh8XFFhg09uecRanxZtMwmlBh5GUjiw91VufY48+7fFIEyDBOSTCNS0rQEwHRRBzHZtiwSpZOq6punLxReVU0J3wPPT396uXLl166Zo1rzwUCASsPMeAhKX0N77PBNpnoe8kQ87g8XkBN+jtmvHCHHTP/eyxzFtK+vHBhtPplNI/Q5mViDtv5rrB96DBE8kb0tC5gymY0l85UVpsDt4Dk2UyFBo/6BY89BT5RiBJwCKE5TyflMtkIYWgCJmMJrfZZBrQZWfXKxSKnRqNpnnmzJn9F198sR8AEqfCaocxVoWbmsoaNm0uDg+4K1WCYDSazdGwmDqQEKHZZs3vM1bme6H/ERGxAAAgAElEQVSoKH4q+nPCC4k2QAlQAsdFgNSt7jv0TpUY6f9hbk7uJmT75jvpL76uelUo4L7C63bW5E+Y+jhoKj7bct31wktrOzdc6+H9AkdCW9NphQdzfbFka4v40aW/EWfeP4+ra/QiSuCkESCfy8RqnPanSysBDGwKgRVbOq6ZcPni+eV0y/WEYTc0NGhWrFhx5Zo1ax72+Xy5LMuCREx04+hI52Yii0mSQBSJZRFjhmGwIAh+s9ncmZeXV5+bm7vPYrHsKi8vP/id73xn4FRZyNJv3B0dllBze2VTU0Nln9dr0htMyKjN8kqBWJtcTDQUWib2wvXnxKm/3ThalHQolMAQAU9rbZbf3X6Ny15/67Tps+7niy/dRJ5qb29XqOIdc9vrt98/bdbsO/i8j/YjNBgU8eTOf7z4btfa67wyr8CwJHIw/U0UMOKGBN3QF+LDX5wpbkrg9BNIG2fSBhlmMIAnhSEXzB2LJlxBBd3JmJ6vEnQZEXQy7nG62sAYA8MMWhTJ3+QggjUj7shjyWSS6LtkVlZWpLS0tNFms71qMBjemzt3rv3yyy8PnEJhxwB0y8EZUTV+uLcyZHdcwsRThVqtdj/IFbv747EBc4nFVzp7tgcsluip2iI+XXNH70sJnCkE2us25nCRwG0JT9fZJRfM+QkSpnQPvmc9wEQ6L7TU79jw7OQp05fJKpJvZfLQPbnzpZfWda271ssPCAzZagUMcUS8UJi0oCNeKkN2kDMFIx3nGCBABd0IT1JG0L3yyiuP+Hw+KxE8GfEzwrce8ebJOMh4iDgl1jnyQ/4eLlYz1kgi/BKJBAiC4CorK9tSU1Pzr8rKys0LFixwlpeXE+vYKT2w3a6Edl9558G9s/pc/WWSIOfVZmOvXKHYEwqGm4sNuX7dJFsUyspOyRbxKR08vRklcAYR8Nu3Zof6Or7n76z7duGEogcFMbwLlNkY4g5Fb0h1dner/e6ps+be86/doY9uGMpD9+yulS+/2bHuajfvEZi0n7KY9k9K534jW62YuMmQwq5HmYfuDOJNh3r6CFBBN8Lsh1noDgu6jPAZ4Vuf0uYzIo6IvIyoI7+TyWRa9GW2msm/iX+xyWQ6VFNT89bZZ5/97qRJk+oXLFgQPF1WMdzSax5o7zyrp7V1RqC/X65S8s6cXKs9xmJHMiEO5FYWBjTZ2SEq7k7pkqI3owROCgGM62SO2vfOCvQ0PaBXsC5enXcI8TKJiTh1Lpd3Uoy3KibNuepGyD6rO+NP+/yny1a82r15kUsWEDhGBFZKASMRX2IJJDYJIin3jfkhUUfDXE/KRNFGTpgAFXQnjPDrGxgu6Px+/2EL3XjYciUijfjMkR8yHmKFI4IuI+oImYz1LvN3xjqZSqVEuVzumTx58o6LLrron9XV1esvvvhi1+kKUCBuf9Ad0EEokOdpPJjbXn8oJ5iI5OvMOUJOYVFPMhU/EArEmidMr3JDdTVJyULz243wa4c2TwmcLALY9YYm7Os7t/fg3gv9ITyTY0AuyONhXqH7tHD65e+DNWc7QhMTmfs9vfO5lf/q/mRhvzwk8EgEWUoEjug5hCHFxiHFkOLnHBV0J2uCaDsnhQAVdCcF41c3MnzLNSPoiIVuvGy7Zkae2Xol4yICL2OF5DiyLQGQSqXSgo/8eyhwInNpwmaz1V111VUvTJ8+/ZVLL72URJqd1qiRtLhzOhXBYFDo+mhrsa+37woOsZN0RtNulc70vicp9hdXWgIa86wwFKWjdk9rf0d4CdPmKYExT2AwnVM9D6GUDkSlGhJJBngmBTpdGFxsFEymz6VWevrg31e+2v7+QhfvE+SQAplICp3L0tH/EpsAERHtR/yFB32G6UEJjAYCVNCN8Cx82ZbrcAvWCN9+RJv/YlBExl8uY60j/yYibrgfHRFz5Mg8Tn6TwIjc3NyW6667btm11167rKysrH9EO36MjePaWj7Y5yt2dNovtPc4pig0GpRfVt6qMZv3x6Kh+txEwA1XXEHSnwwOjh6UACUwqghgvFYebw8VSTG2OpkANSvjQQQFSCyHQExg3YTyNwFKAySQlXT80T1/W/m2fcNCUvpLBiTvHAASyZdT4jNMkkOQJMMk6nVUDZN25gwnQAXdCC8AIuhWrlx5FQmK8Hq9ORmL1XhLXXI8GInwy1j0SFJPktbkxz/+8UNTpkxZO2/ePLKtOeoOXFeX7bT3zes81HBu1BvQZ+u0HRXVVQ2uRKLOH3Q7anJzg2iU9n3UwaQdogROAQGShy588IXqUHfLfdG+ztmJSNLIydRcBCkicUACq0Ri9dz5M2XWaxsPl/7a8/KKtR3rF5GgCJa4k2AY9Jsj+dQlLp10HTPS4A9NLXwKZpHe4mgIjBpBl6lwcDSdHkvneDwezVNPPXXV6tWrH3G73ZbM1uR48KE7GfOQseIN8Yjk5eWtvemmm+6/7bbbWkfrVmZ6S9bn04LTafM1tJceqK/7ZigaLjAVFjTkVpa93LRxY7Nt1qxkWSiUQkNRcyeDFW2DEqAEjp2At32jLuqs/5a7tfaOSVNLVqZCYYPX7ppgqjn/+YCj80pf0H6+Zd5Vl8q1V5H3nLSF7vEdy1/eYH/vah/nFoBlQEISJBgi6BDIRBmwKSLoRJBYKuiOfUboFSNFYFQIOrvdruzq6tKEw2EuHifZfo7tEAQBjvY6URS/tlKLXC4/YiWXr7sX6Qs5IpEIkLaUSqX6ww8/vGTNmjW/83g8BvLceEwufGwzNnj28Nx1xMeOpDWRy+Xe6urq1xcvXvw/NTU19uNp91ReQwp/Q29vdswbnGA/dOii5oP1NQLLhCZOnLCRNeVsjyuYdmtbWxyuv146XQEfp5IHvRclMNoIuOrXWeOx4M+jrs6qsnNrbo8HvYt6mzsvKZxzzXdjzg5LYN/7i7MnVD/MFbZ/mkksvHjHi8vf73rnGq/MIwCDQGQAYqQqBOJAJrJpQUe0H6aVIkbbdJ/R/Tntgg5jzG/evPni11577Ra73V5JPiAZZqjWymDtqq86Pif80DCT13Br35d9iJJMt8Ma/dw9juZD92usiYf7RO6RLraKkBQIBNR79uzJlclkZGyHAwbO6JU3NPhMFCz5TYRuLBaT1Gp169VXX73krrvueiE3NzcyljjhNXWyRE7osv07tt7i6u1TG3Jy3sirqdlnKJvQopDCfVBWRvK20AjZsTSptK9jmkDbgfctnJS4Oe53TSu7oOQn3m73Oa31zffMrDz721E+yvXv2fiE1Vr0smx69huZxMLPH1i1/M2mf1/j4YmFjnwQIYilhR0DvISGJRYe02ho58cZgVEh6NatW3ftkiVL7u3q6po8TMyNWdREL2a2EoeqJUAwGDycwiPjOzZmB3gSOz48fx1pdiiHXVSr1W5/9NFHH/nmN7/5PkLpkLIxcwwJfg04HDUddYdmdh9qNYXdHsgxWxOVs2c6FHmF2yBH3TzWxjVmJoB2lBIY/o3dble2dh+Y63V33TFz1sQHHR3NnSG//89M2IHlLAPhFKqsOuvimyHv4wMZC92yXS+9/Gr7hqv7ZX6BY8V07VaRWOQQDG61YgkYYIHBNMqVLrbRQ2BUCLr33nvvmscff/ye7u7uqTzPH/OW6+jB+VlPiDDheT6doiMcDqe3YOPxeHqbMVMeazT2+1T2KRMlm0lATAJGyN/xeByrVCrPzJkzX126dOnvTSaT41T262Tdi/jabdq0iZlps+nlQbGwr74hv+HQwUslBhWVVFVsNefmvayFeAcNojhZxGk7lMAgAdzergCTkAWRgTCYqsO+jk1ZbDw5UWM0d4Ah1R/p7J/kbqy9BuOkTWOZ+L5+6px/IfTZbsDST/+64q3uLYv6ZUGBTScWJqmmSHg+Tuegk4AKOrrWRh+BUSHo3nnnnWufeeaZe7u7u6eMF+vVkJUuvbtL/MMiEZLmaLBEFhF5mRqoo29JnNoeZRIRZ6pJEFbkEEVR1Gg0h/70pz/dd911171zNFvhp7bnR3+3tMXuFWCgZBfT0t+vM6pUE9qbWq4a6HFWqJWCr7Sk5H1zceknkGtwgtUaG63BIEc/YnomJXB6CdS++7/ny3jFHTXllU+CWr8/ERQviod852ks1keQaboD4zUstKhVQaWM1yTZMBTNi2dSlpCeP7Nn2Yp/db6/yMN7hypFkGpfJDgCDfrNkYo4Q/+d3pHSu1MCnxEYDYKOq62tnbd69eofOhyOMrLlOorEzpf58H2dBfGL/niSKIrMwMCArq6urjSVSnGjaGyj4nWQcWfMVJkgncqIeo7jImefc866v65efVM2Qv5R0eET7ERa3O3axdV/+qlcnp2n13P8go729vmhaFSt0Ot2FE2auMtcVXQIvNZeNHFsbTWfIBp6OSVw0gh88vq9Fyo59rfTpk58AoRsR9jefa3L2Tu7aM7cP4Iqpx3S1aM1GOQJRL4+AhSSsl/puoTkeGLfSyveaV+7yMP5BI6RgJEwSJgBjEh062BAFxV0J226aEMnicBpF3RkHF6vV3fo0KEcn8+nJP9OpVJIJpOdpCEefzOSJH1pUMYX/fxIdCbHcZ87NxN4wXGcsGXLlrmrVq36r2AwmE22FcdblYjjJ/z1V2IEWKvXNj6/bNktc84655ORus/pahc/8ADjnDFDwSp1ObycrXb3ufLbOtoLcCKpyM/NbS8sLP9YJbc2onPzo6erj/S+lMBYJNC64X/PT8ZDS1Lh7pRaDi42ES3gknETJ5PvRwpDMBSTMMsyGFgZSCgrVTD90v+CvLN7PstD99KKdW0bFvk4r8CwElFw6W1W4kMnpiNbSQITBhii7uhBCYwSAqNC0BGrxaZNm9i5c+eOEiwnrxskHcuyZcuuXL169V98Pp+FCDqaVPjo+IoggUwp773lJ7c88rt7fvvo0V019s5K57Xr6JC1HDokS8lkOVkJOMvV2XGW19VnkMnkruyCou0FNVO3KSeVOkkC5rE3QtpjSuDUEgi2rDcj0X2p5LOfHws4bAn/QBkKB/QmS159BGlDIFMAiCkGMzybBG3KVDT7p1B8btdngu7FFevbPljkY30C4sgWqwhpSYcwySkMpNYfEXMMjAuX71M7OfRuI0ZgVAi6ERvdKGg4UylizZo1j/h8vpxMDjqaWPjIk0MiyViOCdVMnvzGu2+/ezNCKL1RMp6PdF67XbvUDc12fTzoV6k0ctNAf//0iHdgQpZCFS2qqKo1VE/+FLQKO1it0bHsWzie55GO7fQSSPvItenVsZgjS4z79Yk4Pgfiiel6s+7vwWDcI5PLABCLEohBgFVYw01sRxMnHo6mf+LAspfXtmy42sv5BWCH6oFJGAbtcUP/TruHEFvdEVOXnl4Y9O5nDAEq6EZ4qr9YyzVjoaOC7mjAY2AZFDcajJ+s+ueaW6qqqtqPdBUp80NiKsa60Elb7cgnx6ZN/NbaWq0gCLlZMtmsSDA0IxiLI8FkPlgyZdJedVGRA0wmYrkLH4kNfZ4SONMIpH1Wu7cpQOJK4hFvsbzK+glAzf/xx/1iINKj+59evr5t0zUeLpSuFEGaYSTygkSAMJsu90VqugL5oYLuTFtWo3a8VNCN8NRkBB2p5erz+azEQkd96I4OOvnyi7CUVCgU+//85z//+tpvfWvjka7s+nj7Qg0nR7os3Xao2+kaL6W38MaNXLfLpU2Ew3msVlsWjsXy3b0DRl4EtdmYYy+pnvAxRGv2oXl0S/ZIa4Q+f2YRCBz61BCK9l7v7Wo8u3ruN/+AdJPbjkTgyfqlL61t2nCtmwsJmGUBEec5icg5sslKalAT6xwRdNRCdySW9PlTR4AKuhFm/UVBRyx0JG0JtdAdGTx5r8QkTJhhmu/6z/944Fd33/3PI13VuWnbla37Dpwf8YZStoLclvyyok+zrYZWVF4+LrZr01uyjY1C0/792lhcsmQhpiruD1Z4An59igVXXkX5vuLJE3egkpK+I7Giz1MCZwIBX+dmfaiv9duBrsabJsydfx8Y5n9wJAv+E/uWvLSu7YNrPXxQQAwpFTHoOJeOckUkuzAhR6x0dLv1TFhDY2WMVNCN8EwN23J92Ofz5WYEHU1fcmTwDHmvJKFlAN3X33D9w48/9cSSI13l2FhrbG46YBV4mYWXxNlhh71YiaEnJyfnPeu02S1QYAiCxUJ8z0i7Y/ZIbyXV1/Pg96vbGtsNgUjYJMm4kngifnbI7VLoFYq9M8+e8x7UVPSDXh+mwRRjdqppx0+QAMZ1skDtx1ND3XV3SlGP3FY+/TUA1gmcAgA4SIECOMuEHSh35uEyg0/sffrl9e3vX+1j/cLgezUDEgm7Rwzx50i/KZFwCBrjeoKTQy8/qQSooDupOP9vY8MFnd/vz6VBEUcPPC25JMAcx/Wdddasp15949WHjnT1UNkt5Ny1S+HcuzcXRRPluXptWdgfVHUPDLCcOstTUF5Vb5tQXA9lZe6xLuzSdgLib7drF9vQ1aUNeTylcsRW6ziupKfHjiLJWMhUUtBYc+68OigpaafC7kgriD4/3gj0121UM5GW+b6WT38tS4X1jELvlDAXSZEdAKSEJKvFhVPn/FJRcr79cJTrvudXvNe6fjBtCSktjhGQJFYSw0CK1OMmPnVU0I23pTLmx0MF3QhPIRV0xw8446sCAO6K8vJnN3286b+PtbV0CaCenuz2Q4eMYbm8jOP5ktCAR5UMhAf0Gm2XuaKoLXv69E5kNoeOte3ReH56S/bAAa27s9PS1dmZpzFm16RSksXR7hQVDNdSXFbstE6dcRBV5veMxv7TPlECJ5tAe/tGhRmlJvi7939DiZM4KckAGD5dvEtCMiQyCmwrqHgZ8mZ5MoJu8e6/rVzf8cFCL+cVEMlDR75ZYlLLlQUJBq9l0v+nPnQne75oe8dPgAq642d3VFdSQXdUmL70pLQfMiayDjylxcXPffLJlvuOt7W0Fcvr1Qzs3m3p6+vLkyVAL4iiqtflVCUQlufkF3rM5aUHVEVFLeNB3A1ZKmWxvXutzp6+/ED/QK6WQfJYPKlx9vfpZBpVavLMqfu1NTWfglbrPZJP0fFyp9dRAqebAMYbOQgXGUEMFAJPikGk89eT7VYMJCE8eUjoO4jQuYcTeD+5/x8r320mpb98SuCI85yUjmwlm6wYuEELHSJpTGiU6+meX3r/zwhQQTfCq4EKuuMHLCGAJJaAYzlPSUHhc9s++eS4BV2mF2lh190tB0dI6G1r0HQ01mfzWRqrTKmqDPkC+Ywodptt1s3FNRPaITc3AhYLqa0qHv8oTu+VQ8KOhy6/ChoPKusbmnQ9XqfVkGu1ogSeGvcEZFlqzc7imVM/UkwqDYBOR/yIklTgnd55o3c/eQRcrgZN0tk2392649u86AYWYcBSAvMch5IpGS+CIV41e/6vwXaOI7PuH9m1dNUHHR8t9PEBJRAfOrI9Syx0TCaxsARMetuVJhY+eTNFWzpRAlTQnSjBI1xPBd3xAxaJoAMi6Fh3WUnps1s3fXzMW65fd/fh/nY9W3bk41hyikajKpAgDr6QP6HQqgOm8pLW/MmzmsFk6h8n/nYktx3b4QN1V8vB6dm8MC1LqdF39XT7ea0yZSwt6MorK9grnzSJZM0/XNvy+GeRXkkJnF4CuL9OPdDXPTfcc+C7cuxDiE0yIMZEFiTB54tNk6kKAwUXXHYF6KYdrhTx1N6/rlrX+uFCLxdSAssS57nBShGMCJgh70oiIOCAwezpHRy9OyUwjAAVdCO8HKigO37AxEInIgkzCPXPnD7zqXfeeOvB42/tyFdih0Pw796d09PVlRdjxEKlQlmUiIuyRBD36rKymwvLSuyyytwuRCx34+BI+9vtacl2HqwvbG1vtRqLbOWxVNIQdA/4BZZpr6go69ZYCtrhrOoBGkwxDib8DB0CWeeh1q0Gxt+RL8hiZK+UhbhLTEFc5Qkwl4XiitklZ1/0I8ia3JGx0C2tfW7lOx2bF7r4kIA5IuaIiS4JgEjKKREwloZy0lFBd4Yuq1E5bCroRnhaqKA7fsCDPnQicVLpWXjFlY8899wLTx5/a0d/JfkACO7apQ/12gv77Z4CJCKtihc0vqjP5Ar53db8nO1TCgp2o3nzxk1dVdyM5bHI/txDOw+UxGMxm1EuUycisbxgJJySq+UNGqN+cynLOsZLouajXw30zPFEIGOVTyeR2/UcF7bYqlr2H3iwsmbmw4r8+Z9krPBPf/rsyrVd2xf2y8KCxJNgiBSAlAQGScCm4yDI/xDJLjye8NCxjHECVNCN8ARSQXcigDGkpJTIMNDyqzt+9ft77/3NyhNp7VivxWvWsDBnjgI6XOrOxoO5To9nChJkJSzHST12e7dWpXZVV9e0WaZNdIJoDYMN4mN9WxbXYRnondrgnvrsxj37JyC1okqRlWX29PcP4FjUYbbmNBdOnWRXGgwBiMWiUF1N/e2OdWHR808pgbTfbN9+JSCXGiAMoAKASBxBKCBPeILT9jf03F0za8H/k+8NbMx8YVm8+9mV6zo2L3TzpPQXJhVrAElSWr8xeNBiR75wYppY+JTOJb3Z1xOggm6EVwgVdCcKOJVkWXbfo48+etcNN3z3oxNt7Xivxw88wMC3v63y+Hz5bXUNZf39/WaLPlvFMzz4/KGY0WL2FJWWdQglZR3IqnEd731G03XkgzBcX2+2N7VVOQ415mvlvFat1iB/IiGJLBvNL7A5zGXFHfLs7J7xEBk8mtjTvpw8AthRK/TZu2b3t++5OoW9kJRJwOEUyhYRyyOFIYxVXMXMS+6BkjktmS3Xv+xfuvK99o0LfWxA4BACVsKAiA8IQkBiW9NGOhJcwQzGvtKDEhgNBKigG+FZGFb6K10pgiYW/jzwTF3bTOUMSZKA/E0eT/+NIK7VZn3y4ksv3XL22We3j/B0HVXz6W0bp1Pp2Lkvv72ltTQpQrHZaslNSinRHwx0G9Xa1uqpU+2QW+UAE5AqDWP+PT/tb7d5T3Z9y8ES14C7RK5RlwhKlQonkn4Fg9os1pxmXVlhNzgcvvG0FX1UC4KeNKoJ9NfVqVGsbd6Ave5WEfsgwQHwkAJdUozHQlK9tazmY9U5ZLu1OJYZyCMHn135TtvHaUGnIIFZIslDR3ZZSbWIdFa6dAmwdBkwelACo4QAFXQjPBEZQbd69eqHg8EgFXRf4J0RdKS2LfkhdW6J6E0LOjGdsiRcXlH+9ocbP/wxQuhwnqgRnrajbp4InXB7u9FZ1zihs6OtlEtKWlN2NhuPRDU4mejPKyz82JII148n3zNstyu76ppLetvbK1LhiNWoVisSGCnDyWhMqVHU5ZaW7jPNmeM8aoj0REpgBAmkv4z0tRqSSVcx8FFIO74mk6CUIAUqTS8YunsRuuFzqYke3fPsync6ty30cEFBgZLAiWK6CiEp6Too56R0kmEAGhQxglNHmz5GAlTQHSOwYz3d5XJpnnzyyStXrFjxSDQatWYsdMfazng/n1jjiKAjBxFzmb+VCsF12eWXP71kyZP/M5oZpD80BkCAnibtgb21Od3NzReYjcZ8pS7L7WxtbLKaTN7SsjK7vKqqD3btCo11gZe2UnZ0yCHGqwaaDhgbDx2agTk0RWvIRtFQtCfg9reXFhY6S2omd8OMCSRx8WHrx2ieR9q38UEgvT5bWmQBRUKl5Q1xlJMTHgyI6JAn6j8p8XfvqfbGIiqduaLHXLLgAJhfcyH0wOH6zk/tfn7F2x1bFrn5gMCyKUA4lS79BYgBlpjqSKJhaqEbH4tlHI2CCroRnkwi6J5++ukrV65c+UgwGEwLunSCyrT9/sw+MsKNiLfhljoi7oYOnJ2d3fLQQw/dsXDhwnVjiRbGmPfv2GE7sH37+WIgYCuyWo2RZNznSyZatHpjfdH06X0qQfBBUREJpBjzi4GM17NzZ05PW9skd2dvtcDJzTqdXookJXsKoFmTa2ipnFLlg4KCwFhO1DyW1uCZ3FdcVyfrSraWRwLBswz51XtNRVP3E3NauH1jdaht+03xQMd5okzGpmTmPrmmfG3B7AXLEDIFM8yW7lm2Ym3rh4sGeJ8gylKD1jnMAMIscBL5jQEQsdhRH7ozeZ2NtrGfdkFHvjV1d3frN27cmOvxeFRMuhLy/z0Yhkl/6EkS8Uw99iNz/Ym0cTR3FUUR8TxP/MBwKpUCuVyubGhouOCdd965IxAIGIh/GPkZJlqOptlxec6X+c8RcUf4DG29RmpqatYvX778l0ajcczWHsXt7brgntrzDza31Ig8L+gMpv5kCkekcLzXqMtqk+lVndYrr4giGPvCLm1htduVvmZHhbOt/SyX229TqgVRLvBuiIdDasS15RSXtqkuPt8xLhc1HdSoIODr3Kx3O+2LvP0DC/MnnrXEXDJ7Y6B7W1ayt+u7fQ1b7lCoUrUKnaXZF5FNkVK8bdK5538bTOe0Zr5cLdm9bMWG1g8WuXmPkJSlIMVIZKc1nUyYxTwgkRkSdLT016iYcNqJNIHRIOjYHTt2nLtmzZpv9ff3l7Ise1yCbWg+09cOWX5OidWDCNKh7cHD/c5sF0qShCVJYjwej+ngwYNVyWRSPqx/Z/wSzFjmMpa6zLYrsWImk0lRp9e13Pqz2/70X3f8x8tj3aqT3u4JBPTgdtuadu+2Odu6pmbLBJNWqfT09rsOcQqF3VyRb8+/6irXeKjQMJTvSx5rc5p9rR3FzpaWCYmgryxHn4WjAF0tXe0HzAXFjlnzzu1E5eXxM/7FQAGcVALYtSXX2dH6o94e5/RpF1z7O8guaxiofbks0Nt1d8jfb5186ZV/AFlRa7zLPr1134b/qZg68dfchO9uyaQdemL3shUftm5Y5OU8QkKOQUSD266k2BfGSpAwn451HawKeEo+ak4qH9rY+CQwGgQdt27duqsXL158b1dX1xSGmOjGQeTQcLFCLHXBYDAt+Mjjw/3FxsQzjCkAACAASURBVOeyOrpRZRhlIlszYpe8QzIM46ueWP3m8889/z9FRUWjIrr16EZ15LMwxhx4PDmwv6mqo+5QdYfDbtbkWBKsQt4VDPidRo3WZanKc2UbbV6orot+0WH7yHcYXWfgNZiFs3waCPbmew41TKhvba0IJRJyQ0GuK9TvbVUlcKCsutqTPfvcXsjTBBFCidE1AtqbsUYAuz62Ojrbb3R3d1xQM2ny0yA5OvxdXXOcA5HLLaWTV+ln3vIaCY2I9nya59z26rOFE8tfYCfo38q81h7fs3zlxtZ3FxJBl+IRSKRCBI6nK7emQAUiyIBNJzAhIRZU0I219TFe+zsaBB2/fv36q5csWXKv3W6fSix048W/LJN+IxaLEUFHrE7p7US65fr5lxOZ70zaErLVyjBMzGAw7PnRzT969D/v/M+3xvsHPMZY3r1uXWXL3rpZOJUssZiNMpkgcyRQ6hCnULbnllS51dOmhQDGfuLiIdHOODdtyu5r7zrP3tw+K1dn0Flz8iJuhOt4hawxKy/bYZ0wwQd6fWisW2bH6wfHaB8Xqd/a3bHj4nBf5+0mBbgwCrmZkL/Gn2T3FM397v8i0xwnxrW83x6f59i6+qHy6TP+kyv/4WEL3SN7V6za1PL2Qi/vVYosBwiktKAjXhFJJIBI6riCBCxQC91oXwtnUv9GhaBbu3bt1c8++ywRdFNOcMt1+NydyNbtCX3lGhatSbZcIR6PE0HHELFCjuEWqTNhsQ0PevjieIdtT2fYiIIgdE2bNm3ZY4899kJRUdEZlf4Cb9miaW1sXOB09c1CPMJ6k6WXEVR+AHmvXqZssmgqnGjeZ/myxvr6wbW1fGggVmFvbLq829WXa7bl+TUWY28sHPULiKk3lOXaNbNmkSjZw5EyY33MtP8jT4AkxY72bMoNdjZd6ek88E0ZTmhkcr7ZVj5tDUy++UPiK+dw1ApsyPODvv0fLayZd/FtkD2nO+ND9/jel1a/3/ruVV7Oq5Q4kpqEJBZOpStFpJAcRMwCA2K6FBi10I38fNI7HB2B0SDouA8++GDusmXLfuhwOMqGLHQnIsbSO5tHN/yvPOuEBF26AwgR57p0oHs0GtV3dnYWi6LIf524OcE+j7rLvyyK9XOKe2hrfXiACMMwfpvN9u4f/vCHP1988cV7R92gTkGH0luyfX3ZEbs9r6WuId/d3TNDUArWbL2hKZSI7knEU115lUVu2yWXkIjRcVFPllgpob/f1ru7Pr913/7cZCx5cWFenj/Bor1On+uAsSS/z2Czua0zZkTHQ1TwKVhGZ/wt0qmEgj06CLoLIZVQAqt2QZ6iK5NAmERmu50fl2njbBZflLd3eGLhxXv/tuq91g0LvXxAKXGDeedIWB6JcsXAg4RJ3kwSJUEF3Rm/0EYRgNEg6Ij4Unk8Hn0kEpHL5XJi0TpRQXbaEcvl8rQoDIVCqtWrV89/6aWX7vP5fMaMoMtsMZ72jo5wB4hYy2ypkmAHcgxP25L5e+i5mE6n23brrbf++c4779w43rdajwY93og5sHSa/F0tE9uaGmb0+/35muzscJY2qznoDh7Qs1p75ZxqP0yeTPzOUuNB7GCMZdDYXWXftuP8ffX7qpX6LC67wNqHxeROXhTrVWq1u2TatBjs2ZMa6/n8jmYN0HNOPYHHdz+78r32jxe5eb8SOGKZS6VLfyHMAWAuXTUinWQ4/Z39hL//n/oB0juOSwKnXdCNS6rDBjWUWHjhqlWrHolEIpahCM7DPmPjefyZ6g8Zn0HiQ0gEHGGQqQoxzKcwbjAY6hYsWPDU448/vpz6Tn35yvDX1WX3NzUt6Gm1X5H0h9iCHNtutdG8z8+jXqNcNmCqKohCSQmpqJEcD+KOUOir/aS0YdfBn8X7BkpyDLqDGkG7OyGTO5BCGMgpzAlobLYoWCwxumbG87vJqR3bY/ueWbGubesiD+8XGCYJLCQBSyQIgqi4QUEnkR2GcRDAd2rJ0ruNJAEq6EaSLgBkBN0///nPR7xer4XkqDtTjoz1bXjUMhFwmWoZQ5Y7kq8vptFoms8777w1f/jDH1602WzdZwqj4xnnYCmjkCFm76juP9BU2dbZrgcZwray4pDOYHTHk4lOPavoFMrzPKh4fPjbpbeh29qKw/X1s+rqG3JDybg825oXN+bm+jm5opuLJluMBnUvnH02qZ37uTJOx8OYXnNmE3hi/1+Xv9W2+RpS+otjRGCxCCCJaf2WrhBBksOnS3+N+c2kM3uix9noqaAb4QkdquW68LXXXnvE5XJZyJYyOc6ExMKZLdYvjjXjW0fSuUiSFLVYLPvmz5+//Oc///kbFRUVzhNxgH97xQq9IhKR2cwTIpVXnRcZ7x/uQyW4sgb6+8s6auvK/T09NSatLq+otLgzKOM29gZcDTazOWDZti2KHvistNEIL/sRbR5jrIDOzuLWnTuLWg80VKkZrjo/Nz8hN+i3+5PxWl6OnEWL8sMAM8bFFvSIwqSNfymBxfv+9uLbbZuuc/MhgQc0VO4rdTiZMMbEfy6950oJUgKjhgAVdCM8FcRC99RTT121atWqR8PhcHrLNZFIpK1U4/0gW6xknBmLXGYLlgg8URQllmUjNpttz/z58/9+++23v5mfn+85USbvvvjibbJ4YmKxNb826g/UCkneUWSZFIVLy0jwgDRetiG/jFPainWw3eBrOlTZ3dB2YV/AXZpdnOc15+dv6XHYdxqzsjwlEydGobpaHA9CNy1mXS4VHGrNbz1Yf3ZbV+dMhT5LZSq2HWTV8i1Rd6DdVF0dss6YQfwLyZips9OJvsDOkOuX7P77P95u33i9WxYUEMMQx18ATAQd2XbFgNK1XAetdfSgBEYLASroRngmMoJuqJZrjkwmS5e1OhOOjL9cxiI5LJFwXKlU9peWlm664oorXrjzzjsP5386US7kQ77tzbUzOg813ZQIhSyFNtsmfW5unahW9WAVP+BXq4PV1dXjxr/s63g1r12rjQXjV9kbm65l4wlZRWnZel2+bX9MruqXx6UevR4iaObM5IkyHy3X440buc5otKa1vv6GZCRWk52ta7AVFGzDSmVbHCFHcWGhD8rKyNzTFCijZdJGaT+W7lj6j7WdW64bkAVVSZkIIvkuQPJlYgS8hIBUAsMIpwMj6LeEUTqJZ2C3qKAb4UknW64rV668imy5ut3unEyAwJkS5UpEHbHIDVkkcTKZjJrN5r0LFix49frrr1973nnnkfqJJz31BsZYAwcbag7t3D3F0euoSiFWll9S2KUzGj9KRZlDoYgzXF1/fQo9ML4/3PEDmIHru3XxcGCWo/7gxOaW1nJOUGrLq6t3Z5ktHzsPdR6qnJIXgxnjZ3synQLlYHNJV+P+GR1NTROTWNQbrdY+Y37hDuC4fcmOjoGioqIUzJ1LrXYj/P43Vpt/ZtuSf6y3b77OJQ+qEnJI13Ilu6ycxFBBN1Yn9QzoNxV0IzzJRNAtX778qldfffWRYDCYQ26X8SEb4VufcPPDEiSno1KHH8MDHob/TYRqJoJ12PkkwbKo0+n6Z86cuWHhwoUr5s+f/6nBYAiccCeP0EB6W663t9Btd0xv3Xdwsrenx6xTqXx5BQW7NLrs3V6Z5CyaOzd+JmzHkWSr4PTlR3u6zt2/bfusgQ67sdCa21s0oWqbA4c/Djoc/hk/+cm48jvDbqzt7To43dHW8v/Ze9MnN+4zz/PJRGbivu8bKKCAKtRJFkVal0W1bXXbku22p6WZiZiNeTER/Q/s6w1rXmzs7sRsxMxYnu1ty90+eto6+pq2LYmULVGWREok665CXbgK933fQGbuZlbR6/HaEkVVkQXwB5l0kAVk/n6fJ5H55XM+lQ2FPMJ+tz/hcu3qHI7rhX5/e6JSacLzz491KP60v2PjePzvrb7812+Grz5fpmpSmuBmQmB87zn8aJrrUciVy59DEddxNP/I7gkJulM23XGV69dfeeWV/1iv1813WnaM2niz37feO6PNOIR3wqk0TbPHgpWLRHB5ckOr1Vq5dOnSe1/+8pdfe+yxx27o9friaXjlPsmUvJgpFCSQq6uLezuLycPIC7VWyySSiv/JMeX7uXl+Pr+cyw2Xfv5zGr7znTtNoU/56ngwh+dFbqWigOZAV1pbeXLr9q0/b3Q7XafX+1Ot0/aWJRAovn7jRv/555/nQ5OjLnZ52wOIIZlUNff2fNG9vW9nCoVHMYLYcPv9r+h0upsqubzFeSnHYb8P5qoar7O+tPqDv34jcuX5KlmVMgQBLIMD97Xh0jD5UCsv8Tg9hxTdeFl+tHeDBN0p24/z0P34xz9+9tVXX/3fuZDrXQq6z5qWcap3ld+dbsH9GcdxmmEYbu4ujuP4gGXZ/nA4HAgEgq5er2/ZbLby7Ozs4YULFz5eWFi4MTs7u4dhWOOUcd/14dlCQQ653Pz++vbX0onExKA7TBsdto3Ao5f2CYMmCRpNHsOw3l0fcITfyLKsGA4OnthdXv9mYnPHIQQyODk9+ZFu8VyStJizoBEXxokF1/alFwq56snMVyMbW4+XU1naZTbdmF66sAs+bw7EgjQoFNy4sc/6PRzhqwAt/bcJIEGHrodRJIAE3Slb7eDgQLi+vu7/4IMPnmk2mzJO/fzWWLA/eHaGYe7qYXKci/d7BR3vifkcr9+dOXvnz8dh1f7xmDYBRVEtjUbTNplMLZ1OV1apVFmCIFLpdLoCAP1gMMi+eAZbZvCem2vX8LrBoBhmi1PxcGwxkUlNUTKZyOv37XkCvvdBJNrCLJb258A4Eh/lWCz/5V8KPBcvSuXF9uN7u/sX4pmsS6TXYA6/d8fonbginXTtYhjWHYkNfcoij78bePHDDyVijPJ0UtmLB/t709VW2+yemsw7F+auiQ3atx4G24+DPU96D99d/cFfvRm+8kKVQh66k2aLjnd6BJCgOz22vznya6+9Jnj//feJ+3CqB3YKrVbLms1m1ufzsYVCgeXCdaPi4eAf7q8DnrTdoEQCgb1TLC9lI6m5Zq5oUCvE9cDi9ArlcHwIfn/ifoeK77dBeRbXrgly/b5QZnZMlNK5xcP9/YvNQklh0RsKzinPhyq3/wNs0ly432s7rfOxr70mAJmMyCmVSgErmMlEooupUGxBiOGtwPTMgXF+9tcw7VxD1bGnZYGzd9wjQffWC1WqhkKuZ888aEV/gAASdOjSQAR+iwD/cH/0USoXj8sH5Zayn81Olkq55+r9nlugUlzxP3buH8xLT+SPR2uNdf8ZLjSZWV4W9tugJFt1xaBUDESi0Wf7OJjUOv3P7IH5N81PLI0Ni2OvHRH55S8lJI7ryCbrKMcPvxWNR8/rzcbQ7MVzL0l8vl3Q6/tozvB43zZeWnn5B29ErvxLJOjG287jtjsk6MbNomg/J0LgyGv3Oh6SyQisWFTiCo2/Va8/kYsnJgiGbrs87g3n4vwKBAIHGIY1T+SkZ/Qg7Isv4vCd72CxH14jO4qyUSKVPl5MZc8X4ym1gpLW3B7fmsnvvwFU9xCbmeGa+I70647tYWZGsHv7thy0CpcQBE+HNrdmh9UaOTnhPXAuzL1F+nw7oFbXR8UTPdJGuc+LR4LuPgNHpzsRAkjQnQhGdJBxJsA/4INBcu3mvkQq6JllCvkX66nUYrpcFOBCamf6/IUtg29iG+x2rpDixHvqnSW2fN7h8rLo5va2WC832kRD9lI+EZ8vlis9mU6951qYDhunvAdgNqfGYRoFx56bwBH55S+luVBI5nE6HxmWy4/uhcPOIY5vu6anQ66FhV1SJNrF7PbOWbIVWsu9E0CC7t7ZoU8+OAJI0D049ujMI0iAC0PCB5uKTC1nYkWEFTodbTISsbaqFZNGKscXzl/cgAX/O6DRcILmrgpbRhADv2T29m2ylu3I6iRuxXHa2a1X9blowjBodLRmk7HjmZ/ZFLhdt8CsHgtxxwv7TEZcvHVL1VHL5wSDoSYTTukKqYTBJFZK/dP+iNjueQfkEMYmJx+KCulRvXY/bd1I0H0aIfTzs0gACbqzaBW0pjNN4E6FJCSTVDUUEmbKZSXe6uupQc9SLNWeLbabBvOkdz1w8fxrlNd7CADdcfFW/T7D8DNkN3LCTHxHXO805FhroGPa9ZlirfZEjwCN1m68vnj+/A9B7muDGbgmziOde3hk/6QIQl1yLxiU1SsttV1A6vPp9OVSsz6nt1sjOpPlh6ZHXXHQ+Tlh91CMmjvTX9rPuDgk6D4jMPT2M0EACbozYQa0iFEmwIchg0GisL1N7cRiZrnBPI0J4FIrlVHT7V574dwjN5UB/wZIiEOw2ThxN5aeuzvVwjATFASv3JC1oGtmtXIfMxjMtDJFnVmirjg8rl3ZzNQmeB1c7uHIz5E9blqMw+s3yFuJGzq53hTABPhiKhIzYjRDON2OmGXavy5yODbBaCyNupgd5e/pZ1k7EnSfhRZ671khgATdWbEEWsdYEOBFzfKyeHl7W9fLlTUeh+PJSq7kzlbrDKWURXxL83GZ170lMpmSD0O+Xe7qVXEym9VSPcxtEEsWK6XSRLpaYiR69br/wvmweno6CHJ5eRxELm/7GzdEO5mMqnqY1ln0+vluuzFdLBSUAiGZtLrde0a/f4+anY0DQHsc9jwWX9rfswkk6MbVsuO9LyToxtu+aHcPkADvvfn4Y31kP2mnxaRjQLPKcr4426xXRBa94abF7XlbV03nsBdeGOkQ5KchPu5tJyx3QFcu52w9FrOSwGprmYK7Va2LbU7HlveJ869gMzNjUy3M235tTRE92DJ22rRNTBHmdrU+WcvX9TKxMmey2N822GZWsKfdY9Go+dOugVH7ORJ0o2YxtF6OABJ06DpABE6ZAHubJUEdkRwepCSZdMwhJ8V+vNObyWSSQhaDvHvS87HRE9iWPhIoj3O+1VHuWZCEiEicWd5WVioVB4GR8yKAqVgiQYOETPoWzy2bFvxbYDZXx8GDyQu7ZFLYjAflmVjRMmjSk2KcnCpVK5pyt9GSmbVbjkDgts1uT41zOP6Uv2Infngk6E4cKTrgfSCABN19gIxOgQjcIcAXEASDip0bm5ZytWg2mLUL3UbTVS9V+kJCuOr2+na1C5OH4PFwYcixbYHCi7tQiGodllSFSNicKRVNpgn7bKvenIgfRhidUfvLwMLCvszrzYPZzM1VHXkvJm/7j0OSfHhPF01GDEKtfIJhYaZWLIhhQO+6J3wbrplAFqzaIuj1LRSSfXD3DSToHhx7dOZ7J4AE3b2zQ59EBD4XAZZlyer165ZsNOHHGWxSzICoVmsMi+1GS2PUVx2zgYLKbj4EkymDYdhYt8HgvJjd1k1bKHowSTPMjF4qFqRS+UGlWe1YHI6qd3EuLbJYQqDXc4UF41BMgdU++ECVimcmaXoQkBEiLd3q0NlKaUBIxS27f7JonZpMgFgcxbTa+ue60NCHPzMBJOg+MzL0gTNAAAm6M2AEtISHmwDLshREo+rGTkSZiKdUQFEmlgRjo9V20f0eZVQrdx1O23VKpwuPwySGT7I2J3IhVtA291d1oXhahwtwHYhE0lqp5qdaPcxttd02mC3X4EsXx6WQgoBkXdGL7GhTkZiqSQ+0pFiob3Xa5na9aVXI5Um/f/I9Md1bwZ5+emw9tmftDoAE3VmzCFrP3RBAgu5uKKH3IAL3icCdkGx4O6TJZFMuCUl5xARubzTqWHfYT5vc7l3f/Pwu+HyFcZ4nyodkk0kRdLuy4OqOOB1PTVtFYq9MgJsjqVSPlEuSzunJHdXsVFTqdlfGIfeQffddAmw2SSlekO8GN8wYw8wppbKJdqctqpYrWYvTFpucXdimHHNJ0AMKyZ7idxIJulOEiw59agSQoDs1tOjAD4IAN8lhTPKtMAAgGteuKZP7+45qs+MRK5STDM3ou+VaSUFS2665wL7MMVGGaSeXYzbW1ZLsNktBdUMVunnbkyyljVqPe6rb6Wo7tWZRJ1GuOxbnD2WTkwUwy2tjEpIVwNqafGdzz5ZLplykSGxTauSeVqkKxBCiEx7HB+q5qRJQVAlzo0rZk77XIEF30kTR8e4HASTo7gdldI77RuDmlSuPqYVCVu927yodDu7hzty3k5/iidhoVJTejToLsXSA7facSiFBdofdQYMZYiKdJmH2utf1ly5FxkHMfhpGrnI0/uavptKHh7MUjVt0pIRptBqCTqfblxs1YfvU1Ibk8XO5cWHB7Tf75vvacjU71ywUfTqxRI2zTCtcLZOEUpZ2LQT2nF94cn1c9vtp9r8fP//u6g/+6s3wWy9UqZqUIQhgGRw4pzHXE5zlfgED3L+4MP539EIEzgYBJOjOhh3QKk6IwME7H7xQiyXmqslsQieTxJx+757KqExjFy6MfCI9h4g9YIXQ2tcV9w9MmUzGRosFkwRFaDrVentQrYUcZnPU9uiFfWx+ngtDjvWLjbIiqKd0xY0VQ7qYm8BJwkcICWm5VC6xNJ10T3gOLFOOKCwu1sdB2PNzhDfjin4uZkonDh3ZQScgksh0w26HzUdSYb9nIuOZntmBx85xs3NRvt3nuPqRoPsc8NBHHxgBJOgeGHp04tMgUP94zbf98cZsv1qVWfUaYb1VEXR6na7KYs4a5wOHWo8uC0pHY9QfeHyOWQ4kteSWKbe75SqkMjYxi4uUcjGZrVRhSApqnvmFhO3C4h7odFxlaP80eJ+FY/IsymV5M5ywZ4I7rkwypVPIZFJKSBHlRo3GJWTJ6vXuO2dnD8Fq5cTdSIt7fr+xmBCEQmMmGHRENrbtnUZH6rHZRPVGg6i0m22713No9Qf2REZVHozGzjgI2vt5rSFBdz9po3OdFAEk6E6KJDrOmSDAP+yCQAJVFhVXb5q3t5Z9lFhkFhl1hs5gIBAMhgmrSb9tm5xMcc1rQa/nRjCNbFj2eAqDALxesrURUiYju550vuCntCqTSqeTt2uVkoyi1icmJiJCv78KVisXhh5L783x2DUCAMhKuqI72Nv11jt1l8qos1MiEdVrNJIqijpwzM8fCgO2Muxn66PuueUbF4dCJNA0lf1oxRE6PAywEqFLZzQ7m5V6TigQHHi97n3JrD8PVmsRAHqov92n36qQoPt0RugdZ48AEnRnzyZoRSdMIH37tiSxvb9QyWTO60QiuVIsagwA67EComZwmKI6kykMc3PcZAL2hE/9QA7H3r5N7hweWqrp9EXoDaaNKkWvTQ/qLaBpmUp9OHPxsT3M7Y49kMXd55NylaO7hcJ0u1J7FOt2jUqhsN/FoV1jsLbRaopZvLNh0ZSLC1GOtNfut7HWrl/XHO5Fv1TNFd0GuZKkpMJqtlPFhErR4aTPfyC3uOJgNnNeu7G43k/jkkKC7jSoomOeNgEk6E6bMDr+mSBwPJlA3oumjaGdLVuXoaeEMpmVJon+oNmKKnAi5nBOxEU+RxabnByLJr5cf7vu6qq5ET1w7kVjToFUMimSKkjo9YuddH53YXE2IXW5wjA/P9aD4o+8tgUp1BKmZGjbmsxm3axI4pZqNCTdG5a61frepNdzoHtkIYFZLO0zccF+zkXwnrtUSt3fjFg3dtcMjUH7vMao02A0UxuUOodalTGid7uiUhVRHnUv5edE9Xs/jgTdaVBFxzxtAkjQnTZhdPwzR4Dv9RaL6eI7B57Y3q4L6/f0OoVKTtNMt9br7ynU0q25S8/lIaDn8s6GoxyS5eAfzVAtyppbWVt0Zd2VDIU8BoVcrlapqHQxnxEqFFtmj2fXNjPTAZutP87VkrzQiUTkuWTSkTw48FQyBbdKIlEq5EomXSweSpWKoP/c42GFWdIGl4tjMbLh+DtfvKM9B23h9e1Aaj/kFA6FcqNGryl1W6Uuzh6YbYadidnZLPj9HQCgkecOAAm6M3fbRgu6CwJI0N0FJPSW8STAP+gABHAjKA/tfjyXL1WeAEqkIKWSQ3YwyAgYtmrS6lNW70IOlia4ZPqRD1HxlZIABLzzju6jm8tf7bPMBY3FVG63upv0YNjQ6lQ5SyAQk507x01iGPn5qX/oyj0SuYBDMCgubO97k8nEl+rdrlOr15cZlt7tNNtls0mXciwsZCAQ4MLx4yHsONuHQqKDN957LluvLIq1SpFQIoq2q624lBRmbC5/SnXOXXjYQ7JI0I3nPX/cd4UE3bhbGO3vrgjwD/hqTJkNZXzx4MH0oFKzKglSKhSKqm0WDw1w7EBvc5Wcdm1pXMZv8Z7KvT17InK4sL+x6ZRSIoNWKacbg/5+q93YNzmdxcn5+SJ4vc1xEDSfKO6SSVGv1LRn9rYDqUjYRpGkUaPRdGu9Tqw+7OxNzU4XTTNLRdDrx2JCA3+9p1KaQigUiAUPvHS7M6GWyEmCEKYqrU5IKpcmHLMzBal8toLNjG+F9B+6JpCgu6vbJnrTGSOABN0ZMwhazoMnwM8T3dmxVGKx+XQyM1ludkRihbJOiqhqs1rJqUXKYmBxMgtLS8VxSaZnWVYCe5FAYnVtNhKPmUkx2VfqNfVBvV7AW92SxePJ6xyOHBwsNrAXxtdzx4eob9+WNHu9C4nd3fOZfFYlkUlrGqO+Vc3l88IeVlxYulgEgzIyRsJeAFvRmVIodD4VPrQ0+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+YENkMVhPeZunDQq20bp2ZSHjPn6+My/WOPHRn5naLFnICBJCgOwGI6BDjTNboHwAAIABJREFUT+D4gSeoffCBPL55sJTL577FikmNxWbeZrrDZSFBlBwWR1Y0N1nCTKbWOBDh8+2CQUFte9u6uhv9JivAz8k1miQlIjcpFjIqhaFoMpsL8Ng8l2M2to2Lea8dxyIWIzs7O7qNjd1/Ux/0FywOS4wAfJmh6apNa0+wemNB8WiA6/M38rmHvKANAtENf2Da2Vl/qtpqPinSyBmVUbc57A6jcrGobNSbE+IJ81jOkkUeunG4gz18e0CC7uGzOdrx5yRwpwVKPZOZimztLNYL5Qm9ViOUqTWpCsNuDdrtg6XLj9bA5+MmUoxLCxQumd60tby8WIgkA1KMMBl1ujYpV4ab9HBbKBInnI/O18Bs7j4MYTk2sjm/e33lXHY37laLZSajxZbpkuRue9jekujNJUItrNkefZRjMdIe22Mxi8PenqmQTM7Hd8O+Trnu1KlVpFKtDWaHg6BYyMSn5ufrEBgPMcvtGQm6z3mTRB9/IASQoHsg2NFJx4UA18QXhEpHN5H8wlZwJ1Bu1kitzVpXqjXlRrO1ryJFm+791QL24otjk3vEFgry7sb+ucO9/fOlUtVESkR9uU6bJzD8kOn0DzSENKX/d99sjIuNP2kfbLishMT++VBw71wyl9Erdfq2UqtpNOvNXbxPH6hMkrTt+efHQtjx4u7gQNgrt5y10OEjkXhssj0YCA0Oe10qkxQr+eyKVaZNGEXDEvbCCyPtpUSC7mH49o7fHpGgGz+boh09AAJ8xWijoeqXSrrwzeWJ8Nbev1CIRFqryfyreCr+DqkQNRxeb8OxsNCFXG4IS0tcf7uR9d4ch6AlXPPa8kHMtnNr7Y+YZue8XqlKiYXUtVQ2t6FwqptGr7elv3x5LPr5faKwy+dlMCS1+eUVf3xz57lOs2nWG7ShIcA7xU4javPYanK/v22cn+dYcL3eRlrg84VD+ZamHT+07K0tn8/Hk89IKarncthupYupX7eHw9Ls44/XdI8/zu931PrbvbT6g796I3LlhSpZlTIEASyDA1cYzH1lWe4XMMD1vcH439ELETgbBJCgOxt2QKsYIwK82MmAGFLr/tD61p+GonsmpclU1huM2wwlzEgJsqjUmDMyg6QGXi+XTD+ywu6O2fhiiltBT34/9GTmMLrQGPQYhVl3oDTr9xiKKolIOme2esrg93NTKUbae/OJwu6ovx0FK3v++Pr65chhZBpEwp7WajiQyKURkiTzcqGyoLZoyhAIcOO3Rp4F+xorgIl9dbteuBjb2XkymU4aZFp12uBy3GYIoqQUyqtGlz8LuLmBTY5GCsJLqz/46zciV55Hgm6MbswPwVaQoHsIjIy2+GAJsCwrTX348cX9m6uLnWLe6TSaxAaHdasvEt1uNTpx9cxETR8IcJWSY9GlnwvLFbNZZy6cWCom01MCDNPqzfqK3mVeqw67G0QfKzqefZYbsTUWYvZTBB5ZunbNE98NP1YplOaUUonUbDKlKY1ypcoOt3GSLE5YLJ1xaoHSPjw0VEKhx8Ob24v9ckPvdXtpldO1X+4PbjMsu+dd9LbOeq4lEnQP9p6Jzn5vBJCguzdu6FOIwD0RYCM5Y3l99and9bUlWgBirdXSVOp1uxgDmzIhfqgQCuvY008P7+ngZ/BD7PXr4lq5G0glDr6SzqcsYqW8a3J7ChKZcr1Ram/7Jsz5h2GWKF81GisY6tvrC+l4bClXKZlImbxjcthiQpF0rRXPH/iWfLVxYsHnl4LckwpuPbITjl2kKZC4AoGoTK3cq2RzK/q+JGuM3OicxfzS7668/MM3o1f/DHnozuBNBS3pDxJAgg5dHIjAfSbAt8BoNjX9aFSbWt2dje/t/mulTCYzmQy/wih4M1MoJFSLi13X5ctj0eftON9ODOm0NrW+bg1tBb/YKlefs2lNqxa3/SfLH65G7I8G+oGJiR4sLY18ftmnhmQLBWm3VNKlgkF3Ohy+jA2Yc2qFekep1P7Deupg3249358PaPvjwoIXs82mtrIXNe2vrn0xvR95zqbVsG6H/SeH+fyHApaqL/qf6MBXvYOzkluIBN19vimi050IASToTgQjOggicG8EeLGTy0mGa7vn97Y2nsmWS1NijTJlmfB8pNCpN7BeL6VWq9vj8nDnKPGC9sM9Y+5w56vbG+tfHhIsOTk7u6Z3WH7dw7CwttcrAcAQLl8eixD0Jwq8gwNh6zDjT0ejf5xO5x7p4xhtcrvXTXbHdVxJhbVpaRGaq8NRrxq9w+BOfml//b1nV7fWvloolQ1WtytpcrnfwijRGtavF5IxbX/pzx9s0dB3V77/oyMPXU2CiiLu7d6GPnX/CSBBd/+ZozMiAn/YZX54qD7Y2PiXh/v7Xxw2Wg2H2bhtm5jcA40y3CkWM8ZnnuGKCka+iOI3D/jtbarTGJ6PBzf+XfxgT6NSKiIOj2dPPOnYGHbpXc2lS9zs1JEvHLibS56NRlXJaPyxfCj81XIqZxYLBNGp2cANocu926nl4/pCoTMuwu5Y2GOQjTm3P1z+VmJr70mSgfikyxPUON2hrpDc1amFRQgEOK/dfb/ev7fy/R+9Eb36ZxUk6O7m0kXvOSMEkKA7I4ZAy0AEfsuLQUCnY4KDA19mZ8e7GwxeZAQCmclh+5XG4bqaDoXSP89k6BfHpLfdcUhWBMn8JL0XnN5YW3VnSoUvae32LdeM/2cCgfCWLp1uw/PPj+WYsd+98rk+f1Bteev7+7MHwe3FQq1ilxp0Medc4CoDgg9uFQqDF0a8z9tv75kPyRYbkxAJT8fXd+Zj4ei8WK5sGp3OdyQK9S91vXTuftv+pZWXf/xm9Mq/QIIO3ZdHiQASdKNkLbTWh44Ay25TkJfbi5H4F6LbO5er6YxdSgr37PaJX9inzn+MXfDUxgkKy7X2SiREQIguplduPxu8ffsiMRwMzWbTFfPMzD8pvvjFKIZhY1M08onhWK7XW6GgrSWTs8VE7JnEwcH5drncnvVMve2YDfwtdukSF5oeq1ehUJAraIGzuLb+VOYg9Hi9WNQqpPJNo9X6mm3xT9ewmfszYu57qy//5I3IlW8jQTdWl9fYbwYJurE3MdrgqBM49mBh165dw10AMlGxuZg4DD9XqdcDaqOx5J6de1836fo1mM2RcZmpynltuP3K9/exgM9nLB8mng9Fok9ilEhk901+aJ7xvyey23dBLq+Mc0j2yPb/Hrt27SncWyiQQrHYVsuWnglHQs8NZOL+zMWLN93z8++AwbCBYdi4zBDG4PXX8eVKBTc6nXK23PxiKpn8ZrPXMynNpohzZvq6weP/GPSKxGmN1ntp+ft/82bs6reQoBv1u+fDtX4k6B4ue6PdjjgB/gH/+uv4tWCQdATOGwa94ZO5RPLJXrsBHodzbWIuEAKnax/M6vS4eLKO90wGCwVKPT39TGrn4OlKKu3QKZUHnpnZNYXfHQSV6gDT68d+3Bj74os4BALE1lCo1qnFX0yGI19tZ3IGnVbzgX82EBb4pkLgtOwCwFiMG+Ntf+2aIFgoiOQazXSpmH8mH0tcoPpY1WN3fmz3+zZgwhsCo6x4khWyL628/N/ejF75UyToRvyG+ZAtHwm6h8zgaLvjQ4B7uMeeeoqicKle2On5y/GoN5aKT7MEpnFNT676zl/4BbjdByf5oHvQ9NjtbSp0eKjUqvU+yOfc+8E9X63TmdCYLXnr5ORVs8f2EeZ2Vx/0Ok/7/LzQCYWown5STYgFHqJYmozEDv2lbmvK7vfFHP7J/0u4vx8epyKKd999l5gXiyX9ft+G1zq+SjI3UyyXvJhMyJqc9vcnLpz7Z8xmO5Ew9PdWvv+3b0SvfhMJutO+ktHxT5IAEnQnSRMdCxF4AAT4pPJgkIjt70uEGo25227M5g7TT1biKa1Zpox5p6auys5NfwwuV+9BVAyeNBJezCwDkcn8nKQlWjXRpyeb+cKl3OFhgBrStNlkuW5zu38Jf/IFLiQ31hWyRyyWCchkyDSl0ApIzJePR54pR9MTUkxQ8076f62y+96GJ6fz48CCZbnhqVyT5hhZiBVULN12Nyr1C8VU5ly7WpOolOp97/T02/LzvlXMYGje67X30srLP30zeoUTdGLUtuReKaLP3W8CSNDdb+LofIjAKRE4yre6Jsgsy6m95WWJqsuq7TrDV5Op1Fei+UzbPTX1c+/FxTWp2VwEnW5MHvAsDqEQGVmNiXLJkMyvt8yVC4Vn86WinaGwVfOs99fW6emISKUqYBYLN25sbF+8sA+FyOB770lr9bp4yjF5vphKfyuWzbtFWu27pmnPFevc+YTEruO8WCM/du3OP2SKoYowHN2RqOVyk5CFJ4uF4h+Vm/W6yeP5G9+lpZjQpi+DQlH7LIL2uysvv/JW9Mo3kKAb26/LWG4MCbqxNCvaFCLAN/DF669fUZXJjkOgVJ5vlgqW1E5UKMSJzpzXn1RNB1KgUe7CDW0We2H0PVlHuXY3RJlBxgBKxdSA7fszsbiuli31zQZ93jO3kJP4Jg5BQkRBra6Pg7fyk65z9me3JYedtBGXi+Z6zeZ0LpmQDjudptVgK1r8voLE4QmDhEmATtccBxbsu+8SyXBB0RGDQ0iJ57vV6kQul2NYFmqBxdmCbnEhBSrZDshkhU/b70vLP3j1zdiVr1fIKvLQoZvpyBBAgm5kTIUWigjcGwGWZYlKJCKt7e6Km42G2ihWOZvJrPUwk5lWKDUy+5QnKHboX5H94z8Wz+Jczc+6a95zk0wKU3t7kkKiINdIJFZ8MHAn0snJJktbTU5bye6c+FBl0LyHecar7cvvsuJZZDKi8EcfyYbDoVoplptbxZopVczN9hjaYnI4k+ZJz7s6t30Z02rrn5X1WXw/J+xALJaEo1klI2C1Ekxgq+WL1nytMiWUSkn//Oz7Gq/zbcxuL/+h9b+0+v1X34y8/fUSVRVjOAEcRobrqfP/1hxjwPU5ZoCP/mJnkQBa08NKAAm6h9XyaN8PJQH+YQcGUTa6La4AYxeJhTPlcuVCJZsR2YyWoiMw/aHEKP8IXn+9OhbijqsKfeYZYSPblsRqeT0mwjyDbneuVi57BQOmb7c6N11zvl/BwkIEAMZ61Bg/cm05I4zvvSusDDALKRR62t32bK2Qd4sERNVls96yTk3eAokkDV7vOIRkMQgGSahUhLGDtLRJ0BMESS1VKhVf7jApWXB6Yu6ZqSvgu7ANRvgfJrD8p5Xvv3I1+vY3ymRNjAlwABYDLhmTE3QCBgBjWWAwjMvm4+UdeiECZ4EAEnRnwQpoDYjAAyDAVYzGo1FpMhjRMDSrclmt51OpxIVqqz4wOMy/8F66FJG79SWQm6vj0AKFFzQbG6LljQ1FPpFQ6xUaqwDwS+ViyS2TSkKT52auaTwzGXCZShiGjXULFM5rW7gWFIV2byvLxazCbdRd6ne7jzWadZFIJl73zgY+Uk9Ox8Bm47xYI98ChQvHx65dE9KVviKViCq7tYZm2u54tpQrTGda5frE9NTrri/MR4VufQZA0/jPt//yp1fi73yjTHGCjqvDOPLJcS45gsEBY7jSDBYYJOgewJ0LnfIPEUCCDl0biAAiAOxrrwmyINPEk2Gnym5Z7HW72nw8KZWSwr7XORHWeT234HwgPi6NizmTJ157TVxsDWwYzs7KROKJUjYv71QaYrPekPV5fR+Dz7yCud3dh+Hy2PnRj7R9mnaSQqEPY1lrsVCQDVo91mK2p/zTMyvgMuyNU1EJJ+5zP3ndUe4OPKxEME33+8pcNi+lpWTF90eX3vqAif6vr4Z+9uW8sCI6EnQscMl4nIsOZ48EHXAjZlHI9WH4eozMHpGgGxlToYUiAqdPgPdi7e+r99Z3tb1hz60ZEr5upeJM5BI9iU6RtM961i0e6xbmuTAWI8eOKiULkkx4XZMtZAxygdhP0kNnqVBUt/vdjM5hPZxamluD2VluCsdYR9d424dC0sjqqqpc75jUUnGA7gx96VyW6jCDjHnCvTt1cWlTNDExFk2rjyewkM3rG6rI7oYaIykPLqVmNbPu6+/Ut/6X1w7feConrApBwDnoWKC53zEM+P8Y7ncW8NP/SqIzIAJ3TQAJurtGhd6ICDw8BPiHXaEghfW4JhSPWBvtokqgFFoq+aKfbnYwjVR5zTO1+LH8ucucsONyzzifxUi/uDAk3NxVpg9julI1bydFAkO/1+daf2iVBLU9OTX93xULU3Hwern9jvU8WZZlydatoLaUilpzpYJeIBCYsAE91SqWdfhwuOHzOd/Szc3FIBAYjoPtuQuX3c7L8tUDI2MQ19+pbP/gv0fe+kpWWBHRJHeBs9DHuBAr56HDeOcczv0a6SseLX7cCCBBN24WRftBBE6QwLEXg29cm9i6pTrci/h0UvUFgsE1+Wy23cMgb3Xaw87zC3HhNJdvlWhg2Ez/BJdw3w91p0q2kctJD9eDrma96ndq9VP1aoPcy8ZrerczNhEIbBqnXDXQWLiebp1x9N4d214AmQyVDwbl2XjaxXaHASlB2HvtuiBTqxQxleJg9sKFpPGcvwJibRnDsM59N9gJnvB4z/DXt37892+Fr361SFVEQwpggLHQ5XPmMBCwGOAM553jvHTohQicHQJI0J0dW6CVIAJnngDnuYGPN4yJ0I45my9pxQqJfkAP1e1qXSoiRX2XxxnVurzbMO8Pj4MXi3/AB4PSfrpoj+7um4t4X6/Q6HTVQklCMIzYZjQlzZ6JECEVrkAg0BpHYXfnouSF7nJEXooFzblM0tIWCY1CsVjTqlSl9KAnshhNMfdcYBsMhl3MZGqd+Yv5Exb4X1d+/Pdvha58rUJWRCxxVBDR/x1BxyfQIUU3ymYeu7UjQTd2JkUbQgTuDwGuSraQz2uSexEj3R9MqqQy72A40JQbtQ4mEoZcAX/E8kjgAGTGEx2cfn929/8/y/H8VHk4GDbEwxGrUamYFmK4rVqri2mWjhpttqhiwruphkAGu4ANHtQ678d5uXy7xs1dVSUTNabjMYuEEM5KCEzd6PWwNj1IeQNTIaPVug2BQG4URe7/ufLDv3s79vbXqkRFjHNxVZaFIcYCeyfketyUjpvNgl6IwFkhgATdWbEEWgciMKIEeM9NJCJvhOLmw3jMXut29JRMrB902/Z+vT40yBS3A5cvvwWBQG+s8u2Wd/SxYNCRzmZsSqlcKqCE7lq2IJWJhftqjeKK5ckLeS7fbuz72x0cCLvZmjF7EDTna00zKSa1uACfrxWLAwVJbi4unfsV2GwF8Hq5fLuRmK37f6z88PWr8avP1oiqmOQccQzL59HdKYr4TfM5JOhG9K41nstGgm487Yp2hQjcdwJ3qgYhFBKtLy+bSunEjIjBJtVSqSxXKuWHBFX3TM/E3DP+KHg8XKXkSDzcPwkkXxmaBAr2diXbO8tT3U7zvEGjMhZr5XKuWuyq7aace2E6ZDDYDsHl4saNjXzxyB/iwbPIZITFjZAyFFy7gAHj0yvVunKtVs43Gm3L9FTMPT2/q5z1JjEM48T9mX39x7UfvfpG7MrXq+SRoONy5rgqV65tCQY4sFxzYdS25Mza72FdGBJ0D6vl0b4RgVMmwN6+TbaGVU0iGPdUarUpsUrjwHAQ1YrVohgEqwvT8xnKb03BxMRYzFXlPZXxmrK9vuzeDe07GTE5SYpF2m6j1WOHvT273hq2+nwpeGSWmyU61v3tjtrBJFX18JZndWPNJtRpfVKFQtOv1wudYnlvyuPNSCYDKYl4ugQBGJy1sOx/Wf3R3/4idvWbZbIi4UKu3GQILuTKJc3d6UPHCToUcj3lmwg6/GcigATdZ8KF3owIIAKflQDLvohD5X+S1/YL3sjBga9daRhNElWHHQ6H6XxhoNRqmpNzczHJk0shDMPGY54o1wIlFrNFV4OTmWTKpSIJoUhAMblajR6SVMvp8WSMfk9UKHZkMPtoV4Z+2vXAe25ju86dmxuBTqlqkwKGUwIxU2x3+qwA63lmfDmRSReUBgKc0D0TXtvvLf/kb34Re+tbnKCD46IIrtKV88+RDA44PweMy6lDo78+zf7o5/ePABJ09481OhMi8FAT4L02kBNDaqhu7UY0++tBfaPZtGn1ei2JCSy1QinrtFk3DRd8N0EsboPXy3luRjpEyfe2S9YVkIpoI+s7xsNc1iJWqzUipVTbb3QIkmb3bU7TLf35mRTYbFy7F+aseatO6qLlWYTDGshW1Hur27pqp2HCJSKDWKW0lnPFhkou39G7XWvmqScKYIMHyuKl5R/+zS8Or36rdCzouAcl13iQE3TCIQ44N/qL70vHj3lFL0TgTBBAgu5MmAEtAhF4uAj8Jt8uEhEnry/rs7H0lzAaXFabFQ+XcweYmKq45v0RpcORkbpcXJXsyDfy5QVNLifMrYelwfX1aWzQv6CWK1QYsKVyr5nV2QxZx7wvqTC58qDRNEddzH7SFf3bLLY3V5YwGi7o1Cppu9nKdAadotXlSNinvAmR2VwAvb59v1l8d/WHP/l57K1vl8iqBBNwO+FGfx1NiaDoIw8dJ+YYHIVdH64719neLRJ0Z9s+aHWIwENBgH/A31g3Jrb2Zrcje06D226hZBQ0qvWMFhMFnXOBnNAymYMJNSd0zkRY7vMYhhe0H4fkif2gL5GITg2FYFPqNFKGHlSBhphJpYmZp+fyMOsZ+3w7Xi5FcsbQe7+ejh2GJmRKmV2pUgmAYcsszUR0GmPM4JpIw5Kver+E/X9e/eFP3oq+9e0yWeVz6DhBN+SbznGNhe/McsV4QYeCrp/nm4A+e5IEkKA7SZroWIgAIvC5CXCh2eqNGwu765tf6NVaaodK3ejhhDBPD8sqvXrbrFVu6y9fHpsmvpyY7X70kS0aCi2WMgWnjBJRcpmSbdI02wM6bLLaNxzPfil2v71Un9uQ93CAo/FrNyeC27vznVrDIRSQmEgkYdvDQR0oKqqz6/ctzzyTxbDT7fPHeejeirz17QpZlQiwo1muAwwDmu9Dx7nm+IJXPo8OvRCBs0IACbqzYgm0DkQAEfgNAd6DVSzKoDnUVpdX1es7W18YSmVujV7ZrSQzOxQNCbvDkXJOzBfhcT8Xkht9r932NgWURtk/PNSHdra9hXr9gkSlVIqE0lQhHt00KXXZwBceScFj85ynaqTHq33apc6yrBBiMXVzL6oNb+/PdtlhQKiUi1lgk81qPayWihOzizNJePTR2mnY/rurP/rJm5Er366QZd5DdyTouHw5HATM0SxXzmGH8uc+zZLo5/eTABJ095M2OhcigAh8ZgLH+XYSCAbN2x9//EgiknAZDHqZWCyuVlvNGE6J9jyz/oJuaqoBej03V3UMxB1LAZHUp0N7gdhuaK7XaOnsOh03Dj6Z6tZCZr8z6JudbYHLxXkqx30qhRB2Y+aDrdXZ1GHcL2AxrVYh6zMYHa7WO0GDw5zVL0001RNLHIsTybX87vKPfvJm7Oq3j4oiuMckc9SHDnCgGAwEDF+9AgwSdZ/5+4w+cHoEkKA7PbboyIgAInAKBLiwXPOX157YPdh/rNlqqmVqdVoikuWYzrCgJoiC1mGtiByGCni93AN+9MXdu+8SXUpprUZif3SYSgRooYDWWvRbg1a3SjcH+Smbqyqcn62Cx1h5CMQd0fvwticR2n+iWK1M4BRVl8mlSXZAF4UMm9db9HXl5GQdvF7Oc3fPXsz/fPtH/+2tw7f/tEiVJcAXRRwJuqO2JUeCjpsagQTdKXzB0SHvmQASdPeMDn0QEUAEHiQBls3L+tmOM7my687uhfV4ZyAzqdQESMRsi+5nhVLhnt5mjCmfeIJ7uI90+xOOM59fVijoOvmUJ7S65SpEk2q9VE2Z9QY2zwxoDIOg2zt5sC1k0hcuXBhvr90BKwRh3lZOJr2xjS19O5+T6BRSSqnX4C1c0GJx9sBot28pH3usfC/X6HdXfvLTN6JXvlmiyvwsV+5ByQk6TsQRXLUrdzUd1Uj8ZgrYvZwHfQYROEkCSNCdJE10LEQAEXggBNgsK4XDDUNmN2yNhg8ex0TkpMKkKw0wer1bre56TRNZ3aS1CpFID3vhhdH32rEsBcWibrB2YNxeWXaWytXnjBNOTKHWHsT39j+yanUZ99xCHjSCFgQCZ24Sw0ldJEdNi2NC6Ak0xZ0N82Fwx99hmSW5VosJpaLbhd3DXZfTWrN/+ckiTEzcdUj2e8s/efWN6JWvl6iKGBNwAVduUsSRV46vcqXvjP5CRREnZUt0nM9PAAm6z88QHQERQATOCIHjfDtp/oObnujW+lI5l/NpxDKh1mBM9ATsdgdjYr7znoIi8GgHXn+9PybijmiGc5rmzmYgsr7zRKdeN3snvZ02DhttrL9nsCkTUrexqfF22hj29InkmJ0Rc/8Py+BtHwSykL+lKcZCc6Vk6nGCZtRGs6nGiIXB0qC145yyZYyehRYYjd1PCsf/xcrfvPZG+K3nSmRFzBIANHZUFHGnbQnXWJj3zaG2JWfxUnho14QE3UNrerRxRGD8CbDb21R2O/xooZD/WrFVV1Fq+aHGYIgIGKYgZamE1WHMwdJSYxxCsnesyQZj5uSNm/927zDkFSokVb3DuAMEVqS6vahepc/IDIYqNuYhWV5u3b5NNnIddykR+ephLukn5NKK1mHexwlBge4O49PWQAoyu/XfJ+r/y+0fvfZ27MpzZaIq5hoL0xjwkyL4KtffhFy50V+oD93430VGZ4dI0I2OrdBKEQFE4B4I8J6bWk3VzmQmkqGQN7kb8WL9odWqM1RkSvVmplZYk+qVhSnHt+rYhfGoGOXHrJVK5mYs5AveXrZXsvlzNrWBVWo1O9Vme5UWExnToqlqnH+Gqwoe+fzCT7os+NzDdNpc2QvP72yu+ju1mt+qNTdUGt1WtJhfBoWo/OhXvlIBs5ljwcdQ/8PK9195J/arb9QFNTFxPNrrTtvHJe1BAAAgAElEQVQS7M4AV36WK/cIRWHXe/haoo+cAgEk6E4BKjokIoAInE0CLMsKIJfTduP56Wxwf+EwduhhCbxv9jh3ht3+ZiObKcyev9iW+R6rgwv64yB2+D2H4lO1nd0v7G1v+uu9tlht1acohXSj12jFLVJzzWKfqsIg04HLl+kxniWLQyymgG7X09iLzK9u7iz1MRbT2MxpjVq+nNuLhV0LUzXjxETtpfb7P/pF5K1vVIiamMIAMAY78tDhGLBAAMv3oWOPGwsjQXc2v+0P36qQoHv4bI52jAg89AR+M0s2VpXk9tds8d3oY7VcbkmjUlG2CXe8ISHfGw7oXf8js1WoVIbjUFhwND8VhDBICreu/erRw3D4MYlQ4nbYXU2hXPlel4VVsUybs/otbbDZODE78sUjf+hC51kUi+JiIiHPbO0spvYjf6KQic0Ki+FAvuD6uw+Y6Hd+GvnFM0WqIhLgXFUrxg2HAAbHgcZwXtDhwAI/FQy9EIEzQgAJujNiCLQMRAAReLAE2OvXxeVMdSESjX4rXS1ZjE7rtt3jDTIiMks2GjGjz1cHl6s3Th6s9rsf2TbXl58tVatflCuVDYvTuSbT6iO4QHCIE3RG0+m0safHupACh40N8fpaXGUjBl965Rf/8OdT33z6p2k3+2evJq8+mqfKQhI7alNy1Ej4jqDDkKB7sF9XdPbfQwAJOnRZIAKIACLwWwTYgwNhq9ebSu8dnIscHEyyvaEzMOmPS0y2D8Ph8O0Jr7mlf+9yG3txPHLP+Hy7RMKd39mfi+3sTnYqNa9eo2W0dutKn6JupKuFuJyiujMvvHDPjXrP2gXGFUx8nM+LiUJB5dCavry7tTWXz2TkrFb8UeBffOX6LTb+v70a/tlXCkRJTMHxZAgW4z10XGEEw7noOKF31jaG1vNQE0CC7qE2P9o8IoAIfEJYDodsVjtM56cia1t/FAzuBsQq9XD2/PmtfLX1t4J0qVi+YO9dvnyZGZNcO06fiGFry3m4fXA+sn9wvssMtAa7Na436n8d34wvP+HRteD5548KPo8LCEbhCjoOsWPB118nEvW6zO5yzVSy+a+FNzcdw26vv3Th4nJgbu5DciGwxU3b+K/Lf/XKzw/f+kaRqooFGNedhGsszOHBgffNsUdNhpGiGwXrPzxrRILu4bE12ikigAjcIwGWZUkoFISlcMK+eXPtf64k0wG3zfqO3ev6mUClyg5UwtJ2Pt+9/PTTXIeLkc+S5712AMLSyoorsrr+p6VE+isES2cnHO6f6ycmljGtqZKVsDWv18vl2p3Z/fJCbhmImGBNytR7+moiPhsJ7//bQqmgdXon/3nh4oWfWi9dKgEA13z5Nz36Xrr+F69eTb3z9aKwJgYC46dEDI9HQ3Cjv3AGA5avch0DY9/jdwJ97OwRQILu7NkErQgRQATOOAE2kn8yv3L76b2t7ckBMxAYJpwrRo/jIwFJbvwqHm89//zznNfuzAqdz4KXF3exrKN7GHkyvr13Lp3PmgmVomTxed+1uOy3RPl8Gt57j8FefPHMtD/hhFwwGCSVQ8rQzOSXttfXzhVTCZdBryxeuLC0ZpsLXMNstuQf4vCXH//V628evv1sgaqIGQKDAQ7Qx1nAWQyENA4Cmqt4ZYFBgu6zXErovadMAAm6UwaMDo8IIALjS4Ct17UQjV6ObO0+nojEVMBiGc+UZ1vn994Qzc8nufDdOO2eZVlROxicLkUPvxQPR6fKxRJtMZoiU3Mzq9LZqY8wrbb+oPfLJhLi9G5ian9v+6m9/d0JUi6SLVy4EF04d+5XhNO5imFY59PW+Bc3f/z3V6JXvlYQVkQMAb8RdFzeHDU8yqnjGpggD92nkUQ/v58EkKC7n7TRuRABRGCsCHCp8cCyWD2ZVIm6jJmNJxz7W5tzsUx2TmXQs5Ozcx+bPBNXoWKLjVHTYiyzvCxW63TGQalmK+6HXOFQ+Fx/OHBO+HyHU48s/RNMuq//dgjztI3OZrPSYio/ldrbfyqyszdTrZSL07NTH0/OzyQJj7WoZIU5+Iu/6NytF/H/Xvmbv/9F+M2vlciKiOVCrhgLfa4HHYYBwQDgDMsLulHPoeOyAjk/Mj/vggsh36ny4KZhcEbjI+9HL5arAcK4ubZHb8KPf8ZwzVswBgQsw+caci9O8FLM0XH7Agz6x4c5mp7G8ufkPs+1g+H6WnNC5KiK+OhcXEsY/n930hRZ/m/4NfKHOFrR0c/vTGADABo/murBvYNrAM2tA+cbznDHP3Igc0UtGPfB39obf5DRz5Q4anLN246zCQvEkAULGGJ/Ov3cf/rS5BMvmzBT67N8F1HRz2ehhd6LCCACY0HgTtI9XAM80/w51QCQYH16MX4Q+Vd0rxew6owfOTy+f5T7FvcBk9YwN9Yd9Y2zL76Iw3e+g4XefJPg8u0GlYp60Og+lU2k/g3B4vjSIxf/g/Li0g5I8AaoVNx4tRPra8eHgctlWbfR0G7dvLkU2jv4VrlSMitVqvcDs7P/IBeJov1ms7sNQD8fDLJ3K+Tu2OSl5b/+uzdjV79WIrnRXwL+Wc8VRTA4J0a4h/+RrBnlOtcjMcc9+vmqD2AwGvp8tiD3NwIgGMFx/z0cMJzbew8YoH+TS0jQFN+PbygQgJDEgek2gWRpEAowIDsDUHZYEAhIyAsBGmICgJuhxjDAOa0FAEAMKCBpAnDurHgfugIchjgJBM55QIfAsjQA1wOQJQADkm/sPMRo/u9JTkvjLNBcGJxmgaJxXsx1CAbaNA1isQywPgZiWgD4oAcM3geWoIEGBlicAAKEwAxxYBgWBAQBwHL7PhJ+o/xCgm6UrYfWjgggAmeSACfwlv/yL4m+QCD3G13+aj7zaCwenxziJGaenNh3zgSuK2zTQUyLPfAQ5UkA5AXtv//3WGZpSQSUzCHqDZ5KRqJTqWxapjFbGvOPnlsR+XzXQamMfZ6KYH7qRaGgD69ungvtbD+STWf0Iqmk5p6Y2BerFDdvLC/H/zwQ6MHnzGF8aeUHr78Ru/psgaqKCSB5bw/XqoQTdIAzvLDhPUwj7qI78m5hvDjiPFgD3pOFA/5bgk7A9+HrAjlsA8kOj/rvMQAkTQFDUlBhaWCEwmMv3RCEGAM2SgwzuAwwBoebgzrEuLA1g3O6EXB8AED3gegRoGSEoIEeiAkaqiQBWRaDHieyOI3JvRnDgOXcdrQAhvz/sUAIsCPvH8vCEOe1KFA0QGvQAVZJQh9YGPQBRAwJciABuh0gBAPASIAeJ/r4f1aIQIBRx465IfDprmPgjkKC7iTuZugYiAAigAj8HgLHIVlB8Z//WdxWq+1kv38uE4svluIZuUogyrt8vm19YPImzPvjJ+nBepDGYF97TQDiCeF+IyNRWbW+dq1y6XAvONeuVnuzXu+meXFxnaCodQgEWndbOMJGK6p8YncmcnAQ2AvvOwmBQO5wOmNao/7DWqcTAoDOowB97IUXTsQL+L2Vl1/7RezqcwWqdiToGC5wdzy7dYwE3XHkEgR8xPE47IlzHjEBCLiKD7oPAmiDFvpgZxhwEgSYCAIoTsQNhtAmSdjp9CAFACWcgD7GgoDpwbxCCX8s0XEqDv6+VoA1AoM+KwIKIwHDaaDpDghpADtGwFMSCXjFQtijh/B+uw3JHudJIwHj+/wde0IxAdAsA1w1Ci+iaRZomvt2kSDACRBwIXGmA5gUgyEzhH67D3JKBATNhX4ZoPoDLvYKTRyHloCAPiECTECAiKFBQA/5UCUfhX2QX5wTODcSdCcAER0CEUAEEIFPI8C++y4BBoMoms1qyfbASNS6jlIy9Ui91XSRMult/fTk37m+8cfRTzvOqPyc99oFg2Q1n5fUadoi7PdN/Wzp/F5o/zLIRDXX5MT3pe7Jm5YLF9p/aE+cR+5Xf/23T2disW+zg4HGbNQtWx3uNUwI2T5B5Oa12gosLQ3vVhjeLbuXVn/w6hvRK1/nBR0nQjhBx/Wew7kHPyftOGEx+h66o9KOoyIPAd+KBQOaDzFjfP6VcNAEFVOHabkUAiI5WCkCFJxXbNgDlh7AkCKhDADBWgO2OjQUWAaYY0H3dbEScJqGV2slWBWQvKDDWAHQBDd1ow8EMGClGfgTkRRmhGLYHPbhV70eJFluGgcJMGSAoGk+PHs8aw1YLmqLYzBkARjuD5gQBJwdhh3AYQA0DIDBhiAQCECM4SBodsGnN4BWIIBSpQ6xfg+qlBDaYjEfwqUGfSAYmt833zT6bi+QM/o+JOjOqGHQshABRGA8CfD5X8EgUdjOU81BWYtLJTO9VvNiMZ6xd+vNstVsWfNfurAFEzMFGEAVzNA5acFyv8nyYtblIjI3bshStZrJYrV/sZTPzmejCaFWpQ66/L73NTP+NMiMPRhUycTmrnl9fX0xXSpMK3V6Vm8xbwHQ68Mmm3xm4ekGULnhaQi5O1w4Qffz2JWvl8jfEXR877lxEXScS4qTSzgfQuWKPbiQ8oD7K5YF0YAGS7cJ56AHSwYjaMQqKLWbEB82oEX3QYoRYKIomJKLoNBqw43WELabXWgyDEyp5PCMWAgiloa/z2Vgj6CAwcQwpDFoURh0hVxNAgOqQR/mhyzvqYvhOKzjONRJiktRBLzTBRnDgJjLvRty3HG+dQyXa9cjSRiQFAwxHKj+EOTdDkhZBliaAZrAoEWyIO0PwdWi4SmXB4wiEsKZNKw2q5CgSKiIpNAXCIBkaMAZBoa4AGhc8P8VhdzvL8gJnQ8JuhMCiQ6DCCACiMBnJcCLu2RSGH1/RVGqFlVqUmzF+sxUoZh3dQgGt/m9Ue/5+VvgdgcxDGt+1uOfxffzeXBra/LV5WUlDDGVW6md2Nve/uNGu2nERVQ7k88qNGp92DbhvlXHYK/cHeYtlona0vNf5ir06Pshbl9a/f6rP4+9/XsFHad+OA/d0dSIUU684rxzXPmp4FjQcV4qBgY4tzcGpEMGAt02PEfh4FOqoMCQcLtUhHW2CTUBDnKaABdDw5+oKNDL5LA1IOB6tgjpAQMerQq+JBGAnOnBe4USFCRyEIvkMKABssMupOke1AUsiHEM5nEC7DgBURZgk2GgDgyI6CGoaRZslAi0QjHvhesO+lDptiFDDyBH4tAjKBBiJGiGNLgJAvQkBaSAgmKvC6F2BTQCAp4gZTAvkYGc7kG+24RtAQM7LAb7AwaqmABIzhvJFVuwXCUzN9btLH5j7n5NSNDdPSv0TkQAEUAETo0A+yKLwzM3hOH1kLxJM3pMTkwPOt2FermkUIqkOd/0ZETmm1mBrjWGzWAjP1eVZVkxbEVmErdvX1hduXUeBJhEo1PVGtW6US2S1f2T/h11YPoW2HTbYDKV72eO4ffWXn7lZ9Gr3/h9HrrxEXRc6JP7hYGAxYCbgMFVevKVpMCClGXh/KAL/1pKgVJAwMedIXxQq0NYSkJHJAKiw4C11YSvSlg4b7FADZPAjcM0BDs9cOo18CdyArTdJqSHLHQoCchIEeCYALLdHmzXarAzHAJLUfCUQg7TFAXb/T6832pDvd8CCymAaakcvJQYpAIcGAELzHAAjXYLtnstuM0OYTAUgBeXw5RQCJNiEhS8l00EWXoAm+0K4EwfnlBqwDYcgmLYhRYOEJNIYI3G4EatA3GaAZbk3ZGca3LExfnRbQkJulO7PaMDIwKIACJwbwQ4L1b12jV5slIx492hWdTtGWvV+nylUfeYLJbtwMzky9hjj3G56CP5Wv7nf/6jg+Dun7XLNYnbZNyUiyS7ND3MiWXCJssKlAaK0rRa3clYLjcHYmFfY9D/o2nGf/2T8u1OEsR/Wnn5lTcOr36jTNbEAi7x/jiHjiuLvBNyHX0PHefuZIDGuDw1HEiuPQiXA8dnl7EgAxweoXvwbxRcCJSBN9tDeK/ZgoxMBgORDIgeA5ZOE57GenDJpAchLobVZA5utbpg0ang60oK9N0mlHAKsp3B/8PeeUBHdpZ3/7ltZu70rhnVUe/S7mqLd73uYDC4UdYYiElIAgQS+BISToBQTNqXDxNIYjsFbDC2MWADAdddr+1dl+2SdtX7aDQaTdH03m75zntHcosDWyStyns5Pvh4b3t/zzsz/30q0IUCWDUakMtUMJ3IwGvZHERJgOvULHTJaBgscnAklYViPg2dGha6tQYw5gWIJ8KQIQpgVilBTdMwInDwfC4NhVQR9svMsMNiBYbPQjQeg1gRgLJZwScTweWcgA6WhTatGkwCB4vZNIxRChghZTCYJ8FPUiDIaRBQ/zyUQ7jce28lN9Ia3wsLujUGjh+HCWACmMD5EJCKCo4epaChgVl46YzSnwhaRIpo0qjkrZFFb2Uyno7XNzUN12/bdg40GhdRW7tue9uJoqiNnup3nOk/tX1ofLilur6e1+oN/rgnOKJVamcbmmsiDTfdhCY4oGZgFIyOygZfPK5PFouVrFnfnY4m6gvRmGjVGty1rY3DakfdJLTWhFZrEsf3+n7ws2fdh2+Nvk3QofYWSNAJIg8EgcKVGztGJ6CKU6nAA4AWUU84EQShKOXTmYCGXWIR7tDLIScU4dc5Do4nc5BQaEGQawByHNjzGdgpJOFKmxlMpALGgxF4MZaE8jIL3KahQZ1Pw6vJDEzkC0BzeWgxGKBTbZBCr8/H0uABHq5T09CtIKG/IMDLyRxoOQ6u1KigWs5CMpIAVzgAaYqHSrUamvUmWKBl8EIqDZApwHu0VjCoWBgrpOFswAtJmgRKqwGBpoCLRqCcz8PuinKw0zRMBRfh1XwR3KweooQGcqQcOJIHkUTrLzU73ugHFnQb3YL4/TEBTGBLEJAEnsejGH3pJUs6GXUYdaYunuNaFwJhnpDLTtW3Nc9XtWzzQLUVjRy7rCFZ6V1DoC74JitOnDhpd7qmmtQaZUelo9rrnpvvE+TEQk17U1Bf2Rxra2sr/m95caIo0tPPPWfwTS7YLSplg1JGdwZDgbJ4OuU12MyDjV1d0+rmZi/o9YlL6W/39g1077kf/uwp16FbI3TsLR66zSboShW7pZEOKBwqBe1EDmQcgJWnYKdYhNv1MsgDD8/kODiZykFSoQFBpgLIC1CWS8NeSMOV5VbQEHI4t+CDVzJ5sFvMcLuaATmXg1/E4zAAAjACB51KFvYrlKAFBl5MZGGW4+BaDQnbWAp6CwIcjWehQhTheo0a7AolJDkR/HwB4pQIGqltigIiMiW8HE0CGU/CrSYz8HIaDuWzcCwWgrRSBqRMDgpeAEUiDeXFDFxTXw+VlAzGQgF4Np+GOYUGeF4DNMkCLxZBRNP5pJ53G/9rBAu6jW9DvAJMABPYYgRE8QidOcZYgz6fI5HnHAqFXJsPJ0wJ/6KhylYxU1VV/xTctMe7kiLnfBAjIRc8OqqKhib3jA2P7Yqkkqrqxnofa9Qmk9FopNzhmOlsanJBbW3+Qtp+SQLx1CmNzxuqiGUjtQJBl0OxaIoHo1pSINMVFeV9Vbu7TxCNjSvSqHkreOiWx36VptdJoxekxr0o5KrgRLDmCdguFOGDZo1U9fpaJgevJRPgYeWQkcuBKhBQlU7C+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/fqfvWr+IWOv7oQsKgtSV8yWe6Znu5ZdHtbaitrtFqdNhLOpae0Gv1U8+6miLm1JwYA+UsRmaJ4Nwm+TysyMa/OO+21F+LZBkaA5lwyZQlFwklKzTrrOltOVzY0TF1KCPp7fd//+XPuF25BOXSoDx25lEO3mTx00sRPNM9ULAk6aSADjfLqeJAXRTDnAdq5Itxs1IKZoWE2V4RTsSAMkTmI0wBKkEEtV4TbNSxUaLQwIVJwbN4PfoGGWr0GblIRoBTy8GwsDUMFXprm0KXXw24tCwzPw6vRHHjy4pKgU0AfB/BiPAlWsgDX6BVgAwIS8QzMpzMQRKPHaORFFCGk0sCYQEI5z8MdBj1qQQzHchz0JhMQRMO95Apg5WqQxTNgz+Tghtp6qBUEGAt54TcQgymNCnKEBkhggeBFqamyiKbSSYJuY8ddsaC7kG8tfC4mgAlgAuuUgDgyIgPaoI31nqocn5o2ExqFTqlT2QNul05J09mO1qYxbXPbBHR2+gAgdyntP6TWI36/cdE50TA6ONbsdnltrEZbsNrKgq7pyYBRrUns3nVFoGxnRxiMRjQRYkUmOLwZvdjby4DFog4NT1ncE5NlsUJarzUZDYVCwZIKhGQVZbaFpq6OCaapzgVWa5ggCJTtf17H/YM/evypmYM3h5jYphV0CAQaaYYaC0tTMKR59UjmoaHuBGgKItQU8rBPyUCXVg9qoGE+HoRRLgRJ4EAnV0ClnIU2JQqNCvBargBDsSSk8xx0GnXwbh0FRi4PszkBFjI8UEUCKnRGMKkZ8GfT8GosC3GRgutVDHQrGOjnCXghkQE55GGvnpWaDTPRFPjDYUANGUWaAIqVgVujhpOiAOocB7examhQqSFW5GAyGIQYSYJgNEOaVYPH6wUqmYIb6huhi6cgmojACTENoywNUwIDcVEOaHYYAxQQFC+NPsOC7q0fj00QhT6vzzs+CRPABDCBdU1AHBlRDxw7VuN3Ou01lZV1MpmsbjEeT1JK5VhdZ6fHVF/vg/Ly4JLX7He6JqSeeQDqhHOsbLqvt2reOddIAtWg15my8VhyIpXKzTZ2d3l66sp9xM6dxbWGgwSey+k0zc96qgmBq7dbbG2JZIIJZrPe6saG8ZbdOxZAq10AvT7+u8Ts/QM/fPwp56FNL+gkMUegn+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+MJhMKjcngtjc29pepVDPEbxvBNTWlHT830THrcu6IZ5IGrUmdpmk6nkukE1adeaapu23adMUVK5K/dh7L+Z2niEeOqH3+cMtCMOQQ5TIjq5RT6XhST/LFTEt9Y79m946zhNX6vzZqvhfNcp17/ubQJg65lnLnkJgjAU2qRSFH5KXiCFTxSYCMJ4DlONAIRaikSKilaCiTMcDK0cgtVOTKQxoICGSz4MkVwS0A8AoZKDgeqpUKqFfIgC1koVjMgYKRg5ZkQQAaPFwBZjJxiBYyYCYEeK9WBS0KFvryJDyfE8DHFUBNclAvV0CTnAUlCrdSaJYrAWlOABcnwHAxDxxXBFuxCHVyBhysHFQMDXmaAW++CM5cATzZFGQJAaqUathFKqR3jzMEzBRyMJBMQ4SSAZByQH9PQTl0qEBkox9Y0G10C+L3xwQwAUzgPAiIoigDX1Lree2IPux113MENMl0OmskmxRz+dx8mck6YqupmbJddRUazymgitrZ4eHq8cGR1mgsXm00m41KhVKMxpNuUimfatveMVff2hoFiwWFVNeda0PyKAYCbDYQMEz095sziXSLWcG2kAQhm/Z6QzK7bb6pu+Nc5Z49c2+vCr6/9wePP+0+fHNYhvrQof5spVmuUh869I/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/VxsNuzP+774c9+5Tp0S1AWY4FCcqc0Hx7pN1Q8IP2rJHY2uBAQSckbR0nL4KVGw0gooaPUaJeQBtcTAg8Mz4Fc4KWWJsiZhcRQkaEhRwJwNAk8kn6CADKRBJoTQIGqGAQBilQReFqQmhajP0cdQnQEBc1yFjpVaqhmZMAXizCYTEFvLgc+aRYrAbxQBJkggkwggOEJQMUpPE8AUDJAPXmQ8BQYAclEYPOcNJNVmnwhTZZgoEgSUCAAGFEEbYEDqliEIgqr0gxw6CqKAo5AIeeSNN8MBxZ0m8GKeA2YACaACVwkATSCK33mxL7w8PCN7qHhNjpXDCoYNhgv5soZkxHsXR2v1u698gjkcm6isTF/kY9ZV5ehAhLnjHu31+3eoRCocg0r84dTyVjeQAerWpoGTtGz9/3KefA9AUVMISJdIlWCSq4cKecMSR5SRL6tzXAsy5mSk3U58PhWiSMCKaKMuzdatglS/l3JY4l0VpFEs1AJoHlSGiMm45DcFaFI8ZCnkLCTrgBVkQMrR0IrrYJGpR4UNCNNcXCm4zDP5++vddwAACAASURBVCEiJyEtI6EovQCaYEECwwHQAsrtQ2KaQLUMUKRE4Er/QaqgXbaFJL4lIbokvCVxWnp/6c+k/y61Et7ws1vfvvuwoNsMn0e8BkwAE8AELpCAOOBXxTxjjTPTM20FLq+RM7yQ9HoZSKWyDElmQaXSaG02BcFqmXyRF41y5azDUT8K9t2bZZYsAYGAEjzxqrHe41W+aFAvd9i05u1NZ07lJ/7pl9PPXhdkogqgS245QlJ0SLSgjLOlCPPmcOxc4M5543TEBHnIEA0k6JDYRS1epNmwPCmJKOTxK1ACFGgRCFIABZqtmuehjKfAQiokt2eCL0JMKEKSFCEjpyDHkCWBiMLBIiFV3TJoPJekNlGLFRF4ChWplkQaKuLY4qaQjIIF3UVvZXwhJoAJYAIbh4DUnNflknt8vsrJkZHq1EK4vFxrqSa4IhuKhiYLLDXe0dO1WLt7dwTMsQJMChr30FDZwsx8o0ykW3RatYYDPhVNJ+bKaypna7Zvn4aGBtQOZONnk6Mfw8VFtXPBaRc1bPz5VP8DT7kOvTtMxxQEiUQKlP5BnjpJ0CFPDxoDttHrIi9t/1KCCLQkdGEpfLlUZCGWRBYKrwooJAs8cJQIIoUkGgcUx4GMF0GBzhFKXkHUILhIEVCkSmKOl0arIe4EUCiMu2QD5FtD7KXwquQhLIVM110S56WhvairsaC7KGz4IkwAE8AE1j8BKXfM5ZJBoaCe6BsqH3c6W0kl3UbL5YXYnD+q5GWLHS0ds/XtO2fBUxkn7nhrv7jlcWO5cZfFMzVVG1wM1BNKxqw26ZTJdCJG5IXhbdu2TSp6euJgMGQ2Ul7db7Ped8899IvnXM+/L8LEWKQrpOHtS4IOBVoFSaiUBN1G7112Kbu4xASFM1FD4uUQZslXtjyJQgq8ovy5JQGMuKHmxbxUWVriKuXrEaWQrcRWyk5cCqKi0PZSeFua0CUJyCUhvSToSu1XLmUlm+NaLOg2hx3xKjABTAATeAsBMRjUTPcNVU9NjVRDnjMa1XpzMBwqCyYiGaPV/FJlU9O5nbfckrkQbEggzj75U0vA470yn8nvNKr1HCtXuyPJdEar0S84WlvnFGa1b6Pn2n1v+NHHn5557uZlQSeFFvmSsJDafUiKpVT1upUF3XJts4RiaSMtCyvJc4Y8dZK3DlANrMQK5b+h8GtOyoErVZuURB06nwCSR/9OAil56Eq5i8vet9IzShlwpfGrJWEn5TViQYdDrhfyZYbPxQQwAUxgPRNAExyyLw3YTg2ctKeLhWqNWdeUSaV08VA4aDGYprZt63Yay5rmoO3SWo2IYi8D00xZatrbMD3udOR4vl5jNIKMohfjwdh4bXnFvKmuxQt7GpLrsaXJ77Lhd/p+/POD7sO3hGVRFs2sR4IOBZZLXqNStr2UVr/FBd2ymEI8S4KsFAJFIVQUakWcUFiWQYULUugUhWZFKJAAORoJu1LYFGGk0bk8ACOg8OpSha1YKrxARRdSMYMUXn1D0CHvIDpQuYWktbf4gT10W3wD4OVjApjAxiYghVX7+qgTI06ra2yis8pS1k1SFOdemCeUZm2qaUfnrKOubkxRV+e9kPFX50NFCskGAsp0KNQQmJypDzrdVXRRVFjMJjaWTM6Hc4nx7Xt3jegBUnDttfxGEXf39v/kZ8+4Dt4akkVYUXItoTggEhKlUKDUko5A+WCbIn3wfEz9jucgoYVy39CBctwoFFqVPGYi8GSpxQvypKGCBjlHSOegE6SqWAqgSJcqVtFVpCT80DmlalZ0sRSCJQF4KUxbEnSv16hK3r+SGETn4QMXReA9gAlgApjAhiKwnNcGAOzkuUl2vK/flEwkLY62xoaIN7gjl0xmm5uaf1a/b49LZVWnwWxGuW0rPkv1zdCkdwKgwe1WJ8cXyhZGh2+OJGPNMoMuR7OyE9FF30KFyRRo6u5GjYhzEI1mLsd4sPM19L+c+fFjh92HbwsxESVqW1LyfCy37EDVl0sib4vrCCTYlosXGCR4l/LbJKFHlUQd8rWhAgnUeoRB7UWW+tsJZEnMoXMF5GMTBSmXDklm5A2VGC+1QuGkKRbLLUeQkF5uoVISdG8EfM/XwpvzPOyh25x2xavCBDCBTUZAEk0+H+teWLAFXK7adCxjZoFiYoGg2e3zqhvbmpNXXH/NOUVLQy8AIBF32Qr/UOgXIhF7ZHD8ivHB/uZ8NC5z2O2LClaZCOezBZnNMFvVVLvAkqoQNDQULue7vtM2ua/34Z8cch26PfxmQScgIYHal5Ry6JBXCE23vWyQ183+Rs2JS9459P/IO4fEF+oRV/K+lf6clrxvSy1GpLHAb8pFfAeKy33klhs5vxFSXe409/odJJvgA3vo8B7ABDABTGBdExBFkQkcP25wTs4Zk1y6Sq3V7oiHIpaF2bm4Qamb3n/lHmfZjs5RwmJJrseFSEJ0Yt4eP9fX4Z6dbkrkC236uqqkXKl0F2OpoYqycp+2sdoPzc1ohNi6iGHe3/vwowdnD34gIoso0cAD6adSquYseZBQ7E9KxN/igq5UyYpEbqnaVSK1VHmKesRJYdKlcgnkqZNav0j/jwRdac4G8swty2Ip/+51T9wbjYGX/KGSZ66k/ZbvuvxMLOiWdqm0N6VcT0IEmhOhHKyu21tv/pcbGvc/YCNs6Qv5jsBUL4QWPhcTwAQwgXcggPLipqenmdlXXjFls9kGo0rfweeyJpfbRZNKRa6ho+N0d0/PmLKqyrfevFu/zaCi36+CSLJ54syZNvfEVJNeqWGq6uvzvlRyOMvlxm2mmvm6A+9CPzqXNd/u/r6HHj3oRIIupuQZqZWtNMuVQj+VyLuEQoKSh25r9z8rCbmlYt9lw0uzbt8QZm/shzdqVJeamrxeBft6MYUUwi1du3xIvrwlwbgsGpdborw++eFt12zVLxUcct2qlsfrxgQwgXVFQLxbJF3XuGRccEwzOe80EKRooZSqrkW/d08iFku2NjYd3nP91b1KiyUFRmNqvXizLgaiKIoyiMdVMOQ2HD/+8ntjqcQevc0SZRXsq5ApzBnUxpDD4YiBVZaBtrbiWovW+/oeevSQ83nJQ8cxSGQIpUIIlA+G5p+iZmkoER+JuosBsImukVrxveV46394S46blC+3VOywdE2pOraUH1dqFrycK/dGLzt0jjR6bKkI4q1jvkoVtbhtCQ65bqKPFV4KJoAJbDQCUjhydJSJJJOKqekFrVAoVBMc3x4JhepCkShttFpc3bu2napqqBkhqqqyG2195/u+4txc3UR//77QxFw7lS/qbCaLX6ZTT8UEGBcYxmtqqkjae3pyayVi7+995NFDswc/EJJFS4KORB46pN+WwotSCxM8bqrkISt55Eod+kohWHQse++W//3NfereLNqkP18Kui573F5varfkAVz20r3e+m9pY6GpHaVrSk2Kt/qBPXRbfQfg9WMCmMCaExBFkY6cOqWccLs1QMqtDENVhTzeyvBCoFKrVDJtrZ0j9du2HYM6i3O1K1TXfPG/5YGS5+7EwLaF4dH9/pDPkSbFuKbMMsvqNDNiNus1ms3xMpMpBass7v6z9xEp5IoEXVFW6p3GS5NFS3lfKBdsWcCsJ35r/S5IzEneS9SeROozVyoaWWrVt1SBupwrV/KwlfrJLY/uKr1xqRvJGxMm3ryONzctXlaOrxe2iksVx+sj9XKt8f+P52FBd9lNgF8AE8AEtgIBqV8cAHniwSe0oOJrVHK2MxQM1rrn5wUg6IWm5iaPo7M1VN7Q4AOlMrjSPeM2EmNRFFmIx+3RqSn79OBgRdTvrzeoNCZbhT0GSvlQMp0bAYvF33bttWjShbjSIdn/OPXoT55HVa6yiJRDV0QJ/lIi/tIYKpTHv5T8v5G4rvS7ImHGIXULAjA8CZSAKlpLTX4FgpTaliwHYEsjwpZamyBBR5ZEHXJSl7i+EWJ9p/rsklePWJqju6T/UPgbfahQhe1KL24D3g8Lug1oNPzKmAAmsDEILPVno6afO6UMZxe0jEgb07HoDR733FXpTCZZZrUc7Nlz9WvljZVhsNvXLKS4MeiV3hJV+YLHo1k4c67KPT327mQ+f6XKbI6V2Suf4QvZPj2tS5dVS167/Ep5M5GgOzRXalsiMG946FDOnNQrTarFRbNct3bbkmUPHaKBmgcjQYfUXEnQEa/Pd0WiThJ0SBQjUSd56FCpSck/J/3vbYJuWaAtD1dbvudyuLa0O5CAXBKKG2lTr9K7YkG3SmDxbTEBTGDrEpD6sE1P06MzMypWqazMLIa2T085u72hkEppMk41tzW9Wt/YOGJtb09tXUoXvnLk5cyMjZXNDwzsCs/N7yE43mixWP3mqpqBhEY+yMRifntdHQdtbdyl5Nv9a+/DPzk8e/h2VBSBZlLxyBMlzftCvdRILOjeZDok6iRZJuW7veEnW+4ft3zqWz1oy+1G3si5e/N5b/fQvZ5b979MzsXeuaW//EhtXXDbkgv/ZsFXYAKYACbwNgJIcAw+8jwrr1NVykSxaWZ0tGF+ZqZCw6qguramr76p6RXT3r2o1ci66Le2kQ0ojo9rcsFg9/z4+DXzXm8FKZNFaltaZvU22xyfI8aNkPUT113HXcwa7x147LGD08/dFqUjSgJNPCBEKEouJDT1AFW5LikYrCQuBi++ZpUIYA/dKoHFt8UEMIGtQQCFVY8ePUplh4aonp59le7xqY+MjY72FIH31zQ2nNh2xY5JU3m5GyyWMEEQxa1BZW1WWQpp+9j8YtEWG5mp9QxPbSuEw/sUFBWpbah9dOyM57RubyU/AsAfOHBAON9cu/vOPfzTQ9MHb4vSMZagSrNGC1LOV8n7UQoPLje3XZu14qdgAr+LABZ0v4sQ/nNMABPABP6nJ4741re+RRw4cIA2cXJ9fG6mZ+Ds4HXhxWBNTV2tq72z/fnqhuZhiFgjxE4s4tZiA70+49aftYenJvfNu2ZuimVTrNJu7a3f1v4CxbKT+lgsBdde+zubFt/f96OfHXIevjVGx1igQSqIyCNBR6Jcr1LIVaqvxB66tTAtfsZ5EsCC7jxB4dMwAUwAE1gmIHrClVm/p+LMsTP1I+Ojt5psVmVzd+czKqP9Vw1XbQ+drycIE109AuKIKMvEB9oD7tlPzk2Ot3LZ7FhLV8eRyt2d06A1u37bqLT/7PvRzw46D90aoWMsTxPAUQAFqaqVWKrmLHnotnpRxOpZD9/5YghgQXcx1PA1mAAmsKUISC1H0mDJz451DfX1N40OjypFEuj21o5sc3e3kzQoT6scDiTkLipna0vBXMPFSl67Ex5FSperJSLhPc6BXofT62blBl26decV4Yr62kG6qvYcQRCJN7/WvSe//9jznhduC8riSoIiS8Pml4oiUHsO5KErjf5CP6FbfVbEGhoUP+q3EsCCDm8QTAATwAR+C4H5x4+zOTb12d7Tve+OJaPexvbWIy1tzcO0Wu3NRiIJB/qtP48wHoZ8+QhIgnx0lI7zvIqnhHIunKicODfYVQinb7Jo9cmuHdsfB4fll0RtbQ695X8M//gnv5p55vagLKZkgAAaNVRbGveFRn+hfhsCRUi91LCgu3x2xU9+KwEs6PCOwAQwAUzgTQTEI0do6OqyzY5O7+0/fWq/xzljrS53zDU3Nh4nKgwDmUgk2HPzzXlp/jhqqIWPDUOgVETxBAl9daQzGlWqAKoZX+aKuYmJG4Ak6LKuhtOyntbf/CJ+7NtPeJ6/MchEFTIgpB5rJLfUDgIo1BuvFG7Fgm7D2H4rvCgWdFvByniNmAAm8NtDFah5bSBlSHvn7H3HjtfMzrneS8oUhvr2plcywfgzgVg+tmd3Q77hppvQoHjccmQT7Kelps9k8ImjLG9kq8XJ6Rt/eujXf9h1x3t/FGimPvATz8HdPnlUTkmtSpB8lyaKAgEU6nb8xlgDHHLdBLthcywBC7rNYUe8CkwAE7gIAmim6mJvb/X8lOv6mfHJtmIuz9XV1rstVXa3JxobtcrB3zY6miHuvhuLuIvgu54vQc2fQ+MD9XN9Y9ePnznbbVarQW3VuWuu3f3Skdz4N56YP3i9XxFVkCQqfyClSlek4kixJOik6QaSgxY7adeznbfSu2FBt5WsjdeKCWACKFxGRPuc2rDX2To6OrQnEg7VWm32fEV11Tir0YykE/nZ7XXW9GoPgMemWHsCyPaxc+d0Ubd31+njJ9+VyGbMzd0diTKbdZCgqBEukZhu2749/aPk8R8/Nf3srSFZjAWSBJ4AqQ8dKoQgUR86oeSrK02fx4Ju7S2Jn/hOBLCgw/sCE8AENj0BURQVEIjb3VOj7UMDgzsWPPMWjVI1X11RNV7kOTepUMUdtS2xahubgYaGAs6N2xxbYimsymQ9YYt3brxrpL93X8jnU+vUWletxTG+GI/7zHXVqYa6ioh+27YMQRAFtPL7+n/4k8Mzz98eo2NKoAjglgQdaiyMiiJKkyKWpkVsDlR4FZuAABZ0m8CIeAmYACbwPwmgcCokk/r0jL9y+NSp7TNzszt4hqDMdntvLBg6RQi56Pbt25PNFRU56OlBzWZxWHWTbCRxakoOxgprYnaqfOjYyXqny7WHVqtoe63jtGdh/CTH0/H39NycsN/cg4pbxLfb/p/7H3zssOvF26JMVIlCrmhSBEegwGup4hW1LZEqXFFhxCZhhpex8QlgQbfxbYhXgAlgAm8iIOVGOZ3108PDu2ZHJuqJPMeVW61hWsaEYzznImTE3E2f/CQaw4UF3CbbOag9SXhgwO6aHLtmZnSyg08XcuVltpDebAr5U8lprdXg2nvgQPR3eWDvH/3pY09NPH17mI5Ko7+QbEM5dCjMyqBZrjygSfRSnQQWdJtsE23g5WBBt4GNh18dE8AE3iAgzkb1zqHejpGhge2RdKJGYzBwBrPRTYIwJMuRzrKG8lSdwZAhdu7E81Q32caJvTpocPumu2Ymprdlcxmb1mjgdUbtRDFdmFQK5MKefdcnoacufb6Nn+8788hPD7kOIQ8dK9JohqsIRaI0yxWFXEkk6EoDXfGBCawbAljQrRtT4BfBBDCBCyGAPHEQCCgWXS51/6lzHUGP7106tYpR6rSDiVzKRcnkUUejI9K9bVsEKitzv8srcyHPxudeXgJSOD0UYqcGxi0DvWd2JyPhKw1qLWexmofjqeyUyFCRxq4Wf1NlZfJiciL/88wjjx1Ego6OKAVa6iO8NMu1VAxRKopA81zxgQmsHwJY0K0fW+A3wQQwgfMggMJquXFX9WD/6eaR4fE6iqG1FfYKlOAU47O5cZ1KO7FnX3cU2trQGC6UH4WjYufBdSOcgnLjYqGUfXh8uMW54KmjSEKr0+kEmUiFsqnseGNdg7Ot3RFBtr+UkPq/9/7oJwddB2+P0HElSKO/CECbCYVYUROT19uWbARo+B23DAEs6LaMqfFCMYGNS0CqVgyF1HNnzjWc6uuvKRYL9RZrmV6l1sRT+fwYq1K6mzubA2VdXbHlSsWNu1r85m8mgAR8enbWMnH6bK1z0ungi7zDaDUoFUrWG8ukJxlKttBxzRXByra2OEFI2W2XfNzX9+CjB10HPxBh4kqRogFNDkOTv5YrW0UQSv+KY66XzBrfYOUIYEG3cizxnTABTGCFCYhBUZOdHOroPX263embU1rLy7OsSp7IcVxBrdZE62obfOVNNQtgsaD8KOyJW2H+l+t2koB3uXS+qYWG4bPnWiPJuF6pV2e1Ol1aEKHAsPJwZaXN5XA4/MvzV1fyXe8/+8AjzzoPfTDKxJUCTYMokIBeCW0xEf2DBd1K4sb3WiECWNCtEEh8G0wAE7h0AtIQdQBldmFB33f0+K6Jc4M95QaTVq/SDkz7PB611eBvb2oPlXU1ZHTV1RkAwKO4Lh37uriDiMavRSJsJhhUnzj4yo5Fn3eXRqlmWSU7k0imnCAnfe1dLdGm/fvToNdnAWDV+gViQbcutgR+iQskgAXdBQLDp2MCmMDKE0BJ7pn5eav/3ETdmf7+rjxXoMprqrSxcDTPJ9NT1ZVVvXuv3hm81NyolX9zfMdLJSAVtzg9daMnzjbMOCcr8hzHGixmNptO5PPJjNOkNg1d++F3+aChYc3E+71nH3jkIPbQXapp8fVrTAALujUGjh+HCWACJQLIGxdzubRBl8sxcXa8NhWJlJfZykw0TStmPPOny8tt8827t3trkskgcd11KCcdH5uEgBRS9SQMrunh6qHjp+2ECJ16lVrJCUIsnIy5yqxl85WtNQsOjSZ8OdrM3Nf/wMPPzR76EA65bpINt0WWgQXdFjE0XiYmsF4IoO5do48/rvIsRnb4fYv7zCazilUo5pORWF6pUcbauzoW7K0NY4TNll4v74zfY+UIiLOziud+8ey7w4lop8lkpOWM3JcMx/Iatdrf3FzvoistC2VdXWgM12XLicSCbuXsje+0dgSwoFs71vhJmMCWJCCF1ACU6dlZ5dDpc8axibHqYibrcFRWmBORhCAC4WzpaDvT2dWThAZbCgBwz7hNslOkfnEAitS0n+09c8Q0OzrTIHC8rb7G4VgMBdJAEJP1La0jPXu2LUJlJbI9CqteNiG3jP3+/h/8+NnZ5z+MPXSbZCNukWVgQbdFDI2XiQmsNQGU5J4enjX65mdqZ+Y9dclEQq7XayCdyVF+j6fgqHJ499/w7mFVmyN0vh3813oN+HkXR0Ds7WWgvLzcNTBROzg8aEsW8kqz1SxmElk6FPQXO9u7XJ072sZVbW1hAEA94y67iHvzSu/rf+ChZ2cPHYjhKteL2wD4qstCAAu6y4IdPxQT2JwEpNyoSETjmpgtn5uasCcisRqFTFbFczwXCIfcWrPW09bc7W6+8Wr3SvUM25wkN96qpArlUEjlH5up6u3tq5QrFHVKmrLH06ncwuKip6KmfK57215nxZ4u/3oX8PedffBHzzqRoIupcNuSjbcXt+obY0G3VS2P140JrCABJOTcr72mnx+abo4mkp2sRm0QSciEwhGOpslYk6NpuOv63S7CakVhNXxsIgIoJ3Liwd+og1ysezEQaNPpDZoCz2WS8VheLpdHu3Z1zdS2tU0T5eWozcyGOO47++APn3UeugMLug1hLvySSwSwoMNbARPABC6KgJQfNT2tPHV6oGx2bKxCI1NWarQaRzSRYFOZ1ExFXU3/rndd41MplSlc4HBRiNftRcj2yfFx3dDAmH1ieMTKcEJZdVVlUyiwyEaTycE9V+8/Vd1UE9W2taHCllXrF7dagO7rf+DBZ52HPhKTxbGHbrUg4/uuOAEs6FYcKb4hJrB5CUhhtelptccd1EydGzTnC/k6hUpZl0ql2WQ4ErdYbM6O7tYRW7XVS7S3FzYvia23MlTcEpqYUEamFrRz0zOWIgittEJWl0gl6YjHH21qqp+8Yu++MYXQ6iV2EsWNTAgLuo1sva377ljQbV3b45VjAhdEwD8woBo4M1DLZzItaopR87mCPBqLG9QabbKmvvZ00+6OYaKqCnXwx8cmIiDefTd5uqvLkAzF64RCsVJBMTo+X5BHonEdwcqiO/bu7q1RyYYvR7+41cKMBd1qkcX3XU0CWNCtJl18b0xggxNA1YpnnE7TYP+Q3WgyVCtUypZEKGYkBX6mtb5psrGr0yevsvrBYEgSBCFs8OXi118igHIiPSdOKIYHJsqiQZ9dpdLUK5SKlnQiTdMizLbUNo41bu/wAEv6NqOIx4IOfxQ2IgEs6Dai1fA7YwKrREAKqcZi2tFTp8x9vQN6OUNrTAZjmd/jrcjnc3J7dbWnbUfHcE1LixP0+gQWcatkiDW+rVSdPDrKJLRa9XR/v3FkZNIklyn0SoYpj4UidoHLC/X19e6OjvYJXUXDLFRqY5vZ9vf2P/jAc86Dd+IcujXeiPhxl0QAC7pLwocvxgQ2PgHpxzwQUKZmAqqRyWFdkZJtIylo9ix4dPF4PKPX6UebW+pOd91yi4cgNnZu1Ma31squQGr67PPJgxMT2nmvt0IQiKYUJzYFgiFTPJIIq1XKM9t27Ohve9+1i5tZwL2dKhZ0K7vP8N3WhgAWdGvDGT8FE1h3BCQhFwyqTr70WlU2m621KJSmwGJI6/bM1yp1Kk9da+ux6oaaUVt3Nx7Bte6sd2kvhGw/feqUxutyVQjZVI0WBFs6lrT7/BEjozOEK+sbj9dWNJ+17G9JXtqTNubVWNBtTLtt9bfGgm6r7wC8/i1H4MiRI3RzCvSvHH/ZWNXY2MqDcM3U5KRcQcsm6xprJ9u7O2Y0um43OCC/3jr4bzljrfCCxakp+fETJ3SBcNikM1a0ZDPRnQm/2yoXhJGW+uah+m175uUVLT4wQ2q1bC+Kx9lc35BlMRTQ0GozV15TF4TK98TXU6NpLOhWeOPh260JASzo1gQzfggmcPkIIG/M6OgoY8hm6bOnhrSFVLS6rry6Z2psojaciLJ17c2jXfuvOGatrHTjvLjLZ6fVeLKUEwlAjx49Khs5dcqo0enq5HJ5VzAQciSSGc5uL3d1bmsdrK6tHYOKiuhqh1VFcUTtO3N6Pysk3pvNpBwCpeJFhe6ogjH+0rz9VjRBYl0U1mBBtxq7Ed9ztQlgQbfahPH9MYHLQEAKpwIw0T4n61qYUfF8wZjLF83J4OI2/7znBoNK573yyv2PWN615xTOi7sMBlrFRy6JOBk4nfJjw8Mqhuct+WLR5pubu3pxcbG5uqJirrKs6sc7Pvqh0dUawVXafy45xFwKIGgCdLYMQEOB8734nslTr33VooKAqcx0LhCJdfvDuV16k+NLtc3bnyXKd66LaRJY0K3iBsW3XjUCWNCtGlp8Y0xg7QlIuVHPPSdLy+VmKBYrlCJZH/QvGkZHJmilUkM0drTEd+3dNQqVthGCIHBu3NqbaFWfiEKqoy5XGZCyBgUn2CcnxtXz8y6NTq8XeBJ4ZQAAIABJREFUW7s73Y729iGNwzEHALnzDalK4mx6WgYKBQmVlWjqA//bFiGKd5OQOKCPxII9YibaTFCigtGXn9Tkhb743Omv5RJJi6Gt/XsypaGYSEX3zZ7t/4xGaz+s1hj+o+yKjwVWFdB53hwLuvMEhU9bVwSwoFtX5sAvgwlcOAH0g9vX10fXLOQUY84RNVj0dRQFt7idTgOXyUyVGctGr77hhmm5tcVDlBPrwgNy4avEV7wTAUlsHT1KTSQS7NzkJGtvamvJZBK3DPcN2Die792+vXO8bft2t9picUNZWeZ8Rdzys0Sxl0m7kqZsOt8qU2jlpLquX2OzLf5v1pDeJ9qnjYSjH/J5Jj6ZCYf0vEjQdV27X7TadN+YP/LLv9UoqFm6stNF07r3LrhdFZl8LqU32x+t0la+RLRfty5m/WJBhz9vG5EAFnQb0Wr4nbc8gaWQKjn6xBNUFoDVyQ11Qi63zzk93eX2e0m92Tjes3/3ifoddaOgd6CEc3HLQ9skAJZFnAuAnnG7VQaVvoIs8le5Z2a7vYEFqrau7sTOPTteM+3d6wGA9MXaHnnaUvPvb0v4xj8RD3n3cKDsMzmueKSifddZ6R36+ugAE5bJhQyjN5floXJvHmCUTk4Edi26T32PK6QGm3fc+p9grEsWIhFCZidnc6/8+Otez8THBU3VFKgrhkxlrS+w5bVjiqIQgrSSA4cDeQAvex7d/f0PPvAM7kO3ST4xW2cZWNBtHVvjlW4CAssFDto4qAt8ysxFE9bZyamORZ/vGqVMHmqqb3yic1v9ic00hmkTmG1FlrAk4unREyc0rFxemQ5Fq6dHx/cF5t27LXrz7M59V3yv+l1XjRGwMuJdFP0q15kXDxTDnt8T0sFDzR+65ztIHKJRYPFP3qAjM3wLl05254qZKoqFMaup6ggoLclUwPl77v5ffbpt3xWfJ+o++eqbFy8O/9enh/te/LvKprbP6g3sYUjpc8A2yZMa5fYi0EpKZE7ra7qiKwLsEm6CJ0VcAjx86WUjgAXdZUOPH4wJnD8BlOje9/3vU6r6eq2aknf6J1375mZm7RyI+Yq6eueOK3eeVupVI5txDNP5U9qcZyIBNdrWRpPGGo1aLnR6Jqf3OWfnGjKFQqh9e8fEzqv29TEVFYMr7dkSRa9y4fSLHy7GFj4uZsOHeVnVvQ01NjFpYLUpp/s9iWDkwyAoM6SQIfhsqKuqpu4hlWPHg6l08GMLp5/8TP3uK/6SafuTw28RdOFz7e7eZ+6lMgFOX13zsNxU5c35Yy3eUPwDrMn6nEypedTW/cH/NaS7VhbGgm6tSOPnrCQBLOhWkia+FyawwgSWPXKKZLLG55zbNzs51ZVPZNjaiorF9o6uvrK21n6oNPlW+sd8hZeBb3cRBJDtjz50VG6roquD4cA142Mj7YVkVl9nrwjs3nPFYVP7zjOEkYhfxK3P6xJRfJyCaeKGkHPsL3KpAKitjlM5Rp8k5Yw/F158r0qlGDN17fsRzB1TpwKLX/DN+Wsb3//H30gGp6vjw8f+yWQr/yF71TfuIQiQwv2it1cJGp0KwrP7Z4dOfIbPxKs4ns6wWlPOWF713xqD/TFwXBu42BDxeS3qPE/Cgu48QeHT1hUBLOguoznQ37zhmzdTAD3oC49fD19klxEHfvSbCEgjmQBo168P2l85fvxj2WL2Gp1RP9jS2f5M886dU2xlJfohR0nulz3fCBtu5Qgs50b6+nzyxeGjtROzrjuDsch1OqtlbPdVe3/Q1N7uBaMxAQDJ1fq+KFW1PicDI2uByb4Doenhz0QjoXJZWVOvqvm6B9S2huOkXFTLDHkP+DyFtP9sY8Q399nwYuqmrp13frdIuZ/NLwYfn/UszHbf8MnPwKv+CBzYTvuOPP9+md5SxlG6h8vqmzT5rKAtQJFgaFlOkVUEwW7PrtaaLtRCWNBdKDF8/nogsG4EnSiKNMSHqoHPlgFBp4FSeEDbFoPUtKnIZ6qIdIGloSgCFAEoSgC5LAd6VQRAFiCIxvw7wSz1Y5oxZxeDjSxDEFw2IdI0DQCCAKqyNKjUiwCuEEFcx621MVD1WM7H7Qm5em9lKHW8rPv2n4Fc51wvX2hrzWOrP0/6EfUBC3owhadGy8+9erp23jm3Tc2y1obmhqnmjrajOSE9+m9PP5385je/KeJ9snl2zPIINhBl1kWXs2zw2Jna+bm5LkYuM3Rs6xxrbG5/aW5mcLztwIEiWvVq2L4kJCMaSHMsF55snB7ovUtBcjXVFrWLzHhN6Vi4Ls0rX7K+5zPfBnVDCMDHRidObE8uTn+Yzyw2mo1sPhXOmWRUxaxp255/CIeGHe7xmX8hKJurwlZ5KOWbqs4WMu9q3HHtvzB5+0+hrb0IJceddKzGmi5lh2BBdyn08LWXi8A6EnTzRm//0S9nw9N3ymXCmNFe96/KpptfjQ79963ZyOwXiainSsnneIIhiSJD8yKjiLHGsmGVyfEzqPnUk+/UG2l+/nFWlYQ/SE2f/AelGCfyfJYDUiRICgSFUuvVGOvPUtbmB6Cc6SWI972jKFwtw4SnHtUSRfI7/rGX7pQxem/9FZ/6IhwdOETcccdv7fG0Wu+D73v5CIheUQmhue6JocGrx0bHqtNcPmSrqZmyO8pHeCHvojKZ9AgAf+DAAWG9/fBdPmqb48liPG5Mj8/vmpuc2TsxNWGOpVKxisZaZ31H60CSy87wk5p0z6d7kPd+VT2xKLzKnRWvTMeD7wvFInsImcJnrWl4Um0sOwEwx7rODn42my7WVXa95580ze8+Hp96pjYWdH0sFZnTNGzveFBeFAqhucAnF6ambul+/21fALLmbJyP7nNPjF3F53JyU1l53GKynVSoys6AuXnVxoqt1K7Agm6lSOL7rCWB9SPoklMWV//TfyOmZu9SszBptDfcQ7W8/8VU/2N38jH3l8n0opqVySaBYf1ZnjCms7EmEDkVrXG8Yu76yN2E5er+t4MT/Q+rUuHiX2VHn/umhsglGWNlr0jTqQKXrokGg/VKmiW05V0PU0rz3UT3Z9c0EXdq6ll5LZl4d87ffydJKYNsw0f/C0xNE/gHey23/+V7FvJI5+fna9wT03sGj/V2ZhNJtb3MFq2rrx9WyKiT51xjgZtsn+fgAGARd/nMtCpPRuH0/MxM7czA2O6x4eG2bCKttpfZvdUNjrMioxj1htzha//gD5A3blVtL0YiOp+3710qpZyVGdSvKvzj5RNnTv81JaPqdGbrP1vstT+FtgMcwPPszPO9fygC+SGVruoB+57tj8/39jUJycgnIOcP1Nx09Q+iwzFHyrPwlUTE21LT3PWP6p4/+FVfXx9ZVnDSgXCUKDMZxMq9kodxQ6SWYEG3Klsf33SVCawfQSdOWQInn/uGGJu+S6kgxrW2hnug5X0vJE8+dICL+75MgJjTlzc/mFfpn6FoubUQnPlYPjB1pwjqmKbqXfcynXf869v/FosEXSaW/Ovc5MGvGtWaKWh8zxchy09wcpk96Bz9Syo+/R61rnKQ0hh+T97zNSncKeUueU7IQBGkgSwjwEijcGwRoIdbFlul8EQfDT5ggMmhXCcAcw0H8EYX9VK496gMgkADxZIgcCKYi0WAa6WB58sNOCHZXwkkU4DK9yyAzwvS/cwKHqDn9XwSKRwdPKoAi1EEmMgRxB38693bdQUGqOTS/SuKAGeKr/85jDIQBBlY4jxATIAgy4BgFKGsdI9V3lv49m8jsJQXx8SOnrO9fOLFT8aisSuUavWMzV7+G7Pd5uQFMmGq0CftPT2oi/+qemSwcdaWgPQZBmBmDx5sHO49d0cwHNrB6tQT9S0tLxh11vECWYzKBCHdcNNNxdWyvSiOyABkBECD9AwxPm8cO/HrP6UYYjctI/+1rrPTOfXSi1+Q0VSj1mT6d+OVn3sGUULfNd6T39+ei8c+RfCcULvruu/FQtlifP7cp3L+sQ/rNbqFPF3GE2rLkFoBDxkcDh9Rfl1obQmv7NOwoFtZnvhua0NgXQm64PEnvwaJ2bsUDDGlsdTdA123Hi6efuijmZj/K4JAxbQVO75HdXb8HLJgLEy/dld6fuj/cLxcYKxX/5d+z13/8Paw6+LI/WpWKHw5M/70VwxawzBz5ad/H1TMMERYZXj65FeLwaE/phjNHCjUd1qu/rtpgGlNbnrwtoR3/L25ZKQhw8nVtMoyZbDVHVJbK56XW5NzANfy4HuqKh9yvzcRCtyYSKUdRUIOSr19RGup+aW+ecdhgIIstzC3M7I4e1soOLub4tJGLa2Is6ryV3Xl7T+W1V0/gEb0FIrODyxOH/obuYJZsFz98e8EJ8bvDM2/tM9gLjtjKN/zt/Kqm1wAo1R2ZuiD887hT8nk6qRMZfjb8p4bR2Fuvi3oc34gFvdfW+STFpLkElqjacBkrfuFnN3/Gsh9jGe8/0AxE/4IKxPdcq3Su5jI7svzdMBW3fp/y+puGlybLYafIooim55yNZ957UT39Mhwu4qWMbW1DU5azfaH0yGnXCaLroVHBlti7QmII4tqd9pbMzh8brdzaqZFxyiolpoaDyOj+ub8nglbTU1y74EDhVX3xokiG5t56SP+xVATqzf/oqb1+mE4elSIGAJ3LbjGPi8IhXu7P3DbL72vjt6RTYY/UuALP2+9pfhDgrhb+otFKnCyzNd75A/FbOqausaOf6e6th/JDo12CHHvbaIg6ElN1UBBoX1W33q9B+Bb4vJ1a098ZZ6IBd3KcMR3WVsC60rQLb72i7shMX8XK2fGNRbHt5Ggy5984GPFhPcrwItZta3jESivOgzZRVt6YeaOZHjxJp6xTltab/1Hee27fv12dJKg47gvczPPf1WvkU9D83VfB23ZNPiDLcFZ16dSxdROtcVxiGS1XzCVXx2HwIt3+N0jn+Z42iZnzVEC5MVUNmsTiWJIYTZ83+7o/CVQNdnE9GO3CMmFz3CcWMeRhliRYcU0RyiLpOZg5/4D386Nv9aUjrj+PJOP9/AKRZKkhBRZSOu5giCXy20v2jtv+BII8pSQWvyj0OCTf89qmDnNNZ/4YnJ24o7UzHMfk5PslKrx9i/LG5qPAgga/4knv5tJzN2sVOtOslrr13W6ToiPH/l0MRu5pihTFYtKVZbjQjpRyGpY1vaywdj6Pbaq2RmePPlHEJ77HJn10nlSKCRofRmvsA6ZKrf/TVnT7S+s7VbbWk+TPLQTE7YZ50L3qydO1HAgdNvK7IWamqpzi77AMROjXZSpmjJtB9qQtwRPcdhE20OcnVVAoeAYOnWqbmJ4wlEAutnSVJdVWc0nsqHYkIkoRLbt3p2BttWxveS9j410xUZf7FpMpFiNo7uPtbXPaEN9Hx/r7/uE1lT+3aqu658hrO2pfKi3Zfboz77OMuRwdWP9Q1lFa5Vz+Nifg1icb+/ZeS9R+T40bQJQk+HZY8+8v5jLfIBV6V6uuuLGR2C6n4NCSgX5FBUp2PLGPTeh3LhN4VnGgm4TfSC30FLWlaALHHv860TCcxfLyqY01oZ7oO3mw5kz3/9oMer5qpjNaQnC4OJpMcCRGTVJgFGuUM4whubHi5aeZ7Tv4OJHgk7FkV/OTx/6G1pMpTh93VC+QCa0RNGayQkaRXljP2Fy/Egld7wMcro5M/rwN/mMt4NQ2w9TppYjJKlKiGH3nanY/PW0Wvmyvqrp34CpzUUnnvmckPHfIFMZTtLlPc+KClU2nc1XczwbsdsaTqcnj9xSCE5/QS4np/jq1p+ICmqRSgVauHDwD9MpkS6v2/UlMO16qZiY+3Rs+Dd/q9Qo51TXf/JzXGBRlhl+4gfFHM9qG276e6bM8TAIyQ7v8Cv353OhJr3Fdq+houmhVKBwY27mlT+WK8R5psLx33l92TydW2hNBz0f5ApqPSOr/DfLrmsPRodO/B4Ep7+g4PxKWq09l9HWnOCU5eNqS+cxRdmVM1ton6/JUpGIy8zP2yLuhSvOHD/REfYviuU2u6+6qTVcIKk4R4mepnLTon5qW5K447cPOF+TF8YPWTECpVSNYN3U+Oj+iYH+iljQmyk3mSJV1Q2JokoXL8jlblZJ+ZuvvBKN4lpV0SMGz147+sp//6FZzzjVpjI3Y2k+y5TXjUNgtGvq5Re+yhqsY2pz+X8Ydnx8DoVhw8/96NM0z7WRvPCo5rbPDU0efPqPQeD2y+Sqxx03/NmvCYLIo/XlnK9VpLlsI6ViQ/qK/aMEQUhVt5vxwIJuM1p1869pHQm6fkvgxLPf4GJzd6lYxaTe3nQPNN98OH7qv+7gkn4k6OwMbUiKFJFL5xMqghCKRkPZk4qOvf8AutG5d3Lxoxy6RCj35fzMC1+T8bkiGBrC+XyRIPPzGhFkYX3Dtf/IGKp+AfabwxB46eZg34+/qSQDDoXR4KQYrR8oVQGS2aZExFdHy5XDSkvdPQXSQad9g39K8ElKqbf+u6zz+udAa85BIqRIJmlCIwrG/PyJPxVCo5+SUWKAstdNAE3lxWxIk48udiTzAmeq2/HtgGnHD7Sx8GeSk898S86q3YarP/85SGXOpkefeiIRDeynzR0/lVVW/6OO9N60MDn6JZ6XJdXW6r8ztmw/tXDy9BcNqdk7WEU+QRjULlCyGShkdMnFaF0uraZJteM/TXtufGJx7PTtYtj5BZZIZrVW6/fBZHkUNM1pMNbkCKIdhXm23LGUy4TafqxIDqH0Qx4ENjk5WDE7PvLB0fHJnYxaGbBU235BikS4UBBCjob2VF1LWQEq38ix3HLgN9mCl8dwAYAsdvKkZejY2U8t+P1VSpNpTGXQ9opUxqOjldGGzs6soWxtbR/vf+CfU/7Z3XKz5YsmS/k8aKszYNyThsCgwjPV+/lkMny7nFV8re7azqOoZVPxta9fFZh3fpqUa16xX/uhx0NO747wYuyPRFo107L/9u8TSvNCyUt3hAZoYGA6J0BDA5q5umk9y1jQbbIP7BZZzvoRdMl+i3f46a8Vo+5PaJSKSWNF0z3Q8P7D8dM/+CiXDHyF5PiCSlvxGEcwvZlC6upCKvUhOSOPaSz1/1e+/c+feCd7IUEXCxX/uuA6/DWtnJkRrd3f4EWRh+jI59KZzDa5vvucytr8F0xD60hhdvaO0NjPv6IiFuuBhHy2QPIiqCiGUsiEYoYhacU5hanq27SyVpP1T/yZyKV9Mq312+r9N7yGvhRFEQgAkShM/by56D/7JSE8/PuEyBcLjL2Y40RCRuQIIDimCGJIXdHyXU35Ff+eTob+JDP9zN0kpZk3XfNXfwJPjRznmhf/2u8e+grFGry6puovKROTH/R5Fm+iFI5fs4bK72q6uqOul579J23C8wGaj8pycooryhQEzYsUZAmaIC1xmbbifn337p97Z0ZuE6LuP1NRhZihsuE70PKnD2/mL+Hf9ZkVRVE18/Rz71bp1F5bQ8MwUV6e+V3XvOO+QiGtQECZCicd00OjbZPnBluEIidzVNckRQpGpxbck+37ejw9N9+8XNW3qh6Zi1kDvubiCYiiKMtOT+8Y7O1tmxw+VyPjQOGorlvMZIXhbI4fr6xuDHXddSNqg3RZKjrTQz/6pnti8BNaW+uPleaKeYVMxiv05hkw2M+l5537x048+fUym+W5qhrrD6GmNZR75VcHfAvuz5La8nlD7fZ/pViLKxFKbOcJNle58729BEGkLp7WxrwSC7qNabet/tbrR9CJ/RbvyYPfKCbm71Kz8nG9rf4eqvF9L+T7fvDRXNT/VVIkYhpLx3fBsePXad/Qzsyi70t8IrKDkWufMLV/+OtE5Z7w243pH3hYJae4v8jPPPUtrUYzxG676y4wgFsY7/uUf3b8r0RRKTfam7/B6uwP86TxvcGpX36NEILlKp35LCE3e3leJVI0C0DmRYEkJkm1/tl4KNvCR6b/Uk7ynN5U+c+y7R99miBqc+hLHiAoK4w+X52P9H1RTI5+XKHQzPDq7oG8oOIZSgCCAoETijGZueJJhaLsVDEZ+HR2/JlvCZRyXn/d1/8EFLXHYOGpaz1jL/yMEVJqQ4X+32Rx343BCG+Rm3d+V2tsfQTsVnG698n/p8oEPqhhuHlCbx7nZYYcxZEEUaRFAo3mUesPymusA+GR/o8Wwp7Py0kxaqxpu4do/uNHtuqGF0WRmXniiate/c1zf9rQ0jK4//r9DxFXXjl3ITxQIUuOJMsCY/P1A/19tZlstl5n1FN6s6Fv5vTAYH1je2rvgesjeJ7qhVDdGOdKn+9AoGL2xKuNwyNDZYksudNSVZmQa2AwNDM3XVfhCFhaW6OVe/eiCuUV91yVPIIeRcEz0ch7x5pT6QRhadjlhCrjAEHsfEvos+B5fpt7fOT/iKRMSQk8UYwuKIsiJxorGu+x91y5MPX8o1+i+Ey1xqB7jmG18UI8cT1JUSyhqpoETeVTprb6geCohxE4o1jW1YWq7bfcX0iwoNsYn0v8lm8lsH4EXbLfsjB6+Mu5qPv3NUrFjMne9B2q4cbDxdP/cWc+5v8qx1MxRVnXdxU79vwcQtGqlGvyC1nv1McISjZpbtz/t9D0oefe/kVaEnS5v8hOPv0tjUY/qN75mU+CfmEIwood/qGX/5+QDOw2mqqeVKhUXwLb+1oWRn/694Wsr0FvqnhBa2t6nJKbJoBm2VQ23cgwYlKuVfWHPYGqhLv/b4hCYrdGbfylxtrxXzJzYzgSju/PFwTablENhGee+r1CdOzzmv/f3pnAR1md+/+8y+xrMnsyk30PECCAgIgguKDiUpfWrdqqra21va23rb23t/Vvb++tdtEqamu11dbdalUUREVQZA1rQvZJJnsmk8y+z7zznv/nTBIMXNQMZMKQPK+ffCKT857l+7zJ/OY553keZVa9PP+ipxGjr0N8PJFgBEVcJFopMuS8i/zDXbzP/y1v81sPULS4V33RL0cFXXhvzuDBTX9F7pbzdDJsRZGg2RdXD0jMy38uWXje+8gtZ7taXr+P9li/niVlOxWmvL8jWcE+xAljCDHGBBbnxZCgRaIV2dwtu2+LjPTdwzK0W1dY8xBVeuvzs/EXIBmgsOOj+W/86bnv9bd0rCuqqDxSWFH+y+pf/HjvZHiQbdXDb75nGezsumB40F6drVKPGIzGzgSFQwmKGrSUmTvyzzvPPZm+oM3ZRQC/+ipj1WgK2lus13S1t+XNLcjty1Jpu/pCMQ8rEfeUluYP5q1Y4U236CFn3YabGqtCfT3fFHO+OdFIUBzl6ebSFev+QJkuaJxIFeN20dCBQ2VRhjOK+JA45uuXxodHblWbq7eIcwpejbmspd7+nu/FeFzMiGUeuUx1UKZQb+UV+TZ3QODIm7vCkw5RejZZHgTd2WQtmOs4gYwSdH3NO/4z4uokW67tBnPVb1Hhyg/je/78tZjX/jMOsx6Rce4fxPMvfRn5OXnc+un1YXvbT6LRiIg1Fv89a87K31OKhcPH/WEjiYXd4X8PtnzwC4VK2yBY8u3bBLK36hG6Tuqr2/KjyNCB7wgEYrtEP/cH4qI1/e7WTf8e9HReKaSiEYZKNFIJfpDDckGUVmoEcv1OtanoZbE+O+o48vFdvLf/Gwwf4kUMWx9FwlCY0VqwWLcvv+b8J/ydW1fEnR338dFgFqbETTgR6aYoiksIFHperBfmFNf+P0SbjgT9XXf52t64nxEIerPPv++7rLhiB0JdQn/jtu/7rdt+pqS9EoQ5GikLtosMVfcJKu8mqUZob9PrV4V7PvmhiB8x03TcymPcQzNMPMzJ1AlhIUVLzC+Yaop3DDfvvz080n8PQ9Ou3OL5D1GlN81KDx1uajLt+v1j3+2vb7yJCcUsQk22VVlZdP/KO2/bSC1a9H+2Xcdz/IWGEpr6hrqy1q7OakrAavV6fYjmUQ+ORdtLSkr7iucWRVBJCfFgzNjD4bPxTyVubBR6PFFTW2PTwpbW1kpGKlLklRSH3O6RFqNC0FagLbHrF6/xIxNKS75AjO+nEbpJ4Du8Ly/s6r8kEraX8QnOLZcbY9G4IE+qUu7j4l5LZKDrapU573HVuev/duKZ2NHzbmYpQnYGuQcV7R/W/UGhr9wnz1I/K9cJAgMt1gWxeNRCSSVRpTKrPUuk6kblV5DfhbQmMz5bnicQdGeLpWCex2keUk4PU4hCNEIURiyHUQ7Sd11Vefkja0pXPG2kjMFUiFGpND7+U2V3VnfdBz+K+Hquk0tEVmNuyRNM/gU7InufuyoUGLonziO/2Fj+J9XcZW8hFMZcS/vimNN+r8c7PCch1+6wLDz/95Sitvm4PntflQQC4Ttc1p0/kSl0bZplt92DhCWjbfq3rBpq2vifsRiXpTIt+YNSX7k55jxoisW930mEhpfFQ24pjWieouVxjs3yClS5r6v1hf9E/tyRCLvvnMRI92180LGM56OCBC2MJ0QaB5IZXtfVXvF8tPNTLeUduiYWcK6PRgM6LhakWYZKUEJZjBfprdryxf/RF5Z1SaO+m4O2zT9hhXS/afGd9yFJ5T5y9piz71jpbHjv11TUUUAzfEimz388ocp6UV5yz2iyzqFdumDXp5fRkf6vxOO+0ngixmIa8ZhRcrS0tIWVFP1JVWPYbz/SdGNoxH4HS9GuvOJ5G6iCy984VfucrfdhZ7ty72+e+oZz76E7aIe7TMRTwpCQHVHOn/Nk8WWX/yX3hqt6j326wVg03NWU1VJv1fcdaa5gwvzcrCyNUJQlaevq6WsyGC3DS85ZPpxVW0QiFae9/u/ZaoNMn/dYgIPQ2damHWi2ZrccbMiLhyOr8vMKOUzj5s6Bvs45NXPtC1cvH0JaLRHwabM98SZ7Dr+cx8Qjc3FwJD8a818kkCDaOzJiiodiPmP18pfk81e/Guveawq2N/3QNTSkKr7w7p9Rhnmdx/89dcgH9n+wJu4a1kajwRpWKLXIlMYNcZS/y7J8eZjUkkYoQFFjAAAgAElEQVRIwyDEYYRKSNL0KQkSynRbT3Z+IOgmSwraZRKBzPHQYSy0d7x7Lhd0z5NJBSNZKsNepNP3xDrby8NB/7IEQnGhKnefPG91C/njgwe2aaPBwLJgwF+ckMj6dZbynZSsYuD4P2rb2GB/tDro6FgrFCld6ry17yC5cWS0UkO7zl2/dW2cj2fJNSV10oS4gSpcHcHtz1eFQ96qeDhoYARCIabYCM3KBhl5drOocF538rycc48ybm+tSMR91Qk+kY0pKkIL5b1xYXajquSqLoQO0MjWnZOIBKvD8UhBAscULOI4RDMuhpLbxLqcOmQQRj39sjmct2kNy2C32rLmPSS1DCbn5rfq3ba9F9Jxbw6PuLBUqdwsKsnvJsEXx8THwEYt8vXMjcYjFbEEp0RMPMFTYp9IktshpnRHUWGx19fXOS/q9y6mKT6g0Rr3ULoVrZn08KV7LhhjhXXDk5c0b9r0I2pgcIE0HBcxPEJBlonSBfnvZS9Y+PslP/ivg2h4ILu/r93cbGvN7vUOy8VZKqlerRMK/PEwH+F6istL2ywXnmtP97ZaunlA/8cTSJ6Ls1r1g509RU0NTdkur0+t0mqFSo0GBzz+hIyhj85ZXN2pqK11pcP25FwnCljVSC4VI8QFEMrzogMHmI6hzWv4cPAOsYDyqHJzjohY1OYZGr7YPzR0XsmCpY+iObe9hIZfEwft/iu7Dh7+QdGiy/8gqb7o1YlzxHhY4Wk6fC0XCuRxXFRKscJDUrnyA0XFGrKWKT/jN9OeLRB0M82is2M9GSPoCG6MHXKEfFKERBxCkSBCJSS1hgihQTnyI4QUiSBFWcKjbTGDkFWGgkoJkoliCKlIUsvjtr5GI0/bhQgxaoSEHEK55KxLUhSRYtQIVSgRkrAIKUIIGZKHf5PnrYaGJEjqlSBawCAZuY8OI2QiJbuSn2KPpSzwdMmQAIsmtDm2BTPapkuE/AIZYjghwn4eyaQRhIpCZJ5jfYgQ6lIjv4hDChM5tzI2N8wgb48SsbwIybgEQiXuE70C414FhFrkCPEChHjia40hJAmNcSOuPClCSIYQ6SMcoKhSEnk3Ky6Msdj5xjvr6l5+8VveltYVao6TSzCPeB6jEE1jnK3rya2pfSeRk2sb5hMKkVzmE0hEvS4cGolKBe6ismJ/WX65R5H72TMzK8DNgkXibdvYJp+voG+w7/zAsMesUancIqGszx8KBRK0wF1WVe4pqlrgQrkK8ns36YAAjHslMWeiQEixfpSdO/R5W/HJ392RA0ZXf8d5Lq9rQSiakIpl2T3m3IKPpPnCox2bN5+HIr4fM5jzFJx/2R+QprjBU7dlSbi/+y5GIh/QX3z7Qwj1ub0dvfNcjR2/5kVqR/HFa75FPmxO8Dazke59lkQ4IpfJdREkEzlQVpE/lfXMgkfhc5cIgm42W//sXXtGCbqzFyPMPJMIJEX5zp0LP372pZ+66o+uFXo8KjnNUwzmUYLGKIIpFGUkcXFuvlUxt+pjzmA4EEG4Wa3V9hSft8ibXVJCRHfattUyidVsmEtSQA0iiae7RW9tOFhi62wvwkJKo8sxCaKRUD8V5RvySvJ7K+fNC6JTtD127Vf1H9l3VTAqXiTOstQxSuW75srPIu9HP0DqqGTpwL7dOX2Ne65lcfxcJJEFfRxNU9GASUnFmwxm/T/8QnHA09V6Jxf0zClcfN7/IMv1O0LNzxuDQ/23ukaG15avueF+lFW7K2jbqwsPDfy0q7dt1aKL16+lVNWu2WDP6VgjCLrpoAxjTDUBEHRTTRT6O+MEsN2q3/3gk3cP7j18u8jlMckTHE3xMYRpjCiWQXGenBwSIJyVPaCcU/3ogjtvekHCskOotpacJYLtqDNuwdOfQFLE9fWJgxyn6qvv0Lc0HK1EHFeuUSoFkVhwwO4cspWWVQ5ULageUNTWHvOOn+rIuO+NMuuefT/nRYZOsbr4Q5FSdMgw76IQQtsZhEySvv0HKimGYlRKTUfQPrw25uq7TsAF62WG3PfiUhUV62++hIq4llFS2Qf61V95rf+Tt1fiUPBGfV7R34UL576ChpF4sKPhImdv3/f1RbUb9bVzHiNz9TSPLO3pOHzuvHPWPkZKeZ3q/OG+4wmAoIMn4mwkAILubLQazPlzCZBzSYd+8z+3WDdvvVvq8s8RR6JCCUUhRPEojjnEMwhhRCOKZ1BUJPVLK4ofrbr5+id0V1553PlLQHz2EiC1VNuOdhV0drXN9fr8RrlcjliapqP+YEwtlnYUmXMazdddPpCqeE96fhFCJ9u2xK0v17Ts+ug/NYWVf9OVlXyMTJeHkavOzHm68gNDA0XD3nCtUJ7VqsnL295ztPVmOY3naKTsBvn533+feO+4/f1Lh+x99wQjsWjBiisf9DfukvGR8C0cLxgyrbz9CaQaDvQfbq2OuP3fpWhFoOj81T9HyBRGyCoM2rrVssJPh09WLefsteKZnTkIujPLH0Y/NQIg6E6NG9yVoQQaH31ySeP7mx5iegeWqMNxMcvzFENTiKZoFEvEUYJBiBUIEIomkJ8cxCzJ+1i1sPK/l/3699vgfFGGGnUS0yJiq2PXLm374aNlbvtQgVqVlSOWyeXhcMTNsbjNkldgW7Bo3hA6hTORpO9w3xHToYNHVi9ftm4P0uk6ThSDuPvVqq4dH/23VGOqD3KiTqnJfEhjMOYONn50BY745yOxrpWV61/MqapuPbRz1/elQqZMm539qHbxNz8ky8PhrfmdO3Z/N+IPFuoqlv6vDrkGB7rt1/r84YrC5Vf/UWSeb/X17c6KBWLnhgJRUd4i89uztXzfJB6H024Cgu60EUIHZ4AACLo0QydvBiNoRBaMCLRsPC5QIoSi0RglSo4rRFES84GEGKHR0qpYiDFCo7ELorEQhmjy3+TOCS+S/0/+XISQSIREKIqoWCyZNiaKSP+KZJdRIUIxEflZnEJCIRofh4wtRIrkDEZfO7G0K2k7OsdY7ORlX4VCIY5GRycpFAoTDMMEZDIZCVohL5IAlWnLaUUiFgdefmvRgTdfv9PX2nqNNhZVSMm8aZpk5kHJvC48Tgo6ikGIjvMoStPIp1O7peUlD1/8vW/+iVq48rg8hml+NKD70yAw5i0Toe5u9f5PDxR1tLZYWLFAKpPL2YA3wDMMFSgoLR6snFfVI1arHchgIOciT2k7neh+T/uuuUcbjvy2vLT8LZ1W9Vcq57P8hWR717//T99wtOz/LmKFtFBl3CMzFvwjW6vnOnb/624BhdbKNMYHNfMvfQ5lG2LNW9++neVC68Qi+h3L/CUvI/UqL3J9Yu4+uOfbUX+0WF++9EF1VnZbb/vhRQFfcG7RvNWbxfnzOkfP4a2RIY+PRuoCEuB1Sus5Deyz5lYQdLPG1DNqoSDo0mxOjLGorq1tXs9g73WJaETDclFaQrHJeFnMMwhTLE6GzlKIxGAiTEUxkSA0FiAGkVfiSUFCUWKMEIMSVALxOE6xCCOe/BuJUQLTlADHkRBxCNMJCiNM0ZhkQmBRnOUQx8SoBEVT5H46GagbQxQWIpqXIRbxiEZhRNNxhEg8H43HvjOI51nywucS4olCQggxDIN5nucSiYRXKBS6FQqFTa1Wd+n1eodOp/MglIxRJlHCaXsDwo6AsemNf36n/q231wtGHEZ5NCSk4lFRAiEWUQwr4CiGxhTFMxjxmEdCHiOeZdCwgOUU1WXvVF10wYMFt92xN51zTPOjNiu6x9gmRgGJsvugTdNw4HAFjsfzlTJ51ojL4fX7/b0mi6WtetF5veZlVSSBJglsOe0PFfj++2nnDeeZetqOPiAVJIrKl593F1K82z6+xUnEpb/uLz9y9x5dHQi55mstJb/Xm4ueR4zF52x455vRGHcnLVE9arz0Gy+RSNTBwy9W+2yN32cYSm3IL3lVnlve5O9vL3H19V3NxSiftvqyR1Wlc7vcnR8qMBYqs+VqF2WsSSkh6Kx4GNK4SBB0aYQLXaeNAAi6tKEd7diBsbz54MFLW9tbH4xFQhY2EaeFxEWUoBAiXiOSd45kV0m+82CEqBg55IVozCSlFE5mYiE/FyQFHaYSCJOa35iYjkE8JUDkaA+DE4hBHIXIz5NHxoQIYRYlaA5xdJzCFI0QZtBo5hUu+f8ML0FUUtBFEYUSyVEwxZME08lXiRYaHfvkF8YY0TRRgMlULuRsUUIgEEREIlEXTdOdAoGgVywW27KyslpzcnJazWZzH0VRybQzU31hq11ft2njCkd9fZ4g6Dew0bCci4azuDgnwzyS42hMxsd4FY84NY7H1UyMEyc4jvbTNGZyjS2GmjkPr/3ZT16hNBrfVM8N+jt9Ahhj1nP4sPnQ0d3VkUBILRUrpSEvp/ONeOMqldqqM+r31HY0DFH33z/pNCOTndVompGdck9v+1UDLft/U758zU+Y/KxXjssL2bO1OOG3L7U1fvIjjTH3FYFK96yi5jsOfHDDSpu162eSbPM+Y8Xqv1Dmmj6S1Lf9zXevxQhfy4mkOCGQDogxh0WYizJC5Se51Vdtp/R6CHCYrIHS0A4EXRqgQpdpJwCCLs2Ih4eHFa1W6xUtra2/jceipmPybextB5MD+2NXUhmNpb2iSPmOZBUP0pC0Gf8i/jec/FnSrUfuT5b6IC9MfC8jgiwp0ZLtR11jo/8mX+QOIijHpOTY66TJaN+jIvOLC39QFJUUcsfmP/b/Y6+RLdiIWCwelkqlXRKJ5IBEItmZnZ19SCgUDlRXV598H/cU7XEsN+DIiBhFKGXUMSQJOx1yT3e/OOhySjxOt8LvcZri/oCFD4fzRDFOh+NxRRhjRVDIYkNVxaZl113/rGJJTTt46U7RCFN8G7Gpt6dH3bKzztLR1GzW52iKeSZqGHHY+wUCUU951aLBosrKXnnJ/83TOBVTIXVc0aoCnaOtca7D6zBqJbjE23Hg9sL5y94XqtnvUKXfPy6vI470lvR+8MR/syzNYUT9Knfdf7fi4Cem5i0fPCBTGJRyhelhzdJr9iSf1e4dRltP67lOn3t5LJGQSQXCZpMhd4+huKoVqebO+lqqU2G/0+kDBN3p0IN7zxQBEHRpJk+qFezatevK1tbW38XjccOJ4ifNw6e1e5qcT5sg6E62tnHPHcMwbqlUapXJZDvkcvkHBoOhfs6cOc7pyvdGPDxoeFiMhoNy5Pco4oNDWSHXiHrQ7tD2jTiy5WbjcMXCc/aqVy0ldXfTtjWcVoPMgM6TCcO7kMDWsVV1YOfOORRNV2iNOdl9tr4Qj+O+kvKCzvIFxa3Z81Y5yDnNdNkqeUbPtlcXcDRf4xm2X+pBfL2Cicuxs+1isdrIikzlC7MXfds7ETm222X+7n/+oL/HdrlAIvvPYmPup6i2DNu2Hr01GklcxjCC50svWfUOCWZIirqheilS0tnJ8xUixoNQFTkXByW4MuA5BkGXAUaAKaRMAARdyshSu4F46KzEQ9fS8rtYLGZM7e7Mbk08dCdeJ3rsxgQd2Y4l4o9nWdYnl8sPqNXqjRKJ5JOqqiqrTqcjZ+ym9Rrz6JEF0Ag10QhVERGXgEjXaTXDscFIupnuAzu0TYfbjK7eQV2+SacJBny1A4MDrNFiOZhfanm/6tLr3GMibkq3VUcDLAbFyBsXIRUdQcgcIVVeotb2lSOHPvoFx8fq8+dd9CskD0t91j039dk9d0lLll5a1yVruP76648TYNi5dfmRre89IFLoPpToTM/l195id9Vvyh3oab1dIpG0FC+Yv5nSLIVt/TPzmE16VBB0k0YFDTOIAAi6NBuDCLr29vb1xEMXi8VMaR4uo7of9+DxPJ8UdOQa+/+4UCjsVSgUH+n1+n8VFRXtMZvNpMwSeMYyyoLpnQzxmvp271Y217dqBlyDWqUupyrBJyyO/gFaQuOuxefMb8urKW9BprLTrqV6shxySVFfXy91hW35gbi7mKU4Pc15B9QGTbPYVOv19Xfd3LPzjXvnrFr5Varsm3uTh13tr2rbd9c9T6lztrCU94nC1fcfK7dFaGF8RNb64Yf/neAFBZRQ8mDlqjvqEHoN2ev4hSK5PJylyO6gLMvTco40vdaaXb2DoJtd9p4pqwVBl2ZLYozlu3fvJoLut7FYLDfNw01r9xO9cSfz1p04mYmijkTIsizrVqvVu/R6/asajWb7nDlzBqdrC3ZaQcFgEz1xtMtqlbe2tOR029p1erFcq0gItAP9dnmMEoiK580Zqjhn0VGpQ3OYWnR8beZTxYht29RDI25zPBGOms+5sedYjp7BAxJ3R8/CcNh1YSThU9DIl80mvJxIprSqKi7cGA24lvbu3fzjgnnVP5LN+96mUcGGKdenjz0wPDwwT1dcfHf2v/oHTgzEGG7ffIVnyL5MJBW/bllQeoSiFh1XY/pU1wH3TR8BEHTTxxpGmjoCIOimjuVJeyKCbufOnZe1tbX9Nh6PW9I8XEZ1Px40Me6hIx67sTfFYx47jHFIJpM1m83mN/Lz899wOp0dixbBG2BGGfI0J5M8Fzc4KLLV1SmsHT2WiEhcKlLLy+09nSji8Q0uLJjTumjR4kFUWe5FMkQ8tccFG5zm8CjWvmmBe9D2tXg4kDDoDFtDUT7Aqwx2STDCBN2OmwLeEV3OnLyXWHlC6O1sWTFk916irrjoJYVCuH+4ad8veBwfKlh+1Q9R9jkBhF5jfXuHv2Nrbbg7r3rR/cGY8l+W5dcf53HDuF2JXBEVyqbdCFUFwfN8uhac/vtB0E0/cxjx9AmAoDt9hl/Yg8PhkFut1nWtra0PxWKxgjQPN63dn+iVOzFAYvzfpN24uEskEslACpZlSf46xHEc2YZNKJXKHovF8kJpaenTJpOpB94Ep9WUUz4Y8WQ1NTUJVIGAoqe3V8d5ArnSRNTs8gUXdjicUqkua+85a5duKl9wLknmPOU1dMmZPIT6WITMHGp7Yb6j/ciPuaB3njLL2MXLcjy0puCNuG1PC0vzN7Mi2s7m5m0fcQa0OOgpiwUD6yhV6a58mWqDO2K/u7O99Q5jefVPdRp1g9vvUsW9wXudQ/ZcY0HVJyKJ9sGsBVeTXItwzSACIOhmkDFn0VJA0KXZ2Bhj2c6dOy9ua2t7KB6PF6d5uIzofqKwG/fKES8duYiII+KOCDvyRYQdueLxOCeXy48WFRU9XFxc/M+cnJxQRiwGJpESgeRZtaYm6ZHGRpXTHTAIpbLygN9b7O7vl0lwfGDOvAWtJUtXNVAFusGUOp5kY4wbhcGmrmy/J2LBDJ/FirAjWxguGek8eqfP0V0tl8obs/Oq3xQVLPjIsf81EU2ju1ihUE9nlfSNuIMKLhZzmHIsrYr88j1Io+r0NXXOd7Q3/zwaC8pzC3LrPT5/VhwhRV5eyTOYVoXExWV7SU1V+AAySQOdJc1A0J0lhoJpHkcgIwQd2ZLZvn27QCQSfWHiM6fT+cWJ0caWZjKd2dgDMk+j8VhAq2xkZGRNV1fXA/F4vGTitiM8i8cSEpMExcRzFxQKhVuLiooekkql+2Dr9ex5Qsjv8O7XXlO5Bp05CqmsjKFQfm9fnyzGxdm8wsLeuTXzd2pq55IaqGk7T0bm4G75sIobcVwaCXhKgxEfK1XIm3It5kG/353v7m+voXF4yLho6aNi89faInv/p2zE3nuv2+1crqs47wWVqbxOnFd1GKFcj7fnU2U4hlkja/Fz8f7z+rsb1nlCI7psXW6vqbDyfdbYu4Oijo9wPXusBTP9MgIg6L6MEPw8EwmccUFHtmb27t2bu2XLlnK32636Ikg0TcpXfflFTeaE/lg3k+3z80YdS39x3I/J+AKBgOJ5nmJZVqrX6xcolcqvRiIRLfFUEa/UyfK3ffnKZlaLE1OcjHnvXHK5/M0lS5Y8WFRUZIU0Iplp8+S5uKYmZrAzzDY17JEgOWtgJeJz7ENDyz3DI0KNVrd/5YUrP9YXF4+giNZNWSZXIWQ0GtUqQMOHBKHDNqU0tzCCGpGXmpAeZOx3jkHIyozSKSGpQxJouMnQ0/Dpt7lwYIlMLH7fUGjZhVgUQhKjEym0ot4dL97EB5wLdDnmv0nP+dEWZHtJ6+iy3uQdcZyfZcp/WKunjvo9YjwS5LSC7MLFEklWQFu+8s3knAJWDWIiYiShg5AvLjOfyamcFQi6qaQJfU0XgUwQdIL33nvvqieeeOLH3d3d84gYSkGPTYbTpETgZDpKpc34mTHiecrPz6dXrVpFy2QyimwznlhhIZV+Z1LbE3LUjac0IbU3+/Ly8v5WW1v7J51ONwTbWZljdbx/v6CLYWR+ZyA77g9lCULhLHt/X4F9aLhYopRGi6qrDlQsmrtfmp/vSDVJLtkujXQ5cpy+kWJ5IqimhzsuYpXGFk5d/ndFxRqSugQnxZynS+Vw2PIxDmgS8QijkhrsMqWhC4U7FjTs+vg+ViTeX7li7ZOUbuWxbV2MB6Th/a+uC44M3hKKxA/nnXv775CuKmLf/eLCsGfgbj7sUJvzdO9HeZYacUdLIryEKa1c/oywcMnhzKEPM5kuAiDopos0jDOVBDJC0G3duvUrjzzyyH3d3d01LMtS49uSU7nQ6eyLCJXxL7KWgoICtHLlSiSXy5NBAFMsWKdzaVM61kRhOx4gMfYax7Js64oVKx4uLy9/iaIoOE83peRT6ywpoqxW4YFDh8RSXa6FRon5/R2dFT0dXRIRJRgpLS5qLCgv3689dwFJO3NKuQQx3sbGHJIqb5/1G4O9fSsknPuolvIUecO8WDtn9TflNTe0EIGIsVPp72y91m7vWpcIjZgTkbBUnqWzZmmyn1KKwiLr4QM/oAXST4pWXfUEpVhIAi6SqUaSdey6Xynvaz56d8jn01nmn/N7DlGdTHaFEHkcxoC9eVXINailhIKQOa+shcmq3k7lLBpJjRS0nikEQNDNFEvOrnVkhKB7//33r3n88cfv6+npSXroZoIJyDLI9uq4oFu1ahWSyWTk8H9yeTNkmadtKiJ8x7ehCRPCh3wXCoU+tVr9zpo1a36uVqttpz0QdHBKBLb9bZsYCVzaYr22anhwqKy5udkY5uPIXFhsza8o21+5anknQui0ggKI4HJ3fqgU+jvusrU23Foyb/3DYrPpLTRy9NKj2z74D2PNyh9plcYPqNJLo9xg3bqGTzf9V5ZCtktfULkPJzh5W+Oum7MNyt7c0qJP2/c3XCxi5a5cc8ljonnXN5BFu22H1DEcFQmzwlHf3l0XcSHPHWKpIKQ0lTZGka5Noyl+hzJXOk8JENw0IwmAoJuRZp3xi8oEQcdu3LjxyieeeOJem81WRTw1Y+favrw6/ATzTKNAGhecJ3oijgnRcZFCpkc8joWFhcyqVasEcrmcHs/JBmfoRgMiyHViTdgxgcfzGLcsX7bs53PmzHkLztJNz9+i8XQjju3bhf3Dw3R51YJV1tbW6/zDToVJp9tWu3DpTlNtSQ8yGEgB+dhUzIqMGbS9rY/3H/oPz2DX0oILb/0q8iA7Uin0vTu3/BErZD6RQPRj47nfcbjrX/uVv/fIElrI/lKiyG6KxZAoGBj8d8RztcrcvI0BN1ecCITnCRj6qXwz8xaKK3E7J10nFEmKTGrNRqEABfqa9t7pdw3dwEhUDbqipX/NmlO+laIKj6v4MBXrgj7OXgIg6M5e283mmWeCoKO6u7sL6uvr5wWDQQ15cyfBBCczyoneu4kBCSf87Lj7Txa4MC4kJo5D2k1Is5HsY+JrJ/yceJKSimT8dTJv8v8Mw4wdBaRojLGU47iSUCh0QSwWSyYWJqIVBN2ooCO8J+SjI5655LZ0gueRUCSM63W6HeevPP86lUrlms2/qOlc+9jvB33gqadoyYIFGlkc17bVN17Y2dFuUsmlzuKi0g8Lq+bt1tZWpnwubrLzxvYtMn7YelffgY/+TV+z/L8ErI5hjHM2+2wDd/T37vumtsByi27hgj227Xv/hw12z8m2ZL/HBrBlaMQ/L8IIE1mm/B2qHMubQlqpbt6+8R4pHTPrLfo9cYQjjmF/RRSz+6sXrXiGylk9MlYGjEWoCSFUFT/VbeLJrg3anX0EQNCdfTaDGSN0xgXdTDcCyUP36aefXtTe3v5gPB4vHc/BdrafE5wKu40nHCYCjlxEzI1vuSY5JSOCmY6rr7r6W1qt9qOpGBP6OJ4AfvVVxle9TEXxgYqG1kbTgUMN83ECF1ZUlDUXFlreKJXJrFSaK3dgfD+Nhs/Xcx0Hb+88vOO7vFysF2sqXshZ8pXfCFlV7v7XH3yktKr0Hyq99M9Dbsk97o4d31GLsV8h19eJTUWvMwrzJ8h8MUnuS0qR8ImGf17ssHff4HV2lwoFKK4y5W3RVC16gcpa3QX2BwKTIQCCbjKUoE2mEQBBl2aLkEoR7e3tl7S1tT0Yi8WK0jzcjOp+zIM3UlZR9sSqlat+OaMWd4YXgxGiho4ckfKtg1cerT+ytme4KyunrGRn1bmrbcbCokMivao3zTnjJnjRtzPRAVzsa95zDwo7l4yEI2UlF197iUC5qg4hq2zw3ac30zg+xAj4u7ULv3Zuw4dP/TzXqNuXbc57GJV+tw0hig8PfGwOez0VLKK7lJW1/QiJNCge1SPMRVGEGkBKMykpdkoBG2fYVDD8GSAAgu4MQIchT5sACLrTRvjFHYyX/mppaSG1XPPTPNyM6n5M0AWMRuOb69ev/wZFUaOuPLhOmQDZXu08cMDSvGfPZQNtHSvzsg18VXnZDkVt+R61Wmd9bfv28HXXXUdSx6RN/Lht29TcsO8yr6fvsmgkIjSY897WLJj/CnIOa+Nu2yWH92x/YOGKi+5lCrT/pKjVHK5/8k5bc+M3NCW1Dyira9uGD3z4qNc5YhLL9H8zFM2r8zrdxR1dnddkm/QeQ57lKaWZOoDQKpKbLnmlcy2nbAi4MaMJgKDLaPPA5D6HAAi6ND8aGGP5zp07L37uqTQAACAASURBVGtrayOCLnmGDq7JEyAH76VS6Z41a9Z8x2QykUNPcKVAAGPMor6wIeTvrWnYt3vZ4YaDZaxI6quev/DDbI3k0yNH2l1FMhlX+61vJdIReEJyyyFnuAhxsRIkMjag3ibG63f91G7vLzFVzt1Ic0F5b+Oh67Q6Q7NuzZU/CNj3892ffrJRozM6qay86401Xw9i27/UDTt3vGsuremQ6vS/FsmyPLamllv8TsdKRMWVApliQGEwvSvRZm/XmC+wp5r/LgWc0HSWEABBN0sMPcOWCYIuzQYlgm7Xrl2Xt7W1/S4Wi+WmebgZ1z3GmKNp+uiqVat+UlZW9sGMW2AaFjR26F8Z6h4o7D7YVt50pH7xiKcvt3xOSYMxx/x2Q12drbqqKlZ13XVpCQgYDbJwKZDXpfPa6oocvbYb3RHOUrT4kmfCnXud/gHbD4tr5v5eZLbUxQOhUm6o/ydt9a2V5Rff9G/i3K7tvr0DN/T29Pwg/4Lrvi7XLG1FqInt3/HpL+0u//KcgpLfmPTmHV2tDXy/zyFg/WFKkavjq/S6GKpKz3rSYCLoMsMJgKDLcAPB9E5K4KSCjtLbriq7/I9rylc8baSMwVTQzYgccqks+MvaDg8PK9rb2y9vaWn5XTwez/my9vDz4wlgjBMYY+vy5cv/X01NzUvA5/MJJIVUQ4+6t6t5ZUNrw0V9g/2M0VR6NK+4uFcoZtvDAld/7drrAun2YBFB6dz9bFnYPfBVLupfzUpUAVVh9V/Emqo+T/snyzzdB64oXTHv3nggutTpcF0SHglbJArzxqwFl74i0ha3I8db+r3v7XivvHbtwyMi/pWSknWxoG3n2vYu67WG3OJ/mMpW1FEUFYVnAQikiwAIunSRhX7TSQAEXTrpIoTGBN361tZW4qEzpXm4Gdc9xphHCPVUVVU9tHLlyidn3AKnYEEYY3HHrv0l1vqmVcMdtjlSEc0UV5iPKLTaw16sbo0E2MCy65bF0i3kJi4Ft79c3N/WdHfI51yvNuS9pitc8gBSmoWDR95a6+2uf0AmiPTKzIWDMq2lPo4UR5BIclRech0JXOAw3iZu2tT0LCXVdulMub/WVazwO517lFwwoaMlGodWW05EadrO+E2BSaCLs5wACLqz3ICzdPog6NJs+HFB19LS8vt4PG5M83AzsXvyxj2Yk5PzyPr16387ExeY6pqSW6ojIzK3w5FV/+n2Yqut98Ioj8uLisvq5Kxs82BLy1DR4qpw7YIFEVRSQoTclIofUqYLDSNtzOvUUDFGIGBkDlTuGaKo648FIuCBbdrupgPXRwPur6o0ms3G8370G+JBHH77Z/OpeOCPKOb3iOcu+alcyg6gorkxFBKqOftwMWsq6UKSkgFn047V4TirjAx4NpVeeml0PFceSUsy1etJlT+0n/kEQNDNfBvPxBWCoEuzVTHGij179lzR3NxMBJ0hzcPNuO7HCrI7lErl4zfccMOvZtwCJ7kgjDGDENL47PaCzpbGnJa6uuyI26c0GwxiXY45EER0E8MxjefccIUzHdHApLg9QnERQpJ4oOPgYs9gy0Uh77BSLNYGJCrTdp32nG1U4WfVFkgwxEjd3mV+n/N70UjAVXHZ9fdQVHUssOcvhpjfcYfb3ne1pmrpG6r8iqZI2CtvabXNTUTj4tqVFz9FKUobe3t3SUQ+FaOrqgqCgJvkQwLNpozA4wefefrdzve+5hF6ZTzLIszTiJxoIJ+NMPlCPBotZQSnjKYMOnR02gRA0J02wi/ugAi6Xbt2XUm2XEHQnRJs4l0aViqVG2aroMM2m9rW3rykraXt/OERl0Qkk3WajLldjEzcnwgGnfrs7FDZnDkBVFAQTYf4wdgm9jccvkQsSOgEGnVL8966a6QSVi5Ti/4V8TOtCk2+UzX3Mu/EKNlkOa+uTQZ76+GbAj7n4pplq/+Lsqxvx/v/LPAjYbHP57nRGQovC0UjWVJldhsrM3yoVuhbcjSVh6mcnNApPSlwExCYIgKPHXzm6c0g6KaIJnQzXQRA0KWZ9LiHjgRFxGIx2HJNkfeYh25YoVA8fuONNz6Q4u1nZfPk9uLQkLSvrau4pbF+kb3fWiERCZHRkNPJI7bZH4t1GfR6j2rBgkhJWrZUk95AciW3NzF2qWzvPnlvtoQxyg25Wzo6+68SSBldliX3JbWh/CiiswIokTWE1Goi6o5t75Kt2ZbN2y9ACf4bEonqnYK1//4C6bSx8VWhCYmNbu9AaYxPqAQi1ZBIKmw2V11HvHEQ7HBWPrUza9Ig6GaWPWfLakDQpdnS5Axda2vrFSRtCZyhSx32+JarRqN57Nprr/116j2cHXeMpRqRoo6BrPrde6sb2xtXJGimIFuX1c7FfbvCQ0PdlZWlnuySGr952TLiiSPBIlNyjW7ndgkQKiBpTBJ9B9+7l8JhhlWKXteXBLoQWiOzbXzyp1q5zKzQaZ8fCAjyfd6eKznOKUPxRIxPiJBEoaszFc15SV6ypnmiqPPu+VupLxq6KRiMhCsuvffB8QmPrtcqQINeBpkkHNmOnZLFQCdAYAoIgKCbAojQxbQTAEGXZuQQ5XragDHP84O5ubkPX3HFFb877d4ysAM86Nd11B+c23zocKXf5VNrdRpOppT6AvFYLydEbfPmzOm1LF8enuqpJz2BkUFLoLdxURw5dQxmemilYX9kMHBPV3fdWo0m60W5xvhPXdXqoH3zX78rFQqrRGrdCzirosXhqC+jaVcBxccVVChRFIzj7AgSvzv34mvfoKgJZ+nsW2RBJ1fqDYakuUuu2zXVa4D+gEA6CICgSwdV6DPdBEDQpZkw5KE7PcAkbQlFUb2lpaUPXXDBBU+cXm+ZczfGWOLaWVdUv+/w3J6Bvvxsg06VpdUGMKLaUTTeZrZkDxXMm+dFZnPkVM7FYfwqgwIl2ZzDURMc7i2So1CYKSo9inT5jcQbRrxykZ7ty3qO7L5ewMYKeSYs9gWjuCB/0d8FKtOAq6vuVq9vRKfX5z9vKJy3w9f06bUICRazKuNL0ryLPkKGcAJ5GyUoHGI5l3NuZ+/gpd5QvHXx1de8QFGLjp2BS4pGq1WIZF6Gyvns9cyxBMwECPxfAiDo4Kk4GwmAoEuz1UiliL17917e3NwMlSJOgTXP8wmGYVoXLVr0i4ULF75+Cl1kxC0T0m4wnzz7Qnlbc9MVWkW2TqfSdPlj0R5WJnLl5FsclsLcIUVFBTmLdkp1a8k49kOvaXGw/xLPyMAqEasxS4V0dsLbRYcw01q66qbfIP05DSg8YK7/eON9elHYyVHBViyJCTmn/xohmxOWanN/pchCht6WttvD4bhcodU8qkeuudE4u4iS576sKL7qI8TEs/wOqyXg7jAEvYO1CQpniRTytwuWff+D6cx3lxHGhUnMOAIg6GacSWfFgkDQpdnM46W/WltbSS1Xc5qHm3HdY4zjLMseWrt27b8VFBTsTtcCBwYGpCKRiLXb7ZHq6qk5z5UUcS6XAkWj6s5Dh1T76+osbq+31FxUpKQQHcAxvsMgUbeWVM4ZUq+aT7ZUyRm20zobh199lek29tdwQcdvaYJOVrJRGPX188g/x+UMrBNpi94uWbvsIYTyVW0ff7i2QC86JCw0BZCrJ9fVcODWAYd3bZYx787cc1Yfclu7znUOtt3MopGEgvYLWZGKFqgL/iZdeMv2eM9I2chA1zo+EShh2GiAZ7idrCbrI0PRlUPpshH0CwSmi8CGg0//ZVPnlhsgbcl0EYdxpoIACLqpoPgFfRBBt3Pnzsva29sfisVieWkebsZ1T1FUhGXZjy+66KI7zGZzXzoWSGy06YlnVrA0UucXle4tv2hl16lsc47PjQg5t9ut9NpslUf3H1rk6e1nTNrsgFQmC/XZ7UGpSu6uqKnpYvLyhgumONUICTbo//TBuZGQ8zcMjuOC827+OZJKjgZtDZX2pqZfckhKl1/21dsQKgghb48MsdF8+5FtF8W8bplaQvH2vqbLjDmFLyqNyr8j43rOYf1wWXD46A1Rb9e56qzsPpmh+g+Khbd9hAa9kr6utiI+Fldp9SqnVCnvRrlLXKfDLR22hT6BwKkQAEF3KtTgnjNNAARdmi3gcDjkbW1tl7a2tj7EcVw+RY0mosR4SpP3p3kV6emesCAcxlnQNEneidHE12ma9mu12teuvvrq71AUNeWRkEQAtfz17+cc3rbzuzjGSfIrS59afv992yiKiqe6atyIhVHeajl0YE91Y0uLOUuvM8lUWdjvHGkQJpB18aJ5TlN19QgymcLpEj5ETIbb/pTjGRq62zU0cGH1ivU/RhLfkdjAwKrB1u47JIZ5e/XL1v2WoixhjLuzBj99+ydMNFISjrFv5hiVR8P2htviYV7HJvj/Ul+/wYbxfmnvJxtX+Aea/10uV7AKQ+nDWea1W+E8XKpPB7Q/mwiAoDubrAVzPeZMQBghkgAb0QhRGLEcRjmU3nZV2eV/XFO+4mkjZQymQgvSZp9Aiwi69vb2S1paWoiHrnCiaEkF7ExuOy5yeZ5PijnCKJEYrSLFMIy9urr6weXLlz8y1QyI+Ils2pT3yatvftvZavs6nUARdV7uwxc//qNnKWPNpB78ZMqPpiZJQ3t7YVtLy8poOFaUYzQMO5yubpplQwUlZT2li+d3qfLyPOkScSdywcNvKYY7rZc4uzv+TSmTHFaIsNcfCi4I+SOlBVWr/szOX/IkRVUHMO6q7Nv01yfVMmm9PLf0IaSq8IQPvnK/3T50vkxX+h+hqtodhYWrI9i3V2Pb9caPZKywUp6V+zep6YqtkPx3qp9G6C+TCICgyyRrwFwmSyAjPHTk/BJN03KWZQWRSCQlUSiRSCa71mPtJo4hFotRNBpNacxJDkiRfmmalvX19a3s6Oj4cSgUKiT3jguYSfYzY5tN9MwRJhzHJcXc+OvkPJlEImlctmzZt0tLS6f8/Bzet8244+nXbxhpbLud8oUqEghH6Rzti5XXXPbbym99q+3zwCdzqFld8sHO+pwjR+qLhoYcZkNerpwS0PK+7r4hS45u/5KVKzvUWm0Umc1TmjNuMg8DEZn+hmdLPT2dPw64befl51uO+IIoyPGMBUUiSKHVvqpaec1LKIp09h2v/SHocTFZWv2bnkBcli2RzA2FwlGpseQVtWl5HWUhnjws7dz2u7ukNLVYlqV/UaEjHjqo5jAZW0Cbs5PAhoN/+cumzvfhDN3Zab5ZO+szLujIm8+uXbvmbty4cfXAwIBpVO8c01dfKrQmNp6MFceiDZO6akxcJb+T18fExJeOiccUx8k8LqQfco0liqXFYrHEaDSajUbjAoqiNGRt41uKk5nvbGhDPHOE/TgX8m+hUIg5jvOaTKY3169f/0OKojxTyQJ3dKgOPPvCZUM7938XDw4vZhO8MMggxOmzGhRlRQ+u+/Y3X6UWLTq27Zq05/CwdMg2qGs5etjY3z1g1qlURVKJVNQ3MNArlAj7qhYu7CmfU9pDRNBUzvVU+sKN72UPeztuGWzfeVt1zYLf86qqoxG/P99nO3JjMBIpUJSt+KOpbPF2Z9u2C719tmuVcpmHw6xfrNbvkalNRwTZxT1ItddHUdcnMMbi/r3PXidk6AqxQr1JUV61n6JKoaLDqRgG7jkrCDx+6Omn3u3YciMERZwV5oJJjhHIBEEnePfdd9c/99xzP+ju7p5DxBB5c/+C60sF1xfdPEHQjTcb14Qn9nuycU48+Hayg3Dj9yVFHcMwTE5ODrNy5UpEoijh7Nz/tc74OTqGYdD4tqtAIIjxPF+/cOHCBxcsWPD6VG5XYodD3vviPy9o//CT27nuvpXiYERNIYwiAgb5JCK/yJzz3OV3fPMh6qqLe3F7u8jtjRl62235nb02PS1kJFKZWBAORBgWsXyh2dJZsajiMFVYOKWC83T/QmGbTewc3nquu/fQj+UqxdvGNf/7Z9S1XRDx957T3tb8rRAvM82tqf2d1Kw75O+01kZDHoVaruljLXlNSLHEfUJdVjbQs7WMwUjFY8YmK1jlON1o3NNdH9wPBNJJAARdOulC3+kikBGCbvPmzV/ZsGHDfX19fTUMw5yWYEsXqFPpd9zTmJubi9avX5/cSiSChWXZ5PfZfo0HQBBOE3kQ8UZRlF2v17+wYsWKR7Rabf9UsSIie2TjxvnNL/7rh5HmjkvFgYBahDGNMY+iFIWCAgEnzMn9tOyCFX90Fee0DwyNzEccbVbI5dyI1znkDfscuZai4cUrzvGoysuJiPNlYt41fP/9dPQreQVet/1Xw0P27Orz77yNMswdwrhR6GhorG2s23f1OYtXbJdKhFsRKkWoREwjZI593lowxgKEmiiEqjgQc1P1NEI/mUrgsUNPP7UZPHSZah6Y1+cQ+DxB95WKKx5ZXbr8mbQHRZA3CiLoHn/88ft6enpqaJqeKOi+KBT0rBB+xNtosVj4Sy65hBzwp4lwIZ4o8NSd/ImkaZpstQbFYvEnixcv/l11dfWOU02ye+IIyQjQt943173/7u2egw23SlyefAnmiJxECPMowdOIZ0Q4oVAOIXPuh4LlNY0hiUTpdrgdMon04MILlh81m0whVFBAhE/GK3Lc/U6WxznyTWtL082lNZfdq64+/yPCJBnI0bdFhSI8h0rW+afS+wl/aYHATCCw4dAzf97c+d6NboFXzrMswjw520uOy2CEyRfik2d2SDwhXEAgUwh8kaD7WunVT1MUdayKz2TmnPLTjTFmt23bdvFzzz33rZ6enjIyyLhn64veaCZunaZ4ji7lOU5m4Se2IWsgkZosy9Jms1m4ePHiLJZlFSDkPiM1MbqVvErEL8/zHMuyLWaz+fGLL774RYqifKfC/2T34EM29b5nn7y57+DhuwReT7k0HmEpHEOY4hFL0QjxNEIJFoURizmTwapZsfhlzaL5r5cVF1upmslFvU7VXKeiH9zYKHSizvnOvv67tTkVz2vmrvpgKvqFPoDATCcAgm6mW3hmri8TBB3d0dFRtHnz5lqn00mCBpJRBWPCjhRmJwIv6akbf/3Ec3ApCrqTWnI8KOLzzDy+JThZb8aYOKGFQqFQqVSWsiy7LpFIHEssPNsiXSdErp6YZy6JfIKd7SqV6qXly5c/kZeX1zFVv3bkYH/Tbx5d1fH+1vvwkH2pKBEVCWgOYTqOMEogmvzHM4hPMChKCRBjNLQaFtdsqPn2nX+nSkunTFRO1Xom00/y96TzgDKCuLliXV4LpcwZmcx90AYIzHYCIOhm+xNwdq7/jAs6go146RBCQuKkGcM47kX7oqCDs4J4MBiUNTY2rm5sbPxlPB4vPysmnaZJThR140NMOEdHgof9Mpns/eLi4v9dunRp/ZRttTY2Chu27ant/mD7XXxn1zp5JKKlqRjFU1GE6QRCFI8YTB49BnGYQRGaRVGx2CnNy3vpgu99/2Hx2vM604QEugUCQCADCWw48Jc/b+56H7ZcM9A2MKXPJ5ARgm4mG8hut8va2toutFqtv5ntgm5iupZxITfm+cRCoTAsEon2Z2dnP7Zu3bq3TqVSw+c9RwM7duTtfublHwYaWq9XBIJGBU7QNB9FiBSDoIkHGCMaUwhhGsURjWIUi2Isw4n0+p2Va9f8b8F/3Lt1qsTlTH7WYW1AYKYQAEE3Uyw5u9YBgi7N9sYYy3bu3HlxW1vbg/F4vCTNw2Vk9+NpScZzzZFJkvOF5HWGYYgX1i8Wi4/m5+e/fP75579AUZRrKhdi27LlnN1/e/V7Aoe7mg34xUIuJpRgXogTMVEiERPyPC9keCSgEM1gRFMJiqbiJCJZLrdLq6qeXfvLXzxMlRgdUzkn6AsIAIHMJQCCLnNtAzMDD90ZewaIoNuxY8c6q9VKBF3RGZvIGRp4/OwhiewdDxSZmK6EJAyWyWS7LBbLa4sXL94uFot7pzINCDlH5j1woIh1eIvxsFPpGrRLI74RhX94OMvrGM6OB8MqLh7PikaiasTzchrTSgZTqgTCqgBFCZk8yydLb7/t/qLL1nxyhhDCsEAACEwzgQ0Hn/7TZtuWmyDKdZrBw3CnRQA8dKeF78tvJrVcrVbrutbWVlLLteDL75i5LU6I8I3TNO2Sy+U7zGbzs+edd97HFEUF0r360ZQdfUKk4MUojsVowCuOeTzikYEBsWtkRBUZcFkCdkeZ1+Mud/j9Jlans9dccsmLtbde/690zw36BwJAIDMIbDjw9J82d4GgywxrwCwmSwAE3WRJnWK7cUHX0tLy23g8nn+K3ZyVt51Y4mwssXKCYZiQUCi0KRSKLXl5ecQzd4SiqNiZXuRY9DSDBgeFaGREhHhe6o9GZbFEIqhdvnzKkhuf6XXC+EAACHwxgccPPvPkJtt7N4OHDp6Us4kACLo0W2s2CzqCdryUF9lypWmawxgPyGSyAwaD4Z2ioqLNBQUFg2k2AXQPBIAAEEiJwOMH//LkJtv7N7sEXjlmSSJ4GmGeJBZGkFg4JZLQeDoJgKBLM20i6Nra2i5ta2sjHrpjeejSPOwZ7X5iBCvLsiSvYDQejwdFItGgyWR6p7S09J/FxcWt07HFekZBwOBAAAiclQQeGxN0bqFXjpKVfSiESfjWaIpURN44RytFwAUEMoNAsoJJMtEbjajkF0Ysh1EOpbOR0l/TUikiM1CkbxYYY/mePXsubW5uTgq68YjPsyGx8JdVtSBRq+QaS7acTAJNAlgxxjzDMFGMcYhhGJ9CobDm5OQcMpvN+w0Gw36JRNI/2QTN6bMM9AwEgAAQODmBx/Y/8+Smri03JwUdS4oDUqQ64GhSdPKFiZjDiEZfVJ0S6AKB6SPAE+9x8tMGEXPMBEFnsF1Rsf6RW0qvTH/pr+lb7pkZiUS57t69+6KWlpYHIpGIhdSqJak6EolEynVqT6yQcbIVTZdQHK9lSkRfIpEgtU1JkEOEYRinWCweEYvFHVqtdp9er2+0WCy9CoXCjxAihd0TZ8YSMCoQAAJAYHIEHj341yc2d75/i1vokSNmbJuVvGMmBR0pE4gQnSxghNFoHaNJXOR2TPr64u9kGBoj9GXfv6iflHXmNM4tyWASuI41gbkd98x8HjzyvIwWGGcQjZlkwnwBh1AOMtiuqrz8kRtB0KXy1J28LcZYaLPZKnp7e9fHYjEtKVM25sFK5mE78ZooyE4i4I7z8J+sXBl5LU2i7rjJjtVcJefiKJZlh4VCoVcmk9lZlj0Si8V6q6urz3iQw+lbD3oAAkBgNhJ49OCzT2zu3HKLV0A8dOSNkigsIsbIn2A6qUhIQnLipRsXaSf9gD0JAfdlAm8qfp4UASfsD09GXE7F2F82Dszty0X+yexwIjdyDIBPwiYeOjb5fJIt11ykt11VSbZcwUM3G/+WwZqBABAAArOaABF0W4iHTuBJCrrRozJExBExR4/9P3lh1EsHFxA44wSSYo5HJDMXEXTEQ8cSDx0Fgu6M2wYmAASAABAAAmeGwIaDf3/ivY4tJwg6/JmgIxH85A0UoiLOjIFg1OMJJL3FPKLIQU9MjQq6ZFAEhUw0EXSXQ1AEPDNAAAgAASAw+wg8fuAfj2/ufO/rx3vo/q+gw6NxYXABgTNMgATokBN0CUSRLVc8JugSFDJSetvVIOjOsH1geCAABIAAEDgjBB479I/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/u2Fjx3u3ukWfL+hoIugwOYg+7dODAYHAcQSIoEskBR3JCzuaBJs8mCLEIgttsl1ZfvkjtxRD2hJ4bIAAEAACQGCWEfjjgWc2bLa9PyboyOJHt1mTVSKSZ+gwYsbKf80yNLDcjCQw6kUmHmSGESYrRSRQAjGk9BfW2a4ou+yRW+EMXUZaDiYFBIAAEAACaSTwaN2zG97v2nKrK+mhG081N1b2ixoLiiBvoSRtyXjS3s/z1J3Y5nMqH3xZZYgTf/6FyWYnzml8/JPxmgFzG+cwWX7TyW265kY+Zoxlvk6KuWTMKyaCDqHcZNoSEhQBHro0/smAroEAEAACQCATCfzpwPMbNndsvtUl9MiTqUmSYo2oHybppSM7WsnamXSKZ+jGhNaXVU843Z+frPrCl3KGuX0mzr8U1oQGGcCNlIpjKYrUMEEJLlmQDlE0hVieQgaksV1ZeRmU/krFptAWCAABIAAEZgaBx3Y+9/iHvR983Sf0jXnoiHoj0YPES8eMCjoSKEHxY9UiZsa6YRVnJwHyUYPi+dEvIutohhQ0QVScRwass11VdfkjX6sCD93ZaV2YNRAAAkAACJwygaf3v/L4201v3+Ihpb/IGyM5nsTTo5UiiJcOJ+u4jpaZP1lUxHQFSkymUsV0zeWUacONxwicaM+T2+4kr5Kk1xjRSWVHPnBQiMMJisUUMjJ62xXV6x/5atUVf6UoKpQK7ck8Xqn0B22BABAAAkAACEwrgc3W7VcfcB9eFBQGhEmHB0++RpMKj34RFx2PKDqZzCTpsRv/Tn6U3KUl77DJcMPJXxSiiM/vWF9kXDLsse8njHXi2JP5N1Gg5Ag9XJ9DgCKVFpK+18/sMNb0xNdO6d8k9y8JkU7u5I9+RPiyfkYrCX92USRr8AkXT3Njr5CaEXTSf8xQmFImlK5zc5fuWKpfVEdRVCwVu4OgS4UWtAUCQAAIAIGMI7DftV/VnRiRxlCUQlKEUEp+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+P8VNhy4VnIUq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nQAAAGiCAYAAABu5ltgAAAAAXNSR0IArs4c6QAAIABJREFUeF7snQd8W9XZ/59zh8bVsGQty5b3jBNnE8JKExKgzITZTVtGaUsLfd+Xsvr2X9620LdlBQiEAm0KIaNhtKyQECCBhCQkzo4d7yVbsi1r73Hv+X+ObAXDC2Q6sZ1z+Rg70r3nnvM9R9JPz3kGAnpQApQAJUAJUAKUACVACYxpAmhM9552nhKgBCgBSoASoAQoAUoAqKCji4ASoAQoAUqAEqAEKIExToAKujE+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+5QAJUAJUAKUACVACVBBR9cAJUAJUAKUACVACVACY5wAFXRjfAJp9ykBSoASoAQoAUqAEqCCjq4BSoASoAQoAUqAEqAExjgBKujG+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+MTSLtPCVAClAAlQAlQApTAcQs6jDECcCoBBDmAKAK0RxGamcS4TgZgVQJEuEG8GANIGECeALDEEUKpL8M+2F6fAJCUf+75AABo0VA/SVukHVMEISSNh+nDuDYLYowOFHwMQOFDqDw+HsZFx0AJUAKUACVACVACp47ACQg6hxBqab5CCg2cw3PIoTQb14PZ2hh1tM3AftelfKTXyEMYSyBhCXFJRqUfYLTmOtDkbEGaOa4vDrG39yWVJhb7VirYM4NJscBIDCiUCMRICvFYhgDJwc8kMJuVdyDFqFfpi6/2nTpMI3cn5+b7b4wlYj/CKtMhTekFy4zG83Z/mVhNC15/lw7YyGQAiQVW24iE/J6R6xltmRKgBCgBSoASoATGCoHjF3SBbkNv/aZ7kj77twUF26KxFj4pq7hoo3/Xiu8kPfb/wgG7UY5ESeJkKIJkgBk2pVSrO2Va60vqade+hFCpfzgk+9bHshEXeSw60Holn5IwhxKMoIwjnBARRNUYcWrwIYzUtqr3VULWHaqqmx1jBfLX9dOx7hd3RhLxX0kq025d0bzHTSXmPcnurompYPScFGb9GpN1CzKf24LXrGHbcj3TpFT0QVZMssUlk5ag4sv+PR4Y0DFQApQAJUAJUAKUwIkROH5BF2w2de/78Hcpf/uNaoFp1JqLHpZVX7IhXrvyR8lA931i1B+XC4b1Eq/dHWYUBYmY51Icdpaxcv0ea/XCR1H+xf8a3nXcvFY+EPeem/J3F7GpMKNgItWJSMP3k0lRodVMfBkY7b4gwqLaUmoPaaRPcnJuDJ/Y0EfH1e7tj1QDiNUJTu1W551zUK0Mp9x1n3w/EvTeiWR8p618wqMo/3trMa7l+/Z8NCfm6XsGx0NQVDnlIVR224ujYxS0F5QAJUAJUAKUACVwOgmcgKDbZ+498NH/SwRabxSUuElvKf0LW7loQ/LTv94Y8/XcL4nYrbFOeoqxTno1kYxZoq4DN8b7Gn4sScqEYJv7V+2U/IcQmnfYn45sKXZ3b1PYFBIHIRcrip557sbXHxOBEcwVi/6TVerXeaKRZLa1TCn2BS5MSiklo1DXYo7PC4b8eTIle1CbrelOhZJFAb+3Kh5PaHiGAYVC6FFnZddBtqoToYkhjO3KQEfHZJSKTeR5pkOhUndHw/6JsVAkVyFoXUqT7iCopzWQbc9Bv779QsqDJgc8zupUQtRxHOfXZFkO8JbJdQihUKz70yt8bmdOttVUyzMoFnb3zkolkoJCmdUhtxbsAwHHU47eqkS8f0IyEQdeodkjyAobUO7MCJl43PraWVIiPhuzih42e9IhcO+qCvfuuzUc6l0AMn5AbcjbgOU5BwADmwrai8I+x7U8xBi9sfBDLKvcxBsmbkW2WXsxxjII7itK+AamD3jD+TJe7jUazHVgzt0PYCE+hxhjt7avqe4yJZuSKRXy/YiJmQPBZAEjV7fqtNbdKPvzVtPTuTDpvSkBSoASoAQoAUrg6AmckKDrO7j2Nwl/2w8FJd+ss1Q+TARddNvTP0wEnPcjYF1a64zHYPI5q8DvsMTsu28Odzf8JCEJMW3Jxc+oqr71l68KbCDbi3C+/CLXrhefxsCoDDXf+jlbWP02QhMTOLLd1l/77tNcKlTII9gbw2xlJIGM6qysFxUKCHm8A9+MxcUKJAGnAARyhgszSvUOuc76D/WU8z+BIKcdOPDBjSje+x0FG2uLJuLuVDJ5nihKasxwEV6Ttd0y5YI/g/aSVvB8qkk4Gi8NOA79PIKjuUkxJeMwn5CEvH3F5//wj8Cb9gd3P/2PiKthstGQtdnt8xviKWkSlkRBybLBrKyst1OIT/iDofNTiWAxYoCRyQ17FVl5z2ut52wG64xoZNPdN8di4Z8y8uz9uvKL3/G0bj4Pgq0/5sCTJaFkKsEIgSjooghxWCZFeVaKGniII8wKgZBk6NHmTV6SZZuwKu5zneNr23oTkiLTQklWxctVCSwlHWZr2bOK/II3IfvSIMRbS1u3v/2oSuzP0cqCDZFkuDCQVOQqDRN3KDUFD+srr9x39EuHnkkJUAKUACVACVACo4XA8Qs6vM/cv/Vfv0sF7T8QVMpGjal8UNDteu4HCV/Pb8SkKCrVZe/LdbqdCRw0xryOeamwb7LEZu/UVF32gFB42SdfBYEIutT52ov8O5ctAQxq3dQbfsYWVr2TFnR4Z0n/h8teZiLOqTJGFhNBpYojNRKyjU+TeNto1FuVxODDAB4+FjGysdisJOZFSWVcmp0/azlYq1hP7as/B1/zzzguLjKCwYFYWZ+YTGoTseBEkWUdgqX6Uc3UX7+YrPtXdbx/31/EUPsMNltWFwPuEJ9SGBJcgVw/+dt/6XbHa3N6n38z7Nh7LsMrPPIs84DIytuSsehkCLvyFSzqEWWGOJapOhEkovFIqEYS5Up5Vv5LWfk1z0PRoq7wezfdmYiF7kaCaZeu8urnY337DSlvw80o3n8WcFIAqU074oy+BTDDoHgwVwx75rA4CQqtuTbKWfYqzRUbRJ5xRbua/siHm8+XyZE9xuu285y8OhoamCIhfX1W/jfuVVRVbIVQqsKx+40XlOGWajl4YnHECGFklMtM07cqtAX3ZJVftX20LEzaD0qAEqAEKAFKgBI4egInJOhc2974bdzbc6OgVDZn51b+BSov2xDY9fz3kwH7/alwQM+xWi/LQTAuheQMZjhBMBwAbfFylfWb/0Y5U77SBy4t6L6hXxDa+renAWO1btr3boNI6bto4sQEjjYUe7YtXS4F7LOUKoMLKczrU3JTG6vJ3qliIinAIT3wEg+poAriwYJkn/PKaCyVl1KZ/5E9YdYzoJkV8+1d/bOEu+UOluN8mpwJr8pU8rXJSKI47Ov/WSLUm8trc1/WV9/zh5hn06xI186/Qaxdo7OaX2XMOc9DhIewWGBkSuYcVCpt/eLW/3or6m6em5KZm9XWkpc4tWpbIhS9LNaz50c4mdDx2qL1cp35RVbGuX2u3pvCPu8ChdrwgcFW8hhU/uxgeNOtd8TDgV8juX6PvvLKPwPqdUbb62+N+ly/QHKuS18y4Ung+HdBxFyo1zkjHvT9HosJZCyc+DQIWf8CpIknAu65HvveZ9Qo4FEX2f4IStVWwMJEd3ftfdG4UJllnvegRml8FmymIs/+Dc9L7kPT5Jw4wGlzPojL81pY/eRuXml+X5k7s+volw49kxKgBCgBSoASoARGC4HjF3TBfea+A+/8NuXt+YFKKTRrcomF7pINgdq/fjcZ6LkPYkGZXJa1D1ixPx4PVIoiU6TW5m4TJs57EBmu/VpL0OCWq2F+YPszzzAYCcqpN/6EjcXeQxNvSOBoW6F/2zMvpULOWYLO+hRnKF7JG2c4gTNEwXtgpt/RcF081FeBE361goupkBjKSyDATJZ1efaEs5cATA75Gv99W9zX9UvEymr1lZf9N18y5UCicWdl1N16X3zg4FxBY35NPe+n98bbGnPjfQ2/C7qbLpI41iVTGfYZtGUNnHXSp2Au3wpgjMa3/MebEV/XN+SGyS8L+aUPQ8rWDZz7Qvfe1/8CUipfpi34T03JtNehIDfq27b91zFP241ypWKn3lryCEzw7/V91PuLRMR/N8Pr9xrLvvlHyJY1efdv+0nM6/oNlsnbcqvO+j0q+u5rGG/kfNs2nxcPuJ8BMYEspTMfhMqbVkLTKkPS2/5AoPfgTzlW8rBa89beEPhlGk7Fie2zkgmZWWe86EUmJbtfM7Eo133wg+fj7vZpWVr9erku/zHOfMEhUNpSoMkLIoQSo2Vh0n5QApQAJUAJUAKUwNETOH5Bh3eb+ra9d3/K2/VDtaBsybJWPAyVF28Iffrs91LB3vtYEQdVupK/MYrkxwGf/7xUJP5jACRjDcWLs2bd+8JXJRgmXU8LuvOyLox+8vRSxIDAT/nebWwCrc8IutC2Z16MB5yzZLqC2zU5s19FVQuDOPCpwX9g3X/EfY5vs0gm8rzSJWPDYjLpKwmKSSVW65fnVZ6zBITyYGjvG7cm/b13AivbqJ9546+QaY4z1rq6IupuvDfh3H9pls76unzOj34NHUEpFumaGfb2fTuaDMxiUmGzMhRgVNkFtbKpi/4M2sm1ke13ve7p67pQl3veYyk+63H9tB/7sGPdBQM7Vj7JgJSPlLof6C++dgMJAOn/5E/3YF/7zYKMqVWb8x+Bycm9gc3O22OR8N0Mr9trLLn4QSgyNjm3fPyTeKD/fpmca8stm/J7VPS910mUq3vrxgsSgd6nOSkMpooZD0LZLSug/h+WeLB7aaS/aSGW2BCnyuodSDIS8JhRMn4mnuBBazrvDVZm+GNWpSqvd/f65xOevmkGc+EKlSnvj6jo1vajXy70TEqAEqAEKAFKgBIYjQSOX9AFd5ucBz/4b9HfcqNawTdpcioeZiuvfD/6ydLvp4J99wGWDWhMsx6FmbNeS+7fNSnu7bwrGuyZhxW69ebJ3/otspzV9lVABgWddl7ikyVLGRAFbtp3fwYJ+bpBQecoDG97+B8Rv3OWYCi/XWWe+RoRdImeDdPcB157gEt6qgW1abWgr9wMKKQI+uy3BOOx2VihfTmvctYSECaFEntX3Zr0df9SRPxH2rN/PCjouldXxJxE0B24VJtleU0+5667ECqO4eZmeYLvKIkEWydIgY4aRc/Bn7JyA5uceP1/D7Cql8zu91a5nfYLVabZjyLO/ET2zBv8RND5dr32JIiijVFk/UB7yVXvE0HXt+0vdzOe5ltUMrxTqTc/CjMe3Bva8rNfRMKhX2N59h5L2SUPgk3bZN/66U2pQO/9Ai/2WAor/ojKf7YGY8z5tj1+XszrWMqKbs5UPe0hKP3li6E9y4yc6PqTr7vxxyqZopU3WZd5UjjIyhhGDjEUTylBoak5kCVotkKuWNG9c/1zCY9rqim34mWN0fYgKrqRCrrR+MqkfaIEKAFKgBKgBI6BwPELOuwwdm9d/Vsp3HijWoGasqxlD7Nl13+Q3P7X78d8vfeJIO9XWWY+xk8rWQNOyRLs2fOTiKvpFszwvfL8s/6ir/7hGoRQ8sv6mhZ0Z2ddGN3xzDMIJKVixnd+BlFuyELXXhTctvjFsN85U2WuvF1TMfM1ZFoYjDg/mBU6sPr/sbH+SSqd8RV5TulHEOjPiQwM/DCcgipWbVqeXXL20yAvCsXqX78l4ev6ZQrYj7LPv+1XYLygFzpeq4z0N90b7dt/iaAxvqqcfOdv4pFWs9e5+wKTPjnAyuUJiHrLpPr99yREvTZR/a3faZXavyb6Nqwe6LXPU+TOfAQxiiezZ97mx13rLvAf+NeTkpjMY2VZN2YEnXPbo/dw7oZblDzeoco2PgIzp+8PfPzxL8KR4F1Ypt1tqpj/EG+zNThqt39f9HbcL2Af1hvNaxh9xb9BY+oNNDZki8Hev0qRTrOhuGANmEpeB5nOG+8fOM/V3vAXDR/2ZVmy/w7GsgYAkEAM6nz9yRyd5YL3oNC0C8Luqp79G55LeZ1TjXmVL6t0FirojuHFQk+lBCgBSoASoARGK4ETEHTdhq5tb/w2GWr6oUqJm7Jzyh6WlV35fmT7y98J+/ruS4LcK+ROfkw3+dzVACAP1G+8MtrXen80EjYhre3VwpkX/gkJs+xfKejOM81zb/vbUsRIQtbUa37KRqVBQYcdha6PFr8UdPfM0FgqbjdVTn2dCDoc/Njk3f3m3VLQcV0KZEmJU/YKKClnUsm8WBIxoDD/01R9zhKQlQT9B9fcEg/03CHx3Kac2Tf+B7HQxRvfqoq72+8LEUGnNryeteCXv/W37Z3m69nxPyjlAAYnojLAaoUvXMIq87vlU791P2eNvx/f/NEr7gHHhULB1Eex3vhEdimx0G0+37Hzn0+ClLDxyqwbTZdclrbQ2bc9cw8aOHSrWsbUZplyH4Fpd+/u23jPL+Kx0F2MQrPbUn7+Q7xt0v6+fRsXpNwtd7GhnukcL+8Thfyd2pzi10VfqF6M9j4Y9zTPZ5Rcf0Qw1ulyK/6pREKDz9n5oBRumSFD0kASZ7uxhESkSCijkkphKJj/p6DG8KbVwBXba997ITrQOc2SV/5yljH3QVR0A7XQjdZXJ+0XJXCGE8AYswBAfqSvc9M5wzHR4VMCaQInIOhcmr79G2+KBzsvk8tQl8FUuIIr+kZtcP8788L+gRtFYGIaS+kqbcXCDQCbcLg9NDHu670p4vVMZHjNntwJZ72ATGc1fqmgw5hJDuyaGjnw5t3xZFSRPfGSP3N57E4iinCozeJueuM3QX9/lVxrewysBR/n5l6ZTtIb3ffkBdGA/3vxWKJKBIyVMrafZ1AwkmDloNDvtBRMeA00ZZFA47tXxkP91yVZZk/utKufQFkTPbhnR76/v+PGsLt1tkKl2Zg9+4bnwj2NpV7ngV+K4e4SEAMyOcdJclB2KQTbduWES18BVbErtuOF3/t9/bPk1opVSRa/Yp54Qyjeu2+S++DaOxGWzLxK+aDhHNsuhG4Q7btWfw/57VepOKZRp7OuhJrvNLq3P3N1Ih76DsiVTYbCmctl1nOafO1r80V365WSv+9iUQKNpNC3Z5lsqyWQ7WLinstiHvt1CTGqT/CqAX1+2QtanX5L0OWfG/M0Xswm4qViTJElYgBQpCKiMrtHmzPtWU3YtAuqldbufZ/cH3M7yw1G67t6rW05Kp7XS18LlAAlQAmMJgLEZzjWF7ZxA91FbnevRmvM71VWX78zEOjWswFvnspW04wQimX6vNPXVNIe7TVGmTAr5zAGiAJAEoADgJQAQ38Mnf6lG0Ojafi0L2cEAR4OV1ZIr1UeuBQHyhgfL9eV904QCvu+KlfvV+E5AUG3kYs71KUxX68NIRzWGorbwTzJ7WnZlMMkAyVJLEpqbU670naOM111ob9OHQ55SuN+j1kBMp+QndeCCid7v0LQpQvRp/q2TgqFvYyubMZB0MzyDFY7aFcE2nbX4FRQm1TqDxnzryKDFkk7pApEor2xPBoOWDgWY5la8PO8POIOxAUAJmjQGLrAOiMV7/rAFg14CzAgj37ShIbB/HYOIWTvKUkFHCZWYpyamiuaYKBRlYxHSwOBNiOf6GdZFYm5LRwQtNZuUE8eILeE9s01brfTzOls7Vllic606PTUZkXt3VWIR/IkUtVpquan++5t31aEA335MrncrzJo2pHp/GCkZX1+KhwtElk2oLNWtSNDeQDX1cmiugELBAcKEtG4wGv1PsFkagfNDG+ob6tBEfKWBfweDVIoI/qC0gZQTxsAcCphoNWW8rmsiaAopIDU2GDicovNy+uymgGqSZoYZV/HpskoGtEIgrpbXVjQTvwEz4jXDh0kJUAJjAkCGD/AOPeU5yd9A7ehSF8xjvsFwVDQYvzG3b+Ou1pLWvduval6xpRnIHtyD3lfJYNaXvvGndt6a7/h54IKxIgAOAkMig5ZLATAEgcIMAASgUn7o2BgAKV/E7vGFx/LPHe6f9O+Dc7Rsc7DaOdG+ofRkPE5vfhSRE0Ai+WQDfq+C6vP/Xd1fvH64mP8fD5uQTcm3hloJykBSoASoATGFAGHo1ZIdtbP9/d2/kbLR3bK5bgmEWNTBVf88ZJw+0Hjod3vPD1l9oxH+LwFOzIWjKXbVy1b27ruei/vUwGLAeEUsDgBCCEALAeMufQHJiDpuLalyAdl+nKMQEIYmC/9LQGDGZDQF39//nyMSP/IBzpO9yWtSE/goH07PninlxsiJheQEAOIrBcgX0IQMCkeLIyx4/Iplyy+qPKcF3JQzjHVrKeC7vjWAr2KEqAEKAFKYAQIBBo3Gn3egR9FPD3zKqfafpcMeH7V09KVX3T5zZd0bNoE8Uj385UTql+BYvEd4spCuvDsntUvvtX25nVumVsAhiG6DRgsAoOICOMAY2IGYQCnBd6xdZpU9CZ2wMHfQ0Js6PeXC7uvEnzDhNzhdoaE4rF16fDZtG/HB+70c0MgMUMWYpwElog6Iu6SPJjA0HHVxEsWX1I+hwq645teehUlQAlQApTAaCDQu2+9WYoHb4r7HecUVRjvTwb673Xb+wtyLr3m0pgzauzY+fYzVdWTn4I9/PvohkFB9/Suvy9/u+uta9xyr4ARD0hi09Yvss1KRBcRcRgxICIi7I7CjjG4E/uZ2hr692fCLiPwSLQGEY9H/j1cRAzt9P6f9o+K/+nqW+a+X9fJEe5bhv9x8RtlfUsLOLIucRwYnASEGGBTcrCAqeOqmksXX1RCBd1RvR7oSZQAJUAJUAKjk4CrYYsm4eu83NfXfrtBx7yjV8M3BrocRqFw+l29/vBZCVfb9ZNnX3Az/H1/PXrgAYmMYuneZ19+q2Pt1W6ZT0CgAIz59NYo+cTkJGIZw2kxR36O0UD3tZC+RPN9pdY4mfc9mpmjfTsaSv/3nFPBDQFKW5FZDMAxKUCQBIlYlVMysCJLx8LqyxbPpxa645tAetXpI7Dt78unCxjCJrPObr3iChKggTOOzqevV/TOlAAlcLoIkFQlzl2vlQf6O+6Up/xVWl4s7Xd75Ly5eGcwJmXp1bI9hTO/8XvQzHBn3iueqH1ixXr7pkVuPiQwMOgzl2CltM+cTBKBFXF6i0tMb3PRgxI4vQSIoANMQj0AGJQCBiVAIuIupYBcJqdj4YRLF88vOZ9uuZ7oNGGMUUtLiyyRUKi4aIQBzZFbDA6dooEgDP49eNHhSzMnfO7Bz7d7FKd8oSNfdgW5I3l8+HOfv2nmGYsgSGq1WtLpdGTLgkRPp39OtZjas+r122XJpMLndjeEE2KfbVKJy1ZWFo5kZUUtFkssE8F85FmgZ1AClMB4IUAq9IQVHRWB1sYrY0H31EgsxsYZRViZZWyeMGvBK6CpaBqe0mHx7iUr1nduXuTlIgIDMsAYQYwXASMRlKIEHBF0QETd4FYpPSiB00mAhMNIiAWR/MZxQBAHQAh4UQk2Jrfj2qrLFs8vWfRCDkI0KOJEJqqurk62Y9++km2btnwjEgpo5HJIm0KTaU8NEmZMolJSaRfbwYMf+sZHMt+JKHMOCYwfPAbPRIjFRCyy5FvjsOfIY+R58qjISMCCBFz6UgZI7EvmufRfxCRLfjGZNkg+JfIIC+RNLP1uBSmQmDgAIwFD/i2xIDGkLZKKiQNJFDEDpEAunxAERUQrCGG9xeLLz8nx5BUV9Wm12oHq6urIsea/OV7muNVe3rZ776yu1jYrksslvUnvZiUcl3DKb7HkOsz5FjtUV/upsDtewvQ6SmDsEcD2rUpQBguBExLA8WFgVDIQFbG4z5UFiGXkebPahicafmr/C8vfbv3wGh8XFFhg09uecRanxZtMwmlBh5GUjiw91VufY48+7fFIEyDBOSTCNS0rQEwHRRBzHZtiwSpZOq6punLxReVU0J3wPPT396uXLl166Zo1rzwUCASsPMeAhKX0N77PBNpnoe8kQ87g8XkBN+jtmvHCHHTP/eyxzFtK+vHBhtPplNI/Q5mViDtv5rrB96DBE8kb0tC5gymY0l85UVpsDt4Dk2UyFBo/6BY89BT5RiBJwCKE5TyflMtkIYWgCJmMJrfZZBrQZWfXKxSKnRqNpnnmzJn9F198sR8AEqfCaocxVoWbmsoaNm0uDg+4K1WCYDSazdGwmDqQEKHZZs3vM1bme6H/ERGxAAAgAElEQVSoKH4q+nPCC4k2QAlQAsdFgNSt7jv0TpUY6f9hbk7uJmT75jvpL76uelUo4L7C63bW5E+Y+jhoKj7bct31wktrOzdc6+H9AkdCW9NphQdzfbFka4v40aW/EWfeP4+ra/QiSuCkESCfy8RqnPanSysBDGwKgRVbOq6ZcPni+eV0y/WEYTc0NGhWrFhx5Zo1ax72+Xy5LMuCREx04+hI52Yii0mSQBSJZRFjhmGwIAh+s9ncmZeXV5+bm7vPYrHsKi8vP/id73xn4FRZyNJv3B0dllBze2VTU0Nln9dr0htMyKjN8kqBWJtcTDQUWib2wvXnxKm/3ThalHQolMAQAU9rbZbf3X6Ny15/67Tps+7niy/dRJ5qb29XqOIdc9vrt98/bdbsO/i8j/YjNBgU8eTOf7z4btfa67wyr8CwJHIw/U0UMOKGBN3QF+LDX5wpbkrg9BNIG2fSBhlmMIAnhSEXzB2LJlxBBd3JmJ6vEnQZEXQy7nG62sAYA8MMWhTJ3+QggjUj7shjyWSS6LtkVlZWpLS0tNFms71qMBjemzt3rv3yyy8PnEJhxwB0y8EZUTV+uLcyZHdcwsRThVqtdj/IFbv747EBc4nFVzp7tgcsluip2iI+XXNH70sJnCkE2us25nCRwG0JT9fZJRfM+QkSpnQPvmc9wEQ6L7TU79jw7OQp05fJKpJvZfLQPbnzpZfWda271ssPCAzZagUMcUS8UJi0oCNeKkN2kDMFIx3nGCBABd0IT1JG0L3yyiuP+Hw+KxE8GfEzwrce8ebJOMh4iDgl1jnyQ/4eLlYz1kgi/BKJBAiC4CorK9tSU1Pzr8rKys0LFixwlpeXE+vYKT2w3a6Edl9558G9s/pc/WWSIOfVZmOvXKHYEwqGm4sNuX7dJFsUyspOyRbxKR08vRklcAYR8Nu3Zof6Or7n76z7duGEogcFMbwLlNkY4g5Fb0h1dner/e6ps+be86/doY9uGMpD9+yulS+/2bHuajfvEZi0n7KY9k9K534jW62YuMmQwq5HmYfuDOJNh3r6CFBBN8Lsh1noDgu6jPAZ4Vuf0uYzIo6IvIyoI7+TyWRa9GW2msm/iX+xyWQ6VFNT89bZZ5/97qRJk+oXLFgQPF1WMdzSax5o7zyrp7V1RqC/X65S8s6cXKs9xmJHMiEO5FYWBjTZ2SEq7k7pkqI3owROCgGM62SO2vfOCvQ0PaBXsC5enXcI8TKJiTh1Lpd3Uoy3KibNuepGyD6rO+NP+/yny1a82r15kUsWEDhGBFZKASMRX2IJJDYJIin3jfkhUUfDXE/KRNFGTpgAFXQnjPDrGxgu6Px+/2EL3XjYciUijfjMkR8yHmKFI4IuI+oImYz1LvN3xjqZSqVEuVzumTx58o6LLrron9XV1esvvvhi1+kKUCBuf9Ad0EEokOdpPJjbXn8oJ5iI5OvMOUJOYVFPMhU/EArEmidMr3JDdTVJyULz243wa4c2TwmcLALY9YYm7Os7t/fg3gv9ITyTY0AuyONhXqH7tHD65e+DNWc7QhMTmfs9vfO5lf/q/mRhvzwk8EgEWUoEjug5hCHFxiHFkOLnHBV0J2uCaDsnhQAVdCcF41c3MnzLNSPoiIVuvGy7Zkae2Xol4yICL2OF5DiyLQGQSqXSgo/8eyhwInNpwmaz1V111VUvTJ8+/ZVLL72URJqd1qiRtLhzOhXBYFDo+mhrsa+37woOsZN0RtNulc70vicp9hdXWgIa86wwFKWjdk9rf0d4CdPmKYExT2AwnVM9D6GUDkSlGhJJBngmBTpdGFxsFEymz6VWevrg31e+2v7+QhfvE+SQAplICp3L0tH/EpsAERHtR/yFB32G6UEJjAYCVNCN8Cx82ZbrcAvWCN9+RJv/YlBExl8uY60j/yYibrgfHRFz5Mg8Tn6TwIjc3NyW6667btm11167rKysrH9EO36MjePaWj7Y5yt2dNovtPc4pig0GpRfVt6qMZv3x6Kh+txEwA1XXEHSnwwOjh6UACUwqghgvFYebw8VSTG2OpkANSvjQQQFSCyHQExg3YTyNwFKAySQlXT80T1/W/m2fcNCUvpLBiTvHAASyZdT4jNMkkOQJMMk6nVUDZN25gwnQAXdCC8AIuhWrlx5FQmK8Hq9ORmL1XhLXXI8GInwy1j0SFJPktbkxz/+8UNTpkxZO2/ePLKtOeoOXFeX7bT3zes81HBu1BvQZ+u0HRXVVQ2uRKLOH3Q7anJzg2iU9n3UwaQdogROAQGShy588IXqUHfLfdG+ztmJSNLIydRcBCkicUACq0Ri9dz5M2XWaxsPl/7a8/KKtR3rF5GgCJa4k2AY9Jsj+dQlLp10HTPS4A9NLXwKZpHe4mgIjBpBl6lwcDSdHkvneDwezVNPPXXV6tWrH3G73ZbM1uR48KE7GfOQseIN8Yjk5eWtvemmm+6/7bbbWkfrVmZ6S9bn04LTafM1tJceqK/7ZigaLjAVFjTkVpa93LRxY7Nt1qxkWSiUQkNRcyeDFW2DEqAEjp2At32jLuqs/5a7tfaOSVNLVqZCYYPX7ppgqjn/+YCj80pf0H6+Zd5Vl8q1V5H3nLSF7vEdy1/eYH/vah/nFoBlQEISJBgi6BDIRBmwKSLoRJBYKuiOfUboFSNFYFQIOrvdruzq6tKEw2EuHifZfo7tEAQBjvY6URS/tlKLXC4/YiWXr7sX6Qs5IpEIkLaUSqX6ww8/vGTNmjW/83g8BvLceEwufGwzNnj28Nx1xMeOpDWRy+Xe6urq1xcvXvw/NTU19uNp91ReQwp/Q29vdswbnGA/dOii5oP1NQLLhCZOnLCRNeVsjyuYdmtbWxyuv146XQEfp5IHvRclMNoIuOrXWeOx4M+jrs6qsnNrbo8HvYt6mzsvKZxzzXdjzg5LYN/7i7MnVD/MFbZ/mkksvHjHi8vf73rnGq/MIwCDQGQAYqQqBOJAJrJpQUe0H6aVIkbbdJ/R/Tntgg5jzG/evPni11577Ra73V5JPiAZZqjWymDtqq86Pif80DCT13Br35d9iJJMt8Ma/dw9juZD92usiYf7RO6RLraKkBQIBNR79uzJlclkZGyHAwbO6JU3NPhMFCz5TYRuLBaT1Gp169VXX73krrvueiE3NzcyljjhNXWyRE7osv07tt7i6u1TG3Jy3sirqdlnKJvQopDCfVBWRvK20AjZsTSptK9jmkDbgfctnJS4Oe53TSu7oOQn3m73Oa31zffMrDz721E+yvXv2fiE1Vr0smx69huZxMLPH1i1/M2mf1/j4YmFjnwQIYilhR0DvISGJRYe02ho58cZgVEh6NatW3ftkiVL7u3q6po8TMyNWdREL2a2EoeqJUAwGDycwiPjOzZmB3gSOz48fx1pdiiHXVSr1W5/9NFHH/nmN7/5PkLpkLIxcwwJfg04HDUddYdmdh9qNYXdHsgxWxOVs2c6FHmF2yBH3TzWxjVmJoB2lBIY/o3dble2dh+Y63V33TFz1sQHHR3NnSG//89M2IHlLAPhFKqsOuvimyHv4wMZC92yXS+9/Gr7hqv7ZX6BY8V07VaRWOQQDG61YgkYYIHBNMqVLrbRQ2BUCLr33nvvmscff/ye7u7uqTzPH/OW6+jB+VlPiDDheT6doiMcDqe3YOPxeHqbMVMeazT2+1T2KRMlm0lATAJGyN/xeByrVCrPzJkzX126dOnvTSaT41T262Tdi/jabdq0iZlps+nlQbGwr74hv+HQwUslBhWVVFVsNefmvayFeAcNojhZxGk7lMAgAdzergCTkAWRgTCYqsO+jk1ZbDw5UWM0d4Ah1R/p7J/kbqy9BuOkTWOZ+L5+6px/IfTZbsDST/+64q3uLYv6ZUGBTScWJqmmSHg+Tuegk4AKOrrWRh+BUSHo3nnnnWufeeaZe7u7u6eMF+vVkJUuvbtL/MMiEZLmaLBEFhF5mRqoo29JnNoeZRIRZ6pJEFbkEEVR1Gg0h/70pz/dd911171zNFvhp7bnR3+3tMXuFWCgZBfT0t+vM6pUE9qbWq4a6HFWqJWCr7Sk5H1zceknkGtwgtUaG63BIEc/YnomJXB6CdS++7/ny3jFHTXllU+CWr8/ERQviod852ks1keQaboD4zUstKhVQaWM1yTZMBTNi2dSlpCeP7Nn2Yp/db6/yMN7hypFkGpfJDgCDfrNkYo4Q/+d3pHSu1MCnxEYDYKOq62tnbd69eofOhyOMrLlOorEzpf58H2dBfGL/niSKIrMwMCArq6urjSVSnGjaGyj4nWQcWfMVJkgncqIeo7jImefc866v65efVM2Qv5R0eET7ERa3O3axdV/+qlcnp2n13P8go729vmhaFSt0Ot2FE2auMtcVXQIvNZeNHFsbTWfIBp6OSVw0gh88vq9Fyo59rfTpk58AoRsR9jefa3L2Tu7aM7cP4Iqpx3S1aM1GOQJRL4+AhSSsl/puoTkeGLfSyveaV+7yMP5BI6RgJEwSJgBjEh062BAFxV0J226aEMnicBpF3RkHF6vV3fo0KEcn8+nJP9OpVJIJpOdpCEefzOSJH1pUMYX/fxIdCbHcZ87NxN4wXGcsGXLlrmrVq36r2AwmE22FcdblYjjJ/z1V2IEWKvXNj6/bNktc84655ORus/pahc/8ADjnDFDwSp1ObycrXb3ufLbOtoLcCKpyM/NbS8sLP9YJbc2onPzo6erj/S+lMBYJNC64X/PT8ZDS1Lh7pRaDi42ES3gknETJ5PvRwpDMBSTMMsyGFgZSCgrVTD90v+CvLN7PstD99KKdW0bFvk4r8CwElFw6W1W4kMnpiNbSQITBhii7uhBCYwSAqNC0BGrxaZNm9i5c+eOEiwnrxskHcuyZcuuXL169V98Pp+FCDqaVPjo+IoggUwp773lJ7c88rt7fvvo0V019s5K57Xr6JC1HDokS8lkOVkJOMvV2XGW19VnkMnkruyCou0FNVO3KSeVOkkC5rE3QtpjSuDUEgi2rDcj0X2p5LOfHws4bAn/QBkKB/QmS159BGlDIFMAiCkGMzybBG3KVDT7p1B8btdngu7FFevbPljkY30C4sgWqwhpSYcwySkMpNYfEXMMjAuX71M7OfRuI0ZgVAi6ERvdKGg4UylizZo1j/h8vpxMDjqaWPjIk0MiyViOCdVMnvzGu2+/ezNCKL1RMp6PdF67XbvUDc12fTzoV6k0ctNAf//0iHdgQpZCFS2qqKo1VE/+FLQKO1it0bHsWzie55GO7fQSSPvItenVsZgjS4z79Yk4Pgfiiel6s+7vwWDcI5PLABCLEohBgFVYw01sRxMnHo6mf+LAspfXtmy42sv5BWCH6oFJGAbtcUP/TruHEFvdEVOXnl4Y9O5nDAEq6EZ4qr9YyzVjoaOC7mjAY2AZFDcajJ+s+ueaW6qqqtqPdBUp80NiKsa60Elb7cgnx6ZN/NbaWq0gCLlZMtmsSDA0IxiLI8FkPlgyZdJedVGRA0wmYrkLH4kNfZ4SONMIpH1Wu7cpQOJK4hFvsbzK+glAzf/xx/1iINKj+59evr5t0zUeLpSuFEGaYSTygkSAMJsu90VqugL5oYLuTFtWo3a8VNCN8NRkBB2p5erz+azEQkd96I4OOvnyi7CUVCgU+//85z//+tpvfWvjka7s+nj7Qg0nR7os3Xao2+kaL6W38MaNXLfLpU2Ew3msVlsWjsXy3b0DRl4EtdmYYy+pnvAxRGv2oXl0S/ZIa4Q+f2YRCBz61BCK9l7v7Wo8u3ruN/+AdJPbjkTgyfqlL61t2nCtmwsJmGUBEec5icg5sslKalAT6xwRdNRCdySW9PlTR4AKuhFm/UVBRyx0JG0JtdAdGTx5r8QkTJhhmu/6z/944Fd33/3PI13VuWnbla37Dpwf8YZStoLclvyyok+zrYZWVF4+LrZr01uyjY1C0/792lhcsmQhpiruD1Z4An59igVXXkX5vuLJE3egkpK+I7Giz1MCZwIBX+dmfaiv9duBrsabJsydfx8Y5n9wJAv+E/uWvLSu7YNrPXxQQAwpFTHoOJeOckUkuzAhR6x0dLv1TFhDY2WMVNCN8EwN23J92Ofz5WYEHU1fcmTwDHmvJKFlAN3X33D9w48/9cSSI13l2FhrbG46YBV4mYWXxNlhh71YiaEnJyfnPeu02S1QYAiCxUJ8z0i7Y/ZIbyXV1/Pg96vbGtsNgUjYJMm4kngifnbI7VLoFYq9M8+e8x7UVPSDXh+mwRRjdqppx0+QAMZ1skDtx1ND3XV3SlGP3FY+/TUA1gmcAgA4SIECOMuEHSh35uEyg0/sffrl9e3vX+1j/cLgezUDEgm7Rwzx50i/KZFwCBrjeoKTQy8/qQSooDupOP9vY8MFnd/vz6VBEUcPPC25JMAcx/Wdddasp15949WHjnT1UNkt5Ny1S+HcuzcXRRPluXptWdgfVHUPDLCcOstTUF5Vb5tQXA9lZe6xLuzSdgLib7drF9vQ1aUNeTylcsRW6ziupKfHjiLJWMhUUtBYc+68OigpaafC7kgriD4/3gj0121UM5GW+b6WT38tS4X1jELvlDAXSZEdAKSEJKvFhVPn/FJRcr79cJTrvudXvNe6fjBtCSktjhGQJFYSw0CK1OMmPnVU0I23pTLmx0MF3QhPIRV0xw8446sCAO6K8vJnN3286b+PtbV0CaCenuz2Q4eMYbm8jOP5ktCAR5UMhAf0Gm2XuaKoLXv69E5kNoeOte3ReH56S/bAAa27s9PS1dmZpzFm16RSksXR7hQVDNdSXFbstE6dcRBV5veMxv7TPlECJ5tAe/tGhRmlJvi7939DiZM4KckAGD5dvEtCMiQyCmwrqHgZ8mZ5MoJu8e6/rVzf8cFCL+cVEMlDR75ZYlLLlQUJBq9l0v+nPnQne75oe8dPgAq642d3VFdSQXdUmL70pLQfMiayDjylxcXPffLJlvuOt7W0Fcvr1Qzs3m3p6+vLkyVAL4iiqtflVCUQlufkF3rM5aUHVEVFLeNB3A1ZKmWxvXutzp6+/ED/QK6WQfJYPKlx9vfpZBpVavLMqfu1NTWfglbrPZJP0fFyp9dRAqebAMYbOQgXGUEMFAJPikGk89eT7VYMJCE8eUjoO4jQuYcTeD+5/x8r320mpb98SuCI85yUjmwlm6wYuEELHSJpTGiU6+meX3r/zwhQQTfCq4EKuuMHLCGAJJaAYzlPSUHhc9s++eS4BV2mF2lh190tB0dI6G1r0HQ01mfzWRqrTKmqDPkC+Ywodptt1s3FNRPaITc3AhYLqa0qHv8oTu+VQ8KOhy6/ChoPKusbmnQ9XqfVkGu1ogSeGvcEZFlqzc7imVM/UkwqDYBOR/yIklTgnd55o3c/eQRcrgZN0tk2392649u86AYWYcBSAvMch5IpGS+CIV41e/6vwXaOI7PuH9m1dNUHHR8t9PEBJRAfOrI9Syx0TCaxsARMetuVJhY+eTNFWzpRAlTQnSjBI1xPBd3xAxaJoAMi6Fh3WUnps1s3fXzMW65fd/fh/nY9W3bk41hyikajKpAgDr6QP6HQqgOm8pLW/MmzmsFk6h8n/nYktx3b4QN1V8vB6dm8MC1LqdF39XT7ea0yZSwt6MorK9grnzSJZM0/XNvy+GeRXkkJnF4CuL9OPdDXPTfcc+C7cuxDiE0yIMZEFiTB54tNk6kKAwUXXHYF6KYdrhTx1N6/rlrX+uFCLxdSAssS57nBShGMCJgh70oiIOCAwezpHRy9OyUwjAAVdCO8HKigO37AxEInIgkzCPXPnD7zqXfeeOvB42/tyFdih0Pw796d09PVlRdjxEKlQlmUiIuyRBD36rKymwvLSuyyytwuRCx34+BI+9vtacl2HqwvbG1vtRqLbOWxVNIQdA/4BZZpr6go69ZYCtrhrOoBGkwxDib8DB0CWeeh1q0Gxt+RL8hiZK+UhbhLTEFc5Qkwl4XiitklZ1/0I8ia3JGx0C2tfW7lOx2bF7r4kIA5IuaIiS4JgEjKKREwloZy0lFBd4Yuq1E5bCroRnhaqKA7fsCDPnQicVLpWXjFlY8899wLTx5/a0d/JfkACO7apQ/12gv77Z4CJCKtihc0vqjP5Ar53db8nO1TCgp2o3nzxk1dVdyM5bHI/txDOw+UxGMxm1EuUycisbxgJJySq+UNGqN+cynLOsZLouajXw30zPFEIGOVTyeR2/UcF7bYqlr2H3iwsmbmw4r8+Z9krPBPf/rsyrVd2xf2y8KCxJNgiBSAlAQGScCm4yDI/xDJLjye8NCxjHECVNCN8ARSQXcigDGkpJTIMNDyqzt+9ft77/3NyhNp7VivxWvWsDBnjgI6XOrOxoO5To9nChJkJSzHST12e7dWpXZVV9e0WaZNdIJoDYMN4mN9WxbXYRnondrgnvrsxj37JyC1okqRlWX29PcP4FjUYbbmNBdOnWRXGgwBiMWiUF1N/e2OdWHR808pgbTfbN9+JSCXGiAMoAKASBxBKCBPeILT9jf03F0za8H/k+8NbMx8YVm8+9mV6zo2L3TzpPQXJhVrAElSWr8xeNBiR75wYppY+JTOJb3Z1xOggm6EVwgVdCcKOJVkWXbfo48+etcNN3z3oxNt7Xivxw88wMC3v63y+Hz5bXUNZf39/WaLPlvFMzz4/KGY0WL2FJWWdQglZR3IqnEd731G03XkgzBcX2+2N7VVOQ415mvlvFat1iB/IiGJLBvNL7A5zGXFHfLs7J7xEBk8mtjTvpw8AthRK/TZu2b3t++5OoW9kJRJwOEUyhYRyyOFIYxVXMXMS+6BkjktmS3Xv+xfuvK99o0LfWxA4BACVsKAiA8IQkBiW9NGOhJcwQzGvtKDEhgNBKigG+FZGFb6K10pgiYW/jzwTF3bTOUMSZKA/E0eT/+NIK7VZn3y4ksv3XL22We3j/B0HVXz6W0bp1Pp2Lkvv72ltTQpQrHZaslNSinRHwx0G9Xa1uqpU+2QW+UAE5AqDWP+PT/tb7d5T3Z9y8ES14C7RK5RlwhKlQonkn4Fg9os1pxmXVlhNzgcvvG0FX1UC4KeNKoJ9NfVqVGsbd6Ave5WEfsgwQHwkAJdUozHQlK9tazmY9U5ZLu1OJYZyCMHn135TtvHaUGnIIFZIslDR3ZZSbWIdFa6dAmwdBkwelACo4QAFXQjPBEZQbd69eqHg8EgFXRf4J0RdKS2LfkhdW6J6E0LOjGdsiRcXlH+9ocbP/wxQuhwnqgRnrajbp4InXB7u9FZ1zihs6OtlEtKWlN2NhuPRDU4mejPKyz82JII148n3zNstyu76ppLetvbK1LhiNWoVisSGCnDyWhMqVHU5ZaW7jPNmeM8aoj0REpgBAmkv4z0tRqSSVcx8FFIO74mk6CUIAUqTS8YunsRuuFzqYke3fPsync6ty30cEFBgZLAiWK6CiEp6Too56R0kmEAGhQxglNHmz5GAlTQHSOwYz3d5XJpnnzyyStXrFjxSDQatWYsdMfazng/n1jjiKAjBxFzmb+VCsF12eWXP71kyZP/M5oZpD80BkCAnibtgb21Od3NzReYjcZ8pS7L7WxtbLKaTN7SsjK7vKqqD3btCo11gZe2UnZ0yCHGqwaaDhgbDx2agTk0RWvIRtFQtCfg9reXFhY6S2omd8OMCSRx8WHrx2ieR9q38UEgvT5bWmQBRUKl5Q1xlJMTHgyI6JAn6j8p8XfvqfbGIiqduaLHXLLgAJhfcyH0wOH6zk/tfn7F2x1bFrn5gMCyKUA4lS79BYgBlpjqSKJhaqEbH4tlHI2CCroRnkwi6J5++ukrV65c+UgwGEwLunSCyrT9/sw+MsKNiLfhljoi7oYOnJ2d3fLQQw/dsXDhwnVjiRbGmPfv2GE7sH37+WIgYCuyWo2RZNznSyZatHpjfdH06X0qQfBBUREJpBjzi4GM17NzZ05PW9skd2dvtcDJzTqdXookJXsKoFmTa2ipnFLlg4KCwFhO1DyW1uCZ3FdcVyfrSraWRwLBswz51XtNRVP3E3NauH1jdaht+03xQMd5okzGpmTmPrmmfG3B7AXLEDIFM8yW7lm2Ym3rh4sGeJ8gylKD1jnMAMIscBL5jQEQsdhRH7ozeZ2NtrGfdkFHvjV1d3frN27cmOvxeFRMuhLy/z0Yhkl/6EkS8Uw99iNz/Ym0cTR3FUUR8TxP/MBwKpUCuVyubGhouOCdd965IxAIGIh/GPkZJlqOptlxec6X+c8RcUf4DG29RmpqatYvX778l0ajcczWHsXt7brgntrzDza31Ig8L+gMpv5kCkekcLzXqMtqk+lVndYrr4giGPvCLm1htduVvmZHhbOt/SyX229TqgVRLvBuiIdDasS15RSXtqkuPt8xLhc1HdSoIODr3Kx3O+2LvP0DC/MnnrXEXDJ7Y6B7W1ayt+u7fQ1b7lCoUrUKnaXZF5FNkVK8bdK5538bTOe0Zr5cLdm9bMWG1g8WuXmPkJSlIMVIZKc1nUyYxTwgkRkSdLT016iYcNqJNIHRIOjYHTt2nLtmzZpv9ff3l7Ise1yCbWg+09cOWX5OidWDCNKh7cHD/c5sF0qShCVJYjwej+ngwYNVyWRSPqx/Z/wSzFjmMpa6zLYrsWImk0lRp9e13Pqz2/70X3f8x8tj3aqT3u4JBPTgdtuadu+2Odu6pmbLBJNWqfT09rsOcQqF3VyRb8+/6irXeKjQMJTvSx5rc5p9rR3FzpaWCYmgryxHn4WjAF0tXe0HzAXFjlnzzu1E5eXxM/7FQAGcVALYtSXX2dH6o94e5/RpF1z7O8guaxiofbks0Nt1d8jfb5186ZV/AFlRa7zLPr1134b/qZg68dfchO9uyaQdemL3shUftm5Y5OU8QkKOQUSD266k2BfGSpAwn451HawKeEo+ak4qH9rY+CQwGgQdt27duqsXL158b1dX1xSGmOjGQeTQcLFCLHXBYDAt+Mjjw/3FxsQzjCkAACAASURBVOeyOrpRZRhlIlszYpe8QzIM46ueWP3m8889/z9FRUWjIrr16EZ15LMwxhx4PDmwv6mqo+5QdYfDbtbkWBKsQt4VDPidRo3WZanKc2UbbV6orot+0WH7yHcYXWfgNZiFs3waCPbmew41TKhvba0IJRJyQ0GuK9TvbVUlcKCsutqTPfvcXsjTBBFCidE1AtqbsUYAuz62Ojrbb3R3d1xQM2ny0yA5OvxdXXOcA5HLLaWTV+ln3vIaCY2I9nya59z26rOFE8tfYCfo38q81h7fs3zlxtZ3FxJBl+IRSKRCBI6nK7emQAUiyIBNJzAhIRZU0I219TFe+zsaBB2/fv36q5csWXKv3W6fSix048W/LJN+IxaLEUFHrE7p7US65fr5lxOZ70zaErLVyjBMzGAw7PnRzT969D/v/M+3xvsHPMZY3r1uXWXL3rpZOJUssZiNMpkgcyRQ6hCnULbnllS51dOmhQDGfuLiIdHOODdtyu5r7zrP3tw+K1dn0Flz8iJuhOt4hawxKy/bYZ0wwQd6fWisW2bH6wfHaB8Xqd/a3bHj4nBf5+0mBbgwCrmZkL/Gn2T3FM397v8i0xwnxrW83x6f59i6+qHy6TP+kyv/4WEL3SN7V6za1PL2Qi/vVYosBwiktKAjXhFJJIBI6riCBCxQC91oXwtnUv9GhaBbu3bt1c8++ywRdFNOcMt1+NydyNbtCX3lGhatSbZcIR6PE0HHELFCjuEWqTNhsQ0PevjieIdtT2fYiIIgdE2bNm3ZY4899kJRUdEZlf4Cb9miaW1sXOB09c1CPMJ6k6WXEVR+AHmvXqZssmgqnGjeZ/myxvr6wbW1fGggVmFvbLq829WXa7bl+TUWY28sHPULiKk3lOXaNbNmkSjZw5EyY33MtP8jT4AkxY72bMoNdjZd6ek88E0ZTmhkcr7ZVj5tDUy++UPiK+dw1ApsyPODvv0fLayZd/FtkD2nO+ND9/jel1a/3/ruVV7Oq5Q4kpqEJBZOpStFpJAcRMwCA2K6FBi10I38fNI7HB2B0SDouA8++GDusmXLfuhwOMqGLHQnIsbSO5tHN/yvPOuEBF26AwgR57p0oHs0GtV3dnYWi6LIf524OcE+j7rLvyyK9XOKe2hrfXiACMMwfpvN9u4f/vCHP1988cV7R92gTkGH0luyfX3ZEbs9r6WuId/d3TNDUArWbL2hKZSI7knEU115lUVu2yWXkIjRcVFPllgpob/f1ru7Pr913/7cZCx5cWFenj/Bor1On+uAsSS/z2Czua0zZkTHQ1TwKVhGZ/wt0qmEgj06CLoLIZVQAqt2QZ6iK5NAmERmu50fl2njbBZflLd3eGLhxXv/tuq91g0LvXxAKXGDeedIWB6JcsXAg4RJ3kwSJUEF3Rm/0EYRgNEg6Ij4Unk8Hn0kEpHL5XJi0TpRQXbaEcvl8rQoDIVCqtWrV89/6aWX7vP5fMaMoMtsMZ72jo5wB4hYy2ypkmAHcgxP25L5e+i5mE6n23brrbf++c4779w43rdajwY93og5sHSa/F0tE9uaGmb0+/35muzscJY2qznoDh7Qs1p75ZxqP0yeTPzOUuNB7GCMZdDYXWXftuP8ffX7qpX6LC67wNqHxeROXhTrVWq1u2TatBjs2ZMa6/n8jmYN0HNOPYHHdz+78r32jxe5eb8SOGKZS6VLfyHMAWAuXTUinWQ4/Z39hL//n/oB0juOSwKnXdCNS6rDBjWUWHjhqlWrHolEIpahCM7DPmPjefyZ6g8Zn0HiQ0gEHGGQqQoxzKcwbjAY6hYsWPDU448/vpz6Tn35yvDX1WX3NzUt6Gm1X5H0h9iCHNtutdG8z8+jXqNcNmCqKohCSQmpqJEcD+KOUOir/aS0YdfBn8X7BkpyDLqDGkG7OyGTO5BCGMgpzAlobLYoWCwxumbG87vJqR3bY/ueWbGubesiD+8XGCYJLCQBSyQIgqi4QUEnkR2GcRDAd2rJ0ruNJAEq6EaSLgBkBN0///nPR7xer4XkqDtTjoz1bXjUMhFwmWoZQ5Y7kq8vptFoms8777w1f/jDH1602WzdZwqj4xnnYCmjkCFm76juP9BU2dbZrgcZwray4pDOYHTHk4lOPavoFMrzPKh4fPjbpbeh29qKw/X1s+rqG3JDybg825oXN+bm+jm5opuLJluMBnUvnH02qZ37uTJOx8OYXnNmE3hi/1+Xv9W2+RpS+otjRGCxCCCJaf2WrhBBksOnS3+N+c2kM3uix9noqaAb4QkdquW68LXXXnvE5XJZyJYyOc6ExMKZLdYvjjXjW0fSuUiSFLVYLPvmz5+//Oc///kbFRUVzhNxgH97xQq9IhKR2cwTIpVXnRcZ7x/uQyW4sgb6+8s6auvK/T09NSatLq+otLgzKOM29gZcDTazOWDZti2KHvistNEIL/sRbR5jrIDOzuLWnTuLWg80VKkZrjo/Nz8hN+i3+5PxWl6OnEWL8sMAM8bFFvSIwqSNfymBxfv+9uLbbZuuc/MhgQc0VO4rdTiZMMbEfy6950oJUgKjhgAVdCM8FcRC99RTT121atWqR8PhcHrLNZFIpK1U4/0gW6xknBmLXGYLlgg8URQllmUjNpttz/z58/9+++23v5mfn+85USbvvvjibbJ4YmKxNb826g/UCkneUWSZFIVLy0jwgDRetiG/jFPainWw3eBrOlTZ3dB2YV/AXZpdnOc15+dv6XHYdxqzsjwlEydGobpaHA9CNy1mXS4VHGrNbz1Yf3ZbV+dMhT5LZSq2HWTV8i1Rd6DdVF0dss6YQfwLyZips9OJvsDOkOuX7P77P95u33i9WxYUEMMQx18ATAQd2XbFgNK1XAetdfSgBEYLASroRngmMoJuqJZrjkwmS5e1OhOOjL9cxiI5LJFwXKlU9peWlm664oorXrjzzjsP5386US7kQ77tzbUzOg813ZQIhSyFNtsmfW5unahW9WAVP+BXq4PV1dXjxr/s63g1r12rjQXjV9kbm65l4wlZRWnZel2+bX9MruqXx6UevR4iaObM5IkyHy3X440buc5otKa1vv6GZCRWk52ta7AVFGzDSmVbHCFHcWGhD8rKyNzTFCijZdJGaT+W7lj6j7WdW64bkAVVSZkIIvkuQPJlYgS8hIBUAsMIpwMj6LeEUTqJZ2C3qKAb4UknW64rV668imy5ut3unEyAwJkS5UpEHbHIDVkkcTKZjJrN5r0LFix49frrr1973nnnkfqJJz31BsZYAwcbag7t3D3F0euoSiFWll9S2KUzGj9KRZlDoYgzXF1/fQo9ML4/3PEDmIHru3XxcGCWo/7gxOaW1nJOUGrLq6t3Z5ktHzsPdR6qnJIXgxnjZ3synQLlYHNJV+P+GR1NTROTWNQbrdY+Y37hDuC4fcmOjoGioqIUzJ1LrXYj/P43Vpt/ZtuSf6y3b77OJQ+qEnJI13Ilu6ycxFBBN1Yn9QzoNxV0IzzJRNAtX778qldfffWRYDCYQ26X8SEb4VufcPPDEiSno1KHH8MDHob/TYRqJoJ12PkkwbKo0+n6Z86cuWHhwoUr5s+f/6nBYAiccCeP0EB6W663t9Btd0xv3Xdwsrenx6xTqXx5BQW7NLrs3V6Z5CyaOzd+JmzHkWSr4PTlR3u6zt2/bfusgQ67sdCa21s0oWqbA4c/Djoc/hk/+cm48jvDbqzt7To43dHW8v/Ze9MnN+4zz/PJRGbivu8bKKCAKtRJFkVal0W1bXXbku22p6WZiZiNeTER/Q/s6w1rXmzs7sRsxMxYnu1ty90+eto6+pq2LYmULVGWREok665CXbgK933fQGbuZlbR6/HaEkVVkQXwB5l0kAVk/n6fJ5H55XM+lQ2FPMJ+tz/hcu3qHI7rhX5/e6JSacLzz491KP60v2PjePzvrb7812+Grz5fpmpSmuBmQmB87zn8aJrrUciVy59DEddxNP/I7gkJulM23XGV69dfeeWV/1iv1813WnaM2niz37feO6PNOIR3wqk0TbPHgpWLRHB5ckOr1Vq5dOnSe1/+8pdfe+yxx27o9friaXjlPsmUvJgpFCSQq6uLezuLycPIC7VWyySSiv/JMeX7uXl+Pr+cyw2Xfv5zGr7znTtNoU/56ngwh+dFbqWigOZAV1pbeXLr9q0/b3Q7XafX+1Ot0/aWJRAovn7jRv/555/nQ5OjLnZ52wOIIZlUNff2fNG9vW9nCoVHMYLYcPv9r+h0upsqubzFeSnHYb8P5qoar7O+tPqDv34jcuX5KlmVMgQBLIMD97Xh0jD5UCsv8Tg9hxTdeFl+tHeDBN0p24/z0P34xz9+9tVXX/3fuZDrXQq6z5qWcap3ld+dbsH9GcdxmmEYbu4ujuP4gGXZ/nA4HAgEgq5er2/ZbLby7Ozs4YULFz5eWFi4MTs7u4dhWOOUcd/14dlCQQ653Pz++vbX0onExKA7TBsdto3Ao5f2CYMmCRpNHsOw3l0fcITfyLKsGA4OnthdXv9mYnPHIQQyODk9+ZFu8VyStJizoBEXxokF1/alFwq56snMVyMbW4+XU1naZTbdmF66sAs+bw7EgjQoFNy4sc/6PRzhqwAt/bcJIEGHrodRJIAE3Slb7eDgQLi+vu7/4IMPnmk2mzJO/fzWWLA/eHaGYe7qYXKci/d7BR3vifkcr9+dOXvnz8dh1f7xmDYBRVEtjUbTNplMLZ1OV1apVFmCIFLpdLoCAP1gMMi+eAZbZvCem2vX8LrBoBhmi1PxcGwxkUlNUTKZyOv37XkCvvdBJNrCLJb258A4Eh/lWCz/5V8KPBcvSuXF9uN7u/sX4pmsS6TXYA6/d8fonbginXTtYhjWHYkNfcoij78bePHDDyVijPJ0UtmLB/t709VW2+yemsw7F+auiQ3atx4G24+DPU96D99d/cFfvRm+8kKVQh66k2aLjnd6BJCgOz22vznya6+9Jnj//feJ+3CqB3YKrVbLms1m1ufzsYVCgeXCdaPi4eAf7q8DnrTdoEQCgb1TLC9lI6m5Zq5oUCvE9cDi9ArlcHwIfn/ifoeK77dBeRbXrgly/b5QZnZMlNK5xcP9/YvNQklh0RsKzinPhyq3/wNs0ly432s7rfOxr70mAJmMyCmVSgErmMlEooupUGxBiOGtwPTMgXF+9tcw7VxD1bGnZYGzd9wjQffWC1WqhkKuZ888aEV/gAASdOjSQAR+iwD/cH/0USoXj8sH5Zayn81Olkq55+r9nlugUlzxP3buH8xLT+SPR2uNdf8ZLjSZWV4W9tugJFt1xaBUDESi0Wf7OJjUOv3P7IH5N81PLI0Ni2OvHRH55S8lJI7ryCbrKMcPvxWNR8/rzcbQ7MVzL0l8vl3Q6/tozvB43zZeWnn5B29ErvxLJOjG287jtjsk6MbNomg/J0LgyGv3Oh6SyQisWFTiCo2/Va8/kYsnJgiGbrs87g3n4vwKBAIHGIY1T+SkZ/Qg7Isv4vCd72CxH14jO4qyUSKVPl5MZc8X4ym1gpLW3B7fmsnvvwFU9xCbmeGa+I70647tYWZGsHv7thy0CpcQBE+HNrdmh9UaOTnhPXAuzL1F+nw7oFbXR8UTPdJGuc+LR4LuPgNHpzsRAkjQnQhGdJBxJsA/4INBcu3mvkQq6JllCvkX66nUYrpcFOBCamf6/IUtg29iG+x2rpDixHvqnSW2fN7h8rLo5va2WC832kRD9lI+EZ8vlis9mU6951qYDhunvAdgNqfGYRoFx56bwBH55S+luVBI5nE6HxmWy4/uhcPOIY5vu6anQ66FhV1SJNrF7PbOWbIVWsu9E0CC7t7ZoU8+OAJI0D049ujMI0iAC0PCB5uKTC1nYkWEFTodbTISsbaqFZNGKscXzl/cgAX/O6DRcILmrgpbRhADv2T29m2ylu3I6iRuxXHa2a1X9blowjBodLRmk7HjmZ/ZFLhdt8CsHgtxxwv7TEZcvHVL1VHL5wSDoSYTTukKqYTBJFZK/dP+iNjueQfkEMYmJx+KCulRvXY/bd1I0H0aIfTzs0gACbqzaBW0pjNN4E6FJCSTVDUUEmbKZSXe6uupQc9SLNWeLbabBvOkdz1w8fxrlNd7CADdcfFW/T7D8DNkN3LCTHxHXO805FhroGPa9ZlirfZEjwCN1m68vnj+/A9B7muDGbgmziOde3hk/6QIQl1yLxiU1SsttV1A6vPp9OVSsz6nt1sjOpPlh6ZHXXHQ+Tlh91CMmjvTX9rPuDgk6D4jMPT2M0EACbozYQa0iFEmwIchg0GisL1N7cRiZrnBPI0J4FIrlVHT7V574dwjN5UB/wZIiEOw2ThxN5aeuzvVwjATFASv3JC1oGtmtXIfMxjMtDJFnVmirjg8rl3ZzNQmeB1c7uHIz5E9blqMw+s3yFuJGzq53hTABPhiKhIzYjRDON2OmGXavy5yODbBaCyNupgd5e/pZ1k7EnSfhRZ671khgATdWbEEWsdYEOBFzfKyeHl7W9fLlTUeh+PJSq7kzlbrDKWURXxL83GZ170lMpmSD0O+Xe7qVXEym9VSPcxtEEsWK6XSRLpaYiR69br/wvmweno6CHJ5eRxELm/7GzdEO5mMqnqY1ln0+vluuzFdLBSUAiGZtLrde0a/f4+anY0DQHsc9jwWX9rfswkk6MbVsuO9LyToxtu+aHcPkADvvfn4Y31kP2mnxaRjQLPKcr4426xXRBa94abF7XlbV03nsBdeGOkQ5KchPu5tJyx3QFcu52w9FrOSwGprmYK7Va2LbU7HlveJ869gMzNjUy3M235tTRE92DJ22rRNTBHmdrU+WcvX9TKxMmey2N822GZWsKfdY9Go+dOugVH7ORJ0o2YxtF6OABJ06DpABE6ZAHubJUEdkRwepCSZdMwhJ8V+vNObyWSSQhaDvHvS87HRE9iWPhIoj3O+1VHuWZCEiEicWd5WVioVB4GR8yKAqVgiQYOETPoWzy2bFvxbYDZXx8GDyQu7ZFLYjAflmVjRMmjSk2KcnCpVK5pyt9GSmbVbjkDgts1uT41zOP6Uv2Infngk6E4cKTrgfSCABN19gIxOgQjcIcAXEASDip0bm5ZytWg2mLUL3UbTVS9V+kJCuOr2+na1C5OH4PFwYcixbYHCi7tQiGodllSFSNicKRVNpgn7bKvenIgfRhidUfvLwMLCvszrzYPZzM1VHXkvJm/7j0OSfHhPF01GDEKtfIJhYaZWLIhhQO+6J3wbrplAFqzaIuj1LRSSfXD3DSToHhx7dOZ7J4AE3b2zQ59EBD4XAZZlyer165ZsNOHHGWxSzICoVmsMi+1GS2PUVx2zgYLKbj4EkymDYdhYt8HgvJjd1k1bKHowSTPMjF4qFqRS+UGlWe1YHI6qd3EuLbJYQqDXc4UF41BMgdU++ECVimcmaXoQkBEiLd3q0NlKaUBIxS27f7JonZpMgFgcxbTa+ue60NCHPzMBJOg+MzL0gTNAAAm6M2AEtISHmwDLshREo+rGTkSZiKdUQFEmlgRjo9V20f0eZVQrdx1O23VKpwuPwySGT7I2J3IhVtA291d1oXhahwtwHYhE0lqp5qdaPcxttd02mC3X4EsXx6WQgoBkXdGL7GhTkZiqSQ+0pFiob3Xa5na9aVXI5Um/f/I9Md1bwZ5+emw9tmftDoAE3VmzCFrP3RBAgu5uKKH3IAL3icCdkGx4O6TJZFMuCUl5xARubzTqWHfYT5vc7l3f/Pwu+HyFcZ4nyodkk0kRdLuy4OqOOB1PTVtFYq9MgJsjqVSPlEuSzunJHdXsVFTqdlfGIfeQffddAmw2SSlekO8GN8wYw8wppbKJdqctqpYrWYvTFpucXdimHHNJ0AMKyZ7idxIJulOEiw59agSQoDs1tOjAD4IAN8lhTPKtMAAgGteuKZP7+45qs+MRK5STDM3ou+VaSUFS2665wL7MMVGGaSeXYzbW1ZLsNktBdUMVunnbkyyljVqPe6rb6Wo7tWZRJ1GuOxbnD2WTkwUwy2tjEpIVwNqafGdzz5ZLplykSGxTauSeVqkKxBCiEx7HB+q5qRJQVAlzo0rZk77XIEF30kTR8e4HASTo7gdldI77RuDmlSuPqYVCVu927yodDu7hzty3k5/iidhoVJTejToLsXSA7facSiFBdofdQYMZYiKdJmH2utf1ly5FxkHMfhpGrnI0/uavptKHh7MUjVt0pIRptBqCTqfblxs1YfvU1Ibk8XO5cWHB7Tf75vvacjU71ywUfTqxRI2zTCtcLZOEUpZ2LQT2nF94cn1c9vtp9r8fP//u6g/+6s3wWy9UqZqUIQhgGRw4pzHXE5zlfgED3L+4MP539EIEzgYBJOjOhh3QKk6IwME7H7xQiyXmqslsQieTxJx+757KqExjFy6MfCI9h4g9YIXQ2tcV9w9MmUzGRosFkwRFaDrVentQrYUcZnPU9uiFfWx+ngtDjvWLjbIiqKd0xY0VQ7qYm8BJwkcICWm5VC6xNJ10T3gOLFOOKCwu1sdB2PNzhDfjin4uZkonDh3ZQScgksh0w26HzUdSYb9nIuOZntmBx85xs3NRvt3nuPqRoPsc8NBHHxgBJOgeGHp04tMgUP94zbf98cZsv1qVWfUaYb1VEXR6na7KYs4a5wOHWo8uC0pHY9QfeHyOWQ4kteSWKbe75SqkMjYxi4uUcjGZrVRhSApqnvmFhO3C4h7odFxlaP80eJ+FY/IsymV5M5ywZ4I7rkwypVPIZFJKSBHlRo3GJWTJ6vXuO2dnD8Fq5cTdSIt7fr+xmBCEQmMmGHRENrbtnUZH6rHZRPVGg6i0m22713No9Qf2REZVHozGzjgI2vt5rSFBdz9po3OdFAEk6E6KJDrOmSDAP+yCQAJVFhVXb5q3t5Z9lFhkFhl1hs5gIBAMhgmrSb9tm5xMcc1rQa/nRjCNbFj2eAqDALxesrURUiYju550vuCntCqTSqeTt2uVkoyi1icmJiJCv78KVisXhh5L783x2DUCAMhKuqI72Nv11jt1l8qos1MiEdVrNJIqijpwzM8fCgO2Muxn66PuueUbF4dCJNA0lf1oxRE6PAywEqFLZzQ7m5V6TigQHHi97n3JrD8PVmsRAHqov92n36qQoPt0RugdZ48AEnRnzyZoRSdMIH37tiSxvb9QyWTO60QiuVIsagwA67EComZwmKI6kykMc3PcZAL2hE/9QA7H3r5N7hweWqrp9EXoDaaNKkWvTQ/qLaBpmUp9OHPxsT3M7Y49kMXd55NylaO7hcJ0u1J7FOt2jUqhsN/FoV1jsLbRaopZvLNh0ZSLC1GOtNfut7HWrl/XHO5Fv1TNFd0GuZKkpMJqtlPFhErR4aTPfyC3uOJgNnNeu7G43k/jkkKC7jSoomOeNgEk6E6bMDr+mSBwPJlA3oumjaGdLVuXoaeEMpmVJon+oNmKKnAi5nBOxEU+RxabnByLJr5cf7vu6qq5ET1w7kVjToFUMimSKkjo9YuddH53YXE2IXW5wjA/P9aD4o+8tgUp1BKmZGjbmsxm3axI4pZqNCTdG5a61frepNdzoHtkIYFZLO0zccF+zkXwnrtUSt3fjFg3dtcMjUH7vMao02A0UxuUOodalTGid7uiUhVRHnUv5edE9Xs/jgTdaVBFxzxtAkjQnTZhdPwzR4Dv9RaL6eI7B57Y3q4L6/f0OoVKTtNMt9br7ynU0q25S8/lIaDn8s6GoxyS5eAfzVAtyppbWVt0Zd2VDIU8BoVcrlapqHQxnxEqFFtmj2fXNjPTAZutP87VkrzQiUTkuWTSkTw48FQyBbdKIlEq5EomXSweSpWKoP/c42GFWdIGl4tjMbLh+DtfvKM9B23h9e1Aaj/kFA6FcqNGryl1W6Uuzh6YbYadidnZLPj9HQCgkecOAAm6M3fbRgu6CwJI0N0FJPSW8STAP+gABHAjKA/tfjyXL1WeAEqkIKWSQ3YwyAgYtmrS6lNW70IOlia4ZPqRD1HxlZIABLzzju6jm8tf7bPMBY3FVG63upv0YNjQ6lQ5SyAQk507x01iGPn5qX/oyj0SuYBDMCgubO97k8nEl+rdrlOr15cZlt7tNNtls0mXciwsZCAQ4MLx4yHsONuHQqKDN957LluvLIq1SpFQIoq2q624lBRmbC5/SnXOXXjYQ7JI0I3nPX/cd4UE3bhbGO3vrgjwD/hqTJkNZXzx4MH0oFKzKglSKhSKqm0WDw1w7EBvc5Wcdm1pXMZv8Z7KvT17InK4sL+x6ZRSIoNWKacbg/5+q93YNzmdxcn5+SJ4vc1xEDSfKO6SSVGv1LRn9rYDqUjYRpGkUaPRdGu9Tqw+7OxNzU4XTTNLRdDrx2JCA3+9p1KaQigUiAUPvHS7M6GWyEmCEKYqrU5IKpcmHLMzBal8toLNjG+F9B+6JpCgu6vbJnrTGSOABN0ZMwhazoMnwM8T3dmxVGKx+XQyM1ludkRihbJOiqhqs1rJqUXKYmBxMgtLS8VxSaZnWVYCe5FAYnVtNhKPmUkx2VfqNfVBvV7AW92SxePJ6xyOHBwsNrAXxtdzx4eob9+WNHu9C4nd3fOZfFYlkUlrGqO+Vc3l88IeVlxYulgEgzIyRsJeAFvRmVIodD4VPrQ0+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+YENkMVhPeZunDQq20bp2ZSHjPn6+My/WOPHRn5naLFnICBJCgOwGI6BDjTNboHwAAIABJREFUT+D4gSeoffCBPL55sJTL577FikmNxWbeZrrDZSFBlBwWR1Y0N1nCTKbWOBDh8+2CQUFte9u6uhv9JivAz8k1miQlIjcpFjIqhaFoMpsL8Ng8l2M2to2Lea8dxyIWIzs7O7qNjd1/Ux/0FywOS4wAfJmh6apNa0+wemNB8WiA6/M38rmHvKANAtENf2Da2Vl/qtpqPinSyBmVUbc57A6jcrGobNSbE+IJ81jOkkUeunG4gz18e0CC7uGzOdrx5yRwpwVKPZOZimztLNYL5Qm9ViOUqTWpCsNuDdrtg6XLj9bA5+MmUoxLCxQumd60tby8WIgkA1KMMBl1ujYpV4ab9HBbKBInnI/O18Bs7j4MYTk2sjm/e33lXHY37laLZSajxZbpkuRue9jekujNJUItrNkefZRjMdIe22Mxi8PenqmQTM7Hd8O+Trnu1KlVpFKtDWaHg6BYyMSn5ufrEBgPMcvtGQm6z3mTRB9/IASQoHsg2NFJx4UA18QXhEpHN5H8wlZwJ1Bu1kitzVpXqjXlRrO1ryJFm+791QL24otjk3vEFgry7sb+ucO9/fOlUtVESkR9uU6bJzD8kOn0DzSENKX/d99sjIuNP2kfbLishMT++VBw71wyl9Erdfq2UqtpNOvNXbxPH6hMkrTt+efHQtjx4u7gQNgrt5y10OEjkXhssj0YCA0Oe10qkxQr+eyKVaZNGEXDEvbCCyPtpUSC7mH49o7fHpGgGz+boh09AAJ8xWijoeqXSrrwzeWJ8Nbev1CIRFqryfyreCr+DqkQNRxeb8OxsNCFXG4IS0tcf7uR9d4ch6AlXPPa8kHMtnNr7Y+YZue8XqlKiYXUtVQ2t6FwqptGr7elv3x5LPr5faKwy+dlMCS1+eUVf3xz57lOs2nWG7ShIcA7xU4javPYanK/v22cn+dYcL3eRlrg84VD+ZamHT+07K0tn8/Hk89IKarncthupYupX7eHw9Ls44/XdI8/zu931PrbvbT6g796I3LlhSpZlTIEASyDA1cYzH1lWe4XMMD1vcH439ELETgbBJCgOxt2QKsYIwK82MmAGFLr/tD61p+GonsmpclU1huM2wwlzEgJsqjUmDMyg6QGXi+XTD+ywu6O2fhiiltBT34/9GTmMLrQGPQYhVl3oDTr9xiKKolIOme2esrg93NTKUbae/OJwu6ovx0FK3v++Pr65chhZBpEwp7WajiQyKURkiTzcqGyoLZoyhAIcOO3Rp4F+xorgIl9dbteuBjb2XkymU4aZFp12uBy3GYIoqQUyqtGlz8LuLmBTY5GCsJLqz/46zciV55Hgm6MbswPwVaQoHsIjIy2+GAJsCwrTX348cX9m6uLnWLe6TSaxAaHdasvEt1uNTpx9cxETR8IcJWSY9GlnwvLFbNZZy6cWCom01MCDNPqzfqK3mVeqw67G0QfKzqefZYbsTUWYvZTBB5ZunbNE98NP1YplOaUUonUbDKlKY1ypcoOt3GSLE5YLJ1xaoHSPjw0VEKhx8Ob24v9ckPvdXtpldO1X+4PbjMsu+dd9LbOeq4lEnQP9p6Jzn5vBJCguzdu6FOIwD0RYCM5Y3l99and9bUlWgBirdXSVOp1uxgDmzIhfqgQCuvY008P7+ngZ/BD7PXr4lq5G0glDr6SzqcsYqW8a3J7ChKZcr1Ram/7Jsz5h2GWKF81GisY6tvrC+l4bClXKZlImbxjcthiQpF0rRXPH/iWfLVxYsHnl4LckwpuPbITjl2kKZC4AoGoTK3cq2RzK/q+JGuM3OicxfzS7668/MM3o1f/DHnozuBNBS3pDxJAgg5dHIjAfSbAt8BoNjX9aFSbWt2dje/t/mulTCYzmQy/wih4M1MoJFSLi13X5ctj0eftON9ODOm0NrW+bg1tBb/YKlefs2lNqxa3/SfLH65G7I8G+oGJiR4sLY18ftmnhmQLBWm3VNKlgkF3Ohy+jA2Yc2qFekep1P7Deupg3249358PaPvjwoIXs82mtrIXNe2vrn0xvR95zqbVsG6H/SeH+fyHApaqL/qf6MBXvYOzkluIBN19vimi050IASToTgQjOggicG8EeLGTy0mGa7vn97Y2nsmWS1NijTJlmfB8pNCpN7BeL6VWq9vj8nDnKPGC9sM9Y+5w56vbG+tfHhIsOTk7u6Z3WH7dw7CwttcrAcAQLl8eixD0Jwq8gwNh6zDjT0ejf5xO5x7p4xhtcrvXTXbHdVxJhbVpaRGaq8NRrxq9w+BOfml//b1nV7fWvloolQ1WtytpcrnfwijRGtavF5IxbX/pzx9s0dB3V77/oyMPXU2CiiLu7d6GPnX/CSBBd/+ZozMiAn/YZX54qD7Y2PiXh/v7Xxw2Wg2H2bhtm5jcA40y3CkWM8ZnnuGKCka+iOI3D/jtbarTGJ6PBzf+XfxgT6NSKiIOj2dPPOnYGHbpXc2lS9zs1JEvHLibS56NRlXJaPyxfCj81XIqZxYLBNGp2cANocu926nl4/pCoTMuwu5Y2GOQjTm3P1z+VmJr70mSgfikyxPUON2hrpDc1amFRQgEOK/dfb/ev7fy/R+9Eb36ZxUk6O7m0kXvOSMEkKA7I4ZAy0AEfsuLQUCnY4KDA19mZ8e7GwxeZAQCmclh+5XG4bqaDoXSP89k6BfHpLfdcUhWBMn8JL0XnN5YW3VnSoUvae32LdeM/2cCgfCWLp1uw/PPj+WYsd+98rk+f1Bteev7+7MHwe3FQq1ilxp0Medc4CoDgg9uFQqDF0a8z9tv75kPyRYbkxAJT8fXd+Zj4ei8WK5sGp3OdyQK9S91vXTuftv+pZWXf/xm9Mq/QIIO3ZdHiQASdKNkLbTWh44Ay25TkJfbi5H4F6LbO5er6YxdSgr37PaJX9inzn+MXfDUxgkKy7X2SiREQIguplduPxu8ffsiMRwMzWbTFfPMzD8pvvjFKIZhY1M08onhWK7XW6GgrSWTs8VE7JnEwcH5drncnvVMve2YDfwtdukSF5oeq1ehUJAraIGzuLb+VOYg9Hi9WNQqpPJNo9X6mm3xT9ewmfszYu57qy//5I3IlW8jQTdWl9fYbwYJurE3MdrgqBM49mBh165dw10AMlGxuZg4DD9XqdcDaqOx5J6de1836fo1mM2RcZmpynltuP3K9/exgM9nLB8mng9Fok9ilEhk901+aJ7xvyey23dBLq+Mc0j2yPb/Hrt27SncWyiQQrHYVsuWnglHQs8NZOL+zMWLN93z8++AwbCBYdi4zBDG4PXX8eVKBTc6nXK23PxiKpn8ZrPXMynNpohzZvq6weP/GPSKxGmN1ntp+ft/82bs6reQoBv1u+fDtX4k6B4ue6PdjjgB/gH/+uv4tWCQdATOGwa94ZO5RPLJXrsBHodzbWIuEAKnax/M6vS4eLKO90wGCwVKPT39TGrn4OlKKu3QKZUHnpnZNYXfHQSV6gDT68d+3Bj74os4BALE1lCo1qnFX0yGI19tZ3IGnVbzgX82EBb4pkLgtOwCwFiMG+Ntf+2aIFgoiOQazXSpmH8mH0tcoPpY1WN3fmz3+zZgwhsCo6x4khWyL628/N/ejF75UyToRvyG+ZAtHwm6h8zgaLvjQ4B7uMeeeoqicKle2On5y/GoN5aKT7MEpnFNT676zl/4BbjdByf5oHvQ9NjtbSp0eKjUqvU+yOfc+8E9X63TmdCYLXnr5ORVs8f2EeZ2Vx/0Ok/7/LzQCYWown5STYgFHqJYmozEDv2lbmvK7vfFHP7J/0u4vx8epyKKd999l5gXiyX9ft+G1zq+SjI3UyyXvJhMyJqc9vcnLpz7Z8xmO5Ew9PdWvv+3b0SvfhMJutO+ktHxT5IAEnQnSRMdCxF4AAT4pPJgkIjt70uEGo25227M5g7TT1biKa1Zpox5p6auys5NfwwuV+9BVAyeNBJezCwDkcn8nKQlWjXRpyeb+cKl3OFhgBrStNlkuW5zu38Jf/IFLiQ31hWyRyyWCchkyDSl0ApIzJePR54pR9MTUkxQ8076f62y+96GJ6fz48CCZbnhqVyT5hhZiBVULN12Nyr1C8VU5ly7WpOolOp97/T02/LzvlXMYGje67X30srLP30zeoUTdGLUtuReKaLP3W8CSNDdb+LofIjAKRE4yre6Jsgsy6m95WWJqsuq7TrDV5Op1Fei+UzbPTX1c+/FxTWp2VwEnW5MHvAsDqEQGVmNiXLJkMyvt8yVC4Vn86WinaGwVfOs99fW6emISKUqYBYLN25sbF+8sA+FyOB770lr9bp4yjF5vphKfyuWzbtFWu27pmnPFevc+YTEruO8WCM/du3OP2SKoYowHN2RqOVyk5CFJ4uF4h+Vm/W6yeP5G9+lpZjQpi+DQlH7LIL2uysvv/JW9Mo3kKAb26/LWG4MCbqxNCvaFCLAN/DF669fUZXJjkOgVJ5vlgqW1E5UKMSJzpzXn1RNB1KgUe7CDW0We2H0PVlHuXY3RJlBxgBKxdSA7fszsbiuli31zQZ93jO3kJP4Jg5BQkRBra6Pg7fyk65z9me3JYedtBGXi+Z6zeZ0LpmQDjudptVgK1r8voLE4QmDhEmATtccBxbsu+8SyXBB0RGDQ0iJ57vV6kQul2NYFmqBxdmCbnEhBSrZDshkhU/b70vLP3j1zdiVr1fIKvLQoZvpyBBAgm5kTIUWigjcGwGWZYlKJCKt7e6Km42G2ihWOZvJrPUwk5lWKDUy+5QnKHboX5H94z8Wz+Jczc+6a95zk0wKU3t7kkKiINdIJFZ8MHAn0snJJktbTU5bye6c+FBl0LyHecar7cvvsuJZZDKi8EcfyYbDoVoplptbxZopVczN9hjaYnI4k+ZJz7s6t30Z02rrn5X1WXw/J+xALJaEo1klI2C1Ekxgq+WL1nytMiWUSkn//Oz7Gq/zbcxuL/+h9b+0+v1X34y8/fUSVRVjOAEcRobrqfP/1hxjwPU5ZoCP/mJnkQBa08NKAAm6h9XyaN8PJQH+YQcGUTa6La4AYxeJhTPlcuVCJZsR2YyWoiMw/aHEKP8IXn+9OhbijqsKfeYZYSPblsRqeT0mwjyDbneuVi57BQOmb7c6N11zvl/BwkIEAMZ61Bg/cm05I4zvvSusDDALKRR62t32bK2Qd4sERNVls96yTk3eAokkDV7vOIRkMQgGSahUhLGDtLRJ0BMESS1VKhVf7jApWXB6Yu6ZqSvgu7ANRvgfJrD8p5Xvv3I1+vY3ymRNjAlwABYDLhmTE3QCBgBjWWAwjMvm4+UdeiECZ4EAEnRnwQpoDYjAAyDAVYzGo1FpMhjRMDSrclmt51OpxIVqqz4wOMy/8F66FJG79SWQm6vj0AKFFzQbG6LljQ1FPpFQ6xUaqwDwS+ViyS2TSkKT52auaTwzGXCZShiGjXULFM5rW7gWFIV2byvLxazCbdRd6ne7jzWadZFIJl73zgY+Uk9Ox8Bm47xYI98ChQvHx65dE9KVviKViCq7tYZm2u54tpQrTGda5frE9NTrri/MR4VufQZA0/jPt//yp1fi73yjTHGCjqvDOPLJcS45gsEBY7jSDBYYJOgewJ0LnfIPEUCCDl0biAAiAOxrrwmyINPEk2Gnym5Z7HW72nw8KZWSwr7XORHWeT234HwgPi6NizmTJ157TVxsDWwYzs7KROKJUjYv71QaYrPekPV5fR+Dz7yCud3dh+Hy2PnRj7R9mnaSQqEPY1lrsVCQDVo91mK2p/zTMyvgMuyNU1EJJ+5zP3ndUe4OPKxEME33+8pcNi+lpWTF90eX3vqAif6vr4Z+9uW8sCI6EnQscMl4nIsOZ48EHXAjZlHI9WH4eozMHpGgGxlToYUiAqdPgPdi7e+r99Z3tb1hz60ZEr5upeJM5BI9iU6RtM961i0e6xbmuTAWI8eOKiULkkx4XZMtZAxygdhP0kNnqVBUt/vdjM5hPZxamluD2VluCsdYR9d424dC0sjqqqpc75jUUnGA7gx96VyW6jCDjHnCvTt1cWlTNDExFk2rjyewkM3rG6rI7oYaIykPLqVmNbPu6+/Ut/6X1w7feConrApBwDnoWKC53zEM+P8Y7ncW8NP/SqIzIAJ3TQAJurtGhd6ICDw8BPiHXaEghfW4JhSPWBvtokqgFFoq+aKfbnYwjVR5zTO1+LH8ucucsONyzzifxUi/uDAk3NxVpg9julI1bydFAkO/1+daf2iVBLU9OTX93xULU3Hwern9jvU8WZZlydatoLaUilpzpYJeIBCYsAE91SqWdfhwuOHzOd/Szc3FIBAYjoPtuQuX3c7L8tUDI2MQ19+pbP/gv0fe+kpWWBHRJHeBs9DHuBAr56HDeOcczv0a6SseLX7cCCBBN24WRftBBE6QwLEXg29cm9i6pTrci/h0UvUFgsE1+Wy23cMgb3Xaw87zC3HhNJdvlWhg2Ez/BJdw3w91p0q2kctJD9eDrma96ndq9VP1aoPcy8ZrerczNhEIbBqnXDXQWLiebp1x9N4d214AmQyVDwbl2XjaxXaHASlB2HvtuiBTqxQxleJg9sKFpPGcvwJibRnDsM59N9gJnvB4z/DXt37892+Fr361SFVEQwpggLHQ5XPmMBCwGOAM553jvHTohQicHQJI0J0dW6CVIAJnngDnuYGPN4yJ0I45my9pxQqJfkAP1e1qXSoiRX2XxxnVurzbMO8Pj4MXi3/AB4PSfrpoj+7um4t4X6/Q6HTVQklCMIzYZjQlzZ6JECEVrkAg0BpHYXfnouSF7nJEXooFzblM0tIWCY1CsVjTqlSl9KAnshhNMfdcYBsMhl3MZGqd+Yv5Exb4X1d+/Pdvha58rUJWRCxxVBDR/x1BxyfQIUU3ymYeu7UjQTd2JkUbQgTuDwGuSraQz2uSexEj3R9MqqQy72A40JQbtQ4mEoZcAX/E8kjgAGTGEx2cfn929/8/y/H8VHk4GDbEwxGrUamYFmK4rVqri2mWjhpttqhiwruphkAGu4ANHtQ678d5uXy7xs1dVSUTNabjMYuEEM5KCEzd6PWwNj1IeQNTIaPVug2BQG4URe7/ufLDv3s79vbXqkRFjHNxVZaFIcYCeyfketyUjpvNgl6IwFkhgATdWbEEWgciMKIEeM9NJCJvhOLmw3jMXut29JRMrB902/Z+vT40yBS3A5cvvwWBQG+s8u2Wd/SxYNCRzmZsSqlcKqCE7lq2IJWJhftqjeKK5ckLeS7fbuz72x0cCLvZmjF7EDTna00zKSa1uACfrxWLAwVJbi4unfsV2GwF8Hq5fLuRmK37f6z88PWr8avP1oiqmOQccQzL59HdKYr4TfM5JOhG9K41nstGgm487Yp2hQjcdwJ3qgYhFBKtLy+bSunEjIjBJtVSqSxXKuWHBFX3TM/E3DP+KHg8XKXkSDzcPwkkXxmaBAr2diXbO8tT3U7zvEGjMhZr5XKuWuyq7aace2E6ZDDYDsHl4saNjXzxyB/iwbPIZITFjZAyFFy7gAHj0yvVunKtVs43Gm3L9FTMPT2/q5z1JjEM48T9mX39x7UfvfpG7MrXq+SRoONy5rgqV65tCQY4sFxzYdS25Mza72FdGBJ0D6vl0b4RgVMmwN6+TbaGVU0iGPdUarUpsUrjwHAQ1YrVohgEqwvT8xnKb03BxMRYzFXlPZXxmrK9vuzeDe07GTE5SYpF2m6j1WOHvT273hq2+nwpeGSWmyU61v3tjtrBJFX18JZndWPNJtRpfVKFQtOv1wudYnlvyuPNSCYDKYl4ugQBGJy1sOx/Wf3R3/4idvWbZbIi4UKu3GQILuTKJc3d6UPHCToUcj3lmwg6/GcigATdZ8KF3owIIAKflQDLvohD5X+S1/YL3sjBga9daRhNElWHHQ6H6XxhoNRqmpNzczHJk0shDMPGY54o1wIlFrNFV4OTmWTKpSIJoUhAMblajR6SVMvp8WSMfk9UKHZkMPtoV4Z+2vXAe25ju86dmxuBTqlqkwKGUwIxU2x3+qwA63lmfDmRSReUBgKc0D0TXtvvLf/kb34Re+tbnKCD46IIrtKV88+RDA44PweMy6lDo78+zf7o5/ePABJ09481OhMi8FAT4L02kBNDaqhu7UY0++tBfaPZtGn1ei2JCSy1QinrtFk3DRd8N0EsboPXy3luRjpEyfe2S9YVkIpoI+s7xsNc1iJWqzUipVTbb3QIkmb3bU7TLf35mRTYbFy7F+aseatO6qLlWYTDGshW1Hur27pqp2HCJSKDWKW0lnPFhkou39G7XWvmqScKYIMHyuKl5R/+zS8Or36rdCzouAcl13iQE3TCIQ44N/qL70vHj3lFL0TgTBBAgu5MmAEtAhF4uAj8Jt8uEhEnry/rs7H0lzAaXFabFQ+XcweYmKq45v0RpcORkbpcXJXsyDfy5QVNLifMrYelwfX1aWzQv6CWK1QYsKVyr5nV2QxZx7wvqTC58qDRNEddzH7SFf3bLLY3V5YwGi7o1Cppu9nKdAadotXlSNinvAmR2VwAvb59v1l8d/WHP/l57K1vl8iqBBNwO+FGfx1NiaDoIw8dJ+YYHIVdH64719neLRJ0Z9s+aHWIwENBgH/A31g3Jrb2Zrcje06D226hZBQ0qvWMFhMFnXOBnNAymYMJNSd0zkRY7vMYhhe0H4fkif2gL5GITg2FYFPqNFKGHlSBhphJpYmZp+fyMOsZ+3w7Xi5FcsbQe7+ejh2GJmRKmV2pUgmAYcsszUR0GmPM4JpIw5Kver+E/X9e/eFP3oq+9e0yWeVz6DhBN+SbznGNhe/McsV4QYeCrp/nm4A+e5IEkKA7SZroWIgAIvC5CXCh2eqNGwu765tf6NVaaodK3ejhhDBPD8sqvXrbrFVu6y9fHpsmvpyY7X70kS0aCi2WMgWnjBJRcpmSbdI02wM6bLLaNxzPfil2v71Un9uQ93CAo/FrNyeC27vznVrDIRSQmEgkYdvDQR0oKqqz6/ctzzyTxbDT7fPHeejeirz17QpZlQiwo1muAwwDmu9Dx7nm+IJXPo8OvRCBs0IACbqzYgm0DkQAEfgNAd6DVSzKoDnUVpdX1es7W18YSmVujV7ZrSQzOxQNCbvDkXJOzBfhcT8Xkht9r932NgWURtk/PNSHdra9hXr9gkSlVIqE0lQhHt00KXXZwBceScFj85ynaqTHq33apc6yrBBiMXVzL6oNb+/PdtlhQKiUi1lgk81qPayWihOzizNJePTR2mnY/rurP/rJm5Er366QZd5DdyTouHw5HATM0SxXzmGH8uc+zZLo5/eTABJ095M2OhcigAh8ZgLH+XYSCAbN2x9//EgiknAZDHqZWCyuVlvNGE6J9jyz/oJuaqoBej03V3UMxB1LAZHUp0N7gdhuaK7XaOnsOh03Dj6Z6tZCZr8z6JudbYHLxXkqx30qhRB2Y+aDrdXZ1GHcL2AxrVYh6zMYHa7WO0GDw5zVL0001RNLHIsTybX87vKPfvJm7Oq3j4oiuMckc9SHDnCgGAwEDF+9AgwSdZ/5+4w+cHoEkKA7PbboyIgAInAKBLiwXPOX157YPdh/rNlqqmVqdVoikuWYzrCgJoiC1mGtiByGCni93AN+9MXdu+8SXUpprUZif3SYSgRooYDWWvRbg1a3SjcH+Smbqyqcn62Cx1h5CMQd0fvwticR2n+iWK1M4BRVl8mlSXZAF4UMm9db9HXl5GQdvF7Oc3fPXsz/fPtH/+2tw7f/tEiVJcAXRRwJuqO2JUeCjpsagQTdKXzB0SHvmQASdPeMDn0QEUAEHiQBls3L+tmOM7my687uhfV4ZyAzqdQESMRsi+5nhVLhnt5mjCmfeIJ7uI90+xOOM59fVijoOvmUJ7S65SpEk2q9VE2Z9QY2zwxoDIOg2zt5sC1k0hcuXBhvr90BKwRh3lZOJr2xjS19O5+T6BRSSqnX4C1c0GJx9sBot28pH3usfC/X6HdXfvLTN6JXvlmiyvwsV+5ByQk6TsQRXLUrdzUd1Uj8ZgrYvZwHfQYROEkCSNCdJE10LEQAEXggBNgsK4XDDUNmN2yNhg8ex0TkpMKkKw0wer1bre56TRNZ3aS1CpFID3vhhdH32rEsBcWibrB2YNxeWXaWytXnjBNOTKHWHsT39j+yanUZ99xCHjSCFgQCZ24Sw0ldJEdNi2NC6Ak0xZ0N82Fwx99hmSW5VosJpaLbhd3DXZfTWrN/+ckiTEzcdUj2e8s/efWN6JWvl6iKGBNwAVduUsSRV46vcqXvjP5CRREnZUt0nM9PAAm6z88QHQERQATOCIHjfDtp/oObnujW+lI5l/NpxDKh1mBM9ATsdgdjYr7znoIi8GgHXn+9PybijmiGc5rmzmYgsr7zRKdeN3snvZ02DhttrL9nsCkTUrexqfF22hj29InkmJ0Rc/8Py+BtHwSykL+lKcZCc6Vk6nGCZtRGs6nGiIXB0qC145yyZYyehRYYjd1PCsf/xcrfvPZG+K3nSmRFzBIANHZUFHGnbQnXWJj3zaG2JWfxUnho14QE3UNrerRxRGD8CbDb21R2O/xooZD/WrFVV1Fq+aHGYIgIGKYgZamE1WHMwdJSYxxCsnesyQZj5uSNm/927zDkFSokVb3DuAMEVqS6vahepc/IDIYqNuYhWV5u3b5NNnIddykR+ephLukn5NKK1mHexwlBge4O49PWQAoyu/XfJ+r/y+0fvfZ27MpzZaIq5hoL0xjwkyL4KtffhFy50V+oD93430VGZ4dI0I2OrdBKEQFE4B4I8J6bWk3VzmQmkqGQN7kb8WL9odWqM1RkSvVmplZYk+qVhSnHt+rYhfGoGOXHrJVK5mYs5AveXrZXsvlzNrWBVWo1O9Vme5UWExnToqlqnH+Gqwoe+fzCT7os+NzDdNpc2QvP72yu+ju1mt+qNTdUGt1WtJhfBoWo/OhXvlIBs5ljwcdQ/8PK9195J/arb9QFNTFxPNrrTtvHJe1BAAAgAElEQVQS7M4AV36WK/cIRWHXe/haoo+cAgEk6E4BKjokIoAInE0CLMsKIJfTduP56Wxwf+EwduhhCbxv9jh3ht3+ZiObKcyev9iW+R6rgwv64yB2+D2H4lO1nd0v7G1v+uu9tlht1acohXSj12jFLVJzzWKfqsIg04HLl+kxniWLQyymgG7X09iLzK9u7iz1MRbT2MxpjVq+nNuLhV0LUzXjxETtpfb7P/pF5K1vVIiamMIAMAY78tDhGLBAAMv3oWOPGwsjQXc2v+0P36qQoHv4bI52jAg89AR+M0s2VpXk9tds8d3oY7VcbkmjUlG2CXe8ISHfGw7oXf8js1WoVIbjUFhwND8VhDBICreu/erRw3D4MYlQ4nbYXU2hXPlel4VVsUybs/otbbDZODE78sUjf+hC51kUi+JiIiHPbO0spvYjf6KQic0Ki+FAvuD6uw+Y6Hd+GvnFM0WqIhLgXFUrxg2HAAbHgcZwXtDhwAI/FQy9EIEzQgAJujNiCLQMRAAReLAE2OvXxeVMdSESjX4rXS1ZjE7rtt3jDTIiMks2GjGjz1cHl6s3Th6s9rsf2TbXl58tVatflCuVDYvTuSbT6iO4QHCIE3RG0+m0safHupACh40N8fpaXGUjBl965Rf/8OdT33z6p2k3+2evJq8+mqfKQhI7alNy1Ej4jqDDkKB7sF9XdPbfQwAJOnRZIAKIACLwWwTYgwNhq9ebSu8dnIscHEyyvaEzMOmPS0y2D8Ph8O0Jr7mlf+9yG3txPHLP+Hy7RMKd39mfi+3sTnYqNa9eo2W0dutKn6JupKuFuJyiujMvvHDPjXrP2gXGFUx8nM+LiUJB5dCavry7tTWXz2TkrFb8UeBffOX6LTb+v70a/tlXCkRJTMHxZAgW4z10XGEEw7noOKF31jaG1vNQE0CC7qE2P9o8IoAIfEJYDodsVjtM56cia1t/FAzuBsQq9XD2/PmtfLX1t4J0qVi+YO9dvnyZGZNcO06fiGFry3m4fXA+sn9wvssMtAa7Na436n8d34wvP+HRteD5548KPo8LCEbhCjoOsWPB118nEvW6zO5yzVSy+a+FNzcdw26vv3Th4nJgbu5DciGwxU3b+K/Lf/XKzw/f+kaRqooFGNedhGsszOHBgffNsUdNhpGiGwXrPzxrRILu4bE12ikigAjcIwGWZUkoFISlcMK+eXPtf64k0wG3zfqO3ev6mUClyg5UwtJ2Pt+9/PTTXIeLkc+S5712AMLSyoorsrr+p6VE+isES2cnHO6f6ycmljGtqZKVsDWv18vl2p3Z/fJCbhmImGBNytR7+moiPhsJ7//bQqmgdXon/3nh4oWfWi9dKgEA13z5Nz36Xrr+F69eTb3z9aKwJgYC46dEDI9HQ3Cjv3AGA5avch0DY9/jdwJ97OwRQILu7NkErQgRQATOOAE2kn8yv3L76b2t7ckBMxAYJpwrRo/jIwFJbvwqHm89//zznNfuzAqdz4KXF3exrKN7GHkyvr13Lp3PmgmVomTxed+1uOy3RPl8Gt57j8FefPHMtD/hhFwwGCSVQ8rQzOSXttfXzhVTCZdBryxeuLC0ZpsLXMNstuQf4vCXH//V628evv1sgaqIGQKDAQ7Qx1nAWQyENA4Cmqt4ZYFBgu6zXErovadMAAm6UwaMDo8IIALjS4Ct17UQjV6ObO0+nojEVMBiGc+UZ1vn994Qzc8nufDdOO2eZVlROxicLkUPvxQPR6fKxRJtMZoiU3Mzq9LZqY8wrbb+oPfLJhLi9G5ian9v+6m9/d0JUi6SLVy4EF04d+5XhNO5imFY59PW+Bc3f/z3V6JXvlYQVkQMAb8RdFzeHDU8yqnjGpggD92nkUQ/v58EkKC7n7TRuRABRGCsCHCp8cCyWD2ZVIm6jJmNJxz7W5tzsUx2TmXQs5Ozcx+bPBNXoWKLjVHTYiyzvCxW63TGQalmK+6HXOFQ+Fx/OHBO+HyHU48s/RNMuq//dgjztI3OZrPSYio/ldrbfyqyszdTrZSL07NTH0/OzyQJj7WoZIU5+Iu/6NytF/H/Xvmbv/9F+M2vlciKiOVCrhgLfa4HHYYBwQDgDMsLulHPoeOyAjk/Mj/vggsh36ny4KZhcEbjI+9HL5arAcK4ubZHb8KPf8ZwzVswBgQsw+caci9O8FLM0XH7Agz6x4c5mp7G8ufkPs+1g+H6WnNC5KiK+OhcXEsY/n930hRZ/m/4NfKHOFrR0c/vTGADABo/murBvYNrAM2tA+cbznDHP3Igc0UtGPfB39obf5DRz5Q4anLN246zCQvEkAULGGJ/Ov3cf/rS5BMvmzBT67N8F1HRz2ehhd6LCCACY0HgTtI9XAM80/w51QCQYH16MX4Q+Vd0rxew6owfOTy+f5T7FvcBk9YwN9Yd9Y2zL76Iw3e+g4XefJPg8u0GlYp60Og+lU2k/g3B4vjSIxf/g/Li0g5I8AaoVNx4tRPra8eHgctlWbfR0G7dvLkU2jv4VrlSMitVqvcDs7P/IBeJov1ms7sNQD8fDLJ3K+Tu2OSl5b/+uzdjV79WIrnRXwL+Wc8VRTA4J0a4h/+RrBnlOtcjMcc9+vmqD2AwGvp8tiD3NwIgGMFx/z0cMJzbew8YoH+TS0jQFN+PbygQgJDEgek2gWRpEAowIDsDUHZYEAhIyAsBGmICgJuhxjDAOa0FAEAMKCBpAnDurHgfugIchjgJBM55QIfAsjQA1wOQJQADkm/sPMRo/u9JTkvjLNBcGJxmgaJxXsx1CAbaNA1isQywPgZiWgD4oAcM3geWoIEGBlicAAKEwAxxYBgWBAQBwHL7PhJ+o/xCgm6UrYfWjgggAmeSACfwlv/yL4m+QCD3G13+aj7zaCwenxziJGaenNh3zgSuK2zTQUyLPfAQ5UkA5AXtv//3WGZpSQSUzCHqDZ5KRqJTqWxapjFbGvOPnlsR+XzXQamMfZ6KYH7qRaGgD69ungvtbD+STWf0Iqmk5p6Y2BerFDdvLC/H/zwQ6MHnzGF8aeUHr78Ru/psgaqKCSB5bw/XqoQTdIAzvLDhPUwj7qI78m5hvDjiPFgD3pOFA/5bgk7A9+HrAjlsA8kOj/rvMQAkTQFDUlBhaWCEwmMv3RCEGAM2SgwzuAwwBoebgzrEuLA1g3O6EXB8AED3gegRoGSEoIEeiAkaqiQBWRaDHieyOI3JvRnDgOXcdrQAhvz/sUAIsCPvH8vCEOe1KFA0QGvQAVZJQh9YGPQBRAwJciABuh0gBAPASIAeJ/r4f1aIQIBRx465IfDprmPgjkKC7iTuZugYiAAigAj8HgLHIVlB8Z//WdxWq+1kv38uE4svluIZuUogyrt8vm19YPImzPvjJ+nBepDGYF97TQDiCeF+IyNRWbW+dq1y6XAvONeuVnuzXu+meXFxnaCodQgEWndbOMJGK6p8YncmcnAQ2AvvOwmBQO5wOmNao/7DWqcTAoDOowB97IUXTsQL+L2Vl1/7RezqcwWqdiToGC5wdzy7dYwE3XHkEgR8xPE47IlzHjEBCLiKD7oPAmiDFvpgZxhwEgSYCAIoTsQNhtAmSdjp9CAFACWcgD7GgoDpwbxCCX8s0XEqDv6+VoA1AoM+KwIKIwHDaaDpDghpADtGwFMSCXjFQtijh/B+uw3JHudJIwHj+/wde0IxAdAsA1w1Ci+iaRZomvt2kSDACRBwIXGmA5gUgyEzhH67D3JKBATNhX4ZoPoDLvYKTRyHloCAPiECTECAiKFBQA/5UCUfhX2QX5wTODcSdCcAER0CEUAEEIFPI8C++y4BBoMoms1qyfbASNS6jlIy9Ui91XSRMult/fTk37m+8cfRTzvOqPyc99oFg2Q1n5fUadoi7PdN/Wzp/F5o/zLIRDXX5MT3pe7Jm5YLF9p/aE+cR+5Xf/23T2disW+zg4HGbNQtWx3uNUwI2T5B5Oa12gosLQ3vVhjeLbuXVn/w6hvRK1/nBR0nQjhBx/Wew7kHPyftOGEx+h66o9KOoyIPAd+KBQOaDzFjfP6VcNAEFVOHabkUAiI5WCkCFJxXbNgDlh7AkCKhDADBWgO2OjQUWAaYY0H3dbEScJqGV2slWBWQvKDDWAHQBDd1ow8EMGClGfgTkRRmhGLYHPbhV70eJFluGgcJMGSAoGk+PHs8aw1YLmqLYzBkARjuD5gQBJwdhh3AYQA0DIDBhiAQCECM4SBodsGnN4BWIIBSpQ6xfg+qlBDaYjEfwqUGfSAYmt833zT6bi+QM/o+JOjOqGHQshABRGA8CfD5X8EgUdjOU81BWYtLJTO9VvNiMZ6xd+vNstVsWfNfurAFEzMFGEAVzNA5acFyv8nyYtblIjI3bshStZrJYrV/sZTPzmejCaFWpQ66/L73NTP+NMiMPRhUycTmrnl9fX0xXSpMK3V6Vm8xbwHQ68Mmm3xm4ekGULnhaQi5O1w4Qffz2JWvl8jfEXR877lxEXScS4qTSzgfQuWKPbiQ8oD7K5YF0YAGS7cJ56AHSwYjaMQqKLWbEB82oEX3QYoRYKIomJKLoNBqw43WELabXWgyDEyp5PCMWAgiloa/z2Vgj6CAwcQwpDFoURh0hVxNAgOqQR/mhyzvqYvhOKzjONRJiktRBLzTBRnDgJjLvRty3HG+dQyXa9cjSRiQFAwxHKj+EOTdDkhZBliaAZrAoEWyIO0PwdWi4SmXB4wiEsKZNKw2q5CgSKiIpNAXCIBkaMAZBoa4AGhc8P8VhdzvL8gJnQ8JuhMCiQ6DCCACiMBnJcCLu2RSGH1/RVGqFlVqUmzF+sxUoZh3dQgGt/m9Ue/5+VvgdgcxDGt+1uOfxffzeXBra/LV5WUlDDGVW6md2Nve/uNGu2nERVQ7k88qNGp92DbhvlXHYK/cHeYtlona0vNf5ir06Pshbl9a/f6rP4+9/XsFHad+OA/d0dSIUU684rxzXPmp4FjQcV4qBgY4tzcGpEMGAt02PEfh4FOqoMCQcLtUhHW2CTUBDnKaABdDw5+oKNDL5LA1IOB6tgjpAQMerQq+JBGAnOnBe4USFCRyEIvkMKABssMupOke1AUsiHEM5nEC7DgBURZgk2GgDgyI6CGoaRZslAi0QjHvhesO+lDptiFDDyBH4tAjKBBiJGiGNLgJAvQkBaSAgmKvC6F2BTQCAp4gZTAvkYGc7kG+24RtAQM7LAb7AwaqmABIzhvJFVuwXCUzN9btLH5j7n5NSNDdPSv0TkQAEUAETo0A+yKLwzM3hOH1kLxJM3pMTkwPOt2FermkUIqkOd/0ZETmm1mBrjWGzWAjP1eVZVkxbEVmErdvX1hduXUeBJhEo1PVGtW6US2S1f2T/h11YPoW2HTbYDKV72eO4ffWXn7lZ9Gr3/h9HrrxEXRc6JP7hYGAxYCbgMFVevKVpMCClGXh/KAL/1pKgVJAwMedIXxQq0NYSkJHJAKiw4C11YSvSlg4b7FADZPAjcM0BDs9cOo18CdyArTdJqSHLHQoCchIEeCYALLdHmzXarAzHAJLUfCUQg7TFAXb/T6832pDvd8CCymAaakcvJQYpAIcGAELzHAAjXYLtnstuM0OYTAUgBeXw5RQCJNiEhS8l00EWXoAm+0K4EwfnlBqwDYcgmLYhRYOEJNIYI3G4EatA3GaAZbk3ZGca3LExfnRbQkJulO7PaMDIwKIACJwbwQ4L1b12jV5slIx492hWdTtGWvV+nylUfeYLJbtwMzky9hjj3G56CP5Wv7nf/6jg+Dun7XLNYnbZNyUiyS7ND3MiWXCJssKlAaK0rRa3clYLjcHYmFfY9D/o2nGf/2T8u1OEsR/Wnn5lTcOr36jTNbEAi7x/jiHjiuLvBNyHX0PHefuZIDGuDw1HEiuPQiXA8dnl7EgAxweoXvwbxRcCJSBN9tDeK/ZgoxMBgORDIgeA5ZOE57GenDJpAchLobVZA5utbpg0ang60oK9N0mlHAKsp3B/8PeeUBHdpZ3/7ltZu70rhnVUe/S7mqLd73uYDC4UdYYiElIAgQS+BISToBQTNqXDxNIYjsFbDC2MWADAdddr+1dl+2SdtX7aDQaTdH03m75zntHcosDWyStyns5Pvh4b3t/zzsz/30q0IUCWDUakMtUMJ3IwGvZHERJgOvULHTJaBgscnAklYViPg2dGha6tQYw5gWIJ8KQIQpgVilBTdMwInDwfC4NhVQR9svMsMNiBYbPQjQeg1gRgLJZwScTweWcgA6WhTatGkwCB4vZNIxRChghZTCYJ8FPUiDIaRBQ/zyUQ7jce28lN9Ia3wsLujUGjh+HCWACmMD5EJCKCo4epaChgVl46YzSnwhaRIpo0qjkrZFFb2Uyno7XNzUN12/bdg40GhdRW7tue9uJoqiNnup3nOk/tX1ofLilur6e1+oN/rgnOKJVamcbmmsiDTfdhCY4oGZgFIyOygZfPK5PFouVrFnfnY4m6gvRmGjVGty1rY3DakfdJLTWhFZrEsf3+n7ws2fdh2+Nvk3QofYWSNAJIg8EgcKVGztGJ6CKU6nAA4AWUU84EQShKOXTmYCGXWIR7tDLIScU4dc5Do4nc5BQaEGQawByHNjzGdgpJOFKmxlMpALGgxF4MZaE8jIL3KahQZ1Pw6vJDEzkC0BzeWgxGKBTbZBCr8/H0uABHq5T09CtIKG/IMDLyRxoOQ6u1KigWs5CMpIAVzgAaYqHSrUamvUmWKBl8EIqDZApwHu0VjCoWBgrpOFswAtJmgRKqwGBpoCLRqCcz8PuinKw0zRMBRfh1XwR3KweooQGcqQcOJIHkUTrLzU73ugHFnQb3YL4/TEBTGBLEJAEnsejGH3pJUs6GXUYdaYunuNaFwJhnpDLTtW3Nc9XtWzzQLUVjRy7rCFZ6V1DoC74JitOnDhpd7qmmtQaZUelo9rrnpvvE+TEQk17U1Bf2Rxra2sr/m95caIo0tPPPWfwTS7YLSplg1JGdwZDgbJ4OuU12MyDjV1d0+rmZi/o9YlL6W/39g1077kf/uwp16FbI3TsLR66zSboShW7pZEOKBwqBe1EDmQcgJWnYKdYhNv1MsgDD8/kODiZykFSoQFBpgLIC1CWS8NeSMOV5VbQEHI4t+CDVzJ5sFvMcLuaATmXg1/E4zAAAjACB51KFvYrlKAFBl5MZGGW4+BaDQnbWAp6CwIcjWehQhTheo0a7AolJDkR/HwB4pQIGqltigIiMiW8HE0CGU/CrSYz8HIaDuWzcCwWgrRSBqRMDgpeAEUiDeXFDFxTXw+VlAzGQgF4Np+GOYUGeF4DNMkCLxZBRNP5pJ53G/9rBAu6jW9DvAJMABPYYgRE8QidOcZYgz6fI5HnHAqFXJsPJ0wJ/6KhylYxU1VV/xTctMe7kiLnfBAjIRc8OqqKhib3jA2P7Yqkkqrqxnofa9Qmk9FopNzhmOlsanJBbW3+Qtp+SQLx1CmNzxuqiGUjtQJBl0OxaIoHo1pSINMVFeV9Vbu7TxCNjSvSqHkreOiWx36VptdJoxekxr0o5KrgRLDmCdguFOGDZo1U9fpaJgevJRPgYeWQkcuBKhBQlU7C+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/fqfvWr+IWOv7oQsKgtSV8yWe6Znu5ZdHtbaitrtFqdNhLOpae0Gv1U8+6miLm1JwYA+UsRmaJ4Nwm+TysyMa/OO+21F+LZBkaA5lwyZQlFwklKzTrrOltOVzY0TF1KCPp7fd//+XPuF25BOXSoDx25lEO3mTx00sRPNM9ULAk6aSADjfLqeJAXRTDnAdq5Itxs1IKZoWE2V4RTsSAMkTmI0wBKkEEtV4TbNSxUaLQwIVJwbN4PfoGGWr0GblIRoBTy8GwsDUMFXprm0KXXw24tCwzPw6vRHHjy4pKgU0AfB/BiPAlWsgDX6BVgAwIS8QzMpzMQRKPHaORFFCGk0sCYQEI5z8MdBj1qQQzHchz0JhMQRMO95Apg5WqQxTNgz+Tghtp6qBUEGAt54TcQgymNCnKEBkhggeBFqamyiKbSSYJuY8ddsaC7kG8tfC4mgAlgAuuUgDgyIgPaoI31nqocn5o2ExqFTqlT2QNul05J09mO1qYxbXPbBHR2+gAgdyntP6TWI36/cdE50TA6ONbsdnltrEZbsNrKgq7pyYBRrUns3nVFoGxnRxiMRjQRYkUmOLwZvdjby4DFog4NT1ncE5NlsUJarzUZDYVCwZIKhGQVZbaFpq6OCaapzgVWa5ggCJTtf17H/YM/evypmYM3h5jYphV0CAQaaYYaC0tTMKR59UjmoaHuBGgKItQU8rBPyUCXVg9qoGE+HoRRLgRJ4EAnV0ClnIU2JQqNCvBargBDsSSk8xx0GnXwbh0FRi4PszkBFjI8UEUCKnRGMKkZ8GfT8GosC3GRgutVDHQrGOjnCXghkQE55GGvnpWaDTPRFPjDYUANGUWaAIqVgVujhpOiAOocB7examhQqSFW5GAyGIQYSYJgNEOaVYPH6wUqmYIb6huhi6cgmojACTENoywNUwIDcVEOaHYYAxQQFC+NPsOC7q0fj00QhT6vzzs+CRPABDCBdU1AHBlRDxw7VuN3Ou01lZV1MpmsbjEeT1JK5VhdZ6fHVF/vg/Ly4JLX7He6JqSeeQDqhHOsbLqvt2reOddIAtWg15my8VhyIpXKzTZ2d3l66sp9xM6dxbWGgwSey+k0zc96qgmBq7dbbG2JZIIJZrPe6saG8ZbdOxZAq10AvT7+u8Ts/QM/fPwp56FNL+gkMUegn+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+MJhMKjcngtjc29pepVDPEbxvBNTWlHT830THrcu6IZ5IGrUmdpmk6nkukE1adeaapu23adMUVK5K/dh7L+Z2niEeOqH3+cMtCMOQQ5TIjq5RT6XhST/LFTEt9Y79m946zhNX6vzZqvhfNcp17/ubQJg65lnLnkJgjAU2qRSFH5KXiCFTxSYCMJ4DlONAIRaikSKilaCiTMcDK0cgtVOTKQxoICGSz4MkVwS0A8AoZKDgeqpUKqFfIgC1koVjMgYKRg5ZkQQAaPFwBZjJxiBYyYCYEeK9WBS0KFvryJDyfE8DHFUBNclAvV0CTnAUlCrdSaJYrAWlOABcnwHAxDxxXBFuxCHVyBhysHFQMDXmaAW++CM5cATzZFGQJAaqUathFKqR3jzMEzBRyMJBMQ4SSAZByQH9PQTl0qEBkox9Y0G10C+L3xwQwAUzgPAiIoigDX1Lree2IPux113MENMl0OmskmxRz+dx8mck6YqupmbJddRUazymgitrZ4eHq8cGR1mgsXm00m41KhVKMxpNuUimfatveMVff2hoFiwWFVNeda0PyKAYCbDYQMEz095sziXSLWcG2kAQhm/Z6QzK7bb6pu+Nc5Z49c2+vCr6/9wePP+0+fHNYhvrQof5spVmuUh869I/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/VxsNuzP+774c9+5Tp0S1AWY4FCcqc0Hx7pN1Q8IP2rJHY2uBAQSckbR0nL4KVGw0gooaPUaJeQBtcTAg8Mz4Fc4KWWJsiZhcRQkaEhRwJwNAk8kn6CADKRBJoTQIGqGAQBilQReFqQmhajP0cdQnQEBc1yFjpVaqhmZMAXizCYTEFvLgc+aRYrAbxQBJkggkwggOEJQMUpPE8AUDJAPXmQ8BQYAclEYPOcNJNVmnwhTZZgoEgSUCAAGFEEbYEDqliEIgqr0gxw6CqKAo5AIeeSNN8MBxZ0m8GKeA2YACaACVwkATSCK33mxL7w8PCN7qHhNjpXDCoYNhgv5soZkxHsXR2v1u698gjkcm6isTF/kY9ZV5ehAhLnjHu31+3eoRCocg0r84dTyVjeQAerWpoGTtGz9/3KefA9AUVMISJdIlWCSq4cKecMSR5SRL6tzXAsy5mSk3U58PhWiSMCKaKMuzdatglS/l3JY4l0VpFEs1AJoHlSGiMm45DcFaFI8ZCnkLCTrgBVkQMrR0IrrYJGpR4UNCNNcXCm4zDP5++vddwAACAASURBVCEiJyEtI6EovQCaYEECwwHQAsrtQ2KaQLUMUKRE4Er/QaqgXbaFJL4lIbokvCVxWnp/6c+k/y61Et7ws1vfvvuwoNsMn0e8BkwAE8AELpCAOOBXxTxjjTPTM20FLq+RM7yQ9HoZSKWyDElmQaXSaG02BcFqmXyRF41y5azDUT8K9t2bZZYsAYGAEjzxqrHe41W+aFAvd9i05u1NZ07lJ/7pl9PPXhdkogqgS245QlJ0SLSgjLOlCPPmcOxc4M5543TEBHnIEA0k6JDYRS1epNmwPCmJKOTxK1ACFGgRCFIABZqtmuehjKfAQiokt2eCL0JMKEKSFCEjpyDHkCWBiMLBIiFV3TJoPJekNlGLFRF4ChWplkQaKuLY4qaQjIIF3UVvZXwhJoAJYAIbh4DUnNflknt8vsrJkZHq1EK4vFxrqSa4IhuKhiYLLDXe0dO1WLt7dwTMsQJMChr30FDZwsx8o0ykW3RatYYDPhVNJ+bKaypna7Zvn4aGBtQOZONnk6Mfw8VFtXPBaRc1bPz5VP8DT7kOvTtMxxQEiUQKlP5BnjpJ0CFPDxoDttHrIi9t/1KCCLQkdGEpfLlUZCGWRBYKrwooJAs8cJQIIoUkGgcUx4GMF0GBzhFKXkHUILhIEVCkSmKOl0arIe4EUCiMu2QD5FtD7KXwquQhLIVM110S56WhvairsaC7KGz4IkwAE8AE1j8BKXfM5ZJBoaCe6BsqH3c6W0kl3UbL5YXYnD+q5GWLHS0ds/XtO2fBUxkn7nhrv7jlcWO5cZfFMzVVG1wM1BNKxqw26ZTJdCJG5IXhbdu2TSp6euJgMGQ2Ul7db7Ped8899IvnXM+/L8LEWKQrpOHtS4IOBVoFSaiUBN1G7112Kbu4xASFM1FD4uUQZslXtjyJQgq8ovy5JQGMuKHmxbxUWVriKuXrEaWQrcRWyk5cCqKi0PZSeFua0CUJyCUhvSToSu1XLmUlm+NaLOg2hx3xKjABTAATeAsBMRjUTPcNVU9NjVRDnjMa1XpzMBwqCyYiGaPV/FJlU9O5nbfckrkQbEggzj75U0vA470yn8nvNKr1HCtXuyPJdEar0S84WlvnFGa1b6Pn2n1v+NHHn5557uZlQSeFFvmSsJDafUiKpVT1upUF3XJts4RiaSMtCyvJc4Y8dZK3DlANrMQK5b+h8GtOyoErVZuURB06nwCSR/9OAil56Eq5i8vet9IzShlwpfGrJWEn5TViQYdDrhfyZYbPxQQwAUxgPRNAExyyLw3YTg2ctKeLhWqNWdeUSaV08VA4aDGYprZt63Yay5rmoO3SWo2IYi8D00xZatrbMD3udOR4vl5jNIKMohfjwdh4bXnFvKmuxQt7GpLrsaXJ77Lhd/p+/POD7sO3hGVRFs2sR4IOBZZLXqNStr2UVr/FBd2ymEI8S4KsFAJFIVQUakWcUFiWQYULUugUhWZFKJAAORoJu1LYFGGk0bk8ACOg8OpSha1YKrxARRdSMYMUXn1D0CHvIDpQuYWktbf4gT10W3wD4OVjApjAxiYghVX7+qgTI06ra2yis8pS1k1SFOdemCeUZm2qaUfnrKOubkxRV+e9kPFX50NFCskGAsp0KNQQmJypDzrdVXRRVFjMJjaWTM6Hc4nx7Xt3jegBUnDttfxGEXf39v/kZ8+4Dt4akkVYUXItoTggEhKlUKDUko5A+WCbIn3wfEz9jucgoYVy39CBctwoFFqVPGYi8GSpxQvypKGCBjlHSOegE6SqWAqgSJcqVtFVpCT80DmlalZ0sRSCJQF4KUxbEnSv16hK3r+SGETn4QMXReA9gAlgApjAhiKwnNcGAOzkuUl2vK/flEwkLY62xoaIN7gjl0xmm5uaf1a/b49LZVWnwWxGuW0rPkv1zdCkdwKgwe1WJ8cXyhZGh2+OJGPNMoMuR7OyE9FF30KFyRRo6u5GjYhzEI1mLsd4sPM19L+c+fFjh92HbwsxESVqW1LyfCy37EDVl0sib4vrCCTYlosXGCR4l/LbJKFHlUQd8rWhAgnUeoRB7UWW+tsJZEnMoXMF5GMTBSmXDklm5A2VGC+1QuGkKRbLLUeQkF5uoVISdG8EfM/XwpvzPOyh25x2xavCBDCBTUZAEk0+H+teWLAFXK7adCxjZoFiYoGg2e3zqhvbmpNXXH/NOUVLQy8AIBF32Qr/UOgXIhF7ZHD8ivHB/uZ8NC5z2O2LClaZCOezBZnNMFvVVLvAkqoQNDQULue7vtM2ua/34Z8cch26PfxmQScgIYHal5Ry6JBXCE23vWyQ183+Rs2JS9459P/IO4fEF+oRV/K+lf6clrxvSy1GpLHAb8pFfAeKy33klhs5vxFSXe409/odJJvgA3vo8B7ABDABTGBdExBFkQkcP25wTs4Zk1y6Sq3V7oiHIpaF2bm4Qamb3n/lHmfZjs5RwmJJrseFSEJ0Yt4eP9fX4Z6dbkrkC236uqqkXKl0F2OpoYqycp+2sdoPzc1ohNi6iGHe3/vwowdnD34gIoso0cAD6adSquYseZBQ7E9KxN/igq5UyYpEbqnaVSK1VHmKesRJYdKlcgnkqZNav0j/jwRdac4G8swty2Ip/+51T9wbjYGX/KGSZ66k/ZbvuvxMLOiWdqm0N6VcT0IEmhOhHKyu21tv/pcbGvc/YCNs6Qv5jsBUL4QWPhcTwAQwgXcggPLipqenmdlXXjFls9kGo0rfweeyJpfbRZNKRa6ho+N0d0/PmLKqyrfevFu/zaCi36+CSLJ54syZNvfEVJNeqWGq6uvzvlRyOMvlxm2mmvm6A+9CPzqXNd/u/r6HHj3oRIIupuQZqZWtNMuVQj+VyLuEQoKSh25r9z8rCbmlYt9lw0uzbt8QZm/shzdqVJeamrxeBft6MYUUwi1du3xIvrwlwbgsGpdborw++eFt12zVLxUcct2qlsfrxgQwgXVFQLxbJF3XuGRccEwzOe80EKRooZSqrkW/d08iFku2NjYd3nP91b1KiyUFRmNqvXizLgaiKIoyiMdVMOQ2HD/+8ntjqcQevc0SZRXsq5ApzBnUxpDD4YiBVZaBtrbiWovW+/oeevSQ83nJQ8cxSGQIpUIIlA+G5p+iZmkoER+JuosBsImukVrxveV46394S46blC+3VOywdE2pOraUH1dqFrycK/dGLzt0jjR6bKkI4q1jvkoVtbhtCQ65bqKPFV4KJoAJbDQCUjhydJSJJJOKqekFrVAoVBMc3x4JhepCkShttFpc3bu2napqqBkhqqqyG2195/u+4txc3UR//77QxFw7lS/qbCaLX6ZTT8UEGBcYxmtqqkjae3pyayVi7+995NFDswc/EJJFS4KORB46pN+WwotSCxM8bqrkISt55Eod+kohWHQse++W//3NfereLNqkP18Kui573F5varfkAVz20r3e+m9pY6GpHaVrSk2Kt/qBPXRbfQfg9WMCmMCaExBFkY6cOqWccLs1QMqtDENVhTzeyvBCoFKrVDJtrZ0j9du2HYM6i3O1K1TXfPG/5YGS5+7EwLaF4dH9/pDPkSbFuKbMMsvqNDNiNus1ms3xMpMpBass7v6z9xEp5IoEXVFW6p3GS5NFS3lfKBdsWcCsJ35r/S5IzEneS9SeROozVyoaWWrVt1SBupwrV/KwlfrJLY/uKr1xqRvJGxMm3ryONzctXlaOrxe2iksVx+sj9XKt8f+P52FBd9lNgF8AE8AEtgIBqV8cAHniwSe0oOJrVHK2MxQM1rrn5wUg6IWm5iaPo7M1VN7Q4AOlMrjSPeM2EmNRFFmIx+3RqSn79OBgRdTvrzeoNCZbhT0GSvlQMp0bAYvF33bttWjShbjSIdn/OPXoT55HVa6yiJRDV0QJ/lIi/tIYKpTHv5T8v5G4rvS7ImHGIXULAjA8CZSAKlpLTX4FgpTaliwHYEsjwpZamyBBR5ZEHXJSl7i+EWJ9p/rsklePWJqju6T/UPgbfahQhe1KL24D3g8Lug1oNPzKmAAmsDEILPVno6afO6UMZxe0jEgb07HoDR733FXpTCZZZrUc7Nlz9WvljZVhsNvXLKS4MeiV3hJV+YLHo1k4c67KPT327mQ+f6XKbI6V2Suf4QvZPj2tS5dVS167/Ep5M5GgOzRXalsiMG946FDOnNQrTarFRbNct3bbkmUPHaKBmgcjQYfUXEnQEa/Pd0WiThJ0SBQjUSd56FCpSck/J/3vbYJuWaAtD1dbvudyuLa0O5CAXBKKG2lTr9K7YkG3SmDxbTEBTGDrEpD6sE1P06MzMypWqazMLIa2T085u72hkEppMk41tzW9Wt/YOGJtb09tXUoXvnLk5cyMjZXNDwzsCs/N7yE43mixWP3mqpqBhEY+yMRifntdHQdtbdyl5Nv9a+/DPzk8e/h2VBSBZlLxyBMlzftCvdRILOjeZDok6iRZJuW7veEnW+4ft3zqWz1oy+1G3si5e/N5b/fQvZ5b979MzsXeuaW//EhtXXDbkgv/ZsFXYAKYACbwNgJIcAw+8jwrr1NVykSxaWZ0tGF+ZqZCw6qguramr76p6RXT3r2o1ci66Le2kQ0ojo9rcsFg9/z4+DXzXm8FKZNFaltaZvU22xyfI8aNkPUT113HXcwa7x147LGD08/dFqUjSgJNPCBEKEouJDT1AFW5LikYrCQuBi++ZpUIYA/dKoHFt8UEMIGtQQCFVY8ePUplh4aonp59le7xqY+MjY72FIH31zQ2nNh2xY5JU3m5GyyWMEEQxa1BZW1WWQpp+9j8YtEWG5mp9QxPbSuEw/sUFBWpbah9dOyM57RubyU/AsAfOHBAON9cu/vOPfzTQ9MHb4vSMZagSrNGC1LOV8n7UQoPLje3XZu14qdgAr+LABZ0v4sQ/nNMABPABP6nJ4741re+RRw4cIA2cXJ9fG6mZ+Ds4HXhxWBNTV2tq72z/fnqhuZhiFgjxE4s4tZiA70+49aftYenJvfNu2ZuimVTrNJu7a3f1v4CxbKT+lgsBdde+zubFt/f96OfHXIevjVGx1igQSqIyCNBR6Jcr1LIVaqvxB66tTAtfsZ5EsCC7jxB4dMwAUwAE1gmIHrClVm/p+LMsTP1I+Ojt5psVmVzd+czKqP9Vw1XbQ+drycIE109AuKIKMvEB9oD7tlPzk2Ot3LZ7FhLV8eRyt2d06A1u37bqLT/7PvRzw46D90aoWMsTxPAUQAFqaqVWKrmLHnotnpRxOpZD9/5YghgQXcx1PA1mAAmsKUISC1H0mDJz451DfX1N40OjypFEuj21o5sc3e3kzQoT6scDiTkLipna0vBXMPFSl67Ex5FSperJSLhPc6BXofT62blBl26decV4Yr62kG6qvYcQRCJN7/WvSe//9jznhduC8riSoIiS8Pml4oiUHsO5KErjf5CP6FbfVbEGhoUP+q3EsCCDm8QTAATwAR+C4H5x4+zOTb12d7Tve+OJaPexvbWIy1tzcO0Wu3NRiIJB/qtP48wHoZ8+QhIgnx0lI7zvIqnhHIunKicODfYVQinb7Jo9cmuHdsfB4fll0RtbQ695X8M//gnv5p55vagLKZkgAAaNVRbGveFRn+hfhsCRUi91LCgu3x2xU9+KwEs6PCOwAQwAUzgTQTEI0do6OqyzY5O7+0/fWq/xzljrS53zDU3Nh4nKgwDmUgk2HPzzXlp/jhqqIWPDUOgVETxBAl9daQzGlWqAKoZX+aKuYmJG4Ak6LKuhtOyntbf/CJ+7NtPeJ6/MchEFTIgpB5rJLfUDgIo1BuvFG7Fgm7D2H4rvCgWdFvByniNmAAm8NtDFah5bSBlSHvn7H3HjtfMzrneS8oUhvr2plcywfgzgVg+tmd3Q77hppvQoHjccmQT7Kelps9k8ImjLG9kq8XJ6Rt/eujXf9h1x3t/FGimPvATz8HdPnlUTkmtSpB8lyaKAgEU6nb8xlgDHHLdBLthcywBC7rNYUe8CkwAE7gIAmim6mJvb/X8lOv6mfHJtmIuz9XV1rstVXa3JxobtcrB3zY6miHuvhuLuIvgu54vQc2fQ+MD9XN9Y9ePnznbbVarQW3VuWuu3f3Skdz4N56YP3i9XxFVkCQqfyClSlek4kixJOik6QaSgxY7adeznbfSu2FBt5WsjdeKCWACKFxGRPuc2rDX2To6OrQnEg7VWm32fEV11Tir0YykE/nZ7XXW9GoPgMemWHsCyPaxc+d0Ubd31+njJ9+VyGbMzd0diTKbdZCgqBEukZhu2749/aPk8R8/Nf3srSFZjAWSBJ4AqQ8dKoQgUR86oeSrK02fx4Ju7S2Jn/hOBLCgw/sCE8AENj0BURQVEIjb3VOj7UMDgzsWPPMWjVI1X11RNV7kOTepUMUdtS2xahubgYaGAs6N2xxbYimsymQ9YYt3brxrpL93X8jnU+vUWletxTG+GI/7zHXVqYa6ioh+27YMQRAFtPL7+n/4k8Mzz98eo2NKoAjglgQdaiyMiiJKkyKWpkVsDlR4FZuAABZ0m8CIeAmYACbwPwmgcCokk/r0jL9y+NSp7TNzszt4hqDMdntvLBg6RQi56Pbt25PNFRU56OlBzWZxWHWTbCRxakoOxgprYnaqfOjYyXqny7WHVqtoe63jtGdh/CTH0/H39NycsN/cg4pbxLfb/p/7H3zssOvF26JMVIlCrmhSBEegwGup4hW1LZEqXFFhxCZhhpex8QlgQbfxbYhXgAlgAm8iIOVGOZ3108PDu2ZHJuqJPMeVW61hWsaEYzznImTE3E2f/CQaw4UF3CbbOag9SXhgwO6aHLtmZnSyg08XcuVltpDebAr5U8lprdXg2nvgQPR3eWDvH/3pY09NPH17mI5Ko7+QbEM5dCjMyqBZrjygSfRSnQQWdJtsE23g5WBBt4GNh18dE8AE3iAgzkb1zqHejpGhge2RdKJGYzBwBrPRTYIwJMuRzrKG8lSdwZAhdu7E81Q32caJvTpocPumu2Ymprdlcxmb1mjgdUbtRDFdmFQK5MKefdcnoacufb6Nn+8788hPD7kOIQ8dK9JohqsIRaI0yxWFXEkk6EoDXfGBCawbAljQrRtT4BfBBDCBCyGAPHEQCCgWXS51/6lzHUGP7106tYpR6rSDiVzKRcnkUUejI9K9bVsEKitzv8srcyHPxudeXgJSOD0UYqcGxi0DvWd2JyPhKw1qLWexmofjqeyUyFCRxq4Wf1NlZfJiciL/88wjjx1Ego6OKAVa6iO8NMu1VAxRKopA81zxgQmsHwJY0K0fW+A3wQQwgfMggMJquXFX9WD/6eaR4fE6iqG1FfYKlOAU47O5cZ1KO7FnX3cU2trQGC6UH4WjYufBdSOcgnLjYqGUfXh8uMW54KmjSEKr0+kEmUiFsqnseGNdg7Ot3RFBtr+UkPq/9/7oJwddB2+P0HElSKO/CECbCYVYUROT19uWbARo+B23DAEs6LaMqfFCMYGNS0CqVgyF1HNnzjWc6uuvKRYL9RZrmV6l1sRT+fwYq1K6mzubA2VdXbHlSsWNu1r85m8mgAR8enbWMnH6bK1z0ungi7zDaDUoFUrWG8ukJxlKttBxzRXByra2OEFI2W2XfNzX9+CjB10HPxBh4kqRogFNDkOTv5YrW0UQSv+KY66XzBrfYOUIYEG3cizxnTABTGCFCYhBUZOdHOroPX263embU1rLy7OsSp7IcVxBrdZE62obfOVNNQtgsaD8KOyJW2H+l+t2koB3uXS+qYWG4bPnWiPJuF6pV2e1Ol1aEKHAsPJwZaXN5XA4/MvzV1fyXe8/+8AjzzoPfTDKxJUCTYMokIBeCW0xEf2DBd1K4sb3WiECWNCtEEh8G0wAE7h0AtIQdQBldmFB33f0+K6Jc4M95QaTVq/SDkz7PB611eBvb2oPlXU1ZHTV1RkAwKO4Lh37uriDiMavRSJsJhhUnzj4yo5Fn3eXRqlmWSU7k0imnCAnfe1dLdGm/fvToNdnAWDV+gViQbcutgR+iQskgAXdBQLDp2MCmMDKE0BJ7pn5eav/3ETdmf7+rjxXoMprqrSxcDTPJ9NT1ZVVvXuv3hm81NyolX9zfMdLJSAVtzg9daMnzjbMOCcr8hzHGixmNptO5PPJjNOkNg1d++F3+aChYc3E+71nH3jkIPbQXapp8fVrTAALujUGjh+HCWACJQLIGxdzubRBl8sxcXa8NhWJlJfZykw0TStmPPOny8tt8827t3trkskgcd11KCcdH5uEgBRS9SQMrunh6qHjp+2ECJ16lVrJCUIsnIy5yqxl85WtNQsOjSZ8OdrM3Nf/wMPPzR76EA65bpINt0WWgQXdFjE0XiYmsF4IoO5do48/rvIsRnb4fYv7zCazilUo5pORWF6pUcbauzoW7K0NY4TNll4v74zfY+UIiLOziud+8ey7w4lop8lkpOWM3JcMx/Iatdrf3FzvoistC2VdXWgM12XLicSCbuXsje+0dgSwoFs71vhJmMCWJCCF1ACU6dlZ5dDpc8axibHqYibrcFRWmBORhCAC4WzpaDvT2dWThAZbCgBwz7hNslOkfnEAitS0n+09c8Q0OzrTIHC8rb7G4VgMBdJAEJP1La0jPXu2LUJlJbI9CqteNiG3jP3+/h/8+NnZ5z+MPXSbZCNukWVgQbdFDI2XiQmsNQGU5J4enjX65mdqZ+Y9dclEQq7XayCdyVF+j6fgqHJ499/w7mFVmyN0vh3813oN+HkXR0Ds7WWgvLzcNTBROzg8aEsW8kqz1SxmElk6FPQXO9u7XJ072sZVbW1hAEA94y67iHvzSu/rf+ChZ2cPHYjhKteL2wD4qstCAAu6y4IdPxQT2JwEpNyoSETjmpgtn5uasCcisRqFTFbFczwXCIfcWrPW09bc7W6+8Wr3SvUM25wkN96qpArlUEjlH5up6u3tq5QrFHVKmrLH06ncwuKip6KmfK57215nxZ4u/3oX8PedffBHzzqRoIupcNuSjbcXt+obY0G3VS2P140JrCABJOTcr72mnx+abo4mkp2sRm0QSciEwhGOpslYk6NpuOv63S7CakVhNXxsIgIoJ3Liwd+og1ysezEQaNPpDZoCz2WS8VheLpdHu3Z1zdS2tU0T5eWozcyGOO47++APn3UeugMLug1hLvySSwSwoMNbARPABC6KgJQfNT2tPHV6oGx2bKxCI1NWarQaRzSRYFOZ1ExFXU3/rndd41MplSlc4HBRiNftRcj2yfFx3dDAmH1ieMTKcEJZdVVlUyiwyEaTycE9V+8/Vd1UE9W2taHCllXrF7dagO7rf+DBZ52HPhKTxbGHbrUg4/uuOAEs6FYcKb4hJrB5CUhhtelptccd1EydGzTnC/k6hUpZl0ql2WQ4ErdYbM6O7tYRW7XVS7S3FzYvia23MlTcEpqYUEamFrRz0zOWIgittEJWl0gl6YjHH21qqp+8Yu++MYXQ6iV2EsWNTAgLuo1sva377ljQbV3b45VjAhdEwD8woBo4M1DLZzItaopR87mCPBqLG9QabbKmvvZ00+6OYaKqCnXwx8cmIiDefTd5uqvLkAzF64RCsVJBMTo+X5BHonEdwcqiO/bu7q1RyYYvR7+41cKMBd1qkcX3XU0CWNCtJl18b0xggxNA1YpnnE7TYP+Q3WgyVCtUypZEKGYkBX6mtb5psrGr0yevsvrBYEgSBCFs8OXi118igHIiPSdOKIYHJsqiQZ9dpdLUK5SKlnQiTdMizLbUNo41bu/wAEv6NqOIx4IOfxQ2IgEs6Dai1fA7YwKrREAKqcZi2tFTp8x9vQN6OUNrTAZjmd/jrcjnc3J7dbWnbUfHcE1LixP0+gQWcatkiDW+rVSdPDrKJLRa9XR/v3FkZNIklyn0SoYpj4UidoHLC/X19e6OjvYJXUXDLFRqY5vZ9vf2P/jAc86Dd+IcujXeiPhxl0QAC7pLwocvxgQ2PgHpxzwQUKZmAqqRyWFdkZJtIylo9ix4dPF4PKPX6UebW+pOd91yi4cgNnZu1Ma31squQGr67PPJgxMT2nmvt0IQiKYUJzYFgiFTPJIIq1XKM9t27Ohve9+1i5tZwL2dKhZ0K7vP8N3WhgAWdGvDGT8FE1h3BCQhFwyqTr70WlU2m621KJSmwGJI6/bM1yp1Kk9da+ux6oaaUVt3Nx7Bte6sd2kvhGw/feqUxutyVQjZVI0WBFs6lrT7/BEjozOEK+sbj9dWNJ+17G9JXtqTNubVWNBtTLtt9bfGgm6r7wC8/i1H4MiRI3RzCvSvHH/ZWNXY2MqDcM3U5KRcQcsm6xprJ9u7O2Y0um43OCC/3jr4bzljrfCCxakp+fETJ3SBcNikM1a0ZDPRnQm/2yoXhJGW+uah+m175uUVLT4wQ2q1bC+Kx9lc35BlMRTQ0GozV15TF4TK98TXU6NpLOhWeOPh260JASzo1gQzfggmcPkIIG/M6OgoY8hm6bOnhrSFVLS6rry6Z2psojaciLJ17c2jXfuvOGatrHTjvLjLZ6fVeLKUEwlAjx49Khs5dcqo0enq5HJ5VzAQciSSGc5uL3d1bmsdrK6tHYOKiuhqh1VFcUTtO3N6Pysk3pvNpBwCpeJFhe6ogjH+0rz9VjRBYl0U1mBBtxq7Ed9ztQlgQbfahPH9MYHLQEAKpwIw0T4n61qYUfF8wZjLF83J4OI2/7znBoNK573yyv2PWN615xTOi7sMBlrFRy6JOBk4nfJjw8Mqhuct+WLR5pubu3pxcbG5uqJirrKs6sc7Pvqh0dUawVXafy45xFwKIGgCdLYMQEOB8734nslTr33VooKAqcx0LhCJdfvDuV16k+NLtc3bnyXKd66LaRJY0K3iBsW3XjUCWNCtGlp8Y0xg7QlIuVHPPSdLy+VmKBYrlCJZH/QvGkZHJmilUkM0drTEd+3dNQqVthGCIHBu3NqbaFWfiEKqoy5XGZCyBgUn2CcnxtXz8y6NTq8XeBJ4ZQAAIABJREFUW7s73Y729iGNwzEHALnzDalK4mx6WgYKBQmVlWjqA//bFiGKd5OQOKCPxII9YibaTFCigtGXn9Tkhb743Omv5RJJi6Gt/XsypaGYSEX3zZ7t/4xGaz+s1hj+o+yKjwVWFdB53hwLuvMEhU9bVwSwoFtX5sAvgwlcOAH0g9vX10fXLOQUY84RNVj0dRQFt7idTgOXyUyVGctGr77hhmm5tcVDlBPrwgNy4avEV7wTAUlsHT1KTSQS7NzkJGtvamvJZBK3DPcN2Die792+vXO8bft2t9picUNZWeZ8Rdzys0Sxl0m7kqZsOt8qU2jlpLquX2OzLf5v1pDeJ9qnjYSjH/J5Jj6ZCYf0vEjQdV27X7TadN+YP/LLv9UoqFm6stNF07r3LrhdFZl8LqU32x+t0la+RLRfty5m/WJBhz9vG5EAFnQb0Wr4nbc8gaWQKjn6xBNUFoDVyQ11Qi63zzk93eX2e0m92Tjes3/3ifoddaOgd6CEc3HLQ9skAJZFnAuAnnG7VQaVvoIs8le5Z2a7vYEFqrau7sTOPTteM+3d6wGA9MXaHnnaUvPvb0v4xj8RD3n3cKDsMzmueKSifddZ6R36+ugAE5bJhQyjN5floXJvHmCUTk4Edi26T32PK6QGm3fc+p9grEsWIhFCZidnc6/8+Otez8THBU3VFKgrhkxlrS+w5bVjiqIQgrSSA4cDeQAvex7d/f0PPvAM7kO3ST4xW2cZWNBtHVvjlW4CAssFDto4qAt8ysxFE9bZyamORZ/vGqVMHmqqb3yic1v9ic00hmkTmG1FlrAk4unREyc0rFxemQ5Fq6dHx/cF5t27LXrz7M59V3yv+l1XjRGwMuJdFP0q15kXDxTDnt8T0sFDzR+65ztIHKJRYPFP3qAjM3wLl05254qZKoqFMaup6ggoLclUwPl77v5ffbpt3xWfJ+o++eqbFy8O/9enh/te/LvKprbP6g3sYUjpc8A2yZMa5fYi0EpKZE7ra7qiKwLsEm6CJ0VcAjx86WUjgAXdZUOPH4wJnD8BlOje9/3vU6r6eq2aknf6J1375mZm7RyI+Yq6eueOK3eeVupVI5txDNP5U9qcZyIBNdrWRpPGGo1aLnR6Jqf3OWfnGjKFQqh9e8fEzqv29TEVFYMr7dkSRa9y4fSLHy7GFj4uZsOHeVnVvQ01NjFpYLUpp/s9iWDkwyAoM6SQIfhsqKuqpu4hlWPHg6l08GMLp5/8TP3uK/6SafuTw28RdOFz7e7eZ+6lMgFOX13zsNxU5c35Yy3eUPwDrMn6nEypedTW/cH/NaS7VhbGgm6tSOPnrCQBLOhWkia+FyawwgSWPXKKZLLG55zbNzs51ZVPZNjaiorF9o6uvrK21n6oNPlW+sd8hZeBb3cRBJDtjz50VG6roquD4cA142Mj7YVkVl9nrwjs3nPFYVP7zjOEkYhfxK3P6xJRfJyCaeKGkHPsL3KpAKitjlM5Rp8k5Yw/F158r0qlGDN17fsRzB1TpwKLX/DN+Wsb3//H30gGp6vjw8f+yWQr/yF71TfuIQiQwv2it1cJGp0KwrP7Z4dOfIbPxKs4ns6wWlPOWF713xqD/TFwXBu42BDxeS3qPE/Cgu48QeHT1hUBLOguoznQ37zhmzdTAD3oC49fD19klxEHfvSbCEgjmQBo168P2l85fvxj2WL2Gp1RP9jS2f5M886dU2xlJfohR0nulz3fCBtu5Qgs50b6+nzyxeGjtROzrjuDsch1OqtlbPdVe3/Q1N7uBaMxAQDJ1fq+KFW1PicDI2uByb4Doenhz0QjoXJZWVOvqvm6B9S2huOkXFTLDHkP+DyFtP9sY8Q399nwYuqmrp13frdIuZ/NLwYfn/UszHbf8MnPwKv+CBzYTvuOPP9+md5SxlG6h8vqmzT5rKAtQJFgaFlOkVUEwW7PrtaaLtRCWNBdKDF8/nogsG4EnSiKNMSHqoHPlgFBp4FSeEDbFoPUtKnIZ6qIdIGloSgCFAEoSgC5LAd6VQRAFiCIxvw7wSz1Y5oxZxeDjSxDEFw2IdI0DQCCAKqyNKjUiwCuEEFcx621MVD1WM7H7Qm5em9lKHW8rPv2n4Fc51wvX2hrzWOrP0/6EfUBC3owhadGy8+9erp23jm3Tc2y1obmhqnmjrajOSE9+m9PP5385je/KeJ9snl2zPIINhBl1kWXs2zw2Jna+bm5LkYuM3Rs6xxrbG5/aW5mcLztwIEiWvVq2L4kJCMaSHMsF55snB7ovUtBcjXVFrWLzHhN6Vi4Ls0rX7K+5zPfBnVDCMDHRidObE8uTn+Yzyw2mo1sPhXOmWRUxaxp255/CIeGHe7xmX8hKJurwlZ5KOWbqs4WMu9q3HHtvzB5+0+hrb0IJceddKzGmi5lh2BBdyn08LWXi8A6EnTzRm//0S9nw9N3ymXCmNFe96/KpptfjQ79963ZyOwXiainSsnneIIhiSJD8yKjiLHGsmGVyfEzqPnUk+/UG2l+/nFWlYQ/SE2f/AelGCfyfJYDUiRICgSFUuvVGOvPUtbmB6Cc6SWI972jKFwtw4SnHtUSRfI7/rGX7pQxem/9FZ/6IhwdOETcccdv7fG0Wu+D73v5CIheUQmhue6JocGrx0bHqtNcPmSrqZmyO8pHeCHvojKZ9AgAf+DAAWG9/fBdPmqb48liPG5Mj8/vmpuc2TsxNWGOpVKxisZaZ31H60CSy87wk5p0z6d7kPd+VT2xKLzKnRWvTMeD7wvFInsImcJnrWl4Um0sOwEwx7rODn42my7WVXa95580ze8+Hp96pjYWdH0sFZnTNGzveFBeFAqhucAnF6ambul+/21fALLmbJyP7nNPjF3F53JyU1l53GKynVSoys6AuXnVxoqt1K7Agm6lSOL7rCWB9SPoklMWV//TfyOmZu9SszBptDfcQ7W8/8VU/2N38jH3l8n0opqVySaBYf1ZnjCms7EmEDkVrXG8Yu76yN2E5er+t4MT/Q+rUuHiX2VHn/umhsglGWNlr0jTqQKXrokGg/VKmiW05V0PU0rz3UT3Z9c0EXdq6ll5LZl4d87ffydJKYNsw0f/C0xNE/gHey23/+V7FvJI5+fna9wT03sGj/V2ZhNJtb3MFq2rrx9WyKiT51xjgZtsn+fgAGARd/nMtCpPRuH0/MxM7czA2O6x4eG2bCKttpfZvdUNjrMioxj1htzha//gD5A3blVtL0YiOp+3710qpZyVGdSvKvzj5RNnTv81JaPqdGbrP1vstT+FtgMcwPPszPO9fygC+SGVruoB+57tj8/39jUJycgnIOcP1Nx09Q+iwzFHyrPwlUTE21LT3PWP6p4/+FVfXx9ZVnDSgXCUKDMZxMq9kodxQ6SWYEG3Klsf33SVCawfQSdOWQInn/uGGJu+S6kgxrW2hnug5X0vJE8+dICL+75MgJjTlzc/mFfpn6FoubUQnPlYPjB1pwjqmKbqXfcynXf869v/FosEXSaW/Ovc5MGvGtWaKWh8zxchy09wcpk96Bz9Syo+/R61rnKQ0hh+T97zNSncKeUueU7IQBGkgSwjwEijcGwRoIdbFlul8EQfDT5ggMmhXCcAcw0H8EYX9VK496gMgkADxZIgcCKYi0WAa6WB58sNOCHZXwkkU4DK9yyAzwvS/cwKHqDn9XwSKRwdPKoAi1EEmMgRxB38693bdQUGqOTS/SuKAGeKr/85jDIQBBlY4jxATIAgy4BgFKGsdI9V3lv49m8jsJQXx8SOnrO9fOLFT8aisSuUavWMzV7+G7Pd5uQFMmGq0CftPT2oi/+qemSwcdaWgPQZBmBmDx5sHO49d0cwHNrB6tQT9S0tLxh11vECWYzKBCHdcNNNxdWyvSiOyABkBECD9AwxPm8cO/HrP6UYYjctI/+1rrPTOfXSi1+Q0VSj1mT6d+OVn3sGUULfNd6T39+ei8c+RfCcULvruu/FQtlifP7cp3L+sQ/rNbqFPF3GE2rLkFoBDxkcDh9Rfl1obQmv7NOwoFtZnvhua0NgXQm64PEnvwaJ2bsUDDGlsdTdA123Hi6efuijmZj/K4JAxbQVO75HdXb8HLJgLEy/dld6fuj/cLxcYKxX/5d+z13/8Paw6+LI/WpWKHw5M/70VwxawzBz5ad/H1TMMERYZXj65FeLwaE/phjNHCjUd1qu/rtpgGlNbnrwtoR3/L25ZKQhw8nVtMoyZbDVHVJbK56XW5NzANfy4HuqKh9yvzcRCtyYSKUdRUIOSr19RGup+aW+ecdhgIIstzC3M7I4e1soOLub4tJGLa2Is6ryV3Xl7T+W1V0/gEb0FIrODyxOH/obuYJZsFz98e8EJ8bvDM2/tM9gLjtjKN/zt/Kqm1wAo1R2ZuiD887hT8nk6qRMZfjb8p4bR2Fuvi3oc34gFvdfW+STFpLkElqjacBkrfuFnN3/Gsh9jGe8/0AxE/4IKxPdcq3Su5jI7svzdMBW3fp/y+puGlybLYafIooim55yNZ957UT39Mhwu4qWMbW1DU5azfaH0yGnXCaLroVHBlti7QmII4tqd9pbMzh8brdzaqZFxyiolpoaDyOj+ub8nglbTU1y74EDhVX3xokiG5t56SP+xVATqzf/oqb1+mE4elSIGAJ3LbjGPi8IhXu7P3DbL72vjt6RTYY/UuALP2+9pfhDgrhb+otFKnCyzNd75A/FbOqausaOf6e6th/JDo12CHHvbaIg6ElN1UBBoX1W33q9B+Bb4vJ1a098ZZ6IBd3KcMR3WVsC60rQLb72i7shMX8XK2fGNRbHt5Ggy5984GPFhPcrwItZta3jESivOgzZRVt6YeaOZHjxJp6xTltab/1Hee27fv12dJKg47gvczPPf1WvkU9D83VfB23ZNPiDLcFZ16dSxdROtcVxiGS1XzCVXx2HwIt3+N0jn+Z42iZnzVEC5MVUNmsTiWJIYTZ83+7o/CVQNdnE9GO3CMmFz3CcWMeRhliRYcU0RyiLpOZg5/4D386Nv9aUjrj+PJOP9/AKRZKkhBRZSOu5giCXy20v2jtv+BII8pSQWvyj0OCTf89qmDnNNZ/4YnJ24o7UzHMfk5PslKrx9i/LG5qPAgga/4knv5tJzN2sVOtOslrr13W6ToiPH/l0MRu5pihTFYtKVZbjQjpRyGpY1vaywdj6Pbaq2RmePPlHEJ77HJn10nlSKCRofRmvsA6ZKrf/TVnT7S+s7VbbWk+TPLQTE7YZ50L3qydO1HAgdNvK7IWamqpzi77AMROjXZSpmjJtB9qQtwRPcdhE20OcnVVAoeAYOnWqbmJ4wlEAutnSVJdVWc0nsqHYkIkoRLbt3p2BttWxveS9j410xUZf7FpMpFiNo7uPtbXPaEN9Hx/r7/uE1lT+3aqu658hrO2pfKi3Zfboz77OMuRwdWP9Q1lFa5Vz+Nifg1icb+/ZeS9R+T40bQJQk+HZY8+8v5jLfIBV6V6uuuLGR2C6n4NCSgX5FBUp2PLGPTeh3LhN4VnGgm4TfSC30FLWlaALHHv860TCcxfLyqY01oZ7oO3mw5kz3/9oMer5qpjNaQnC4OJpMcCRGTVJgFGuUM4whubHi5aeZ7Tv4OJHgk7FkV/OTx/6G1pMpTh93VC+QCa0RNGayQkaRXljP2Fy/Egld7wMcro5M/rwN/mMt4NQ2w9TppYjJKlKiGH3nanY/PW0Wvmyvqrp34CpzUUnnvmckPHfIFMZTtLlPc+KClU2nc1XczwbsdsaTqcnj9xSCE5/QS4np/jq1p+ICmqRSgVauHDwD9MpkS6v2/UlMO16qZiY+3Rs+Dd/q9Qo51TXf/JzXGBRlhl+4gfFHM9qG276e6bM8TAIyQ7v8Cv353OhJr3Fdq+houmhVKBwY27mlT+WK8R5psLx33l92TydW2hNBz0f5ApqPSOr/DfLrmsPRodO/B4Ep7+g4PxKWq09l9HWnOCU5eNqS+cxRdmVM1ton6/JUpGIy8zP2yLuhSvOHD/REfYviuU2u6+6qTVcIKk4R4mepnLTon5qW5K447cPOF+TF8YPWTECpVSNYN3U+Oj+iYH+iljQmyk3mSJV1Q2JokoXL8jlblZJ+ZuvvBKN4lpV0SMGz147+sp//6FZzzjVpjI3Y2k+y5TXjUNgtGvq5Re+yhqsY2pz+X8Ydnx8DoVhw8/96NM0z7WRvPCo5rbPDU0efPqPQeD2y+Sqxx03/NmvCYLIo/XlnK9VpLlsI6ViQ/qK/aMEQUhVt5vxwIJuM1p1869pHQm6fkvgxLPf4GJzd6lYxaTe3nQPNN98OH7qv+7gkn4k6OwMbUiKFJFL5xMqghCKRkPZk4qOvf8AutG5d3Lxoxy6RCj35fzMC1+T8bkiGBrC+XyRIPPzGhFkYX3Dtf/IGKp+AfabwxB46eZg34+/qSQDDoXR4KQYrR8oVQGS2aZExFdHy5XDSkvdPQXSQad9g39K8ElKqbf+u6zz+udAa85BIqRIJmlCIwrG/PyJPxVCo5+SUWKAstdNAE3lxWxIk48udiTzAmeq2/HtgGnHD7Sx8GeSk898S86q3YarP/85SGXOpkefeiIRDeynzR0/lVVW/6OO9N60MDn6JZ6XJdXW6r8ztmw/tXDy9BcNqdk7WEU+QRjULlCyGShkdMnFaF0uraZJteM/TXtufGJx7PTtYtj5BZZIZrVW6/fBZHkUNM1pMNbkCKIdhXm23LGUy4TafqxIDqH0Qx4ENjk5WDE7PvLB0fHJnYxaGbBU235BikS4UBBCjob2VF1LWQEq38ix3HLgN9mCl8dwAYAsdvKkZejY2U8t+P1VSpNpTGXQ9opUxqOjldGGzs6soWxtbR/vf+CfU/7Z3XKz5YsmS/k8aKszYNyThsCgwjPV+/lkMny7nFV8re7azqOoZVPxta9fFZh3fpqUa16xX/uhx0NO747wYuyPRFo107L/9u8TSvNCyUt3hAZoYGA6J0BDA5q5umk9y1jQbbIP7BZZzvoRdMl+i3f46a8Vo+5PaJSKSWNF0z3Q8P7D8dM/+CiXDHyF5PiCSlvxGEcwvZlC6upCKvUhOSOPaSz1/1e+/c+feCd7IUEXCxX/uuA6/DWtnJkRrd3f4EWRh+jI59KZzDa5vvucytr8F0xD60hhdvaO0NjPv6IiFuuBhHy2QPIiqCiGUsiEYoYhacU5hanq27SyVpP1T/yZyKV9Mq312+r9N7yGvhRFEQgAkShM/by56D/7JSE8/PuEyBcLjL2Y40RCRuQIIDimCGJIXdHyXU35Ff+eTob+JDP9zN0kpZk3XfNXfwJPjRznmhf/2u8e+grFGry6puovKROTH/R5Fm+iFI5fs4bK72q6uqOul579J23C8wGaj8pycooryhQEzYsUZAmaIC1xmbbifn337p97Z0ZuE6LuP1NRhZihsuE70PKnD2/mL+Hf9ZkVRVE18/Rz71bp1F5bQ8MwUV6e+V3XvOO+QiGtQECZCicd00OjbZPnBluEIidzVNckRQpGpxbck+37ejw9N9+8XNW3qh6Zi1kDvubiCYiiKMtOT+8Y7O1tmxw+VyPjQOGorlvMZIXhbI4fr6xuDHXddSNqg3RZKjrTQz/6pnti8BNaW+uPleaKeYVMxiv05hkw2M+l5537x048+fUym+W5qhrrD6GmNZR75VcHfAvuz5La8nlD7fZ/pViLKxFKbOcJNle58729BEGkLp7WxrwSC7qNabet/tbrR9CJ/RbvyYPfKCbm71Kz8nG9rf4eqvF9L+T7fvDRXNT/VVIkYhpLx3fBsePXad/Qzsyi70t8IrKDkWufMLV/+OtE5Z7w243pH3hYJae4v8jPPPUtrUYzxG676y4wgFsY7/uUf3b8r0RRKTfam7/B6uwP86TxvcGpX36NEILlKp35LCE3e3leJVI0C0DmRYEkJkm1/tl4KNvCR6b/Uk7ynN5U+c+y7R99miBqc+hLHiAoK4w+X52P9H1RTI5+XKHQzPDq7oG8oOIZSgCCAoETijGZueJJhaLsVDEZ+HR2/JlvCZRyXn/d1/8EFLXHYOGpaz1jL/yMEVJqQ4X+32Rx343BCG+Rm3d+V2tsfQTsVnG698n/p8oEPqhhuHlCbx7nZYYcxZEEUaRFAo3mUesPymusA+GR/o8Wwp7Py0kxaqxpu4do/uNHtuqGF0WRmXniiate/c1zf9rQ0jK4//r9DxFXXjl3ITxQIUuOJMsCY/P1A/19tZlstl5n1FN6s6Fv5vTAYH1je2rvgesjeJ7qhVDdGOdKn+9AoGL2xKuNwyNDZYksudNSVZmQa2AwNDM3XVfhCFhaW6OVe/eiCuUV91yVPIIeRcEz0ch7x5pT6QRhadjlhCrjAEHsfEvos+B5fpt7fOT/iKRMSQk8UYwuKIsiJxorGu+x91y5MPX8o1+i+Ey1xqB7jmG18UI8cT1JUSyhqpoETeVTprb6geCohxE4o1jW1YWq7bfcX0iwoNsYn0v8lm8lsH4EXbLfsjB6+Mu5qPv3NUrFjMne9B2q4cbDxdP/cWc+5v8qx1MxRVnXdxU79vwcQtGqlGvyC1nv1McISjZpbtz/t9D0oefe/kVaEnS5v8hOPv0tjUY/qN75mU+CfmEIwood/qGX/5+QDOw2mqqeVKhUXwLb+1oWRn/694Wsr0FvqnhBa2t6nJKbJoBm2VQ23cgwYlKuVfWHPYGqhLv/b4hCYrdGbfylxtrxXzJzYzgSju/PFwTablENhGee+r1CdOzzmv/f3pnAR1md+/+8y+xrMnsyk30PECCAgIgguKDiUpfWrdqqra21va23rb23t/Vvb++tdtEqamu11dbdalUUREVQZA1rQvZJJnsmk8y+z7zznv/nTBIMXNQMZMKQPK+ffCKT857l+7zJ/OY553keZVa9PP+ipxGjr0N8PJFgBEVcJFopMuS8i/zDXbzP/y1v81sPULS4V33RL0cFXXhvzuDBTX9F7pbzdDJsRZGg2RdXD0jMy38uWXje+8gtZ7taXr+P9li/niVlOxWmvL8jWcE+xAljCDHGBBbnxZCgRaIV2dwtu2+LjPTdwzK0W1dY8xBVeuvzs/EXIBmgsOOj+W/86bnv9bd0rCuqqDxSWFH+y+pf/HjvZHiQbdXDb75nGezsumB40F6drVKPGIzGzgSFQwmKGrSUmTvyzzvPPZm+oM3ZRQC/+ipj1WgK2lus13S1t+XNLcjty1Jpu/pCMQ8rEfeUluYP5q1Y4U236CFn3YabGqtCfT3fFHO+OdFIUBzl6ebSFev+QJkuaJxIFeN20dCBQ2VRhjOK+JA45uuXxodHblWbq7eIcwpejbmspd7+nu/FeFzMiGUeuUx1UKZQb+UV+TZ3QODIm7vCkw5RejZZHgTd2WQtmOs4gYwSdH3NO/4z4uokW67tBnPVb1Hhyg/je/78tZjX/jMOsx6Rce4fxPMvfRn5OXnc+un1YXvbT6LRiIg1Fv89a87K31OKhcPH/WEjiYXd4X8PtnzwC4VK2yBY8u3bBLK36hG6Tuqr2/KjyNCB7wgEYrtEP/cH4qI1/e7WTf8e9HReKaSiEYZKNFIJfpDDckGUVmoEcv1OtanoZbE+O+o48vFdvLf/Gwwf4kUMWx9FwlCY0VqwWLcvv+b8J/ydW1fEnR338dFgFqbETTgR6aYoiksIFHperBfmFNf+P0SbjgT9XXf52t64nxEIerPPv++7rLhiB0JdQn/jtu/7rdt+pqS9EoQ5GikLtosMVfcJKu8mqUZob9PrV4V7PvmhiB8x03TcymPcQzNMPMzJ1AlhIUVLzC+Yaop3DDfvvz080n8PQ9Ou3OL5D1GlN81KDx1uajLt+v1j3+2vb7yJCcUsQk22VVlZdP/KO2/bSC1a9H+2Xcdz/IWGEpr6hrqy1q7OakrAavV6fYjmUQ+ORdtLSkr7iucWRVBJCfFgzNjD4bPxTyVubBR6PFFTW2PTwpbW1kpGKlLklRSH3O6RFqNC0FagLbHrF6/xIxNKS75AjO+nEbpJ4Du8Ly/s6r8kEraX8QnOLZcbY9G4IE+qUu7j4l5LZKDrapU573HVuev/duKZ2NHzbmYpQnYGuQcV7R/W/UGhr9wnz1I/K9cJAgMt1gWxeNRCSSVRpTKrPUuk6kblV5DfhbQmMz5bnicQdGeLpWCex2keUk4PU4hCNEIURiyHUQ7Sd11Vefkja0pXPG2kjMFUiFGpND7+U2V3VnfdBz+K+Hquk0tEVmNuyRNM/gU7InufuyoUGLonziO/2Fj+J9XcZW8hFMZcS/vimNN+r8c7PCch1+6wLDz/95Sitvm4PntflQQC4Ttc1p0/kSl0bZplt92DhCWjbfq3rBpq2vifsRiXpTIt+YNSX7k55jxoisW930mEhpfFQ24pjWieouVxjs3yClS5r6v1hf9E/tyRCLvvnMRI92180LGM56OCBC2MJ0QaB5IZXtfVXvF8tPNTLeUduiYWcK6PRgM6LhakWYZKUEJZjBfprdryxf/RF5Z1SaO+m4O2zT9hhXS/afGd9yFJ5T5y9piz71jpbHjv11TUUUAzfEimz388ocp6UV5yz2iyzqFdumDXp5fRkf6vxOO+0ngixmIa8ZhRcrS0tIWVFP1JVWPYbz/SdGNoxH4HS9GuvOJ5G6iCy984VfucrfdhZ7ty72+e+oZz76E7aIe7TMRTwpCQHVHOn/Nk8WWX/yX3hqt6j326wVg03NWU1VJv1fcdaa5gwvzcrCyNUJQlaevq6WsyGC3DS85ZPpxVW0QiFae9/u/ZaoNMn/dYgIPQ2damHWi2ZrccbMiLhyOr8vMKOUzj5s6Bvs45NXPtC1cvH0JaLRHwabM98SZ7Dr+cx8Qjc3FwJD8a818kkCDaOzJiiodiPmP18pfk81e/Guveawq2N/3QNTSkKr7w7p9Rhnmdx/89dcgH9n+wJu4a1kajwRpWKLXIlMYNcZS/y7J8eZjUkkYoQFFjAAAgAElEQVRIwyDEYYRKSNL0KQkSynRbT3Z+IOgmSwraZRKBzPHQYSy0d7x7Lhd0z5NJBSNZKsNepNP3xDrby8NB/7IEQnGhKnefPG91C/njgwe2aaPBwLJgwF+ckMj6dZbynZSsYuD4P2rb2GB/tDro6FgrFCld6ry17yC5cWS0UkO7zl2/dW2cj2fJNSV10oS4gSpcHcHtz1eFQ96qeDhoYARCIabYCM3KBhl5drOocF538rycc48ybm+tSMR91Qk+kY0pKkIL5b1xYXajquSqLoQO0MjWnZOIBKvD8UhBAscULOI4RDMuhpLbxLqcOmQQRj39sjmct2kNy2C32rLmPSS1DCbn5rfq3ba9F9Jxbw6PuLBUqdwsKsnvJsEXx8THwEYt8vXMjcYjFbEEp0RMPMFTYp9IktshpnRHUWGx19fXOS/q9y6mKT6g0Rr3ULoVrZn08KV7LhhjhXXDk5c0b9r0I2pgcIE0HBcxPEJBlonSBfnvZS9Y+PslP/ivg2h4ILu/r93cbGvN7vUOy8VZKqlerRMK/PEwH+F6istL2ywXnmtP97ZaunlA/8cTSJ6Ls1r1g509RU0NTdkur0+t0mqFSo0GBzz+hIyhj85ZXN2pqK11pcP25FwnCljVSC4VI8QFEMrzogMHmI6hzWv4cPAOsYDyqHJzjohY1OYZGr7YPzR0XsmCpY+iObe9hIZfEwft/iu7Dh7+QdGiy/8gqb7o1YlzxHhY4Wk6fC0XCuRxXFRKscJDUrnyA0XFGrKWKT/jN9OeLRB0M82is2M9GSPoCG6MHXKEfFKERBxCkSBCJSS1hgihQTnyI4QUiSBFWcKjbTGDkFWGgkoJkoliCKlIUsvjtr5GI0/bhQgxaoSEHEK55KxLUhSRYtQIVSgRkrAIKUIIGZKHf5PnrYaGJEjqlSBawCAZuY8OI2QiJbuSn2KPpSzwdMmQAIsmtDm2BTPapkuE/AIZYjghwn4eyaQRhIpCZJ5jfYgQ6lIjv4hDChM5tzI2N8wgb48SsbwIybgEQiXuE70C414FhFrkCPEChHjia40hJAmNcSOuPClCSIYQ6SMcoKhSEnk3Ky6Msdj5xjvr6l5+8VveltYVao6TSzCPeB6jEE1jnK3rya2pfSeRk2sb5hMKkVzmE0hEvS4cGolKBe6ismJ/WX65R5H72TMzK8DNgkXibdvYJp+voG+w7/zAsMesUancIqGszx8KBRK0wF1WVe4pqlrgQrkK8ns36YAAjHslMWeiQEixfpSdO/R5W/HJ392RA0ZXf8d5Lq9rQSiakIpl2T3m3IKPpPnCox2bN5+HIr4fM5jzFJx/2R+QprjBU7dlSbi/+y5GIh/QX3z7Qwj1ub0dvfNcjR2/5kVqR/HFa75FPmxO8Dazke59lkQ4IpfJdREkEzlQVpE/lfXMgkfhc5cIgm42W//sXXtGCbqzFyPMPJMIJEX5zp0LP372pZ+66o+uFXo8KjnNUwzmUYLGKIIpFGUkcXFuvlUxt+pjzmA4EEG4Wa3V9hSft8ibXVJCRHfattUyidVsmEtSQA0iiae7RW9tOFhi62wvwkJKo8sxCaKRUD8V5RvySvJ7K+fNC6JTtD127Vf1H9l3VTAqXiTOstQxSuW75srPIu9HP0DqqGTpwL7dOX2Ne65lcfxcJJEFfRxNU9GASUnFmwxm/T/8QnHA09V6Jxf0zClcfN7/IMv1O0LNzxuDQ/23ukaG15avueF+lFW7K2jbqwsPDfy0q7dt1aKL16+lVNWu2WDP6VgjCLrpoAxjTDUBEHRTTRT6O+MEsN2q3/3gk3cP7j18u8jlMckTHE3xMYRpjCiWQXGenBwSIJyVPaCcU/3ogjtvekHCskOotpacJYLtqDNuwdOfQFLE9fWJgxyn6qvv0Lc0HK1EHFeuUSoFkVhwwO4cspWWVQ5ULageUNTWHvOOn+rIuO+NMuuefT/nRYZOsbr4Q5FSdMgw76IQQtsZhEySvv0HKimGYlRKTUfQPrw25uq7TsAF62WG3PfiUhUV62++hIq4llFS2Qf61V95rf+Tt1fiUPBGfV7R34UL576ChpF4sKPhImdv3/f1RbUb9bVzHiNz9TSPLO3pOHzuvHPWPkZKeZ3q/OG+4wmAoIMn4mwkAILubLQazPlzCZBzSYd+8z+3WDdvvVvq8s8RR6JCCUUhRPEojjnEMwhhRCOKZ1BUJPVLK4ofrbr5+id0V1553PlLQHz2EiC1VNuOdhV0drXN9fr8RrlcjliapqP+YEwtlnYUmXMazdddPpCqeE96fhFCJ9u2xK0v17Ts+ug/NYWVf9OVlXyMTJeHkavOzHm68gNDA0XD3nCtUJ7VqsnL295ztPVmOY3naKTsBvn533+feO+4/f1Lh+x99wQjsWjBiisf9DfukvGR8C0cLxgyrbz9CaQaDvQfbq2OuP3fpWhFoOj81T9HyBRGyCoM2rrVssJPh09WLefsteKZnTkIujPLH0Y/NQIg6E6NG9yVoQQaH31ySeP7mx5iegeWqMNxMcvzFENTiKZoFEvEUYJBiBUIEIomkJ8cxCzJ+1i1sPK/l/3699vgfFGGGnUS0yJiq2PXLm374aNlbvtQgVqVlSOWyeXhcMTNsbjNkldgW7Bo3hA6hTORpO9w3xHToYNHVi9ftm4P0uk6ThSDuPvVqq4dH/23VGOqD3KiTqnJfEhjMOYONn50BY745yOxrpWV61/MqapuPbRz1/elQqZMm539qHbxNz8ky8PhrfmdO3Z/N+IPFuoqlv6vDrkGB7rt1/r84YrC5Vf/UWSeb/X17c6KBWLnhgJRUd4i89uztXzfJB6H024Cgu60EUIHZ4AACLo0QydvBiNoRBaMCLRsPC5QIoSi0RglSo4rRFES84GEGKHR0qpYiDFCo7ELorEQhmjy3+TOCS+S/0/+XISQSIREKIqoWCyZNiaKSP+KZJdRIUIxEflZnEJCIRofh4wtRIrkDEZfO7G0K2k7OsdY7ORlX4VCIY5GRycpFAoTDMMEZDIZCVohL5IAlWnLaUUiFgdefmvRgTdfv9PX2nqNNhZVSMm8aZpk5kHJvC48Tgo6ikGIjvMoStPIp1O7peUlD1/8vW/+iVq48rg8hml+NKD70yAw5i0Toe5u9f5PDxR1tLZYWLFAKpPL2YA3wDMMFSgoLR6snFfVI1arHchgIOciT2k7neh+T/uuuUcbjvy2vLT8LZ1W9Vcq57P8hWR717//T99wtOz/LmKFtFBl3CMzFvwjW6vnOnb/624BhdbKNMYHNfMvfQ5lG2LNW9++neVC68Qi+h3L/CUvI/UqL3J9Yu4+uOfbUX+0WF++9EF1VnZbb/vhRQFfcG7RvNWbxfnzOkfP4a2RIY+PRuoCEuB1Sus5Deyz5lYQdLPG1DNqoSDo0mxOjLGorq1tXs9g73WJaETDclFaQrHJeFnMMwhTLE6GzlKIxGAiTEUxkSA0FiAGkVfiSUFCUWKMEIMSVALxOE6xCCOe/BuJUQLTlADHkRBxCNMJCiNM0ZhkQmBRnOUQx8SoBEVT5H46GagbQxQWIpqXIRbxiEZhRNNxhEg8H43HvjOI51nywucS4olCQggxDIN5nucSiYRXKBS6FQqFTa1Wd+n1eodOp/MglIxRJlHCaXsDwo6AsemNf36n/q231wtGHEZ5NCSk4lFRAiEWUQwr4CiGxhTFMxjxmEdCHiOeZdCwgOUU1WXvVF10wYMFt92xN51zTPOjNiu6x9gmRgGJsvugTdNw4HAFjsfzlTJ51ojL4fX7/b0mi6WtetF5veZlVSSBJglsOe0PFfj++2nnDeeZetqOPiAVJIrKl593F1K82z6+xUnEpb/uLz9y9x5dHQi55mstJb/Xm4ueR4zF52x455vRGHcnLVE9arz0Gy+RSNTBwy9W+2yN32cYSm3IL3lVnlve5O9vL3H19V3NxSiftvqyR1Wlc7vcnR8qMBYqs+VqF2WsSSkh6Kx4GNK4SBB0aYQLXaeNAAi6tKEd7diBsbz54MFLW9tbH4xFQhY2EaeFxEWUoBAiXiOSd45kV0m+82CEqBg55IVozCSlFE5mYiE/FyQFHaYSCJOa35iYjkE8JUDkaA+DE4hBHIXIz5NHxoQIYRYlaA5xdJzCFI0QZtBo5hUu+f8ML0FUUtBFEYUSyVEwxZME08lXiRYaHfvkF8YY0TRRgMlULuRsUUIgEEREIlEXTdOdAoGgVywW27KyslpzcnJazWZzH0VRybQzU31hq11ft2njCkd9fZ4g6Dew0bCci4azuDgnwzyS42hMxsd4FY84NY7H1UyMEyc4jvbTNGZyjS2GmjkPr/3ZT16hNBrfVM8N+jt9Ahhj1nP4sPnQ0d3VkUBILRUrpSEvp/ONeOMqldqqM+r31HY0DFH33z/pNCOTndVompGdck9v+1UDLft/U758zU+Y/KxXjssL2bO1OOG3L7U1fvIjjTH3FYFK96yi5jsOfHDDSpu162eSbPM+Y8Xqv1Dmmj6S1Lf9zXevxQhfy4mkOCGQDogxh0WYizJC5Se51Vdtp/R6CHCYrIHS0A4EXRqgQpdpJwCCLs2Ih4eHFa1W6xUtra2/jceipmPybextB5MD+2NXUhmNpb2iSPmOZBUP0pC0Gf8i/jec/FnSrUfuT5b6IC9MfC8jgiwp0ZLtR11jo/8mX+QOIijHpOTY66TJaN+jIvOLC39QFJUUcsfmP/b/Y6+RLdiIWCwelkqlXRKJ5IBEItmZnZ19SCgUDlRXV598H/cU7XEsN+DIiBhFKGXUMSQJOx1yT3e/OOhySjxOt8LvcZri/oCFD4fzRDFOh+NxRRhjRVDIYkNVxaZl113/rGJJTTt46U7RCFN8G7Gpt6dH3bKzztLR1GzW52iKeSZqGHHY+wUCUU951aLBosrKXnnJ/83TOBVTIXVc0aoCnaOtca7D6zBqJbjE23Hg9sL5y94XqtnvUKXfPy6vI470lvR+8MR/syzNYUT9Knfdf7fi4Cem5i0fPCBTGJRyhelhzdJr9iSf1e4dRltP67lOn3t5LJGQSQXCZpMhd4+huKoVqebO+lqqU2G/0+kDBN3p0IN7zxQBEHRpJk+qFezatevK1tbW38XjccOJ4ifNw6e1e5qcT5sg6E62tnHPHcMwbqlUapXJZDvkcvkHBoOhfs6cOc7pyvdGPDxoeFiMhoNy5Pco4oNDWSHXiHrQ7tD2jTiy5WbjcMXCc/aqVy0ldXfTtjWcVoPMgM6TCcO7kMDWsVV1YOfOORRNV2iNOdl9tr4Qj+O+kvKCzvIFxa3Z81Y5yDnNdNkqeUbPtlcXcDRf4xm2X+pBfL2Cicuxs+1isdrIikzlC7MXfds7ETm222X+7n/+oL/HdrlAIvvPYmPup6i2DNu2Hr01GklcxjCC50svWfUOCWZIirqheilS0tnJ8xUixoNQFTkXByW4MuA5BkGXAUaAKaRMAARdyshSu4F46KzEQ9fS8rtYLGZM7e7Mbk08dCdeJ3rsxgQd2Y4l4o9nWdYnl8sPqNXqjRKJ5JOqqiqrTqcjZ+ym9Rrz6JEF0Ag10QhVERGXgEjXaTXDscFIupnuAzu0TYfbjK7eQV2+SacJBny1A4MDrNFiOZhfanm/6tLr3GMibkq3VUcDLAbFyBsXIRUdQcgcIVVeotb2lSOHPvoFx8fq8+dd9CskD0t91j039dk9d0lLll5a1yVruP76648TYNi5dfmRre89IFLoPpToTM/l195id9Vvyh3oab1dIpG0FC+Yv5nSLIVt/TPzmE16VBB0k0YFDTOIAAi6NBuDCLr29vb1xEMXi8VMaR4uo7of9+DxPJ8UdOQa+/+4UCjsVSgUH+n1+n8VFRXtMZvNpMwSeMYyyoLpnQzxmvp271Y217dqBlyDWqUupyrBJyyO/gFaQuOuxefMb8urKW9BprLTrqV6shxySVFfXy91hW35gbi7mKU4Pc15B9QGTbPYVOv19Xfd3LPzjXvnrFr5Varsm3uTh13tr2rbd9c9T6lztrCU94nC1fcfK7dFaGF8RNb64Yf/neAFBZRQ8mDlqjvqEHoN2ev4hSK5PJylyO6gLMvTco40vdaaXb2DoJtd9p4pqwVBl2ZLYozlu3fvJoLut7FYLDfNw01r9xO9cSfz1p04mYmijkTIsizrVqvVu/R6/asajWb7nDlzBqdrC3ZaQcFgEz1xtMtqlbe2tOR029p1erFcq0gItAP9dnmMEoiK580Zqjhn0VGpQ3OYWnR8beZTxYht29RDI25zPBGOms+5sedYjp7BAxJ3R8/CcNh1YSThU9DIl80mvJxIprSqKi7cGA24lvbu3fzjgnnVP5LN+96mUcGGKdenjz0wPDwwT1dcfHf2v/oHTgzEGG7ffIVnyL5MJBW/bllQeoSiFh1XY/pU1wH3TR8BEHTTxxpGmjoCIOimjuVJeyKCbufOnZe1tbX9Nh6PW9I8XEZ1Px40Me6hIx67sTfFYx47jHFIJpM1m83mN/Lz899wOp0dixbBG2BGGfI0J5M8Fzc4KLLV1SmsHT2WiEhcKlLLy+09nSji8Q0uLJjTumjR4kFUWe5FMkQ8tccFG5zm8CjWvmmBe9D2tXg4kDDoDFtDUT7Aqwx2STDCBN2OmwLeEV3OnLyXWHlC6O1sWTFk916irrjoJYVCuH+4ad8veBwfKlh+1Q9R9jkBhF5jfXuHv2Nrbbg7r3rR/cGY8l+W5dcf53HDuF2JXBEVyqbdCFUFwfN8uhac/vtB0E0/cxjx9AmAoDt9hl/Yg8PhkFut1nWtra0PxWKxgjQPN63dn+iVOzFAYvzfpN24uEskEslACpZlSf46xHEc2YZNKJXKHovF8kJpaenTJpOpB94Ep9WUUz4Y8WQ1NTUJVIGAoqe3V8d5ArnSRNTs8gUXdjicUqkua+85a5duKl9wLknmPOU1dMmZPIT6WITMHGp7Yb6j/ciPuaB3njLL2MXLcjy0puCNuG1PC0vzN7Mi2s7m5m0fcQa0OOgpiwUD6yhV6a58mWqDO2K/u7O99Q5jefVPdRp1g9vvUsW9wXudQ/ZcY0HVJyKJ9sGsBVeTXItwzSACIOhmkDFn0VJA0KXZ2Bhj2c6dOy9ua2t7KB6PF6d5uIzofqKwG/fKES8duYiII+KOCDvyRYQdueLxOCeXy48WFRU9XFxc/M+cnJxQRiwGJpESgeRZtaYm6ZHGRpXTHTAIpbLygN9b7O7vl0lwfGDOvAWtJUtXNVAFusGUOp5kY4wbhcGmrmy/J2LBDJ/FirAjWxguGek8eqfP0V0tl8obs/Oq3xQVLPjIsf81EU2ju1ihUE9nlfSNuIMKLhZzmHIsrYr88j1Io+r0NXXOd7Q3/zwaC8pzC3LrPT5/VhwhRV5eyTOYVoXExWV7SU1V+AAySQOdJc1A0J0lhoJpHkcgIwQd2ZLZvn27QCQSfWHiM6fT+cWJ0caWZjKd2dgDMk+j8VhAq2xkZGRNV1fXA/F4vGTitiM8i8cSEpMExcRzFxQKhVuLiooekkql+2Dr9ex5Qsjv8O7XXlO5Bp05CqmsjKFQfm9fnyzGxdm8wsLeuTXzd2pq55IaqGk7T0bm4G75sIobcVwaCXhKgxEfK1XIm3It5kG/353v7m+voXF4yLho6aNi89faInv/p2zE3nuv2+1crqs47wWVqbxOnFd1GKFcj7fnU2U4hlkja/Fz8f7z+rsb1nlCI7psXW6vqbDyfdbYu4Oijo9wPXusBTP9MgIg6L6MEPw8EwmccUFHtmb27t2bu2XLlnK32636Ikg0TcpXfflFTeaE/lg3k+3z80YdS39x3I/J+AKBgOJ5nmJZVqrX6xcolcqvRiIRLfFUEa/UyfK3ffnKZlaLE1OcjHnvXHK5/M0lS5Y8WFRUZIU0Iplp8+S5uKYmZrAzzDY17JEgOWtgJeJz7ENDyz3DI0KNVrd/5YUrP9YXF4+giNZNWSZXIWQ0GtUqQMOHBKHDNqU0tzCCGpGXmpAeZOx3jkHIyozSKSGpQxJouMnQ0/Dpt7lwYIlMLH7fUGjZhVgUQhKjEym0ot4dL97EB5wLdDnmv0nP+dEWZHtJ6+iy3uQdcZyfZcp/WKunjvo9YjwS5LSC7MLFEklWQFu+8s3knAJWDWIiYiShg5AvLjOfyamcFQi6qaQJfU0XgUwQdIL33nvvqieeeOLH3d3d84gYSkGPTYbTpETgZDpKpc34mTHiecrPz6dXrVpFy2QyimwznlhhIZV+Z1LbE3LUjac0IbU3+/Ly8v5WW1v7J51ONwTbWZljdbx/v6CLYWR+ZyA77g9lCULhLHt/X4F9aLhYopRGi6qrDlQsmrtfmp/vSDVJLtkujXQ5cpy+kWJ5IqimhzsuYpXGFk5d/ndFxRqSugQnxZynS+Vw2PIxDmgS8QijkhrsMqWhC4U7FjTs+vg+ViTeX7li7ZOUbuWxbV2MB6Th/a+uC44M3hKKxA/nnXv775CuKmLf/eLCsGfgbj7sUJvzdO9HeZYacUdLIryEKa1c/oywcMnhzKEPM5kuAiDopos0jDOVBDJC0G3duvUrjzzyyH3d3d01LMtS49uSU7nQ6eyLCJXxL7KWgoICtHLlSiSXy5NBAFMsWKdzaVM61kRhOx4gMfYax7Js64oVKx4uLy9/iaIoOE83peRT6ywpoqxW4YFDh8RSXa6FRon5/R2dFT0dXRIRJRgpLS5qLCgv3689dwFJO3NKuQQx3sbGHJIqb5/1G4O9fSsknPuolvIUecO8WDtn9TflNTe0EIGIsVPp72y91m7vWpcIjZgTkbBUnqWzZmmyn1KKwiLr4QM/oAXST4pWXfUEpVhIAi6SqUaSdey6Xynvaz56d8jn01nmn/N7DlGdTHaFEHkcxoC9eVXINailhIKQOa+shcmq3k7lLBpJjRS0nikEQNDNFEvOrnVkhKB7//33r3n88cfv6+npSXroZoIJyDLI9uq4oFu1ahWSyWTk8H9yeTNkmadtKiJ8x7ehCRPCh3wXCoU+tVr9zpo1a36uVqttpz0QdHBKBLb9bZsYCVzaYr22anhwqKy5udkY5uPIXFhsza8o21+5anknQui0ggKI4HJ3fqgU+jvusrU23Foyb/3DYrPpLTRy9NKj2z74D2PNyh9plcYPqNJLo9xg3bqGTzf9V5ZCtktfULkPJzh5W+Oum7MNyt7c0qJP2/c3XCxi5a5cc8ljonnXN5BFu22H1DEcFQmzwlHf3l0XcSHPHWKpIKQ0lTZGka5Noyl+hzJXOk8JENw0IwmAoJuRZp3xi8oEQcdu3LjxyieeeOJem81WRTw1Y+favrw6/ATzTKNAGhecJ3oijgnRcZFCpkc8joWFhcyqVasEcrmcHs/JBmfoRgMiyHViTdgxgcfzGLcsX7bs53PmzHkLztJNz9+i8XQjju3bhf3Dw3R51YJV1tbW6/zDToVJp9tWu3DpTlNtSQ8yGEgB+dhUzIqMGbS9rY/3H/oPz2DX0oILb/0q8iA7Uin0vTu3/BErZD6RQPRj47nfcbjrX/uVv/fIElrI/lKiyG6KxZAoGBj8d8RztcrcvI0BN1ecCITnCRj6qXwz8xaKK3E7J10nFEmKTGrNRqEABfqa9t7pdw3dwEhUDbqipX/NmlO+laIKj6v4MBXrgj7OXgIg6M5e283mmWeCoKO6u7sL6uvr5wWDQQ15cyfBBCczyoneu4kBCSf87Lj7Txa4MC4kJo5D2k1Is5HsY+JrJ/yceJKSimT8dTJv8v8Mw4wdBaRojLGU47iSUCh0QSwWSyYWJqIVBN2ooCO8J+SjI5655LZ0gueRUCSM63W6HeevPP86lUrlms2/qOlc+9jvB33gqadoyYIFGlkc17bVN17Y2dFuUsmlzuKi0g8Lq+bt1tZWpnwubrLzxvYtMn7YelffgY/+TV+z/L8ErI5hjHM2+2wDd/T37vumtsByi27hgj227Xv/hw12z8m2ZL/HBrBlaMQ/L8IIE1mm/B2qHMubQlqpbt6+8R4pHTPrLfo9cYQjjmF/RRSz+6sXrXiGylk9MlYGjEWoCSFUFT/VbeLJrg3anX0EQNCdfTaDGSN0xgXdTDcCyUP36aefXtTe3v5gPB4vHc/BdrafE5wKu40nHCYCjlxEzI1vuSY5JSOCmY6rr7r6W1qt9qOpGBP6OJ4AfvVVxle9TEXxgYqG1kbTgUMN83ECF1ZUlDUXFlreKJXJrFSaK3dgfD+Nhs/Xcx0Hb+88vOO7vFysF2sqXshZ8pXfCFlV7v7XH3yktKr0Hyq99M9Dbsk97o4d31GLsV8h19eJTUWvMwrzJ8h8MUnuS0qR8ImGf17ssHff4HV2lwoFKK4y5W3RVC16gcpa3QX2BwKTIQCCbjKUoE2mEQBBl2aLkEoR7e3tl7S1tT0Yi8WK0jzcjOp+zIM3UlZR9sSqlat+OaMWd4YXgxGiho4ckfKtg1cerT+ytme4KyunrGRn1bmrbcbCokMivao3zTnjJnjRtzPRAVzsa95zDwo7l4yEI2UlF197iUC5qg4hq2zw3ac30zg+xAj4u7ULv3Zuw4dP/TzXqNuXbc57GJV+tw0hig8PfGwOez0VLKK7lJW1/QiJNCge1SPMRVGEGkBKMykpdkoBG2fYVDD8GSAAgu4MQIchT5sACLrTRvjFHYyX/mppaSG1XPPTPNyM6n5M0AWMRuOb69ev/wZFUaOuPLhOmQDZXu08cMDSvGfPZQNtHSvzsg18VXnZDkVt+R61Wmd9bfv28HXXXUdSx6RN/Lht29TcsO8yr6fvsmgkIjSY897WLJj/CnIOa+Nu2yWH92x/YOGKi+5lCrT/pKjVHK5/8k5bc+M3NCW1Dyira9uGD3z4qNc5YhLL9H8zFM2r8zrdxR1dnddkm/QeQ57lKaWZOoDQKpKbLnmlcy2nbAi4MaMJgKDLaPPA5D6HAAi6ND8aGGP5zp07L37uqTQAACAASURBVGtrayOCLnmGDq7JEyAH76VS6Z41a9Z8x2QykUNPcKVAAGPMor6wIeTvrWnYt3vZ4YaDZaxI6quev/DDbI3k0yNH2l1FMhlX+61vJdIReEJyyyFnuAhxsRIkMjag3ibG63f91G7vLzFVzt1Ic0F5b+Oh67Q6Q7NuzZU/CNj3892ffrJRozM6qay86401Xw9i27/UDTt3vGsuremQ6vS/FsmyPLamllv8TsdKRMWVApliQGEwvSvRZm/XmC+wp5r/LgWc0HSWEABBN0sMPcOWCYIuzQYlgm7Xrl2Xt7W1/S4Wi+WmebgZ1z3GmKNp+uiqVat+UlZW9sGMW2AaFjR26F8Z6h4o7D7YVt50pH7xiKcvt3xOSYMxx/x2Q12drbqqKlZ13XVpCQgYDbJwKZDXpfPa6oocvbYb3RHOUrT4kmfCnXud/gHbD4tr5v5eZLbUxQOhUm6o/ydt9a2V5Rff9G/i3K7tvr0DN/T29Pwg/4Lrvi7XLG1FqInt3/HpL+0u//KcgpLfmPTmHV2tDXy/zyFg/WFKkavjq/S6GKpKz3rSYCLoMsMJgKDLcAPB9E5K4KSCjtLbriq7/I9rylc8baSMwVTQzYgccqks+MvaDg8PK9rb2y9vaWn5XTwez/my9vDz4wlgjBMYY+vy5cv/X01NzUvA5/MJJIVUQ4+6t6t5ZUNrw0V9g/2M0VR6NK+4uFcoZtvDAld/7drrAun2YBFB6dz9bFnYPfBVLupfzUpUAVVh9V/Emqo+T/snyzzdB64oXTHv3nggutTpcF0SHglbJArzxqwFl74i0ha3I8db+r3v7XivvHbtwyMi/pWSknWxoG3n2vYu67WG3OJ/mMpW1FEUFYVnAQikiwAIunSRhX7TSQAEXTrpIoTGBN361tZW4qEzpXm4Gdc9xphHCPVUVVU9tHLlyidn3AKnYEEYY3HHrv0l1vqmVcMdtjlSEc0UV5iPKLTaw16sbo0E2MCy65bF0i3kJi4Ft79c3N/WdHfI51yvNuS9pitc8gBSmoWDR95a6+2uf0AmiPTKzIWDMq2lPo4UR5BIclRech0JXOAw3iZu2tT0LCXVdulMub/WVazwO517lFwwoaMlGodWW05EadrO+E2BSaCLs5wACLqz3ICzdPog6NJs+HFB19LS8vt4PG5M83AzsXvyxj2Yk5PzyPr16387ExeY6pqSW6ojIzK3w5FV/+n2Yqut98Ioj8uLisvq5Kxs82BLy1DR4qpw7YIFEVRSQoTclIofUqYLDSNtzOvUUDFGIGBkDlTuGaKo648FIuCBbdrupgPXRwPur6o0ms3G8370G+JBHH77Z/OpeOCPKOb3iOcu+alcyg6gorkxFBKqOftwMWsq6UKSkgFn047V4TirjAx4NpVeeml0PFceSUsy1etJlT+0n/kEQNDNfBvPxBWCoEuzVTHGij179lzR3NxMBJ0hzcPNuO7HCrI7lErl4zfccMOvZtwCJ7kgjDGDENL47PaCzpbGnJa6uuyI26c0GwxiXY45EER0E8MxjefccIUzHdHApLg9QnERQpJ4oOPgYs9gy0Uh77BSLNYGJCrTdp32nG1U4WfVFkgwxEjd3mV+n/N70UjAVXHZ9fdQVHUssOcvhpjfcYfb3ne1pmrpG6r8iqZI2CtvabXNTUTj4tqVFz9FKUobe3t3SUQ+FaOrqgqCgJvkQwLNpozA4wefefrdzve+5hF6ZTzLIszTiJxoIJ+NMPlCPBotZQSnjKYMOnR02gRA0J02wi/ugAi6Xbt2XUm2XEHQnRJs4l0aViqVG2aroMM2m9rW3rykraXt/OERl0Qkk3WajLldjEzcnwgGnfrs7FDZnDkBVFAQTYf4wdgm9jccvkQsSOgEGnVL8966a6QSVi5Ti/4V8TOtCk2+UzX3Mu/EKNlkOa+uTQZ76+GbAj7n4pplq/+Lsqxvx/v/LPAjYbHP57nRGQovC0UjWVJldhsrM3yoVuhbcjSVh6mcnNApPSlwExCYIgKPHXzm6c0g6KaIJnQzXQRA0KWZ9LiHjgRFxGIx2HJNkfeYh25YoVA8fuONNz6Q4u1nZfPk9uLQkLSvrau4pbF+kb3fWiERCZHRkNPJI7bZH4t1GfR6j2rBgkhJWrZUk95AciW3NzF2qWzvPnlvtoQxyg25Wzo6+68SSBldliX3JbWh/CiiswIokTWE1Goi6o5t75Kt2ZbN2y9ACf4bEonqnYK1//4C6bSx8VWhCYmNbu9AaYxPqAQi1ZBIKmw2V11HvHEQ7HBWPrUza9Ig6GaWPWfLakDQpdnS5Axda2vrFSRtCZyhSx32+JarRqN57Nprr/116j2cHXeMpRqRoo6BrPrde6sb2xtXJGimIFuX1c7FfbvCQ0PdlZWlnuySGr952TLiiSPBIlNyjW7ndgkQKiBpTBJ9B9+7l8JhhlWKXteXBLoQWiOzbXzyp1q5zKzQaZ8fCAjyfd6eKznOKUPxRIxPiJBEoaszFc15SV6ypnmiqPPu+VupLxq6KRiMhCsuvffB8QmPrtcqQINeBpkkHNmOnZLFQCdAYAoIgKCbAojQxbQTAEGXZuQQ5XragDHP84O5ubkPX3HFFb877d4ysAM86Nd11B+c23zocKXf5VNrdRpOppT6AvFYLydEbfPmzOm1LF8enuqpJz2BkUFLoLdxURw5dQxmemilYX9kMHBPV3fdWo0m60W5xvhPXdXqoH3zX78rFQqrRGrdCzirosXhqC+jaVcBxccVVChRFIzj7AgSvzv34mvfoKgJZ+nsW2RBJ1fqDYakuUuu2zXVa4D+gEA6CICgSwdV6DPdBEDQpZkw5KE7PcAkbQlFUb2lpaUPXXDBBU+cXm+ZczfGWOLaWVdUv+/w3J6Bvvxsg06VpdUGMKLaUTTeZrZkDxXMm+dFZnPkVM7FYfwqgwIl2ZzDURMc7i2So1CYKSo9inT5jcQbRrxykZ7ty3qO7L5ewMYKeSYs9gWjuCB/0d8FKtOAq6vuVq9vRKfX5z9vKJy3w9f06bUICRazKuNL0ryLPkKGcAJ5GyUoHGI5l3NuZ+/gpd5QvHXx1de8QFGLjp2BS4pGq1WIZF6Gyvns9cyxBMwECPxfAiDo4Kk4GwmAoEuz1UiliL17917e3NwMlSJOgTXP8wmGYVoXLVr0i4ULF75+Cl1kxC0T0m4wnzz7Qnlbc9MVWkW2TqfSdPlj0R5WJnLl5FsclsLcIUVFBTmLdkp1a8k49kOvaXGw/xLPyMAqEasxS4V0dsLbRYcw01q66qbfIP05DSg8YK7/eON9elHYyVHBViyJCTmn/xohmxOWanN/pchCht6WttvD4bhcodU8qkeuudE4u4iS576sKL7qI8TEs/wOqyXg7jAEvYO1CQpniRTytwuWff+D6cx3lxHGhUnMOAIg6GacSWfFgkDQpdnM46W/WltbSS1Xc5qHm3HdY4zjLMseWrt27b8VFBTsTtcCBwYGpCKRiLXb7ZHq6qk5z5UUcS6XAkWj6s5Dh1T76+osbq+31FxUpKQQHcAxvsMgUbeWVM4ZUq+aT7ZUyRm20zobh199lek29tdwQcdvaYJOVrJRGPX188g/x+UMrBNpi94uWbvsIYTyVW0ff7i2QC86JCw0BZCrJ9fVcODWAYd3bZYx787cc1Yfclu7znUOtt3MopGEgvYLWZGKFqgL/iZdeMv2eM9I2chA1zo+EShh2GiAZ7idrCbrI0PRlUPpshH0CwSmi8CGg0//ZVPnlhsgbcl0EYdxpoIACLqpoPgFfRBBt3Pnzsva29sfisVieWkebsZ1T1FUhGXZjy+66KI7zGZzXzoWSGy06YlnVrA0UucXle4tv2hl16lsc47PjQg5t9ut9NpslUf3H1rk6e1nTNrsgFQmC/XZ7UGpSu6uqKnpYvLyhgumONUICTbo//TBuZGQ8zcMjuOC827+OZJKjgZtDZX2pqZfckhKl1/21dsQKgghb48MsdF8+5FtF8W8bplaQvH2vqbLjDmFLyqNyr8j43rOYf1wWXD46A1Rb9e56qzsPpmh+g+Khbd9hAa9kr6utiI+Fldp9SqnVCnvRrlLXKfDLR22hT6BwKkQAEF3KtTgnjNNAARdmi3gcDjkbW1tl7a2tj7EcVw+RY0mosR4SpP3p3kV6emesCAcxlnQNEneidHE12ma9mu12teuvvrq71AUNeWRkEQAtfz17+cc3rbzuzjGSfIrS59afv992yiKiqe6atyIhVHeajl0YE91Y0uLOUuvM8lUWdjvHGkQJpB18aJ5TlN19QgymcLpEj5ETIbb/pTjGRq62zU0cGH1ivU/RhLfkdjAwKrB1u47JIZ5e/XL1v2WoixhjLuzBj99+ydMNFISjrFv5hiVR8P2htviYV7HJvj/Ul+/wYbxfmnvJxtX+Aea/10uV7AKQ+nDWea1W+E8XKpPB7Q/mwiAoDubrAVzPeZMQBghkgAb0QhRGLEcRjmU3nZV2eV/XFO+4mkjZQymQgvSZp9Aiwi69vb2S1paWoiHrnCiaEkF7ExuOy5yeZ5PijnCKJEYrSLFMIy9urr6weXLlz8y1QyI+Ils2pT3yatvftvZavs6nUARdV7uwxc//qNnKWPNpB78ZMqPpiZJQ3t7YVtLy8poOFaUYzQMO5yubpplQwUlZT2li+d3qfLyPOkScSdywcNvKYY7rZc4uzv+TSmTHFaIsNcfCi4I+SOlBVWr/szOX/IkRVUHMO6q7Nv01yfVMmm9PLf0IaSq8IQPvnK/3T50vkxX+h+hqtodhYWrI9i3V2Pb9caPZKywUp6V+zep6YqtkPx3qp9G6C+TCICgyyRrwFwmSyAjPHTk/BJN03KWZQWRSCQlUSiRSCa71mPtJo4hFotRNBpNacxJDkiRfmmalvX19a3s6Oj4cSgUKiT3jguYSfYzY5tN9MwRJhzHJcXc+OvkPJlEImlctmzZt0tLS6f8/Bzet8244+nXbxhpbLud8oUqEghH6Rzti5XXXPbbym99q+3zwCdzqFld8sHO+pwjR+qLhoYcZkNerpwS0PK+7r4hS45u/5KVKzvUWm0Umc1TmjNuMg8DEZn+hmdLPT2dPw64befl51uO+IIoyPGMBUUiSKHVvqpaec1LKIp09h2v/SHocTFZWv2bnkBcli2RzA2FwlGpseQVtWl5HWUhnjws7dz2u7ukNLVYlqV/UaEjHjqo5jAZW0Cbs5PAhoN/+cumzvfhDN3Zab5ZO+szLujIm8+uXbvmbty4cfXAwIBpVO8c01dfKrQmNp6MFceiDZO6akxcJb+T18fExJeOiccUx8k8LqQfco0liqXFYrHEaDSajUbjAoqiNGRt41uKk5nvbGhDPHOE/TgX8m+hUIg5jvOaTKY3169f/0OKojxTyQJ3dKgOPPvCZUM7938XDw4vZhO8MMggxOmzGhRlRQ+u+/Y3X6UWLTq27Zq05/CwdMg2qGs5etjY3z1g1qlURVKJVNQ3MNArlAj7qhYu7CmfU9pDRNBUzvVU+sKN72UPeztuGWzfeVt1zYLf86qqoxG/P99nO3JjMBIpUJSt+KOpbPF2Z9u2C719tmuVcpmHw6xfrNbvkalNRwTZxT1ItddHUdcnMMbi/r3PXidk6AqxQr1JUV61n6JKoaLDqRgG7jkrCDx+6Omn3u3YciMERZwV5oJJjhHIBEEnePfdd9c/99xzP+ju7p5DxBB5c/+C60sF1xfdPEHQjTcb14Qn9nuycU48+Hayg3Dj9yVFHcMwTE5ODrNy5UpEoijh7Nz/tc74OTqGYdD4tqtAIIjxPF+/cOHCBxcsWPD6VG5XYodD3vviPy9o//CT27nuvpXiYERNIYwiAgb5JCK/yJzz3OV3fPMh6qqLe3F7u8jtjRl62235nb02PS1kJFKZWBAORBgWsXyh2dJZsajiMFVYOKWC83T/QmGbTewc3nquu/fQj+UqxdvGNf/7Z9S1XRDx957T3tb8rRAvM82tqf2d1Kw75O+01kZDHoVaruljLXlNSLHEfUJdVjbQs7WMwUjFY8YmK1jlON1o3NNdH9wPBNJJAARdOulC3+kikBGCbvPmzV/ZsGHDfX19fTUMw5yWYEsXqFPpd9zTmJubi9avX5/cSiSChWXZ5PfZfo0HQBBOE3kQ8UZRlF2v17+wYsWKR7Rabf9UsSIie2TjxvnNL/7rh5HmjkvFgYBahDGNMY+iFIWCAgEnzMn9tOyCFX90Fee0DwyNzEccbVbI5dyI1znkDfscuZai4cUrzvGoysuJiPNlYt41fP/9dPQreQVet/1Xw0P27Orz77yNMswdwrhR6GhorG2s23f1OYtXbJdKhFsRKkWoREwjZI593lowxgKEmiiEqjgQc1P1NEI/mUrgsUNPP7UZPHSZah6Y1+cQ+DxB95WKKx5ZXbr8mbQHRZA3CiLoHn/88ft6enpqaJqeKOi+KBT0rBB+xNtosVj4Sy65hBzwp4lwIZ4o8NSd/ImkaZpstQbFYvEnixcv/l11dfWOU02ye+IIyQjQt943173/7u2egw23SlyefAnmiJxECPMowdOIZ0Q4oVAOIXPuh4LlNY0hiUTpdrgdMon04MILlh81m0whVFBAhE/GK3Lc/U6WxznyTWtL082lNZfdq64+/yPCJBnI0bdFhSI8h0rW+afS+wl/aYHATCCw4dAzf97c+d6NboFXzrMswjw520uOy2CEyRfik2d2SDwhXEAgUwh8kaD7WunVT1MUdayKz2TmnPLTjTFmt23bdvFzzz33rZ6enjIyyLhn64veaCZunaZ4ji7lOU5m4Se2IWsgkZosy9Jms1m4ePHiLJZlFSDkPiM1MbqVvErEL8/zHMuyLWaz+fGLL774RYqifKfC/2T34EM29b5nn7y57+DhuwReT7k0HmEpHEOY4hFL0QjxNEIJFoURizmTwapZsfhlzaL5r5cVF1upmslFvU7VXKeiH9zYKHSizvnOvv67tTkVz2vmrvpgKvqFPoDATCcAgm6mW3hmri8TBB3d0dFRtHnz5lqn00mCBpJRBWPCjhRmJwIv6akbf/3Ec3ApCrqTWnI8KOLzzDy+JThZb8aYOKGFQqFQqVSWsiy7LpFIHEssPNsiXSdErp6YZy6JfIKd7SqV6qXly5c/kZeX1zFVv3bkYH/Tbx5d1fH+1vvwkH2pKBEVCWgOYTqOMEogmvzHM4hPMChKCRBjNLQaFtdsqPn2nX+nSkunTFRO1Xom00/y96TzgDKCuLliXV4LpcwZmcx90AYIzHYCIOhm+xNwdq7/jAs6go146RBCQuKkGcM47kX7oqCDs4J4MBiUNTY2rm5sbPxlPB4vPysmnaZJThR140NMOEdHgof9Mpns/eLi4v9dunRp/ZRttTY2Chu27ant/mD7XXxn1zp5JKKlqRjFU1GE6QRCFI8YTB49BnGYQRGaRVGx2CnNy3vpgu99/2Hx2vM604QEugUCQCADCWw48Jc/b+56H7ZcM9A2MKXPJ5ARgm4mG8hut8va2toutFqtv5ntgm5iupZxITfm+cRCoTAsEon2Z2dnP7Zu3bq3TqVSw+c9RwM7duTtfublHwYaWq9XBIJGBU7QNB9FiBSDoIkHGCMaUwhhGsURjWIUi2Isw4n0+p2Va9f8b8F/3Lt1qsTlTH7WYW1AYKYQAEE3Uyw5u9YBgi7N9sYYy3bu3HlxW1vbg/F4vCTNw2Vk9+NpScZzzZFJkvOF5HWGYYgX1i8Wi4/m5+e/fP75579AUZRrKhdi27LlnN1/e/V7Aoe7mg34xUIuJpRgXogTMVEiERPyPC9keCSgEM1gRFMJiqbiJCJZLrdLq6qeXfvLXzxMlRgdUzkn6AsIAIHMJQCCLnNtAzMDD90ZewaIoNuxY8c6q9VKBF3RGZvIGRp4/OwhiewdDxSZmK6EJAyWyWS7LBbLa4sXL94uFot7pzINCDlH5j1woIh1eIvxsFPpGrRLI74RhX94OMvrGM6OB8MqLh7PikaiasTzchrTSgZTqgTCqgBFCZk8yydLb7/t/qLL1nxyhhDCsEAACEwzgQ0Hn/7TZtuWmyDKdZrBw3CnRQA8dKeF78tvJrVcrVbrutbWVlLLteDL75i5LU6I8I3TNO2Sy+U7zGbzs+edd97HFEUF0r360ZQdfUKk4MUojsVowCuOeTzikYEBsWtkRBUZcFkCdkeZ1+Mud/j9Jlans9dccsmLtbde/690zw36BwJAIDMIbDjw9J82d4GgywxrwCwmSwAE3WRJnWK7cUHX0tLy23g8nn+K3ZyVt51Y4mwssXKCYZiQUCi0KRSKLXl5ecQzd4SiqNiZXuRY9DSDBgeFaGREhHhe6o9GZbFEIqhdvnzKkhuf6XXC+EAACHwxgccPPvPkJtt7N4OHDp6Us4kACLo0W2s2CzqCdryUF9lypWmawxgPyGSyAwaD4Z2ioqLNBQUFg2k2AXQPBIAAEEiJwOMH//LkJtv7N7sEXjlmSSJ4GmGeJBZGkFg4JZLQeDoJgKBLM20i6Nra2i5ta2sjHrpjeejSPOwZ7X5iBCvLsiSvYDQejwdFItGgyWR6p7S09J/FxcWt07HFekZBwOBAAAiclQQeGxN0bqFXjpKVfSiESfjWaIpURN44RytFwAUEMoNAsoJJMtEbjajkF0Ysh1EOpbOR0l/TUikiM1CkbxYYY/mePXsubW5uTgq68YjPsyGx8JdVtSBRq+QaS7acTAJNAlgxxjzDMFGMcYhhGJ9CobDm5OQcMpvN+w0Gw36JRNI/2QTN6bMM9AwEgAAQODmBx/Y/8+Smri03JwUdS4oDUqQ64GhSdPKFiZjDiEZfVJ0S6AKB6SPAE+9x8tMGEXPMBEFnsF1Rsf6RW0qvTH/pr+lb7pkZiUS57t69+6KWlpYHIpGIhdSqJak6EolEynVqT6yQcbIVTZdQHK9lSkRfIpEgtU1JkEOEYRinWCweEYvFHVqtdp9er2+0WCy9CoXCjxAihd0TZ8YSMCoQAAJAYHIEHj341yc2d75/i1vokSNmbJuVvGMmBR0pE4gQnSxghNFoHaNJXOR2TPr64u9kGBoj9GXfv6iflHXmNM4tyWASuI41gbkd98x8HjzyvIwWGGcQjZlkwnwBh1AOMtiuqrz8kRtB0KXy1J28LcZYaLPZKnp7e9fHYjEtKVM25sFK5mE78ZooyE4i4I7z8J+sXBl5LU2i7rjJjtVcJefiKJZlh4VCoVcmk9lZlj0Si8V6q6urz3iQw+lbD3oAAkBgNhJ49OCzT2zu3HKLV0A8dOSNkigsIsbIn2A6qUhIQnLipRsXaSf9gD0JAfdlAm8qfp4UASfsD09GXE7F2F82Dszty0X+yexwIjdyDIBPwiYeOjb5fJIt11ykt11VSbZcwUM3G/+WwZqBABAAArOaABF0W4iHTuBJCrrRozJExBExR4/9P3lh1EsHFxA44wSSYo5HJDMXEXTEQ8cSDx0Fgu6M2wYmAASAABAAAmeGwIaDf3/ivY4tJwg6/JmgIxH85A0UoiLOjIFg1OMJJL3FPKLIQU9MjQq6ZFAEhUw0EXSXQ1AEPDNAAAgAASAw+wg8fuAfj2/ufO/rx3vo/q+gw6NxYXABgTNMgATokBN0CUSRLVc8JugSFDJSetvVIOjOsH1geCAABIAAEDgjBB479I/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/u2Fjx3u3ukWfL+hoIugwOYg+7dODAYHAcQSIoEskBR3JCzuaBJs8mCLEIgttsl1ZfvkjtxRD2hJ4bIAAEAACQGCWEfjjgWc2bLa9PyboyOJHt1mTVSKSZ+gwYsbKf80yNLDcjCQw6kUmHmSGESYrRSRQAjGk9BfW2a4ou+yRW+EMXUZaDiYFBIAAEAACaSTwaN2zG97v2nKrK+mhG081N1b2ixoLiiBvoSRtyXjS3s/z1J3Y5nMqH3xZZYgTf/6FyWYnzml8/JPxmgFzG+cwWX7TyW265kY+Zoxlvk6KuWTMKyaCDqHcZNoSEhQBHro0/smAroEAEAACQCATCfzpwPMbNndsvtUl9MiTqUmSYo2oHybppSM7WsnamXSKZ+jGhNaXVU843Z+frPrCl3KGuX0mzr8U1oQGGcCNlIpjKYrUMEEJLlmQDlE0hVieQgaksV1ZeRmU/krFptAWCAABIAAEZgaBx3Y+9/iHvR983Sf0jXnoiHoj0YPES8eMCjoSKEHxY9UiZsa6YRVnJwHyUYPi+dEvIutohhQ0QVScRwass11VdfkjX6sCD93ZaV2YNRAAAkAACJwygaf3v/L4201v3+Ihpb/IGyM5nsTTo5UiiJcOJ+u4jpaZP1lUxHQFSkymUsV0zeWUacONxwicaM+T2+4kr5Kk1xjRSWVHPnBQiMMJisUUMjJ62xXV6x/5atUVf6UoKpQK7ck8Xqn0B22BABAAAkAACEwrgc3W7VcfcB9eFBQGhEmHB0++RpMKj34RFx2PKDqZzCTpsRv/Tn6U3KUl77DJcMPJXxSiiM/vWF9kXDLsse8njHXi2JP5N1Gg5Ag9XJ9DgCKVFpK+18/sMNb0xNdO6d8k9y8JkU7u5I9+RPiyfkYrCX92USRr8AkXT3Njr5CaEXTSf8xQmFImlK5zc5fuWKpfVEdRVCwVu4OgS4UWtAUCQAAIAIGMI7DftV/VnRiRxlCUQlKEUEp+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+P8VNhy4VnIUqgAAAABJRU5ErkJggg=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510" y="2164715"/>
            <a:ext cx="7166610" cy="4770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445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Other models for the IR sensor</a:t>
            </a:r>
          </a:p>
          <a:p>
            <a:pPr marL="0" indent="0" algn="just">
              <a:buNone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data:image/png;base64,iVBORw0KGgoAAAANSUhEUgAAAk8AAAIPCAYAAABqnzoCAAAAAXNSR0IArs4c6QAAIABJREFUeF7snQeAFEX2/19VdZi0mSVHJQgoGDj/inoneneenllZPQElCKgEAXMez3QqShKBlSUpiIsJUU5FXVTABCogeAoSJMOyeWemuyv8fzXLIseB7ELvbs9S7e2hS/Xrqs+rmfnOq1evEKhLEVAEFAFFQBFQBBQBRaDKBFCVW6qGioAioAgoAoqAIqAIKAKgxJOaBI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7BIQQCCEk3LGmrCgCioAiULsElHiqXd7qaYqAIgAAQggMjz4KEA4LBKBElJoVioAikFAElHhKKHepzioC9YNAOBzGlzZpQkp37BDnP/IIU1Go+uFXNQpF4HghoMTT8eJpNU5FwEME5LLd2nmP6oFywHvtJuyMQYMpQioC5SEXqa4oAorA7xBQ4klND0VAEagTAlJALZ7xqJneNEi04nKnc1bYrpOOqIcqAoqAIlBNAko8VROYaq4IKALuEcjN7UlSYmf6sC9f+3Omvxz1CFP3rCtLioAioAjUDAElnmqGq7KqCByRgBC5ZO08ILsz1/Iex7FoWJMbNqLg86eEAqLtxcNKVf7TEaeOaqAIKAJ1TECJpzp2gHr88UtAJk337NRJi/rXaroRROlJhDf/sMRC4TA/nqjI5bsv5o3ypWm+gOYznXaXhEuOp/GrsSoCikDiEVDiKfF8pnpcjwiIcBivuLQJsTeUa6GA5Yv6BA6RFKsT7InB+WF2vCRRi9xcst5eG2RJ/hCzQiWdet5WriJQ9Wiiq6EoAvWMgBJP9cyhajiJSUCIMN76RbJZUgJ+FECm32cIylmkWDOjZ5wxiB4PQkIu35kpwVSrmPmKwdhzds+RseNh3Ik5Y1WvFYHjm4AST8e3/9XoPUZg+fIpeiObJDkiliQ4FSEraEWIZrVuGIygzln1ejdavPbTGeBrIIKNYoJbrG2b/M6dsxxZU9NjblLdUQQUgeOcgBJPx/kEUMP3HgGZA/TT0mdCPp4a8hMIMBt0vxGK7hKxgg7nbClHqP7mRMkIXMkHzVPLrL2ZZZjsbR8qK0rkHXjSl/DoowgeeUSeR6NEoPdebqpHisBREVDi6aiwqZsUgZonkJubS/6QWZ6U5CNNbG5n2hRKBbd2RBpmFnTqlOXU13womf+0I7i7uW04AaHBjtafFpckahJ9vJbVo4+SPZ06iaysLFbzs0Y9QRFQBGqDgBJPtUFZPUMROAYC69YtNPXt25piJNoL4EmmSVZwwnc1OWNHrL5GoVZ+MCuYDAUnC90oiiKxrXOPIWXHgLBOb5ViEDLXIjhfHUNTp45QD1cEXCSgxJOLMJUpRaCmCMgo1J9PgFBpdEdbA3AXAvoOjsW3jbrvyq+PAkpGbLYumtJWAGvjYLGpMFXf2K3bYJn/lHCXzGODHaD7T9hBO3dWVdQTzoGqw4rAIQgo8aSmhSKQIARkWYP1Z6bryUmhZhhbFzKKAgjD4oa0wxrUo0e9q8y9buFC0/Bt70a57UeIr2tzwZBfEzFvSArfzMw9/qQ9pWQDrCjLypqnlu8S5DWnuqkIHI6AEk/uzw3ctlevUFFpaTw5NDUpKc6Y6rq9acYMS+0cch/48WZxTW6u0bDprgYCtHO5E21CLWfVXoS/7nrRXeX1iYWMPm3+PLtxyMBnCgHFu2P28kRcvpPjWP/vCUlOyAxirJWddO6A0vrkp+N9LF363Bksi5VokoOelMpJadl/bwzIrCKhPYdoV9V7D/MIFoshZllIff5U0QfVaKbEUzVgHbHp+edrLVIbtcKhpGctQpglEAeEAQPDiNmLjOL8V7YvWBA5oh3VQBE4AgH5gZz/eXZjAdY5jLMTOIEtpVz7cgc/eUuPehSFEsun6FujcDog2owxtvHrXY1XJWLi9coPng2awfQUzqno+MmOXYmUAC9LSDzSqROCnj15Ikb+avrNpMWNtz8R0/S2DDAGJAQgSQkhjCD++Sr/M94HjAHk7ssDL7kDk1ccKCDEoTZj7muOZL0OgTDC/z0cIXdw/nYgAQIBWDCIOlHQk0ygYCNMLaxz+mao3H5r/ezZqnq/SxNCiSeXQEoznXr2NAq5r4svlLI0hongmokYBnBoRAgnlq2x6IMFavK6SFyZ2po3vjkAPxU0rT0gzKMO+97e02hZ56z6UxNq60cvZDATdQegqVZxZGn7S+/bkGielwVAA5mt0nnAn1xWZG/retGNCRMllMuOp50W0traZaK+1xo7mnnVsv/tH8WI/v84wuY+pST10n7NtE9DSXl0mM/bihIWQpYzO1wxC3mnkNUuDjIhxdcB92ABgDkCjgQ4PgQOjyLsRJHO6NNJlD63fvr0Q8W3jmbYx/09Sjy5OAWkeCol6V00f3CpRXSMTD+hWKAYiziOE53sixQq8eQib2WqgsDGvDGpxPB3wYKfA8CSuBVdjPytP29+ds96UaFbRtl+XTLpdIxZd0JpAdPFmy26j4omkv9lvtp/zm2Thgy9GUNOUefzbvo1UfovxdPZzcHQgym40VtfRBMpalYbjFvdPHyRrZtnC4QDlaKpUuQcOpp06F4dMvB0QNODddPBVqRIw5wA5joAwRDVKDgiBpjGgFD6TLJTPlqJJ/dmhBJP7rGEthdfbPLk5l2YP7TUMX0YiI4ZQcgCi9nMmhQp3v0AqMiTi8SVqUoCG/Om+wxfeSeNi8tsO9qcgzG/zOLLOl1UUlQfduP9+NULGakcLkRCnEq4/maDc29ZEV/JSKBrTV5uyNBpq4BJUu2yyIrW5/e1EmEZTIrXTYsXmzyJmif4m0ZR5871utJ9dadUy5tv/8jRje6Aib9ire63j1UpnuTP/0SMqvuQKrVHgAUBIgxwOAOmC7lsB4hTwIw9g63C0TtV5KlKJKvSSImnqlCqYptK8UQDoaXUMAnSCGIYoQiLMYvak4Pl4v6C2RPUmnMVeapm1SOwZk3YMHcH2wcI6u9Q3FKANkfj+NNmFw4pSIQP6d8bbbx0wRcvnIyQuIwwTfM5/vGpPfoVJ5KAEsuX67v07c11x+rGbOO7NdZ3m3r0CCfELklZa8xPjVCgXNC0M/5ckujzqXqvrN9v3WzA7R8xw3c24HjkaX/jA6NPtfZBK2SOrQZMMBCEgUy7dRwGiLJn0qgzev30CWrZziXn15pPXeqvp81UiicnGFrKdF1DuoY4AohSm9nMnmwWxh4onJdd7OlBqM4lNAEhcsn6xRubIGrcggX5AwjyAorYn7e+cmRxolckl0nXSRo5BzG4IVkPzP14T/qiREseL16Tm07L0IUIE2IbZQsad02M3CcpnhqjlBQ7Ss103GCXij799jZRIZ7MishTXYuneNxLA84pAGEVuU+O2CeebCWeXHx3V+LJRZgHiScd6Vp8XcFmDneoPRkXRe9X4slF4MrUIQnIKM2qVS8HUgrs++xo2Z8IEmOMFPHvRMsTOtTgtua91FwIejXYkfaQjO5q0X1ULJHKf+z98pVkG/RzNU3v4WDxwk/F6dsSYXekjJqVZ/AMRGkTxo0tSe3P2KuiTxUzVImn4/ONWIknF/1+OPFEOeWCOZOTCsrv36AiTy4SV6YOR0CmWWyY969kkmY8zpl1KhdsqhDJc9tdMlzWGkvYa8uy5/0sap5GwLlDYPKylmR82LTb4IQp/yFz04KpDU8igt1ic7xAC6V+lnnSuZ6v+ySTxv/ULb1BwNY6IawXBtttW42QOqtPiaeEfSs55o4r8XTMCH8zcDjxxJgjBGOTQ4Vl9ynx5CJwZep3CUgBtWXRhCYgSvqJWOQPwnE+atUuczrqmrjFNOO5T59MbioIHcKFdQrD+qhfeeHGRMkdkv3fseLdDMeODvMR4kOa9lLm6dZGrwsR2e/SnxdnGLpxOmPgj+wSnzQ455wyFX0CaHbziEVMN87x9rIdfzoDidE/Zz+Xr9423SGgxJM7HONWDpXzJItwMEZBMDZJiScXYStTVSawfdG/WmpOtLftsFOjMf6p3bDZzESs1F05YJn7lGwY5wGKPUEteJHb0fkdLgsnzIfClmW5fkH0i4LY6cWYmE4gaUnGWZd4fiNJwS+LUvSofjqA1dEWvgXp+XxHfTwWqMovrH0NlXiqLrH60V6JJxf9eFjxxG1gnE5K5tH7NmSrhHEXkStTVSSwd+GTnWKM9RVEP5UEQm9t3G3P6J6VWLWSKocql5C6pG5shDB9whAoQBAaXVpgreyclRiH7ubl5WknZLCWadaef3HKlguOXks7p9fmKrqyzprtXpMX8gnR1a/BBY7m+3ivCd+1aNE9oept1QS8Zv1HLGKmijzVBFsv21TiyUXvHE48UWYLIegkyqP3Fyrx5CJxZaqqBEReWNtiBc5GSNyEALfCCM/cVITeODtrVCyRtvtXjldW7KYh7aJkzO8iAHM4kPmt//bAjqryqMt2FWUX5vnSNOspoCwNI/yi/yzfcq8v3W1ZtsyfFIx29OksyxbazyWYz2920oUJXwbjWOdCswEjPmSGeY4nShUcdredWrY7Vj8ffL8STy4S3S+eAsGlzDQJEHmYERIOZZwLPplD8QNKPLkIXJmqFoHlC8KBVK7/PwPzvgbBTUpLih9u2yiwHCVIraEDBysFyPeLx6aklBWP1wk4mENO0yB8nShjkf2PfTWzr+CslwMkJ788sPDEv2R5uoyJEHmatY61dCzanwsRwESfGoIm64/3sgXNBtz+IdPNc4CQuq/zJAt0CgJCsHipAnn0nR0vVaDEU7XeLKvQWImnKkCqapO4eEpv3sXWA0uFz6cJgpEAwh0HccYgOwjOGCJQZlRYiBpcOABQUSEvfiC3PAQv/m86OKBzLpIcAD3eQIv/Lyr/Rgegmmwq7wbQNR0cmyMHHPD7/fG747dwWWGq0rIGQDjSpBFuIyJKLcGtX7bm5BRUdWyqXf0gsCX3eT8iRWdpmI50YuUbGUX/+trctjsrax5LxBFuWvhUL8KifQQVcxmQt9tcFS5KlHEUfPZSFwPx5yzk+yKiaS+3OKvXOi/3PZ40vmJxBvbZfTjnfwLNmMmpsTi1y3mFXu53Tfet6T7xhA4QTwdXFa+9D9rfxBPaV+dJiidB+dN+VDJ6e3Z2wuQG1rTfjtV+7fn0WHuaAPfvF09GcCn4/RpHgDgQzhjhgqEcH2efIaCjHGEhS2PCJgCCy3OyNZBV/EFwIILF/8sALnwxCgZHgIEARxhiGAHTMFDEgXIOSB7ijTBinAMHAYZmIHkQQMXxk5XV2uKHBWAAjDBGCAsHE1G+Ezh7fOvUyYsTAKvqossE9r4STi5HxT0IssJU6GMIDbzX7MYnE3L55acF4Qa6Q8cgRrcQRue0uO7ZNYmyA6zo89lpiBePsZAZooRkN9kW+BhleXv7v8x7MgS9yAB2qy3wJwzEyxmnXLTF5SmaUOaUeEood7nWWSWeXEMpd9sNM3k662IbhhRPuoz9cECMylOuAecENFiNGJ3gMEvEsDx9SL7NE6RhA8mi+hWahwHGDEwQ4BSXQlD3AecAHBGgGIEgJH5ukfxm4w8EIGpVlO3RDB1six5whhKSgux/LgQMEER2CEFvyX/ppXdcHL4ylUAENs++N03T+O2WFf2H0M1RTgB/dtIVz3i+3tChEG98+5/DwS67GDP+5rYd7JXuo8YkRBKzyM0lJc2Kh5RFrZ62gDc05pvV4m83ezoavG7hQjPUAHXJSNafthznR8H4uORT//5zAk1917uqxJPrSBPCoBJPLrrp0OIJc8q5YBzlhExYJQQf43CbOJhzIeIHOSIdmUgKHSQ4EpgDZTEgnKJUfwAY5eBQAQhrgAgBFm+IAGMMDmPgOI4MKoGu63FBJSpW6/7nip/uzREITAERugmBGLpzwtj3XBy+MpVABOQs2jEl7C8xi2f5TOMkrOmjdhfszus2OLtiPTiBrhWzHuzYNCSeA043lFr28+17jdmQKN3f8v6kM/0+eBww+o8DMLnJH29Z6+W+y52OZ7VNbZQkopMIQpQTeCKly7ff14fDp4+WuxJPR0suse9T4slF/1WKJ8c0Zc5TReRJ7rPjgnOBcoJ+bZXgdBwVlDAsl+kwYE4QFlrF+fBI/ooDYAYYMUAWjYskLnOVEJZ/DTJ5Si7EYVJx9Iu8NF2DaDQGWCOw/1Tvfat28h4kHyUgLq54/JxtezPHbEjhhAlKPLno/0QzJYto/vLynZkM83mmz9xGNG1ciysf+yrRxrF8yiA9MyntWYToGQjojObXj5uWKOf4rZk/sW26PzqWADIQkBcaLCt6F4XD3Ms+EFuW+ffu2j06ySCnUcH/VQq+jxt3vajcy32uyb4p8VSTdL1rW4knF31zOPHEpIISkBP0aas48HGOoFIzAQABbBPAHANBUiRxoKjiQEeZai4cCoQQEFgDSjloAoGh6fEeO5QC5xw0TYu3oXIpL54n/tv7rhRZ8inyJx55EgIYcIiKyGaHsyGR7ElKPLno/0Q19ePsey7SdX4rwuRTgpLmtr4mMbb8H8h786t3X+hYpcMZo1tjOnm0642TdyeCP9a8PzW9Ad/7hE7EORih2XZRaGLDrCFlXu77mjW5RuOoOcwvrEE2FzllwpnT/KzeW73c55rsmxJPNUnXu7aVeHLRNweKJ/D5dLYv8iRkNrdAOYGAtooJNt7hDmJYZjkRIA4BzGS+E5aBKGCYAcdOfKupjjAwxoBrMoUcA2YCCELxVPC4GJLCCGOwLCsuouSJ3gemOVUKp8ohIi6AIQ4WWJspZ0NKJqnIk4vuT1hTa3LDIQJ0gOD0HCbEIkT8r3bOCnv6A/xg2AW596QUxwrv54J3Y4JNbd93+quJ4BCRl6ftKf/iJkQjgxhnK0tt8nS76x//xct9l0U+u6aW/VW3SsZwgb7gRIxNO7PX917uc032rWn/4YtknSdENL98D5aX2m1Xk8S9YVuJJxf9IMUTS3O6Mr9/ifD5dRkLkkEnuRUOCZTj8+urBbDxFnOAISSlE2hMi0eeZP6T3BPHEAOKHEBYAIkv5SFwZOwIyb/kMi8qnlouRZO8pLhCZN+SnlyHkeJq35j+x7kyJwoJiLLoJs740JJsJZ5cdH9Cm/r+zSfb+1nkAQI81WdAdvMrnky4qOSGVwZfKzjrh4Ctb+MrG4USpPzCzncePwvbhQ9zIQwHmc83/8F838tLd0KEcf7yTu10KzIDY80WIJ5K3mou8vpOwZp6gSrxVFNkvW1XiScX/bNfPPmkePLpHMeX0QSPlyGAnIDPXC2EGG8zG2RUSoonwklF1EmuqsllNyQX1qQgQnGxRDS5u25fJ6U4qhRIMsrEOcgyBYbPBE4ZsH3C6sAhHejgeEK5FE9OdJND+dBIjhJPLro/oU3JRODTtB+u15nTG3O6iaPoM62zXtiYSINaPWPQiT6gQzWMTtQCwTtaXDve03WTKtluWfBAM3+07HEg5CxOfDPWFBrjevQLx7zKXr4Frf/qlaSUmJWjafgUADwGfP656d28XeSzpnhK8cT3RZ72V4g56GG190Gr6jzVlJ8Ptlt7Pq2tEdXhcyrFk2P6lshSBYLEE7wF41IW4alBn7maCzHeYTRel6miPEFlZlJFqLeiRpPUWhW5ShX/9dt1KIdVtj3wnsNh4EKARa1NTMjIk9ptV4fTxXOPXj3n/kbJ2OkH3DkXIf5vLZQ+vell4YjnOnqYDq1bOMw0CmI3EoSvMzTtrYbXTZyYCH3fOD3sS/Ln3wGE9GZAPt1exu89rd9YTxf7lAUzd3+e8y8C4noGaG7MxlNa/bl/wuxydHNeyIOBuf6/Z9tVPuPgJTw3n/2/tpR4qlm+v/9ZXFvPrnfPOZJ48vnM1QAwnlIaF0pyJ13lC6syh6mmoUjxZDv2JsHY0MIcJZ5qmnei2d82967TGacDEGJNQE8Pt7g2vCpRxiA3lv4657ZzNCFuJYIHd/FIr643vpwQu8Dy5w6/wnKc4QxQvq2l3dn2H094vvDkziU5AzBz7qEcvo4yPO7EPw/6JlHmipv9VOLJTZqJY0tFnlz01ZHEUzzyhND4eG2meDqTLGRZkaekxJOLjlCmjpqAjILgYOmlgPH1QIwlZY7+YuessH3UBmv5xvWzbmmocdoHGLvBEqFbO9w84eta7sJRPW7j7NtO9RPtLkCkSTnDD594w3NLjspQLd60ffFL5wGNjUUIFQEYoxtfMPD9RKnu7iYmJZ7cpJk4tpR4ctFXhxNP8eoBGE0NGIcWTy524YimVOTpiIjiDSpKkf7XimnVbqwHrTa9+1hH7lgDBKNnIj1paJvL71+dKB+Ka3JvC6UylAUc7os4eE67vhMeSQSX/PjmfRnB8uJ7gaC/I6xPan7d2Be8Xqtq25KcDrysJFvXtEyiaWNiuzNeaZGVlRDV3d2cE0o8uUkzcWwp8eSir35XPCHICZi+VTLyVLlsV5sRp8phKvH0+w4X4TDe+tdkswTAD1tNO7l5Jlv/4Vrn/HBY5vgf4sAbFyeQR0wtnzJF9yetvxBj8Tgw/qXPTr6zTb+wPAfI8+OXR55sdD4+RzjsQS5weiQ/+U9d7hwd8boQkfNuR8eCQZyyEZSx5a18jfsjj0f81i2clhkie3MwQmcLpE2NmRnjW/+xzw6PTONa64YST7WG2lMPUuLJRXco8eQizDoyJRNhYUW2tn635dcECaCQ4fdBCtiEWY6PlBfCCZFu3bol3BEm1cW58o27m5tU3ACx8gGGFurTRg987/UP88oxrp06oBVBqB9BfCCYod6Wnr40EZYet825/S+UWndw5pi7aOj6swaO21Vdv9Vm+415031JtPBF24pcSSl7uxT00Z2vvN/Tx8vUBB8lnmqCqvdtKvHkoo8OK57i39dxTiDgX8U5V5EnF5nXhCkpoBYvfpSc3zydbN0TCCJLBIguUjjRTARatDQiSrQUf9mJ9Xhr9prcsOGHyKkGggk6oP9EBL+ndc9nd3k9giPnw7pXhiULx7rUwHyipvtmmsHAQ5kJcOjxxulDT6K0eCgw2t1GScM7D872dN6TjPLtSd74KIuV3ciZWAGaMbrZFQ8vrYnXpJdtKvHkZe/UXN+UeHKRbVXEk6zzJBPGaztR/L+W7ai9SQg2tFCVKjii9/PywlpbM1nXfKkhsFCQYccwjGCAUZwajYqC0pSMX7p0+WskUXKCjjjgAxpsfvfeNN1G1wrbuj1GUT9eYK9qN3yCXL7z9CXywtqmLXvO0AkfD5SmRmPokrZphZu8XjTzx5lDMoxYwUAkxGBkBMe36Z8zxsug5ZeM7Qse74/tyO0YQRki+rhM++TXj7dimUo8eXmW1lzflHhykW2FeIKujkn+q85TPGEcVUSeGGPxyFNdXTLnyXGczRxgSGH26ISrIl1X3GRVZVjbSVtfutOXkZSSGo2QFg7jKYaGKdJ822iEb2jRvX4ly+bm9iSn2W2aGJhOcSj9VEP45dZ9xiZETsv23HtaAi0fxaJlt8a4dpGvNOmrFqPGeDqZeeH4YeYp/r29AeNHucB5rW6e1aeu5ntVn7s+N3xBEok9omPcSiMk2xKhCZlX3FNa1fvrQzsviieQlQQxBY7k+70AQfnTflQyent2dn59YO6FMSjx5KIXpHjCadA1cpB4kkUyEaCcgM+3igoxPn6kCkLxQ3wrz0JysRu/a6pCPNHNHIQST0cJXYhcUvR9eZJFSXMuWHuk+UNCkI06Mn5pYFr5qHNWwmztPxICWboA+axe3C7NEoQ8eIKx/VuvR3DkmDbPvjWNCHw52GWTHEFuA8zfbtNvhucLT26Z2utyAPQUEqyknAT+0mHAtDIvb1T4ZW64fQCVjzY13EMjZLbFgo9mJuDB0kd6Hfze33tRPCEkD4G34+el7hdPZSWjt7+qxNOx+PrAe5V4coskACjx5CLMBDAlhMCFK+Yl2cQ5Hwl/E0D6Tg1Z6xDlW9POWFuKULjyYJ0EGM2huyh3gW3qBA2RtWcBR2hWTNivd+qT7fno07rxw0wScLr6dec1DmweBz6u+U2ztntZiEgPrJ94bXcA8aAm2EmWFrpqZbr1Q5aHz+hbl/tkZoDvHWNgca1O8FsWhB5odE34uKo0rsRTwr69HVPHlXg6Jnz/ffORxJPp862SOU8q8uQidA+YkufCXdg21AFr9EzmRIPMcdahJGPVmt2Z+T169Ki7NVoX2Wx4degUTlknAPTEt+aeRV7+QK9r7HHOAAAgAElEQVQc9o5p/TIp1rIJsjMFxsObNm+1CvUIe9ofP75wXXtmRW4lPHZdIDXz3j089Gq3wdme3d35n/lPJzXgJU8SZvUBTj9m2P9Ag2uf+o+LU8/zppR48ryLaqSDSjy5iPWQ4olzzphceUY5fu+Ip1+5YEMKX3r+XReHf9ybKvzurVQNORc5As5wBN5Qqie9d+LJxdsRymKJDueXN+9rz6NF0xjo84Q/+ErHq5/a6/UxyV13YMeG6KJ0JBjmrcFk8mHmFdM8nY+z8tk+DXVS/A9d2I/4k9OmNWvW4AF0iXeT9POm9/V1CDW5E9mRgcDsldjwP9To+udXen1uuNk/JZ7cpJk4tpR4ctFXSjy5CDNBTYl1C838MnS2xdFfbM7L9WBwXotOf1qXoMPZ3+147lNybCplqAFH5IV21z72ntd3GG6c3tdXxvEfQyIyl/hCD+mGP7dJ1oQ9XvbFsud7+hsb/DKfBjME0ZYhHrm86eAFnj2cWUZdT6fLe+tO+TAkWCEy9Mdb3DDhUy8zdrtvSjy5TTQx7Cnx5KKflHhyEWaCmpJHFW7alGf6IuJEzvj5DhOtKOfvn1hifIYSeAlPjuunefddRgS/XQDkMT1lUser7/d09Enk9iRf7s1o0TxofxOJOPNtBs+dPOTl/3g570ly3jHpinMFIi8TzQhut4Ld1jcs2erlZdJfXnvwz7pTfKcmeIbuC45tcO3Tc7wurN18e1HiyU2aiWNLiScXfaXEk4swE9zUunULTZ+jtQQL/sQxPg8j31xdJH3WuGvX8kQd2prcf7X0icLnCCZgav6JTa56aLGXxyLPJ1wxZZC/aRL5mlEuHC7uKLAgz8s5RJLnhhcv74KYeBYB6r6bpV+Qj5NWXeLh+lpr595/csAquV8n6GyfPzitYFvTZ9oNH+75emBuzV0lntwimVh2lHhy0V+HFk9iX84T5Ph9wVWCs/Gc0XiJAiZ4/PhZWcgg/j/5bi/7U/nnvqPExL6vym44SxbntJizWXBV58lF1x/S1Jo1uUaIpTcnQrso5tCTNIJe82G6snHXixJSQOVNn+47MfWXIQbGZxia9m763x+eU9MMj9W+jD5tiqZlI0ovYVyM2lWa+nZ3j9d72vzi1SdQao9yrFjfiNHsihiLLOs+ap5na1StmXlPy5AWeUhH6BpdN9/YWha867R+YU+XhTjWeXXg/Uo8uUkzcWy58XmcOKOt4Z5WiCena8T0VRTJxFIgCc44RwKTnIDuX4U4Gy8YBS44cISAIgECk7iIQkIA5gCa1FSyrqYsdAYCGJYlzyp+h+X/V+d41rguQ/GK5vLiwMBi9mbB+RBVYbyGJwQA5OXlaS2TtKacRy4NEieNcLYYW7Aq89wrPJ24fCgysqL01ncf/ZMP+A2Ii1/3lpPJHW4Ie7roXjgcxlnNt/VC0ZLHEULPleloTrfBr3q6zxvGXt6IIeiFnMjjPNDoZm6aC04a4N1E95Wzwg1TtPwHDYwGEKwt2ms1uLVTnwc8X87CrVe/FE9M089BRPPH38cPMlx5msSBv678knzg7+SX5GO/5OcDlt0AfkCdJy6LZKo6T8eO9wALrrjL1R4lsLGDxROX4okLTgUggXFOSPetwoyNR5wDZRQEwWAhDpxUiqcK4aQzABKPPkmBJYBiAXyfp3BlGCr+EpWC6HB/VoJE8ReSfAFL/cQRhZgT2cyBDinJnqQqjNfCfJOiY+2Kj1pkimgfHVFCMCwqjtHvE7Ei+a53nzoBnOI7MMKp3Ai92OiS+z19lpl8Ga3MHtjOiOS/qRnGJ6Abk9oPfPnHWnD7UT9iydOXJ2X60J8DYL9K9dDTOqfjmw99y7P5Zd+9FU7NsPfeQRgbCgJWlEPyoPa9/nXc1HqS4onuE0+VRY8P/GA9nHiSKw0HXpXv8Uc9ceI3IhAcA5ZfuJFTUSTT5qDE07FRPdTdSjy5yPTQkSfgjixVQHBOsuZbDYyOk+JJvqA44mBhAIZleEjGlHBcPMkfEq9KLt/6+T7xJGNQ8d8AxL+i7Fvnk/+OePzbRnzdT8g28k95b4VwirdHHASXcoyCTcs3ceEMLcnOVuLJRf8fyVT+d+/8ATHaS4DYhYG8m7bBXpto54BtfCuc6uOxUZjo3bHpy534lTM1HPZ2MdCF4y82TzKTPsJIsxFoT7UaNOvjfd88juSyOvn75VMG6Q2cPd10cD5Ghv9Dw4QhDW6at61OOlOFh34w685gZ8MayKl9u6Ds13LccEinG5/8oQq31osmSjzVCzdWexBKPFUb2eFv+B/xRLA8goXblCGE0bQUw7+KMmcc5hywzHmSESgCFUt3gCsW5QQCIpfv4j+/RZ94/JsEAhZftat02+EjT/u0077OVkSnRDxqRYGz2CbE6NB8FXly0ftHNiUjULu+e+cyQflFAmBlCGtvJne7zNNLSAePSo5h9zv/vIED7y0Q+rFE+B85KQHOMts6vdcs4Yg/cCSe+CqFvurl3WsyT2tbAT0ZCfGB6Q8U6wT/Pbn3K7/E0yM9eK3JDRs+a2dPoM5IIsAGX8M7Wt/w1Bce7GqNdEmJpxrB6nmjSjy56KKKg4Gdrk5lzpMUT4wJyhgAxtOSfOZq6jhjgQsgGIH8PZJt4rlI+xLHK3ObpHCKv1XKv5V5URXiKf5f1fJaRTK6jETF854EA+FENglKh+bnqMiTi+6vkqmNeXk+7N97rY5JawzwRSPc4jPUrZtnK0gfalA/zX7gTL+JbwcsGkRtdHeH6x/zfFHE1eOuvD2kabcCoEkQCE5p029GrEoOq4NG8kicbU1/bIsA5iDBOgouzm2agVd59UxBmVfWq/X2P2vARmKEGnMzI9zm+qfn1wG6OnmkEk91gr3OH1qtj+E6763HO3A48cSYAEzIdJ9fW2XbzvOcMSwTXzilQGS+U1we4X0RpYqEcCFrksf/5uDj0fYt2R2Gxf6DhqVYkkIsvm5XccUPIhYOCFq+STA2dKcST3Uyo4rXvJ9Oo9E+BEMjousvJ51yqadzcA6G9OObT2YEwBpOsPgrcPJ886sfmVcnIKvx0J8m/uNcZEWew5h8aOnJEzsPmbGzGrfXalP5vSn/1f5NqC2etIrzb6ACXV7kE59183CxzPWzbz1DRMpHcMrO4r608Sf1nfDC8VLrqdmAER9S3TgHERJQOU+1+lKp04cp8eQi/v3iyTCXQCCgy4RwwbngXAae8HQtYHxPbWc0E9SIL77JCBTC8SW8eDhpXy5TRW6TiAuoeBKhzGmK/4Hiu/F+z2nyxVuR81QxsMoXc0XCuMxcdwCzyCYEdOhmlfPkoverbkoufRUtf/tPlhW7xrEie5tf0P/RRPqgESKMd/9b760hGGjqxtLNBeUPd84K21UnUPstV47v1TzEIzOFQOsFIePaDZ+3tvZ7UfUn/vjCjRmUxYYGWPl9xPQPEIHQe236zfDs9v+Nc4aehO2y24GLS5mRPOM/BfC4l2tTVd0TR26pxNORGdXHFko8uehVKZ54Outi6fpStF88AXCBZORpGtbRSsbpc1xQjXMWT+iWYojE/6zId4qXFZA/cqtpPFkcgGMZMZJJ5Cj+czROqxRPWDgAkaKNQO2hW+e8vNDF4StT1SCwZ8n8JKLHLsUILhCYvJfW7dq3q3F7nTfNX/DEhZTaI5CwjW2W2e/0f4S313mnfqcD68YPMzW+dQ4xTMdMDk5o1DvH07sE140flmzrpdcGaeFEjMmDpmG+0mjgq7u8yvg/s4a2MVnZcB1BHzCC7xha5vCGWeEyr/bXzX4p8eQmzcSxdTSfw4kzulru6cHiCeTSnBAgl+0A0FTdICuBs7GcU3CowwmWKUgctHj0iSAsMMKiomqmwAgxzIVMEKeybgEI0DhBmhRivzOuynpOBzcR8uICNOEIESnaJBx72ObcOUo81fIcqXycDAIWfPNqcyTw3ykX3aLB0JOtulyaMNu7t+SG22ooOhAEPT+KkwaecG14VR2hrNJj5VLYrpduyhGAmgpOJzcd/Iqnxeqy50f6UwIl3c3orncC/kC2X+BxabfO3VSlwdZBoy25I5vRkr3DCBLDfKHkxRYy+rTIGlNQB12p9Ucq8VTryD3xQCWeXHRDpXiyDX2p8Pl1KZ6k7JE1nbjgU3y6OQ1x8QfgDjjUFgRxqZ0AI4F0rIMUToQTubyGpLKSEScmc5Vk9Ikw0BgBXUqng9OgDh7DIf6ey5sYA10wIWLFpRycTzfOmbPZxeErU9UkIPLytL2+nWcIhPsJLfBj5hmXjk+U5bvtC8IBFItcp2F0GyX6002ufPz1ag6/1ptvze73pIbQHwkRszL7T8+u9Q5U44FyBxvL33pKMi/6NGDqC//va9gjDQa+5tncuJ2z7mxo2TuGEIzu8YeSvtlZHurZud+zns0rq4Yrjti06YDbP2S6edicp0MZiGdjqDpPR2Tr5QZKPLnond/Ek7EUfD49HlqSFcI5BcboZKc0dn8zJ98TR3Os7dyZgsfr87joGs+a2vFtbqbJtAsBa+dpgcDDSSddWIjQviQ3z/a6omO7591zMRB42OfzLf25YdP7unUb7Oldgxum9BsUIqS3RmBBWt+po7269V+ylbWeNKS3b4CKvtCRWIMFDG0wcM631TxfoNZm0JbckekkuvcWJNiDiGhrS1Hyle16T9haax2owwcdSjzJ3c0HbtY5uHtKPNWhw1x6tBJPLoGUZg6MPIE/oMsK41I8cW4D53SSszd6X+G87GIXH6lMJTiB3Nxc0qOVdqKhoWGRKPtc+Mx3m3a7LJIIw9o2757uOoZ7fX5T2+4Er+tw+d1lXo6c/fLiwD+b2B6BgH/dFPmfQoOzPSv28sJhLbVVQZsGrOhLHVgpJqhP5ua2S5FHv/D8kntPSii282YQ9GHO+SaLZFzZ+sYXNibCPD7WPirxdKwEE/N+JZ5c9Fvbiy82eXrzLpYeqEgYj1cOF8BoVHBuTwoV7Ll/w7x5Sjy5yLw+mCpf/kYTm4uBNuWnappxe/ofrtiWCNGn7a/fdxLR8AAD6BklGrqm5d+fKvKyeFo77oZ2Ae48JJDYHtMCz3YcOsuzR56I3Fzyn/JlLZJ44edY0CBDpNcu6vuom0cF33/m353UoHR3H8Hthznj+czfuGfT68f+x8uV3N1671DiyS2SiWVHiScX/VUpnmw9sDReqkAeMIQ4MBrjnNmTkk18//oJE0pcfKQyVQ8IiC3L/KUFBd1A8GejVHs4v7RsWeceWZ7fqbTzzXBDwOxyA5yett/Xp9EXkO/VyIicJr/8q2dKUhJ5nApB9lA+ruuIeT95dfrk5vYkHcsym6aJskWIs2YUSL893Lew2+BsT0YlV866M9hE7L5O0NiDnFILghk3Nu790nKvLjO66XclntykmTi2lHhy0Vf7xZMRXAp+f3zZDiEBjh1lzLEmC0u7v2C2Ek8uIq8XpmSUoaC10RRAjLaQthVROqHx2Vdt9voHj0xqbuITZyKgd0eE766mVof1Xj6rLy98vtY+FHiSIdysFJHJnUfN/9yrE0iKpy6ljRoFRfFbwPgpDtIH744lzT9ruDffP5bljvSf5BRczR3rgWhpREMpGbc06zM9z8t5ZW75Xoknt0gmlh0lnlz0138ljO8TT/GEcWYzzvgkWlj+oMp5chF4PTK1ZVmu30f8V5k+8xoq2JjiQt/yNj16ePYIEYlebv/flntXV+D0STMtY3YDlvw6umS45VW3yGNPitO/ecxBpEsM9Bkthr3xhlf7Gj/ypOXmDN2JTeec97BAH1Wom/O635zjye3/6xYOM9Pziy5H1LnPjtFUlJJxZ8MbprylxNOhZ5hKGPfqK6/q/VLiqeqsjtiyUjw5prlUyN12stClEMLhnHLBX/I7bL6moU6/Zj8/9ojGVIPjioAsW1CYQTuanD1HBbynI/31wKkXbvM6hMIPnzgVMfZ8JOZ8p2MrnHnFM6Ve7bMUT2Upyx6yODonAmJuyzs+nObZvgpAK7J7JmcwMY5yuMrG5oOWL33u6f0n7PFin8XyQfqu7/f+TTj8PixwUyOpwcOpvae8su84Ti922bU+qciTaygTypASTy6660DxxHymLst4MEDUZpRRJqYFNfIdFvwu7FjfITuCknUtLQWj6QEf/uDjiRM9m7zqIiJl6jAEZG2vHStW+ANk1zgQZC8VZGaDM/7i2bo+lcPYNT/cBSM2Xggei5LQP1pdep88QuSgCjbecLsUT+Xp39xFAS5iAO9kDH/P019iVj7bJxjyRR7jnPWzkf/xcmLOPtOjZ/KJ3J5ke7l2gbDse4TNOmhJGU81bv1LNuqxmHrD+zXXCyWeao6tly0r8eSid/Yv2/nMpdz06fKIFYcxRy7agYDpAcP8AQv2POKUIkGB2BFfMkLhEEPTv5g12fNRBhdRKVOHIbB31aKRGLFOgomZaYW+L1GPHp7+8JE77jAWT2oYOhba6I/tsp7K96x4EoD2Trh8CEZwLdHg45Rb33nMyxNxY7ivz0mP3CmskhEMm2McPTSz6/DZnqydJMsa/Zzd5xxd2HdrnHUTmm9cWao1pnPWPFkOwpNi2i3fH048yeO3Kq9DfdAe/Dt3ICEQHIPcq8TBBoEBbIeDsNnT/kjZ6O2vZsvXp7pcIKDEkwsQK03sP57FV7FsJ18MNmO2wxgHIaYnmYHVCMFYwakhD7VzykogBfjDfodPXzV7qiffFF3Eo0xVgcCu1R//FbPY3wDEggaFwS+Qx/Oetufe05IyOsLAznURhk5v849xu72a5yI/4DePvaqfSdiNpia+TL9twb1VcEmdNVmT29PQ8o2BRqzgYcZRtkOMnI4j3/bsES0bZt5ypnCidxIa/aNmBrKjjZKeaHvJBNvrGx+O1cGHEk/xQ9iPIJ6O9bmHvv838cT2iSfH5iAcJZ7c5q3Ek4tEfxNPRvx4FnlMncOo4zDOBPAK8SRgvOBM40SAXVYMqZw/FBJo+koVeXLRE4lras+Pn7cHq+RSQdnXFNC3Xi+YuS53WCaxyfU+zbnfdvTTW/Ues9PLtZ5+fP7qGwKE3ewnfGXmkAWjvCr05AwWUwbpP7Hy64zy3c8AkNmcGFPajnpnvVdn97qXR5wOVtEIiJX+LZCUOtNu2eKh1ueHLS8zdoOlEk9uUEw8G0o8ueiz/eLJNJYKf4V4YnzfXjshckKG/wcMME5wul88JXP+ULISTy56IbFN7Vj3WSYpL7oec7QWc9/y9G5/8XRR1T3z706ybXQB4dEXLS1wXkt2+mYvlytYO+EfV/p47FYD+PriQmNk5/A826szRh7RErJLLkYl21/UTf/bmGgTW498z7N5cD9OH3oKdoqHYbv86kAodS4PpNzVvOeYmBJPALX3QasiT7X1eq49n9bWiOrwOVI8sTSnq+Uzl8jjWeTCMxOC29ThnMHUZMP8AQDGccFIPPJUWgTJQjykCzT9ZxV5qkPPeefRsmDmrj177tCBbEem+VF657/86p3e/W9PRG7Y2OoUnyrAeiMaSLsGm41WtvNwuYK1k/v+RbPLhiJq79mrJY06a/hszxatlXWpGmY0+WNSLH8GaNonyNSfb3HbO6u8Oh/WTBvcSaPRIQa3/mEEAm/lQ8bwLn2ejXg5EukGSxV5coNi4tlQ4slFn+0XT6YUT34dCAEmuJDLdozxnGSffzVwPoELhjhW4slF9PXGlBBhvOf70+81sREAIuannHzxci8n3MpdglteG34Cd/gnMV/qcCb0jztnhT1bHf27if26G3b5SAI0WsbMUd3ufNWzCbRyB9uPO/EfjNLtc3XT95WuG880vf29FV6d7D9NH3oSoqW3IrvsJn8o5Z0y2mFIh/7ePu/QDZZKPLlBMfFsKPHkos8OFE9y2Q7tF0+MCyamBk2fXLYbzzlDDHMVeXKRfX0xJcXI3pVvD8UMnwIYv512auhDhDy+4+6NO1oJzj8rwymPGRheb3NVWJYr8OT17YT+3QwevYMIBuXCGNVt5Cs7PNlRqZhze5KftpLT/HTP6wij7ygmT50w6oOvvdrfH2cOaQ+R4luQUzbADIQWWuiUQUo8VXir9j5o1bJdbb0+as+ntTWiOnzOIcUTZzLyxAWIqcmm7wfB0XjOqRJPdegnrz96x1ev36RhciFw+HeMNXq7RffuUS/3efsbd7RiHJaUodBEbKKpHS4Lezaa8132bacasaI7saBmlCTdefrQnM1eZZvbsydpfzrv0sgoeVMgWMsRebz5yPe/8Gp/f5k9vB1xIoMJjQ4Coi+y7Ub9X97hLw2Hw9yrfXajXyry5AbFxLOhxJOLPouLp0ynq6X5lshSBZU5T5QzWWg8R4knF2HXY1N7v337Ws741VjgRdxGr2eee4Vnq3ZLN0jxBIA/LULBV1hMn3DKDQ/s8qp7vn5+YOckUnaXhlmKo2t3d7plzjqv9lWKp45n8s4ZqGg+JvhnjsRjTUd8tMSr/V09Y9iJplM82OD2rVj3f+I4DW9U4klFnrw6X4+1X0o8HSvBA+6vjDzZPt8SuWwnxRPljMrIExdiWqrf/wMSeIJDLeQICiIWgZCgD+lMJYy76IaEN7X7m9cvwYD/IQR8RnBSrtd33FWIJ/JJMQrOF0J7ttM1D3h2Keybsf07pKCyuzVBG1Bdv7f9kNc8u3tNiqeTz8Qd03HBO0DQRgzwaOaIDz/3at2kuHiySwYZInYbMQOLbathbyWe6k48ceSAkAfTOwI4pU/7y1SRTDc/HJR4cpHmgeIJAoF4qQKbUYdK7QQwLdUM/oAQTHAcC+8XT4w9qAuYoXbbueiIBDe1Z/kbPRATNzFAXxhG+mtpp/XwbA5RPPL0zj0tuc0/KSEpH2CsP3HSFfds96oLvhvXt12Il9ytI9oYm+S+lre+JXfAevKSx8msTf6pYwbsXQBI/CqAhBuPeP9Tr279/3n2yBNQtHCQzmNDNCPwqSOSe8/cnFqilu3qJucpLp4wgCySySl/2l9WoiqMu/hKV+LJRZgHlyrYJ55syrhc85+e6gusAYDxlFHMEAOnvASSKXtQR1iJJxf9kOimCr5/81xus/4C4a8ippnbqsulhV4eU1w8WezjYi35E0fD/zz1sgc9e9TQiokD2qY4BXfrgjbFJrrfy1v/pXhamby6Y2MoXoCw2PJ/B42HpxR+/Gk4DJ7MIYqLp1jhQJ1ZQ4nh/zRfJPeer8RT/KVbex+0BxzPosRTjb5t1p5Pa3QY3jBeWSQzZuhLZeRJvsM5jFo2YwIBmpHmD/4ghJC77TDHHGKlRZDE+QMm4Jkq8uQNH3qhFyXfv3muE+MDOMJf6X7jtdQEEU8lekoeIejRDh4XT2lO/t1EiidNu6/FsPmrveDzQ/XhN/FUtAAhsYVzFJ5S6nXxVDyQsOhQ3fAvzhfJfZR4quNlOxV5qrGXtxJPLqI9lHiyKbWpkOIJz0j1h37gjI0V+4pkxooLIcjoA37LnvnzvFme/bbuIiJlqgoESr9763xq036Moy/LqW9uq/O8Hnka3pLZxiclOOkjh5LHTs3ybuTpy3GD2zXgu+/WwWkEAt3XatQCGQ325HWgeAIQvxIgjzQYtegzr+Y8rZo98gR/rHggoXHx9Gk+tOw9fzOoZTsVefLk6+tYO6XE07ESPOD+g8WTPBjYYtThAEgjZEaAGKsE52PiFcaxAKu0CPyWdT8WaOaWudM8myfiIiJlqgoEile8fhFnrI9A+PNiTXutzWlXeTvn6Y0hrYTw5RWRpHeRX3+q0988nDD+4q0dUiwpnqwGCMS9Xj7uRCaMtzmTdmxOSt5BIDZhDOHMEZ94NmFciidftHgQYdEhuuHLs/RWvdv2eqRUVRhXy3ZVeNtLuCZKPLnosv8RT/GDgRkDjIAQfboJaBVn7DnGKXGAChGLEDNm3UdEZNaWuXOVeHLRF4lsau+3udcSinoCQR+x5MBrGe0u8ewRIpKz3G0nmPisVEt+lVEY2zkrvNOr/L8cP7hTGi+4yxB2qs6de5rfsfBnr/ZViqcTz+Gdm7CC+RjQOk74P5uOWOzpUgW6UzpY59YtmmF+aOut+yvxpJbtvPr6OtZ+KfF0rAQPE3lCcredLFXAmGAIOEJkmsZhFVD6DKVOsY0coXOaYUZjD+i2M3vzm96tdOwiImWqCgQKv513I2b8Ys7hfSeE3mjYOcuzx53sF0+cLynTkqbGBJ7U9erw7ioMs06aLJsw9JRUtudOnVtBXWd3tR62YGOddKQKD83N7Uk67aQnpztFb2NAaxFGjzca+bFni2Suf3lkW+4UDSZ2dJBu+hZGeMNBHfo/XaYiTyryVIXpnnBNlHhy0WUHRp6keJLHs1DGwKZUMM6mGg4sQoL3sBE8Ix9riAgJIHvvpvLyUpg3j7nYFWUqQQnI41nKVr1xC3fQWRyh+fnJvvfatbvE8vJwNr46orWhoc/LScqzTgBe6fy3cIFX+/vFC0NOT2N7RhnC0nTTuKPFrfM8m2soxVOHTbhrhlb4hkDoexDwVAsPH8+ydvrwdoSXDdZp5GZNN96LiMa3KPGkIk9efS841n4p8XSsBP8r8nSxydObd7GNwFIRCOpyuY4LDoxR4ExM0cvEU5xYeNfLL3j2266LOJSpoyAgxVPxt/Pu5GBmAtbnp5168TIvf3MXAtCvc0a2QYh/avlT74By9H673mHPLjOuGN/3rGRaMNIQtmPoTUY2GT59z1G4qVZukeKpxXq7W6YWe43pvi+x7num3dDXvq2Vhx/FQ1bm3N7B5MW3EKesLyH6fFtrMUyJJyWejmIqJcQtSjy56Ka2F1eKp2C8VIHACIAzEJyC4Gyyv6D83g3zsotdfKQyVc8IrFmTazSJ4Lu4ZhZxQ/+gYee/rffyEJdPGaRnhFI6Y+K8W46CNxShyDfds8Z49iy+78fd0COVlww3wSqKQXBkm5FvezYZPy98vpaR3uKcgFM4K4b9n1jIPxzGQU4AACAASURBVOaMEbNWeXU+/DxrREdMi28jtPwGIdDrm2nGHeffNrHcy+LfDZZePdtOFcl0w7uHt6HEk4t894snPbAUBYM6xwiQFE/MAmDWZBPRezdkK/HkIvJ6Z6p4WW468msDbKSvd4IpS5q0+6NnIyMS/vYF4YATjZwDgs6MMfOC9k3M9ahHmHrVMT+Ove7SEJQNMbj1qw1pI1qMmudZoSfCYe3nBpv+imMFU2LEv6CcBF44a/j0tV5luy57SGcBJUMxK+9p6MarhUbze7v0GR3xakV0tzgq8eQWycSyo8STi/6Ki6fk5l0sf2AplkUyCQYkGIATkQJqsomFEk8u8q6Ppoq+eqeNERDXRil8X8QCX5/Y7S+ejlT+OPO+DL8friRgPy5Mcsa07wI7vXwcx8aJ119nsLJBOoutWdwsbWRWlndzDWVUL4nGrhZl+WNi2P9qzDAnn3W7dw8y3pAzuCujZcORU36ZGQjNhFDmw817jokp8aQSxuvje7USTy569dDiiYNgUQBqq8iTi6zrq6nI6re7A/CrODI+iqDg0oade3h6p922tx9oQTkaRrjVV8Pi5EZXjd7j1Q9LmZ+1ZeJV/Uxh34SF81Xm8A/v9vI8WhPuaWgN9b4oUvTPqDCnRjRz6tkj527yap9/yenfDXhsJLIjFxIzOMVumv5k20sm2F4t6ukWRxV5cotkYtlR4slFf1WKJ9sfWCp328nIkxAcOHcECDrZYpH7CrOzvZJMK2t4qstjBEq+zR2ACfkTA21OSXrmpy1adPfsspJEt+3fj3UAmz2FhXMW4vqpja4Ke1o87Zl01W0g2HWCs8WNhr33sMfc/1/dWTf+YlPg5OHYLrvLJsEJTAvOOGXI9C1e7fOPL/Q8myB+p4Ho2UIPjI+k0Oc7Z81zAKBev9co8eTVGVmz/VLiyUW+ByaMI78/nvPEhOAWpdyhNNt04MmgZpoQs8D0AYBpgmVZIPehm2ZFR8x9m9Krvjdd3hi3cMCfhxpURRsTLGCl5TQWg/ztC7IjLg5fmTpGAiIvTysM7AhzTJI5kOmZ3a753uvJtrve/1dXQe1JQGkSj+AeTW4I7/VqpEHuZMyfdPWdQvBLGRLvNrntnWeP0WU1evuW3J7+yA76MHYig6LcfLpEBF459x5vFtMNh8N4wAm/nIcs627hOF255nt6Q7sdk3r0WOzZ/De3nKfEk1skE8uOEk8u+quyzpNtGEtBiicEQAWwCGXUYTwnhZgrCRXPghUlhqkBMQmOOrZgwEHDGDTAAsuzXABkphRwBELItQbZR4EQQnhfb+Vv5I/8Qif/lEcQy619lf8tDvSrAEBy2x8gRDgRVONle39l1Bqx9fXZ/3Zx+MrUMRAQIpfsXh5opUHpeETMJQihuWmnXeXZJZrKoW5b+NRpmqATBGMbjZhvaHrWvZ7N0ZIf8Lc2+OZBgYxzHc3IbTH4tanH4LIavVW+aNeP75XkM9mzwo5eFxPmw1HLnNv1rpc9WYBU5IW1Tb+s+TPYsXu4w04wkzMeaRaMvYw8nFPmlgOVeHKLZGLZUeLJRX8dSjzZAjlRKpjNxLQAh5U6xqNDPlOz7BhhiCMwNCR1D+ICEBMICwwIsNQ7iCEBAsvfCUBxPSR/KgVU9TsulxA14QCyyjYgRodtnjVJiafqY6yRO9atW2imFJVfAFwMAY4mQnKDz72e7yRB7H7viVMZZ6MRIfOdMv/UFlmjPLvMKA/a3ZXxzT8dbJ4aQ8GZ7W57eV6NONMFozJKtjbn5rQ0UT6FW9G/RZh2l8NSczuPyvFkAdI1uWEjtXztRUDte7kjmpBAxl1Nbsp50+uRUxdcBUo8uUEx8Wwo8eSiz/5HPGEEjhBO1BGMMT4tCekrCcDzGkY6RxwxzBElgBDGCAmEMEcICwTyH6mV5A9HHPC+jIEKAXVsFxYO8FjZRu44Q3e+PGXhsVlTd7tBQH5Qbvt4VjoE0B1+X3o6J2RMgy5frUMoLEOKnr1Ebi7Z6v/5DOA0bOiBJ7ZsSfm62+DBMsfFk5c8K+7s82JPUGy0ieKUlzrdNu0jT3ZUxpTDYbyx2dbMAC55TTjs/8W4dttekvJmt8HeLHWSN72vrxOK/B0xeq9DIRUZacOa9M35wKubB9z0e5N+Qz/khv8cpGkBJIP8h7iO/Z27qj1GIDiG/ztEGlSdp6oyO7p2tefTo+tfQt11KPHEBNAYZXHxlIKMVRhgDADTQUeCAkMOBoziJQ2wFE9AKsVTfNlOgPwn7iQko0/HnneJZMXzWHQTUGfozpmT3ksowPW0s+sWjjf9DTI6Ys6eJXrKTNuyFrbonuXJCMOBLlj17lNpqQL+ahA+oMwWA068gm7zsuD74Nk+wY7+8scpaKFynDzhlNumerbgpBBhvGXar419UL5QUH6ig7QBe4u197re9XK5F18GW3JH+oPW9quZbd0fiTEiSFq/VrfM+tKr+W9uMmzSd+iH3FTiyU2miWBLiScXvXRI8cQ5cxjnjENOMjFWaYKPE4JpoCFwEAMby1QmDDLiJMVTPPIkKqNOsnOVwQcpoo5dPIHgYMdimyilQwuVeHLR+0dvase30zKpg643NePvWJgjNsHeX7p1824Ep3Kk69567ERTwzcFfPof95TSa15bZRd6ucbT6onXtwhS5xGGUNEO5nvujyO9exi3PJrl5JLk5g1Q+SeCi1SHoxuL005a1DkrbB/9TKu5O9dMvC3UOHn39YjyB22Gyy2c1LNV/+k/1veddpKoEk81N6+8bFmJJxe9czjxRDkXnIucVN1cjQQfB5wRThBQJMDBMq8Jg0wUj0ee+L5lOxDAsUwBP1A8/dbZA9PF96eJH5RGLlsf/HfyrD3KnM2csyH52RNU5MlF/x+NqXiEYUWTNhrXhxPi26o5fErGWb29Us7id4f06zv//AMS6C5NJ5kxy39V6ytHFHs5x+WnSTeeqdGYrO20+te9gad7hGfEjsZntXGPPJqlWcsTWqbwyBIh950I7cbPP7Q+z/LoAeLrXumVnMboTUTQBx2KdkaMxle2vvH4OMNTiafaeEV47xlKPLnoEymeWJrT1TF9S+K77WSpAs5ZXDyByEk1zNWIw3jBKGYYAcUCaFwgyYgTxIUT4XIJT0aehNxtB0yqqrgokr/8rVLtkcRTxT2HEk8CGLDNnMOQ/EmjlXhy0f9HY2p33sQQNczTsY6vjthiUhvnhF9Qjx4Jsb172/xH//J/U+wRysUG7CQPbt5zlKerSW98qd91mDmDQLBFLW999WkvLynlhcNa46YbTkgRsWUYk42ciVub3jJ3+dHMsdq4Z+P0vqnJKHIzFvwBytG6IrPx1e16T9haG8+u62co8VTXHqib5yvx5CL3w4knh3NgCHJSTd8qxGACY1TuswNKBNB9CYYy10mrjDwJFBdOMlm8UjzFxdB+8fSb2w4nog4c1n8XNWBgUXsz43xISfZYJZ5c9H91TclE8Q1LJrYzuH41IMKbn5f8HEJZskqF5y+RGza26/waBHAHJ/pLzS57MNvLUScJdNNL/R/SsbhYR2xOw/6zXvAyZHk0i8liHZNF2RJd0z8EDA81HfiaXAbz5PXTlEENMkjBLRije7BhflsQ9WWdMHDqLk921uVOKfHkMtAEMafEk4uOOpR4ojLniTMphnJSDd9qEGg8ow5iMqq0b+kOEAaNIZCFoX7LeRIgSxX8Jp4qyhXIf47lpCQhGETt2GaH0yGRHLVs56L7q21q3cLxyYYf/goIrkMi+HSL8wesSJTdSeveCDf3c9pPCOdy4Qve1vLyh7+pNoBavmFT9o3ZJkYnEIKmNOw3w7NlCiSWvHBfX2qGOCNZFH2g6WaO0MTY1gPnbaxlZFV+3Nopg5qko6JhBLPhDqDFhdDixs43j/H8pocqD/B3Girx5AbFxLOhxJOLPju8eKLAEcpJ9fniy3bUsePiSeY9MblsF4864YrIk4D4Ep7MVZLCSf7IXXcVkaeKxPJjubgQQIFuZlwMKVTLdseC8pjulblOm/LSz0NAszSg25pf8P/Zuw8AKYu7f+C/KU/Z3WvcAQfcASdFajRGE1FTJDGamBiTGBAVREBBQazRKCZxjUajYG+ACjZA4Z+qMdFY0JgY82IBAzbqcZy0u+Pa7lOm/JmFU0ApC8vd7vHbN3mJ3Ow883xm9vbrPPPMc/XNB1RhK7+56pmbj+MquIxp0dML+Mjuw+PLW7kJaR3ObJW28sGz51pEO5To+8svfOqltCpo5cKv3D8xr5B6p+R5m5/gln0TtdzZFROyd4H70rtG9SiyEpM5h7EsGn12c0HXi/uffltjK7O1yeEwPLUJe5sf9MC+idu8+dnVgB3Dk4pGLLOxt1nzFEph1jU9UhA14UnfI4Qg0iwFZ9suz5lNMVnLgvHU3Xb60zVP5tKdWf+0LTy1zDrtf7eZ8IQzT20/bla+NKcn5c3DmPZ7CJ28+bChV69v+1btWwvM5cZNf/3tz7SWl2ghKpvD2MTeWbyzuDmrRTPGFxb6tfMYoZsc2767bMKTb+/b2bZNqXfuPK+IO2qUldx0m2XHJnoR8udB5y/I2pmc5Q+P62MFjZcQIs6Qbt4TiVivX2frnYGZ7tHSMRe/AGarAob7PGXaNpvr2/9v4Ww+qzZqW0t4Clz3dR2JWGYLArPDk5DmASzwSL7rvqcJSYWn1GNXaMvmA6ltMYFsezTLpy8TrLa9Wu64O7BLdqmatAZfhmukgkkNM3HBeFsMlepnZkQbI2wYATXQovBcxeai18nw3FjrZLw++POt+THqXUhB/RgIn9VtkZxN4tm9oed/Hjj/6KLk5nsokH8SK3pf30vmZPVi5pUP/ahUB+paCMKLwIn9tCkvtvDIc7NzjyczJlY+MvZIFTReJrX+uhcpvf+I8+6/O1cuQR/o7wATnrQbPYEyFt22rCL1gAhzScE8XwsopaknSJhXavPjAz3gHt+Pm2QeVN4dKsfwlEHpXcOT2eY1tT2mlGax9yORyM7hyXyozIcr9ei5vW6A2bLpwIE12ISnQIo12ly2w/B0YJj78W4za7P2tUe+Qah1HLXImkYR/rX/18fl1OWNymd/OzgMvMsJqD7cyf9Vjx9c89p+ULTqW96977xRbthwNdHqUU/mT8/WzSZTX7AayPrp3+sptXqAEPtbSjrf3mCVvH3MhJlZu3v7ykdHf1P63uWBgt7N0bLffm30HU+3age34cFKx05+XjuRr5vwlLojmpgnbqUeTIrhqQ375WAfGsNTBoX3GJ4AHolE3fe0/mzmqSU8mQ9bKkS1wgvDUysg7+EQ1a/ePyAQ8FPC7EZqu891P35UVq8V+qJTWfXMjT9WSo7XWm22o7Frepz8i+q2Vd370T9+ePQdXIanag1T16w//LGh8XjWbgdh1sOtn/1Of5DyD1Jxl3B1Srexf/koW2dyzIaeX22OnSZD/4pAEqc+r9svjhs1beHee6V9lMDw1D76Md2zwPCUrtgeyu85PJFZkWh0idbqXiFEKiy1PAcJw1MGOyGLq1r1x1sq3AL3ZwHYsUCShVXrIm8OHTMmazdq/CLK9c9PjSWDxCUEyCma8ecqOpfcSbJ8N3Rz238nq+kZrWkeaHZLz3GPPZetQcSYm/bmq+qjXFAvEB57IwiC8X0m/Xlttg7tV2bH3b50zWgRiMuE1JsaYmWTvzLq1sXZ2t5MtwvDU6ZFc6M+DE8Z7KfdhielzJXwWa7rvgcAZs3TTuEpg03Ya1U487RXoowXMDm58q+3FLkRe4SitJeU5NWQFb5+2NAxWzJ+sINc4fLnb+/O/cZrCOE9tJP/YMXJl2b9w6U/fPDcMk6a/qqo/ZZi0Xv6jZuV1V/si2acFo145Jtce3+yIiX3SEtM7Tt2waaD3LX7Xf1/npxc0F00XQZSXiI0WdLkdB0/aNTvcm5GdX8BMDztr1xuvw/DUwb7b3fhSStFCJBHoq7zniLknjAMMTxl0D2bq4rH43TSSd1jzcnab+a51slBCK81e4nX+p46JWu/DPfkue65W44iSlxEGW3SbvE9XYdetDqb/U1wXfXwyJMCr+FBza2HNS15bOCEmZ9kc5vfvO8nJTGpfqJF4h7ullzazOX8YyYsqM/WNr9536SS7m7TdZToi5SmC5vdigv6joxn9YL8TFpieMqkZu7UheEpg3212/Cktbky90jUxvCUQe6sr8qsXal6vrxI28mvUiK/C5T/lyrr5W5DJ2zO+sZ/QQNfeSXOezeSYVHb/h7n/N+Frzc/lO132el4nFb2WHW99JvPV4Rd2xy1f5/Nd60Z9qUzRvWgwrsoTNRfQvI6nVlCYy93mzAzka1jxmyQWUSar+dEn6Op/ectkYrL+p0dz8kxvj/GGJ72Ry3334PhKYN9uK/hyVy2U+ZS3vaF4i1rnzLYlN1WhZftWkPZ3DEVp588m1dsxaLHS8bGBZT+KS+i/lB8zISsnUHYm8yHc+MdY5HwDkqtzsyyp5eeOuVPe3tPW//crB8qc+Wr3CZdpGaX1vCuz2f7/kNrHh09SAb+zY11m7+j7OJTttRH38rmhxi/P/OCw2Oi5jpOyLe5FX3ML+j42+7D70y2dd+31vExPLWWdHYdB8NTBvtjj+EJ9KyoE1uiiPp0zZM59I4LxzPYFAxPrYG5h2NUvXhfSQTESZTAyISd98duXbrNIX1P9du4WQd0+NW/j39FePW3MZsvKSwqu6v4u5dVHlCFB/nN5pLpmR1XdrCtYGk0Gnlz6zZqN3QbOfudbF4sbkhWzTjjWC1hNuigPCCFX+03oM8KMjR77w587/6Rx8fkll9YFCpcN//ejlX9ZmX7jGQmh15WhycCEIYKlFC3RpoaplXPm3nIzAhmso+/qC4MTxkUToWnTuGRAd+2SaYmxMwwydTzV4DMikYjS5TaOTxl8PD7VBXOPO0T034XMvs4Vb/2QHlUBd9hRB7RFMrXZeywv5UfN9zL9i/tPZ30/Pnz2RDx+o2EWUM1ow91P+Orj2X7Q4yXzh9mq8bSI/JVzd+5bd0dYfbskpEPZ/VanFficd4tf9HJnMPT+Xl5a30d+3r5uEfqsnXsmDVlH00f9mMrSFxhUa2caP7vOo97+m/7/QHKwTea8KRs9+uU8ajZ38m8dv1iNY/cSv3LcitskgmaASEaFASgqAlPGjSGp4yPLAxPGSTdl/CktU4tGG+5bJfBw+9TVRie9olpvwpVL5oRjTarIVIFX9FaBEqH7zLfe7fk1HjDflWYRW9aOWdSzwJOZ4XEfisJkUd6Db/pwyxq3hc2Zen9E/OAinNiduONjNmXC03+etiYR7P6DscXb/5JSVdXDosxcatQ8Oct9ezCY+LPZO16J3NZtFjXXwh+w0UU5Kq8kk7xjiPnZP1DojM5drM1PEkIQGN4ymRX71QXhqcM0u5LeGqZecLwlEH4LKiq9h8zCpWlvs216K2kXK+pekcSZ03noZOasqB5B9yE+vmX/toL/TM0ob9L+p3/eNiYeNbvT1X12KQSRdXtlk4cpSifmKiNLup7yb1Zfen0vXvO7M3CpgtY2DTGzu9wc2KT9eCg+ILggDvwIFVQPWN8FFjjL7VMjgWQbwgn75c9z5u39CAdLiurxfCUld1y0BuF4SmDxHsMT5TMirrbLtvhVgUZRG/jqszlrON61A8K6pNfchkptIFU8jD8X3VjfXW2L0zeFzrztInlz022ixrgJank/0Co+7qcO/1/+/LetixjLn/161ndRxExnzHyNqX6N53PfmQVMdczsvj1wb0/OgYCcTWV/hBW0GlM5fr1rw6NL8za3dBXzBhfGKFbphGQ52gCz9VbsSkDRj/+URYTZ7xpGJ4yTpoTFWJ4ymA37S48mXUwZIc1TxieMojeBlWZ/qx6406X+5FSUMnOysrrFQSBQ6T8mDP2Ydnrm+vay4LZpfPjdoQH3+LJpluAsRtd6r/UefgDWT+b9sEjY/Mdor/NqXhcQySe9OGJfhOyf7Hs2gd+9n0N4hYtJd+ire8dMfkP67J1vZP56JltFQpk451A4Pua208FeR2v73PWA1m7G/rB+HWB4elgqGZ/nRieMthHew5P5m47dwlukplB8FauyuwZBCcXOGubwg6cs64Wc8qCICSUuVsUc1d265i3gQwanrWXWNLlMiFx3R+nFPvKv0d4egshcPvh59y5Mt162qL86ifGd5U6vNDW4jpP5P008MjLgyZld+jT8Thf13nxOUDgNgX0rRUban6UzbNOpl9XP3LucSRRexNhrD84sUe2uIV3HnHOg3Vt0edtdUwMT20l37bHxfCUQf/dhqfU41nMZTuzSSbcE4b4eJYMsh/UqkyAALiBLP9bjRWTJfngRjpRDd0ooSWMufX1Sr67qPZfm4cPXyAPakPaoPLqZ8ZHk4nY8ZTqh0MWvSDZFPz7yHOnNbdBU9I6pNmiYGSv9QNtJm9TMvhqUjrfbg7gg2MmzAzTqqiVC398zzkFVNacT0D/XLsFj/W+aMG1rdyEtA5n7rRb/fDwETTZ8HNmu5RHSu6t8tgT2e6c1knuQ2EMT/uA1A6LYHjKYKfuNTxFIkuklvcIYXYvMLuOb7+tNbVZpmnIwV+OgXfb7b3DTd8sWDCc9qrrQK1IgR2leSyaFxYyG8ootYoA7GbLKqjs8J2L1+y9ttwsYTb5XPd0Qx8F4S3MdvoIm/+kxyJ3dS5cjlw7//JIMtH8bU7ETEX4fy3GxvbMgdmQlQ+f3VM31V1EpDxd5Zfe0Gf8E09l8+gxO86Xv7/kaitoGqeItUpFSm7vM/7xQ2qbAtM/GJ6yeZQevLZheMqg7ReFJ232eZIaCNBZdpQvMVsVmB3GiTLhiYECum2ncVCgidopQBFznykAmD1CzPyH+emur911YOrvt79vx/doLSEMw0rQctLmh+5+NoOn3y6qMpfm3uoKrp3nOMRvymNO4NqW0FEesxRI2QhQ0/8nN9dm+8LjA+2MNc/e0kEm6n5IgsZpJJI/JSqjT3ceHs/6tU7mvM3jQjRLnGMR9YuARC+JEfHHw8Y8mvV3B1Y+NOIbMtl0hQ6C0ma766gvXfLYigPtx4P5/ufumewcU7j5gbC56acS2POQVz6tx7n3LTqYx8zGurM1POE+Twd3tGB4yqDvjuFJuW5qk0wttSSKmog024mSJVKJu6UMgQInlFggFQFzUU9RBZpKACLNtuOpbdaopmDuDWImBAGApABqhx4z/9P8vOX+IROypJTAOTeXCSE1wwUAtm2DmXHywwAci4FINlWqIJy04fHpGJ527n/y3D2TbTvSpaiQNcaieW4isMBLhgW+v6whPNHk1+vjqW7N4LDJyqrW/OX6r4PStzOSqNG+HFm+rHBLLsw6mUt2Y/t8fDQIeS3RYnAisI4//JN+tbnQ9nUzh48Fra+hhH7Y5HX+WbZvq/DmY9eWdFfL53Klvq3AmuW7XW/tmSNr4jL5oUvtML59k8zdPWqr9b5ozS6cDMy/JBMmQRENQcsmmaRhWvXM7L9pIpN9czDrar0+PZhnkSV17xqegFKzLb6kmhNG+exIAVksZHBn0ksws/Wrbccg2RwCs2wgzMw8hanwRFPfzQSIYkA0ATP/ZP4mTO0a+9n39o7hqWUH29RMFaWp8ARk26xWKkJpAD/wwcx1OVpUMi0mrXzofgxPu4wdc8lu4Q03sM4DgW5cBurE682E3/VmmrDdB6YWisVPXl3u2mQkZ3qkVPLXffWxfybDh+fEmq5Vs89zmWz6sVLyBkXgP4te4GOHL8j+9WiLZoyPdqUNVwPo8wKpn1q9fuAvh8az95EsZqy8M/uyik5q3ZMWIYOB2XfVQvd7B4y+pSZLfh23WjO6njf5eeW4XyecRzE8tRp7mx8Iw1MGu+ALw5O5aKcooYQ/qt3g3SBITmU2cRhxQEsC5s9te/aHQCAEos08lLnMZxITM1EIzISHmXFKXbrb3mOpGaftbafmB+afzN+ZMlqn/pu6HEgIhKnZKAaEpbabBeY1VdIwmFT5+EMYnjLY/+2hqvnzh7HjowO+qbUcI0E1bQbn18ecFjdfiDkRHtfMuagDeFtGKiEm+Y7z6/7nPTk/F/pl2ewJfVnzpquJEkcyN3Zrr/Hz/nDQn+RxgDDvPjb5ax3CDQ9wSlxK2W3r/Lx5h9picUOI4ekAB1KOvh3DUwY7bqc1T+aynZl5MgtlJCWE8UepKxf7ftM0YMDMvvlamEtyNuGEgQWSMJBAzXRranWTiVAMTLnUJb3Ut5f5vx0u0+3Y9u3ro1rKmaBkwpNQCoRWqdkoYBSoDIElm9cSKSdieMpg57eTqtb+/ZY+KmgaBUocRWzrvln/5S/G4/EvWm6XlWdcNeeCL6tQjNdK9FWEjTpszKPrs7KhuzTqg4fP+x4T3hVMCx/sgp/3Gjcr+x9/8+iF59Cm9b+yLWu540ZuLx/9+Cu5YJ3pNmJ4yrRobtSH4SmD/bTrgnEzDSQ1UUKZi2h8NnOC/4RhIi5VAERTTc0DHCUHrgixQREOAlhq5mnbd5UGDjI147TtcZLmAh5VOrXi5vMdt+1vWhbkEJbKZxCKECjnhFucNCeT4DCieZBcR6W45uMnH/1HBk8fq8pxgfXPT415zTVnatA/0wDvM7vopp4/vDZn9uzR8+eztckXfgZAxgKjb3UfOeO6bJ+9MUPG3LVWsbryYlDhhVrKRb7T4dIBo+/P+stfK56cdEOwZf04yq3neF7Bvb1Hznwvxz8C+9X8rudd/IJyIifgZbv94svZN2F4ymDXfS48UQpSaW0WhQPAQ5Q1Px4qcYIKfWJxW3HNCIQUqFDAlQLL7Aelw9Q9eNte3PwYgG77Z1Oem8dkf9Fr27W71GW+VGkKIECBubPPjsbAjTpk0+Y64jpMW75fL0nw/Ionn1yewdPHqnJYIPUYlt9ffSxT6iINJJ+y/LsP++mvX82lU3p71phO9iaHhgAAIABJREFUJZRfRAn5prSiN1ecfdfLudD+tQ9fXkys+hu1VqeFUi1otDr/Otv309Lz43a12PBY6Ce+KzW9X+QVzew3/M51ueCd6TZieMq0aG7Uh+Epg/2UCk8dwiMD131dRyJWasG40qCkApBqejQMrl396F1Z/VT3DHJgVTkk8PFzN3eiydqJRMNRoMmzh3WMPUqGZveC5V15lz8ydijjdAIAeL5Qk/uPm9WYC12wavbELzPd/BtCWbm2nXtXfFT6RDYvFjd3NI7v29hdq9rfA7U7S2Jdz/M7Pt3ttHgiF7wz3UYMT5kWzY36MDxlsJ++KDxprUCFIRApp0dp8zUrZ86sz+AhsSoUOGABs7fVqi+LnyrhnaU1LFJu3kP9TotvPuCKW7GCj++Z7PBY/TVC0++Hmj418IJZd7Xi4ff7UKkg0nvjWYHXdLkGWBFG8245/JwH3t3vClvhjeahy/0H1J4cNNZMV3Z0xdYZ8vhh5z6YU7OUmWTC8JRJzdypC8NTBvtq1/BEKAUTnkAKTbSe7qiGazE8ZRAcq8qIwOq//7araq6fKoGuF9J6bMDwG3Nu7Ur13Iv7JxtrfyXNRe5op3j/UXdn/YJr03mLZsSjndm6WwmVPyOEPN3sFN3U7+zbszq4Lp0/zC70OkwWXuPV2in8m3YK7+w14tbFGRmMOVhJLoQnItStDu7zlNHRheEpg5zb1jzBkYHFX1eOY6UWbZttBlSopRLTpUxcW4czTxkUx6oOVMDsaPHJ3+IPSEF7asru7vHD654/0Drb4v3r5o6/SopwuFTimcdW974pV+4QXDbnyp4FYfMjnNLe1GJ31hf2ndH31Ev8tjDc12OavbQczqaDkj8Rdv5Uapc8Wn5GvGpf39/eynUbd+kL0nJOIIzttM9Ty55P2nzIWu2kUzcngVLmVu5tm2SGoQYTnkqInvbRzOwO5q3GlIEDtV6fZqCx2V7F7sOTVErK6aKmcUrdArxsl+39eKi0b9GiGVbH2pVXiWb2E0LsOyHm/rX3d6/JucvKJoDkw5bbNehGpfS9FaNmv50rffjuYxd+rTwSvZMQtk4Avavzz259I5t3sNevxPnKDX6vTnbyWSCsUAKb0BSGz3cffmcyV8wz3c6ycZe+ILI+PMnbOohg2vLZ927K9PkfqvVheMpgz39ReDKPWlFSKhByenRLw5SVGJ4yKI5V7a9A9aJ4VNQkTq5vqL2OkQ6zmLL/cvgy65NceIzJrue8/tlfjUjUrR+jwuAfJM95qPfw3PkXlMo/XDWW+PISAuyvYMcezPYZnOpn4lGq4du6acOThDtVUlsTHno/9kauzPTt7+dlT+8rG3fZC8Kys3zmCcNTpvsew1MGRXcXnrRQSodierQBw1MGubGq/RRYNGO81bGsqA8h4S2eCJYLsKdvLChcPTTH7q4zp68XjbdWfMSnEgX5AuTcw8/p+gohubGp59L58byO0eB2r1l8ORT6Qcfq+nT34Vdk9QzOqj/Gi4j0x9qi+SZqx/5JLH516Wk3HrLrncwYLDv/sn8Ibp1AGI/s+HiW7Lpsh+FpP39d7vZtGJ4yKPrF4cmsFzfhSU7PayBTVi64Necui2SQCKtqYwGzIWNPL9Kbgz8SiNdNKXVfCM3L+p56b1avs9kd26o/XPUtpsTlUpOFgdYLcmmvoZXzf9nPosmZEqzKUFkPzFnG3szmGRxzZ+DIL4dllpI3WkoOJ07eA8Dt+7p+/9rVbTys2/TwJjxJbp0AGJ7atB9a++AYnjIo/sVrnswu30ppqR4srKu7Di/bZRAcq0pLYP78+ey4gqrDCA9Pl6H4BgH2YPdOHV4mx0wI06ooOwqTV16JO73rGn5rWXYZJfzhzQn+2qDh8SA7mrfnVpjtIaoGBiMIFdcq7jymXHdOxfeu+ySb2/7xc/c4PNj0ZYfr+7WACuCRi4Mw+vfDfnL5Ib13XSo8WfYJQNnnZp7MYnHzar0v2t0vGO8g/NtxzVPmPmGt16eZa3PW1vRF4ck8lc6TUgopplu1jdfhgvGs7b523TCzg3jVMzd1A0t9XwP/ttJ0UXNj/syBwyY2E2IeM51bL/Molg/s9wYWqKY7CbMXMmXN6/yTm1bmwuNYUjdfLZztrK9dfjtn/GuS0puS+fr5w4bGvWzuhRXzf1foRP2TLSrvDaS1QVrOmM0dC987JjfDd8aoW8KTuWy3u0pb74sW77bLWMfupaLW69PWOqM2PE5LeAot/rp0HAsYA/NkloQKVSDFg7GGcErtnHsb2rCJeOhDVGDNPx/oYHk1Q4NQDA0FrIvld3u429AJWb2f0O66SmtNVi64pkByMj6m/W9IBffZSfavLudOa86F7jXBb3X+iu5Fgf+oUHSdljCt0xm/ejfbQ+wnz93cCbQcbnH5m+bAejaU+pe9T7+uKtvbfbDHRNm4S16UtnM8YVYkNcW0y7+KmNknSlrrq7YlPEkAJrZvVaCACI1bFWR4ILRWj2a42dlZXUt4Eoy9LiOupbgFggB4OjDxaXp0QzNuVZCdXdeuW1W9aEY0WeudSFTyBICwGnj+/+t10mUbcvWkzXPVVnE5gFJ189bn2L0cAT6v4+nxT3Jh1smYmzvWwjD8QYFl/8qX7GFPkgUVZ2T3JTszc1n9p5vKqSXHRiN83JbAvlEwOT8Xt7bI9LgvO39yKjwB3XnBuN7+MHetZeqh7mAmeM0jSHf61tWQeu57KnGZ55aaJ5O2/HNLQfOzvZVpuTi4LTxJrUCbfZ5AggwlEKVuLdFN0z6aOTMn/4Up032WifowPGVCcXsdfSZPdmg9HNmk4J+Qn28L24YgtU2m0ATEdFq98tq6BQtwwXgGzbGqPQto/QqvfvXDoY1J/UOp6cdBxH7yqKFjcnqNytr58WKw5M8It36Q9O0p9TUdPjpmQm6s2zIhpPGZK0sCbd3ga94/pPYvQ1b0drZvjGn2d1oXWoMtEV5ONfTzaNH4hsYtH+TKGrOD+Xui7PxJL6lI9LhA6gilBBjjYGablFLAudmwUn4aflJBKXWVfHvUJzuGpx1DU0tgMi3fMTztqQwF0CaA2WBik7YBwjAJTIbAtbq1UCYxPGVwIGB4yiBmn+9/31HF5UdoO/K6iubZzZqCZBSk9JQKvemdiTcFH8+SQXCsaq8Cja/ce2JdszfMl/R/odP5TwNOGbk+ly+zmOeq9ejv97I5TJI876OCGHuyOIc29jSzZut4cgCXiTvCSMnrWsKMHqfHq/fakW1cYPHzU2PFwvtGhOjLCWNVDaLouopTJ24khJipkkP6VXb+5JdUNHocZXZEKrntQfBmHomZgEQhCD2wuP35madPM5EJVAqYZqk/P52darn892leMnsGmtxlyrTMZO2wGt38nSKgFAHHdSGpfSBEgEw2KOIHt5YE5I6P5uHMU6YGK4anTEkCgJl5smsSR9aH8nVeWMxDbhNhxrMMzH4F0wvqvWvwbrsMgmNVuxXQWtNVL9z+dVs2n6QUXxYI91+9g+7VZPhw8+s3Z19L5lzTocCmQ9xI5ISmRjKjNzs8p85pxfxfFNoWOclmcqJwin7HwP53l1Ouyvq1Wh8/d3OnGKiTLRBnOnmFf0kkxbzSk3+eyOUgnqkPwWHjr361QaqvSaCu49hg9ncy+yKbWSglNXCbgQwV6E+D0fbLd6YBn17K00BTs0Ytl+2+qHXbL+2Z2arUJb6dF1eZC3apeSfKIAiSkIQAXIdp5TWDDvzbSLLx9vULFuAO4xnqeAxPGYI01QwcNsymPNI/AD7fZ1xpJwKBVhq0JFSrp4Pa6js2/+UvjRk8JFaFAjsJmMXUn7w1MxI2yuNt6R8nAn+Ro+k7naKJzSQHN8Hc8eTMHlW9apL9NJBTQ+J+2Kdn17/l2jYLG/8a7wJaDRNaVlhWdNorDe9uHD58QVYHWrPFxTH5q/pEeHhajPE+SZ89sMxtXpaLm6oejF8Xh517yePNQI+ktmMzzokUgkiltG1ZIIJQS9DAGdv10DsnH7OlQepvPp2O+vwdsKZI6sfbFk6lvrxb/l/qaqAmVGvgytzjLUBQBUClpsJnTIuHC4R4+L25c+sOhsGhWCeGp0z2ejxOv/zu6gKRx05oDLWCWBR8YX4vCrA0W7t27QcfwMKFIpOHxLpQoEUgdRfaizMLohAcxRzrOC3D93Xg/bv05ObNubLr9p568+P513ayOTuWUNU3kbSf7jci/kk2Pwfuc9+WM2ZYlaWf9KUgz9QWf1tGs397gtTX+dL5dlXVB0dxQn4QsZxEo5+YWX7K9XU467SthytGTTrW16wDc2PUZCTfC4kkSjuOA8L3wQ8EOLaz83CgdJdwJMzXxF5fUpq76Mx/dgljHABCTbipREpzozdIU0QFmqmAAlErY563YtmCBTmxD9peIbKgAIanLOgEbAIKHKhAatPFIeVFUcvvD6D6KWZtlpZ+s3RdSU2uX6ozNh/fM9lh5UX9GVFHKK0qK8RRr+faeZlHm1ChjmY2fNnT9vy3g8XV2T7rZOw/+POt+UUR72sM4HhC3fdKior+mmszfgf6+cL3o8CuAhiecEygQI4LmMtZA2VRCVDWBwC6RKi70dPBO51OzM0NML+oO1Y/cVlX5diDNeN2Q0PiX0eNuSun7hg04faTL4XdCZCvJriVrCzQz+fCZS9zd+Cav0/pEqP2Vwmo7kI7r3Y55br/5fhHBpuPAgcsgOHpgAmxAhRoO4Gl8+N2RbeSjr4IeytNSgLtrK3b3PG9QcOHt5vpefMg4w4xuz+3rNIkia3oP/ymVW0nvn9H/vf8yyPdwe7Dme63LrTfOWbETSv2r6bWfZfZ0HNTZEkv4PrLjDGo0/mv9jnlqo2t2wo8GgpknwCGp+zrE2wRCuyTgF40w6qpb+6sCfShBCKK2yv/JwatHDp06D6sntinQ7R5IfMok+Wzx3SMWtHulNn+B10LP8yFGZsd4czszbo/XFusFfQhoZ/3MSt4c+jweFOb4+5DA8zz7By1vq9NZG9KeY0QPd7udtqExD68FYugQLsWwPDUrrsXT66dCpBFM8bzgYcPLk0GYQ9lcT8k7pquJ46vaW+LeM1aJx2Rvcx621joVXUaNyvn7lY1l1V7VjeWUarLtHZqK866+aNc2R/JrHfK4/W9QQbFkvLVPX5wy+pcaXs7/ezjaWWJAIanLOkIbAYK7KvA0vnz7WJ3ZV9GVTF36JoO3KvO9W0Idnfui5+8upwHyQIlkzWDz394Yy7dXddyTs9P/Xmseze3m+uoSGCJVf1Pvy1nAmDVH24u0aypTDNQjTF79aChuTFjtq+fJSyHAvsrgOFpf+XwfSjQygKpPZyenRmxyZaeTUEAvIBtXF9U0tBen2r/7zsuj1hufVet3cTqTZtqh8dz8zbrFfN/VyhDryTqQlAml35Csnxfp5Zhbcbb8gVTOjJHFms/kqyr6/ZJrjwGp5U/mni4Q1AAw9Mh2Ol4yrklYL7Eli24wZKhE2OWlx8Rtt8o7KYj3J5ert2uv6/yZq3TRzOvLKFWQDZt4U3HXXGnlysP/t3xHOfPH8Z61fXokMfzbelBw6BJuTNzk7rc2FBXAoK7hObXV/wkXp+LfbCvYw7LoUA6Ahie0tHCsijQygJax+lbz4IbC+0I9WxClR306e8k4egJIhcvYe0rn/ni5u9vyGee6x3XUOiTeDwnn6H28XOTndpNeXmRZq0+6PiVhuE59HicVbPPcyVzC6IdYqqZ9WzM9ocX7+vYwnIokAkBDE+ZUMQ6UCDDAvF4nA4bCFx4MSt0JReBp0vLegYVr64JcjVIpENkHgkyCJaxBctAxHM0OJnzNVsU0EBYJcV9/VwKH+YOwSWP/zxKWLOtZSw4YlResj3sUp/OGMSyKLAnAQxPOD5QIMsEzGzTsgXAO0SA11UCLehUIN+A8iCXZi2yjLStmkNemR13yhtrdJ/akjCXQq8Jr/28/7oGLkw2BMdMmBm2FSIeFwWyUQDDUzb2CrbpkBXQWtO3Zk5gjXY3Vl5arKv+WytPjMclrjXJvSFh1qrNnDmBd+hQp3LhMSw7CpvNMd+oesPuxIXKteCXeyMFW5yLAhiecrHXsM3tUsB82cKCBXQBAAwbNky1tz2b2mWn7eGkUv1pHnxPUn/s8iDY7NYwl41/2LWarczB4Jfdsti69iKA4am99CSeBwqgAApkSCCXg1+GCLAaFNijAIYnHCA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XDwBeJxevQz1SzZq9sO423p9uMOSv25DAAGHvyWfHocczzzMseMrKzWb73VTQLEVSs0AQ+BAiiAAiiQ4wIYnnK8A3Oh+YPOnjh0ix0d3axpN0/rEJgiDAS4WtKI64IvNUhq6TAMAIACpRQ0KAIKwGIMtNZAyO6HKtUAqZ8KAA0Akmm9NQmBBguIJmBJAlwpUFRrZWvdmGwisVgBdRyLJJq2OCzZ9HFEh0+te+qxl3LBE9uIAiiAAijQtgIYntrW/5A4+uHDzj+zwcm7zrPsw5VlhSbRMCXAAUEZISRUBMCytDQBR8lUUCKEpgKRCU6ggDBKd7DSpsD2fybbghNo0EppDXpbeEq9mQNVDLgCYAq0BqVDJrWvAhJxY5wyRkO/mXO/+R1X+NPWPjl73iHRIQfxJPv06eN4ntdRCBEUFxfXL1u2zCRifKEACqBAuxLA8NSuujM7T+bwMy8Y0ejmTfEtu7/gltJaU6ZC4mpBQAiiCAVgTCulgDGWOgklJZiAZGahlDIldhmqBIBo2B6izHyTBgVKayJBEg2akm3hSTPgclt4UqDAp0IrToBRl3GLExH6wP3EO7YQ06oenzk3WwQrKiqKhBCdACBRVVX1iSFpSYs9evQoam5uLnUcx/zV5q5du9a/9dZbYYbazvr3718UBEE3IURhIpHgRUVFOgzDjZ7nVW7YsCGRwt7Nq0uXLhUAMFprvTYMwxdqa2urMtQurAYFUAAFskYAw1PWdEX7bUj/kRPPqufutT63+wkTkjTU0jBYEwGhaRhoSpmZcdJSSXAcx0wQQRhuywKU823zSspciDOvzyadtg3ebTNSGiSY4KSJuTynQJtABhSIooQrmpp9khQgoBKUbRFuRQcDIXlhGFAr8Be7YTB1zZMPzTmAXrCKiopieXl5flVVVXJ/6+nTp09BGIZ9wjAc4vv+AKXUf+rq6hYAgJnB4aWlpd05599USrlaa04pNWHm3aKioqWZmOUpLy+PUEqPJ4T8FABMgPvEtu2ICbZSypeFEK+tX79+0+7Or1OnTl+2bfs+rfWSrTNQ99XW1rYsL9tfEnwfCqAACmSdAIanrOuS9tegviMnnNXAItcGltNPWbZJQf9iYfiwo6SwZQA2UVp5oQalUmuVpAyAEZKa3ZBSgmPb4ActV38YwLb/pF58+/8SIEEy824BYP5MTT2Z9VKUmH/khGpBKZE2A3AcSnnkNwpon1AJmwf+YjsIp62aM+PJ/dSP5OfnH8U5L1FKLa2vr1+5n/VA165dexJCfsAYG+F53lFhGM6KRqPXVldXJ0tLSzu5rnuu1nooIeSvYRgSpdRQAFgqpTRtb6SUmtmqlRs2bGiuqKhwk8lkH8ZYg23bGwHA/HN3QkiJ67ra9/0m3/c/rq2tbWqZ2erVq1ehlHKUUuoqQsgmzvkcMwMFAGdKKc0s0t3gwEc0pDKZTG7cvHlzo7lU19TUdKQQwvy8S15e3h1SyvfCMHyQc75eKdWTKlUoBGg7am9SSq2qqqoKi4uLu8Risa5a61gYhh5jbF11dfXa/bXD96EACqBAawlgeGot6UP4OH3PGnNWvZ13bWhF+yluSwV0TmPNsgthwYKW6aRW1+l67sSFTl7B1wIpIsRPLrFDMXU/whOFDh3y88LwaKVgIuc0pJTO3LJlyyv7e0L5+fkdLcs6Kj8/f4RS6hSl1P/TWk+prq4WPXr0+JJlWY+FYbiaMTaprq6u3nGcOwDABCJzybFRa32KEOL2mpqaD4uLi8sopVMA4B1CyELGWB+t9emEkK6O4wRSyjCZTN6Zn5//3urVqz3TZjPzpZQaKaWcIKV8oaqq6mozsVdWVvbA1kB0BmNsDuU0oZRKEk3+UlVV9V7Hjh27UkofIYQ8qbVeY9v2TUqpJUKIp0yYooSexggpkEpqy7KqwqR8mLpUhmF4kuu6X9FaFwZBYI7/juu6j1RWVtbtrx++DwVQAAVaQwDDU2soH+LH6D/y/LNqiDtFurF+IbWlFOLpIlYzsXrmTHPJqU1e/Sdc+WqzhK95UrgWqMVR0NOWz74vnZknlpeXVyK1/g4BcpXnJQdwxt6xbftupdRr0WgUEokE7PinueYohEhs2bKlGQD2uEapS5cuoymllxBC/mnCk5SSWJb1DQAwgeRBx3HuXLFixcbu3btfBwA/1Fq/6fv+BinlGM75eRs3bnyjpKSkvxBiLmPsVUrpfymlpxBCzKXAJwghW2zbHh0Ewf1KqRfNDFJLeAKAcwghE5RSCx3HuToSiehNmzZdK4QYZeoCAj00IYHDrdtXrFjxSmlpaS8p5Ye2bd9s3kMIMYHtPULISinld7TWeRa1ZgLImCbk9MAL/x93+JEA8BWl1NuhpTTyAAAgAElEQVRhGL5LKR1CCPmmbdu3VFdXP90mgwIPigIogAL7KIDhaR+hsNj+CwwaM/GsGmBTfOb2U8yVhLCnneamSRuemGZCRJu8KkZPfkXa7rGC0QiEwWLwvGmfzHlwX8MTjUQiZUrBZMu2JyeTSUfKkLiO41mWVU0prSOEEK21+cMseAfOOZVSRpVSZv3SY42NjR/t6cR79uw5TillwtNCIcS1YWgmtei3o9HofN/3fwcA91VXV2/u1q3b1YyxsxljbwshPkwkEmMtyxq9YcOGN/Pz8/sxxp7gnP/Ttu31UsqTtdZ1tm1fVlpaunH9+vUFQghvw4YNZo1WakG6mXnyfX8kAFxo3iel/KWUskc0Gp0bhmGSWtbDjJAhSsmiQAZ3rF219rXCwsJejLEPHce5QWv9+vbZrve3/hlorYcAwH/XrVtnQp4oLygo0Pn5Xw6C4EbLst61LOvhNWvWvNe7d++TtmLdEATBJ5WVlT9uk0GBB0UBFECBfRTA8LSPUFhs/wVMeNpCrClJag9Q3BWM8ad4Q2PbhqcLrni5WZIh0mYRDmqxrcNpVTPu3mt46tSpU15DIjheinCylHIoSBGljJmgZLZVSO2XYJa3b9dKfb7MHYPbQxRxHGeeudS2ZcuWd/YSns4HgMla60/Dk2VZ31FKzeecmxme+014Ki8vvwoAUuGJEPJhGIbjksnk6Nra2jdLSkr6UUrnbZ3RedmEsDAMf0QpPcuyrI8ty3oeAB6vrKw0IU60tMWEJ8/zhm8NVdd4ntc1Go02WpZlgt97Wxeo32Tbdq2Q8nKg0IFbzu2rPv74NTPzZMKTUuo3JnAppX5FCHlHa/1+Mpn8IWj9rWg0toyAftGvrp7GO3X9yqa6TfcVFRX1tm3bzD6aZOhIKU1A/Oe6det+tP+jDd+JAiiAAgdfAMPTwTc+5I/Qf/T5Z20UfApECwZSJyq0hHm8qW1nnrqMueRlcPOG+ERHtO8tJqE3re7xPc88FRb26KBJ82mhFBeKUH4pDPw8s51nKjOZa3JmawWzQ4LZFMFkqJa/27bdQqqcZVlzLMu6PZFI7DE8lZaWjrMsazKl9FUz82Qu29m2/XXHcebW19c/wBi7x9z1VlZWdi2l9MeEkDc9z6vaukXAOEppauape/fuvTzPW8AYe0VrPVspxRlj3zX1KKW6SylXUkpvikQi7y9fvtxvmXlSSp0DAJOCIFhMCLmLUpOdZINSqtqsr7Ic55cadGEo5LRP1q59rUePHr2UUh8KIX4DAP/cuoVCXCn1nhDiMc/zXItZ37Vsqz/RejAQeDnR7C1WRF3OOX+dc/4nSul6M0snhFCu6zauXbt2xSH/oUEAFECBrBbA8JTV3dM+GrdtzZM1RUUKBirCpQzFvEgoJ7blZbuu4654GZzokMYgiFhaLo5xMq1qxrQ9zjwVFhZ2ENT6nhJiYuD7x8swpMSEJ3PXH+epvalMcNpxG6SW3dHN7JO5c9B13Tmu696+t5mn7WueTHh6uaqqyqwhol17dP2SxZzZoNQHgosrqU83ByK4QysYpAn5owhDopW6iDvORTUbNrxU1LHjiVSr+4HQvxPOn+JabyaEuJFIJE9rbRZq38QYu19r/cCqVavM3XjazDyZu+22BpoLtdYvdejQ4aod95Ays0zRvOj1oKGLCMUdWuvXksnkCUKIv7mue4NlWSYQxaWU5g7AuZTSjVJKs99EFJT6SiKRuJ5x/lcg5Ou2bS/inD9QVVX1prkzsKmpqVgpxWpra/GOu/bx0cezQIF2K4Dhqd12bfac2OGjLhhRT5zrVDRvoN4enmxftGl4Kht35cvajg5JShnhwl/saDGtavZeL9vZRUVF3TxFThBheAbR+luhlywm2y/LmSt2JjyZzc/NLNSuj5Uxf2dmniilu515GjRoUHEikRistT6noaHh1DAM33Fj7oNUU3NZLMFsayKn9KteED6hdOjb3B6mFFT5QjxFpewDlJo1UItEEDwHhJzk+d4wRtk8JxJ5w6K0mwkxWuvVnPN+lmVduHVGLK61fqqqqqrWjBizVcHWrQRGM8Yu1lq/vHX91qUts1Lm5wUFBcUlnUomhYH4btLz3qMA/yWEHLc18IwrKCi40bbtf24NYddv3drgfa31/20NZ2brBCKDoBIIGZBMeOdYrn0HpbQPIeRLlNKltm3/H6WUCSHyts6ivVtZWfl69oxebAkKoAAKfF4AwxOOioMu0PvscSOaeCQVnoByCVLNo4mgbcPT6CtfBjcyJAQdYaG32BKJaZV7uWz3KVSHDoVuoI4hRJ8e+sFJW/dY6qOVsrZeZqvRoD6USm6iJkHt8Ew+M+tkWRbfvv7oT57nfeFeUL169eohhPi+1vq4pqamLqEM66LR6NsS5MKa4tLFxbW1fR1OTgp8kdrmwbEsApy/DUK843leBeV0OCGsXxiGH1EKsebm5sMYY89HnMhKxtiRWusBhJB6QkiMMeabu+02b968quXuv9LS0lg0Gv0OAJxm1jlVVlZO375BZ8vp8+6HdT8uDOUPVSjLNECVlpI0NjYOikaj8yzL+p/W+iylVCUArGOMHUE0qdBa1xJCOvi+X2k51lzOeVEYhj/YumC8nDFm1j2ZrQqqbdt+buXKlR8f9EGJB0ABFECBAxDA8HQAePjWfRM4fNSFI+qAXqfc2EDCLUkUtH14GnXFy9pxhyiiI5b0FzsimLb88bS2KnDAtg+LuXnfTySafwxKHu26zodA2WOhF/6feSaxZRJJGJq9jVI7pnPOTcBaH41G15lNLL9Ir6yszGy0OUgpZTarVMCAUU2TlNKP169fv9rM4nSqqCjVvl8OYWhmtz6pqanZDAC+2ayysbGxTAIMlDIgETtSlQzDmPR9s6bI7J3UiXN+mGVZZhdxn1K6vLq6ernZi3SHtvDy8vJSKWVXxlh9VVWV+flOj2Mxi+adfOcwqmlFMhkIM6sUiUQ6SylXua67JZFI9NRaNxNCGpubmzvbtt3TnLgOtW9H7SXr1q1bb+qsqKjoHoahWS9VpLVOhmG4qqam5oN9G1VYCgVQAAXaTgDDU9vZHzJHHjRu0oj1vrpOOdGB1LIl1XoeTaybuOGJJ9psq4Ky7eFJgrlsl1hsh8lpq+Y8vNe77XbpNFJcXJxf73lDiZATCJAtmsIM4XmvHjKdiyeKAiiAAoegAIanQ7DTW/uUDz/7ghH13L1OR2MDlSZSBP48R2xq0/BUPnbbZbuEn4ywsHmJI8XUqvTDUwslzc8vHkI47amofreppub91jbG46EACqAACrSeAIan1rM+ZI/U+8xxI/xo/nWB7Q6UhErQah5v65mnsVe+HFhsiAIVcaW/JCKDqctn7/ez7Vr61jxyz1ziatnn6ZDtczxxFEABFGjPAhie2nPvZsm5DTh70ohGal0n3OggYVEpVDjXSVS36cxT6bgrX5YWHwJaRBzhLYkof+ry2WlftssSYWwGCqAACqBAawpgeGpN7UP0WIPOnDRiC7enyEhksLDY9vDUtmueTHgSNhsCSkZc4S2xQ3/qqscxPB2iQxRPGwVQAAXSEsDwlBYXFt4fgUFnXjii3opMUZHo4NCiMpRm5ikLwpPFjgUtoq7wMTztT8fie1AABVDgEBXA8HSIdnxrnvaAMy8cUcusKSSWN1hyKv3QnxvxN7T5ZTvB2bEAGJ5acyzgsVAABVCgPQhgeGoPvZjl5zDgzAtGbLFjU8CNDJacyFAEc22vbcNTl7FXviQsOgS0jJoF427oT12Ol+2yfCRh81AABVAgOwQwPGVHP7TrVhx+5gUjEpG8KdKyB0tGpJZiLm3j8NRtzPbwBDJqp8KTmLr88QO+265d9yOeHAqgAAqgwDYBDE84Eg66gAlPjbY7RbvuYGWejxsGc3lY26aX7XYNT1Yopq7C8HTQxwIeAAVQAAXagwCGp/bQi1l+Dqnw5LpTwIQnAlIF3lwabmnT8FQ25sqXQosNMWueLGkWjGN4yvJhhM1DARRAgawRwPCUNV3Rfhty+NnjRjSwyBQSjQzWZuYpSM6xWDCxeuZM80DYNnl1O+/yl6TtDNEQRi1ptirA8NQmHYEHRQEUQIEcFGjr8LSvx9/pwaQ7OLe8f3c/z8EuaX9N7n32uBEJOzZF23YqPGkRzOHUa9PwVDxi0kuR4g5DQuVHadC8xBbB1EpcMN7+Bh+eEQqgAAocBIF9DS8ZP/TRZ53VMcnd3qBIMdMWkVJpqZQWnIMPAmKOA57yCHAGRLH3VzfXrIUFC1qe/k7Kh13ualp3ZLFmNgvkknf/9Gj9rk9/z3ijscL9EqgYNW6Ex2NTtGUNBqLNgvE2D09lY3/+UsjYEAFh1FHhYpeIaasefjDdBwPvlwe+CQVQAAVQILcF2iw8Db7s4hNrE8lLmxL+lwJPEpvZOkJd4MyGRCIBihMIIQRFJDDKfpvHO83f8MS05hT3sGGsX2nPHrFY9MnEloaSMAjGrli17L+wcKHI7e5on62vOHvciKQdnaIde5AmWoIQc602nnkqHX3pi8p2hxCbRrXXtEQl6qfVzHscw1P7HIJ4ViiAAiiQUYG2C08Tzx9QE6hTfKF6BgIIB17gUHcgJ1ZvrznxGrXIWkmVDiGUwMjvGyt7/B8sjG8LR1qTHhOvLYq6dGyQSMYEhScrSwtXQzyOD2TN6PDITGUVZ18wImm7U5RlDyIUhJbhvLYOTx1HXvIiuO4QxSHKVbjE1mJq1UP3zsnMGWMtKIACKIAC7VmgzcLTEaNGxTZzXgyERANwwCG03GLOGYTy02Qi/CXR+r/MpVJovycA76qBrtKg6jmnA7UToTpQ/9FKfCsUMsIt+HNVl8JPYOlS0qewS1ff9waJ0OshlWJU6spCN1pMFW2yOP33kiembxw4LG4H0eruzLIGa4uV+0FSM6lXRy3ehSpdzVTw1juzZ2/qN3ZsPovF+hBqfYl5ooPXlAyLCvLek7LwrbdmxhNfmzSpJAH8K5oq14dgBfhhua1Zr1gi8VZdbe2S5X/7m9+eB8++npsJTwlnW3jSoAXocK5D/EltuWC887mXvihtd0hIZJSDWMKlnLpxFoanfe1TLIcCKIACh7JAm4WnXdEHj7+qt7T0BGnzs2kyHBdTjS+/NXNm+KWLf/H9JhWOCZUMiSD13HaOoq5b21DfdCsDONONuCWKqN9Url/+YXlxRS8ikj/URJ8iQZVrJQmEcnWEOp2Z0B9pqm8piqgPa0neQKXkaYrCdxTIbkorrZVcYUlV5lDyT5ta0xOhtS5SxE8IlP6xH4ZHc6kKmVBhHrff14TMor7+p2eFnSE/coEv5eBEoml5jLFeUUbLdUP9TGE5j384a1bjoTy4Ws59W3iKXCctewAhWmgl5jkk2abhqct5V70oI84QT/pREP4SR4qpmx97AGeecMCiAAqgAArsVSBrwtORk644PLDIRI/RYZAUFxaL5r+b8DRw8tXnJEBcKUJRQELykR2JNrCIs6pmU90fLMf+TSQW66gUTPB404e6SY3kSo2mBPIk1x+Bhmbt+4Iqfioj9CMAdWVt0ltbnFcwChg9U2gJvg6WU0pDrZTIA/JTUOofQMktjqIxiLhjBaFHNXmJNaD1ljzC7Ah1vko4fRcou6M2SCbtmH2JkOLUoKlxdZ7NqvIcqy5Rs+mZhNv4j+qZz7TZrfh77flWLFAxcsJZCeZOkY49AKhOXbZz2zg8lY37xYuBYw/xVRilKlhiazV140N3YXhqxXGBh0IBFECBXBXImvDU/4orDg8ImegTGGaH+qLiZNPfTHiqmHzZWYrRKyAQtbw5mEkT/ms2NNVv6dCjgEWjc30topqQiz2mPScRXs8BBlqgHkvWBU/luU21KtIlkvCb/mS7bsAsPaWpMelE7eiljJIyEYiHmhPen/LDzZ7q0CNWmu++0dDU8H8iDO513bxvaKA/04S9Izi9XxO7Mo/yfAB5FYA+PdByapMM3gVGz+VKHc8D8XtHhU8m/Ya1FatXi4W4eP3Tz0QqPFnuFGHZAzTVkigxz4VEm25VUDr6yhdDxzlWcYhxLZZQJaZtnHEHLhjP1d9k2G4UQAEUaEWBrAlPZVdccTgAvQgYH86EvrBTc11q5qnXpT8/m3P7UgLwarS2ceo7s+/dZHzKL48XaxHOT0jhKE0u00z0izmxC7iElcnazbdufvz+j0y5PpMnO02CvQjMCijAr4mmR4AWZ1Ct3/GS3u2bHn1gvXlMTbfx4yOFLG+pZuQNodQ8yu3TteZH+Z56douf/A+zI8SywLYo7WVb7OdK69mBDF7jEXs406pcNTX/pnL6Xf9qxb7LmUNVjJo0osHi12nbHggEBDEzT20cnjqOvvRFiESPDbSIERUuoVJOrcM1TzkzprChKIACKNCWAlkTnsovuaqvZOwiSq0zWTK4sJPYFp76Tf71ObbtXE6Fek3XrvudWfCdCk/j4sXKEguAUUcTellImo6yiHMWJ9YbJPCmVT74uzpTruK8uKsK/FcJY0kJ8nrqq2OZlt+kMnzBqauevmzBgsCEp6PHj494seJlgZD/Dj39F9uJ/TQQ8ozGRJNMBkIRzoBaFALPh1heRNucPcCAvOwUOGcAUd1FQ8MNlQ/c83pbdmbLsU+Mx/nGpUB3bsvSHf5x0MFt5o7VLwVojG36aQNlU4jrDGRUSwi8eQ607Q7jZRdc9lKCwNc0Y1Gq1JKta9ru7Fjf4amDC7O32k0fHeS+2VsT8OeHmMCOvxcOsVPH0z1AgYP1u2pvvwd3N2Y/356g6U1SfmxSLowvNHtEZnQz7awJT50mXNWXWHARB+tMV+sJHcKa5014Gnzpb0cSpS9XUrzKGtfvHJ54OJ9btqtBXwZ281eVsEeCYm9aTcnbVj861cwopcKTLEi+KnzpMcKvd216nPSS35Gh/0JRSfT+JdNSe0eRgcOGWdCz70d+KN/wPbEg6hT8WGr9LU+Id7WUlToUVkFBvt7S3BgSqj2bWq9pS9TTGL+AAXSFhuYbVmZBeDp6/HirQZLjqIC+liAaJIBiAJKFIIne3t8UWGpTB7bLh8eML/N3LX/u/GPaEscUgDL/O/V2BpakYCmWql9xokOQIKkCCRTCMAQ3v/i4Gj/4vrZ4F0ak1KE3123j8FQx8cqXG5T8qgDiOJSvcyR5wUok/mtOiSmhAUKAVP40UNtPXG/3I2T7h1ABSGre8FmZ7WQtu7l+9v7tZWhLH+xou2s9n9W3aw8d4G+7bZ2Wan+4c9vltl7f+dXSjs+f3+fb8VlZZrx2bbim5LNx9fkjfVbfvhzzs/bs8m8Ie+XZ3V4mdA/jflulMjUSdhoPX3C0bfVk6rX7zyMhSssU4+7H4L6ZKthWz2cv8un43t15fFG7JMidcHfpRwpAU2Ngx9eef99kStHU89k57XBMQ/eFB9mXMdjyxnQ+G3s6o3055t7LsNQHYve/w7/Y//Pt0i2/6/bQ5M8+5wc6Bne13OU8t3fSp58sZr5bQgg//QsKlqaEhhSYZAA20R4LATghgWqi+UotF9xb9OGsv2T0Bq6sCU/ll1zS1+KxC23mjvBq68Z3ZIkXTHg64tL4uTa3LwMlFwabd5h5ujxerEDNF0I4SoWXRhxZDoFzuRaQ8Jq92zY/ceercGKcl/bZ3D0ay/+DDMJGQtQ1XLHDGSUTiFbrmrds/E3VvMeXwIkn8uKuffsVlXf+mx/6b0ghHsyj0ZMVwP9n78wDrKiu/H/uVvXW3mj2XXaIgGhMVJIYo2bQLDOZnxmNiUuSMQEXFCVR1icNQiZkXCBKXKImk8yMnQTMHjVjFI0aBWRVAQFlbZamu99WVXc5v9z3eoVuFkGiUMUfQHfVrXu/d6lPnXPq3M8YQn5HMvB4LvDzXbsmYPc+H+NMni4B64mrHVoSHU/A9MC6hjs3P/DA0uM54d9LWZ0nTEjInLyLIvs3ZjjaBz/aCUUQkBRHYWGBLzzDW+9uY/9tmaAJGJr+3/acwrqKBJAgGDRAEYHpAowViMJClSGISIsrqQBBkDsRjMViEpGj9jUH/TOuG8b/I1MVdL3mhj9r1/mYJiSKmihHmZyr0AdEm5oVDMNiY2w7TKMWTWu/sS0l9mlw8DlNmtrfAQFzSE0be7hR04KCtl+a/i6s+tjcS+9lPBx8Tav+RAoFui7coanv7RWN7evw79alHnwuaS6v8V6FkXHg+Gq6T5vHdjv37qjVxbIJHp+XSbRP/mb9W72jtpoGpPD20LotB9Td2BR0TQTRdO7B7SOkNZQfauep1g+R9pbqw4zBproeapwCNr6Od9TnrbVoPT4pALENLgpk21RoVrFXWkFme+U2nXPw76x8TTUqlnWIejVL284YpLTVvGm9lnVUn9Z1bzqnSf8D+6h1ea3Pafr5ge3r6JzD6dXR3DhUvQyYwhA8sJ2HnrMtz4Km89qbs23HYOMMPPQ62NEYLIzJlrWoqHDr50/r55BdURr/oAGGaJ8xoLhpLIIANfYFnhdoWBkDxrWlSUCVI50p/Q11SNUbjzzyzvFZQ1tG+fEs7z2X1WvChIGCRb/NHeeKoC5zXSXzC/A06uYZX0NCbiEG/xL3d8/766JGt90tqQqJfjUxGNNKj48oL51MVEwzilyUz+VWZr3MslgiKghn/QiBcULrdcSYm6VUEI3EJgPA2Z6n/ioJbnCjESev5HAedz6DOvgDGvO9KJJemtJvKcDu2gteiXhqT1kkiVk/FxOxyMjA6CdzFNdBnHyNAfaK5uWd6xYs+IfDU+XXv5400cQCRHYVQ2EsfqO1OBFC7FtqAZmQQtEIdeCCfKgJd0DXEosFRWLihgAz9kGMoIlBtE80YoAag0Qz5FyQgAuq7E11oIkKfk683eNrfvrTYsb4f8DR89obnvUF/5gTS0SsOJCXwDQCZbxgczJWrg6OlqW044XY/gYLZRxqsS5ixqGOlkXlUGcdvpzWS2Lx3431ag0f5MjLOfo6H6hFR9DQoldhyLarUNM5jfB0GH5qrysLl7S+7nAdUcjNe3hQI83e8o4KtABymE4vXHroCh1BdY94Vh2uOkdWENr3jmM+in1+HA5si2DHocQPRRHFoXOcNDziFh+HNe4Qg8c+quxaal8j7cs6ty+vxIBkRYiyL/wWnuwzSBAB1sCZ1R4wqo3JpWknoE+4TN2x+scPbDriJh3BiSda5Q6r1Otb3xrEHOfbIMTlqj5zXTcGBXgaOPG2rwrhTqLGPMf27J/bFPPU8447OjmK/EYgiVLU32xI177ROdrlAtTk2mygPpZRgSEO9xNxZ4PKZc5MaFhLjJ5cn5ObkiXxzyqgV2WlPiOnjSztVKF8L7tWcHI+N8HvqNbzEtTZXc/VPwUC/gUNDsa6TIwpgGg0yoDS5YDwsE+C3SIZ+RYD6Olk/Fmrf/jD549A8/f1lILliYgFgPRqgsIQwuxaXWAlCzu0QFIUiSmS/FEfBXNu0fKEzDqAEKix5E8sNIGhdmRbqNKEGQSumX3mFPYsREYI6oCgVv/dI2DfXtW03c5RV+LYLzjtWxOf85k4W1LqoEGgyr7RECCUgyq82xwanto8Kg5+aHSwdLd9KhbZoNV92r1pc+EF3ds7Cg+cI10wbc2OhAKOSeIjeIo2eT47uk+BaA8/Pu2SekRHO+8JrR+vBeg5nIbFBb7jG1ouas8re2AF2wLrQeUdGTAfotVNJR6oYHtyFljuCDVs75aNY/aw0EMOe0ZB2+M1NI8IIk5RwDqi+XIkJ3Wk3wGT8rA9f5jhZw1U2r76Nxpa7epsnzGatLY8MWCNRgF7nmGWtxTSfNapAPgfSsWUtx6ev/lImnWk5xx+dTrSko7xvF7f+EYFj4qPaiE+YvbV/2b7aadttNut9J84caQbiZ3DlNnCdu94YVWjtaLHdalYvFR+1SHAuYQnV949Z8foa24uRSd2RgZgTNaoBDIalJdEt+hcw4xoINcIaWYte3TBmpFXTe6cjZExGW1G5wPtVnTpHBjtve0YNd+R+d8Tre+7rHunNx+t29FVRuKnE4ARcl9DGXgKShIJLcG8Clq/bpscLYudwxhJiv35515ftGjLMcpwzJcPv+wyZ0enLpcC4aMpCmNaxY2bRniy5FOwsBcCl47iQCTUlmddc/YySxuW+3VLDJApuOsspGlCFUDEcAhQI3AOQCkYlBRMsLo3D35t4fgo7n5cTx3y7Zu/HnDeMx0opoxBDgBOQSsLT9S2oHi/9uI/Cp48O4MbzecFO3mTmbnpsoPp4OA4gqKWzUfhydu2nDaN7mAVKhTRHJB2GJlsVTvyddl2NUb2tJTS2sXUccRQ29iuQ9WhWN5hq9scn9dRWYfQ6YhGyoFtseUdej4UfnuoeCBjQHUkUUd1are8Qkccp6NVm9pt3tHe64DxUDSvFvvzUJ3aau1ot2H2zcuOvuM0BiktrFSHPI6bxMepp45XMUW33cFrUtvyj/e8bl26dYE3rX+H64UjaDUFsPuyFR5X1pdSaJsBZf8u/Mz2tbU+cTDWZWcM8IgDAAFwP8/LAFZHffXn1T9/oPAR2fE6PjDwZF/Zhn/5yyJaXs5P27/fr66uLgbopFK835YtvJPj6AMetqTfNde4Kpsl20aM8C1oDU+lnGDfvoiX41wZxWh5SaSEk49iPnc3y3vVzHj3r+7TZ8vAfftELYArjREgI8RVzHFduKg8KqpYPvcgz2R/suynD75buP9ll7FevXo5FawYire3oQEH9+gR/CWV0pBKEVuWSqfJR7NZ2Vzn49U777Ecm54hXedaHgAWTbTD9TsOUXIPADjw9/ZnR3IccN1OgO7de4DMZwrjrKZQRA0k9+5V/+ita86/5ppIrdasWCd7dIWurZrY9PP29bMnNrW1Pb0aC9rZVGAH53RvrekhyjlI+mPpo476saMxcaz1OvB+R1Le0Z5zuPF5qPF+YF8dyTj/MJ5zJJoeTbuOd8IXtzAAACAASURBVHmHuvfR3Otozj2a9n6Yzj0aDY7k3OO1fh3JvdpbM1vP78M9u1qvzQA6nyeNzxv7Vf0xmFgP7v8PDjwd49g8P3U+371rwOnZQA1PSxKTLAIuFyWlicjn0c/1oSq4XUn5VF5rmezc/fT6fG5YXcbnESasrzSWjDhXlUUdDl5uRj6z79mNP/tZwzFWKbw8VCBUIFQgVCBUIFTgJFTgpIGnc265LFqbiV+dk+banIZ+ChwQgmPCoQ0MzBMAcN/bixbt7vq1r3Up7dLlm2kvuLo2nS1nxMEIEtMpHtttvIafapT/teWxxwppDsIjVCBUIFQgVCBUIFQgVOBABU4aeEqlUrR67YqhGI19QoIY4IMwTiyivVx6bUki8et1999vv+xC69IyaW+kdNjYPIWeeS+QFY4jhef/LciX/Xlb9d35cJiECoQKhAqECoQKhAqECnSkwEkDT2EXhwqECoQKhAqECoQKhAqcCAVCeDoRKof3CBUIFQgVCBUIFQgVOGkUCOHppOnKsCGhAqECoQKhAqECoQInQoEQnk6EyuE9QgVCBUIFQgVCBUIFThoFQng6aboybEioQKhAqECoQKhAqMCJUCCEpxOhcniPUIFQgVCBUIFQgVCBk0aBEJ5Omq4MGxIqECoQKhAqECoQKnAiFAjh6USoHN4jVCBUIFQgVCBUIFTgpFEghKeTpivDhoQKhAqECoQKhAqECpwIBUJ4OhEqh/cIFQgVCBUIFQgVCBU4aRQI4emk6cqwIaECoQKhAqECoQKhAidCgRCeToTK4T1CBUIFQgVCBUIFQgVOGgVCeDppujJsSKhAqECoQKhAqECowIlQIISnE6FyeI8PtALPps7neyKd43FvT1QFDA+sbBwyEHUYZgDAC6LEd7jsDOc0fDqVUvbcVCpFR/ory0uI5gnIFi6350K8saTijwqHL11C4uW5KAzKNV3/o+vOFN0qyyqaTmeOJgAxyNkLsjlwBUNblr2WCU1c6aefg/NzqVTK2FOeTV2WAIAENN67cKNY4Wr7j+JfOQBfaEJkTEM8kf3s5J821+qP//mNCp7fI5hUHa4HWnBkQpFMrlTtBTdzbeoxzxb7o+uuE4N77CyFbJo3t/eg3o4BxOKwZw9A567las8r+/d/ubpa29Oe+M/LotEGL05BcxX4aDWwjSkqmCjqWNCyqE5aUv9fUkvqmn78m9TnY8yvizvEobZB7UgO2mFYLCgDSmP6y3e/lD+oiuEPQgVCBUIFjkKBEJ6OQqzw1JNTgV9O+VL3BNZeHCPBuUmuECAPDDRQY4BSAIYawQD4IMCnMfAg9rbvlvz3Z6b9drtV5Fepi7t09RuuixO/l6AAGgyYwrUUBAcgqsA4gEBhf0BIjiSXmmj5/12c+vWOJ564jPVYtXegoMEtpUKCzOcAUQETHBhlAAEABQHUFbDXq4eckSZZmvhjrNT/vxHXr8sgAnl92qe/wFGOE+ABUg2GGgAqC/c0xgUEAkxQyHl54gXB7kSi4vkzZr7ydFNvvnrnOZO5zvYngNTejYIGAgaovR4YICAYo0ASQZAntmnkvzsntXS5vX757HP7uhr+3UWvMm84aAPAOAFUQbEMSsFXCiQiUO4ic6N7OYP/HHnHC/vt9X+des65Av2LXA7diXAh8HOQdBlIPwAtfYgkkpCTCPlAoxCuiUajq0ZMef5HTXV/acZ546Im8ykAU8YItVUlhfqjQUtnthUSAVwnYjsA0JD/+RV7dWkqZXs0PEIFQgVCBd6bAiE8vTfdwqtOIgV+O+3SYSW6fnKc+NeWOAEQkwdG7APYogQCRQWIgBIF5EmUeCS2dD+ruOHC1B9XWRl+M+2iQb1x9xMx8EYLSlARCgaRWOygRINDSAGmtCGQMS5kSfJHuUjlggtm/GbtE6nLnL5QM9bVuadKaJaBChCIIUAAKGHANAdqOBjBoE5nIY9SRiJiruKwcMyUjXswlaLr5Z9mchNMcSDPFTVoqCFINAAhAMgBgIDlMF8G4Eu5wYnFHxg+8427m7pwZWrkXyKYP4cgOhbwqEUmYmwVwCADgwYANShgELDo60idWaNnLl9sr1+XGjmGI/zM1d5QSVwwxCIXATC60HZKELTRoCzlMaYNE+sFkosHpVZts9e/Pu30ax0jJ3GKHyFOBJSSEGEEjArAaAWOGwVfIQYGCWfcZ4z9etDMlV9uqvuK6aOnRE12AiOkByGEMGL7CwERLf4CEgBtEITjWlpCrfHGlR8ZvujLXy5avk6RgyWTybKAkPIS1921Z88ea5YM4fEU6fywme+PAiE8vT+6hqV+iBR4NnXx0BJZOzkO+a+XMh8JBIhaUQO88PAXoCwMoCEO5EmMpI27dB8rv/5TVc+vts18JvWZ03rLd55IojeGcYqSCGv7oAQNoPIhyom1YqE2SPI0CVlWtmg/K184dsafCvA0SG0+N4rZ3ychHWWgNKWEKmMIIgWBDnDkoChi4BiSAyk1yrn5gC4cM3dXAZ62+k9OcSC4Q2A2auFJUUOlBSAugGgC1M5yNNYeZp+Y66XBBwbM2X5PUxdtSA39YwxznwSEqIUnYs03aNEDAIn9v7XfIPi6YH1bhuBWDZrz1pP2+k3T+4+ixjzqqPwZ6MTBUAekthYnUrDeEZTAGQFOKXhBoDRhq6kxn+89Z1vBardp+uCrqM7fytCMtPBkgU/JAAoQVLDWASBlhnJBAE1e+v6Sfndtu7Kp7munDr49bjLXc0p7WisXQSQEEYr2pyI8WZSljBFliJYAN776kTMf/KDAU2VlZXdKaWettcs5zxNCanbt2rWnnenjVFRUdEHEcmOYYwmVUu0HAd+Tze7ZfSgY6tGjRyzr63MQ5fkG8X8z+/dvsB7kD9EUDasaKvCBUyCEpw9cl4QVOtEKPJs6f2gXuW9yDHNfjxHf2i18L9A1PhE+A0ISTDocVSVhbjxPY1Cv3aV7D4Cnft6G/yllwRjrN/JAZBQRddKgT5RP4kw7LiO9KVCawSikaemi/aJLMzwN1RvPcUzu951ZPqpkVitjGjQVDWiYZJqSCBVJ6pAueRaQnMpL6vK5htOFg6Y0wpP3qzsc9O4QkIspqoMATTpvcL8biwAECgShXSlA0hp/LDwpQh/oO+fdZnh6e8bw30d0+nyKEEEqAgSs175fb01vgnEmOO1FwQhPaiJBLDNMVPWfs7ERnnqOEkgfiUL+zIA4GBAnCLTZbQA9jhq4kXGXkU4uY66UUgF1VjOgn69shqf+VwnlT2KgRxERtVX0srnMNldwJAjWlFQGhCYpow4B4xmpl/S8a2czPK2bdtp34zJ9Q0TwnkAIKo11aGCvtfspIAwIlEeoLmOUUE2F1EBv+uvwMx86FngqLy8v3b9/v42bCo5hrJKuXbt2RsT/BwAfQcSoMSYNAK9KKX/X0NBQ27rseLxzN8cx/0oIPRPAUK0xAEBJCH3T87JPep5nYbRda1ppaZ9yEME3KODNvtbjc5w8C3v2NIeTHUMbwktDBU5ZBUJ4OmW7Pmx4kwJ/TZ0/tCKomRwzmWsjRGGApCYLsRk62ekdP5uFSsj2jYG6LtD6ozkSBRmpWFqjO1//qarfFyxPf666YECf7Ib/LWX+SETDfCNeyLPYz7LE2RSnRMRUtqfA/N0OF4kGyaGBlv2oIdJtgbU8rU1d5shg/XkO5n5fBhlHUEMVpb/IKvwtsujOCAjuKHkBEzDRJwHP6bwkwpmHPiwY1Gh52pD97ylRqu9IMBmVoOp8QRcrXlLt+Q0mThnhWt9KEc5HMMIAbEDC7u/VGp6mD/tTBLOfJMZYeHqHMPdJTfAPoBS41CQZxe8HuVxPYIwbEMu0oVV9vrel2fLEUP04CvkxAXXBp5G3DfCFCsk6jookIH+2lrmrte8NKCspVVKZ1YD685Vz9hUsTxunDLgqys0kh+hRvjTSEPoWMHqb5wVGEKRu1P1nreTnjFa9OGf5iCOWdJr+zldaLE8Db0+ouutdwXohUt8A+ZVC99FsoBFAJCMJ50uOTP8/QTFiKFOS0pteHvbR92p5ssawZCKRuEgptdzzvC3v0f1l113RvXv38VrrbxBC/qa1XmeM+RiltKuNw9+7d+//NBreCk1NJpNDGOPfZ0ycRgg85XneRkrpRznnFwWB/ziiWcB5Jz+ZNN62bdusVQl79eoVaWiAqIkpxgO8knJ+o5LBDZzoF22ZQSAiiIZSKlQspvM1NTXWncfLysriUjpuLIYkCAK/vr7exuLbIDonmUwmjDEiFouB77tBQ8M2C3zFALvwCBU4hRQI4ekU6uywqe0r0AxPmLlGEG0CdN/d7SUuOqt09RaSArP+lkGnxbh3N3Pdz+VZHGql8+J+1uP6i6qeLMLTtAsGdFdv/2+SB6czHbAA2RN+pGzWkNT6N/EyYOtOO60n9xtWVJYlyvd7SDKsdFHG7d7itoPN50aCzB9KWI6D0VxSfhcy8lD/1Bb7cIZdU4degVQ/Lokv8tqXVLhzwQ8WNsHTVvanqVRmb9f5fVEFpobGEnf3Ixvm27rb62uqBj9mdHC5VtI1iBs0xfv7V+1stjy9deewp6I6+wkwOiKRrpKG3jd07juP2Gu3pnpVCCDPOYwPkVIKX5tlGqCq/5wdjfA0eBSi+XEULTzFwKOR17QhN4yoWvVK4fo7+45zgMwWoMZks/UKKFkNTH6+95x8AZ7WpYZdxfzcJAflKOFEPE+qVwfOffeTTT21cVqfG1GrCQ4jQ7mwbi22uMeMTc2Wp9enD7496ddeXxKN9EIicoGGe3pVbZ5qr3/tu2eWIvFvKGfZ212qEkCpUshueo9uuwI4uS6fxYTzGYLk1mw2a4Pu30vsECkvLy/hnC+WUpb8/SPCW+vq6p7r1KnT1xhjN1DK39i1q+w6gHXNli3XdQdFo/G5jDEqBFuwa9eu52Ox0lGck/sSiURZOp1+3HXdkYiwWOvg/+rq6vzyyq7/TID8CyNkoVLqdMeN3CoDNT4rM5uT0eSVMpCfRzQVlPLNaPTP6+v3/iyRqOjPHXELojmPEhoNpPyLn889Ul6eXOH7+jxt8BZj1IhYLG6MwZeMpv9RX7/Txv4VvjwNj1CBU0WBEJ5OlZ4O29mhAhaeyoKdk2Mmd43LwAQ0tnWTSlxyvrtsvQWQV78zZEg3HvzAIL0kT2KQZYkXdkGX6y9thKelqbGndfK3/2+c+KM4+iwA8os0r5w9surN1TYNQkVu54Ak814piTolDRJJliYX1bMWt11/9ca5EeX/oYx7QinFfBT/ERD40ch572567bozRZeu2Ssp0Y8YkDQvPQmuM5f6zsJBc4sB4ytz1VNjTN0RZTKqwezyaeS+wfTN7zXB07sz+z9OES9HoxyNZr2m+MCAVvD05qyP/MnVmU8SrSKGOquBR+87bcbah5vgSSv9AkMyUCklCGHLKCNVfRrh6a3pg0dRJD+OojdGgg1ZTywHQq4fnlr+sr1+45Re4ziY2QzUGEJsLgS6ygB8oXej5Wn5dwdfFaVyUoQaC08+4dFlPae+fl5TZy2/Y8BNpcKMF8QMRTQ5NGRxv9nvfrXp92/MGn57NLf3eoeRXhpcTxl6T7+5W6bYUHkLTx6lEyvp/slREsTBhpIxetOrR++2i0UifAylbJrvy48ZsA5Ncg1o/btGV9mB66gFLXtYoDgo9YWNV7JWoWw2+x+xWOxftdYP5fP5n0Sj0X8CgCsRye9qanbObQ1mnTt3HgTA5hGCnBC4r6am5tlEomKoEPB9xnhP3/d/F43GPgsAD3NOfrFjx458LFFyDSC5Bhid6Qq3H2fkNmXwRjT6YkroCDT4lDFqhTF0tFJBdwC61HH5BErZHqDwc+kFCS7E5Yi4zw+Cl6Ou+8lYPNo77wfzpJePOG7kGzLw729o2P9cMRlGeIQKnDoKhPB06vR12NIOFLDwlJS7J8dM9lqXKJNV7N13ofLSC2PL37IA8sJ3Rg7pTdM/+Lt75RKPRiFHYy/sgc7XX9Totls6d+xpndI7qpM0GM20TyTQ6hzvMntY1eoiPKnaAaWQ/RtHvySvGXiibFE+3m3h2bc3BYxvONfF/B9LmedopYhxEt8nrrOo7x2rG+Gp4UpC9MOAinkWnkRsLijeDE9v6ienRZm6Q2A+kvf8XTpSumAwWTOvCZ7emdLncUbI5QDGMWDWa4AH+rcKGF9/5+inHJP5hJZexBBnDYuU3Hfa9NcfaoIno+nzzNDBBrVAJMtIK7fd2imDRgsKj8ZNbrQiHPI8udwQev3w1KoCPG2d0Xec0mq2DrwxyURcySBYhcC/0BQw/lZqxFVUB5OEUaMIi/iSRpYNTK1ohqeVsz9+E8ntHh8lwdCoYDkCdHHP1OZmeFo5beAd5ZCdECXQK0AnHwC7p9/sTVMtPD393QtLoyJ/Uyes+U6M+HFCqdRIJr56+kePNOaJRKPRHoSYz0spv6k1DqWUxLRBwzlfKVxnt42tV8qmdqAgHAHS96xViafT6R1/t9TNCYLgzQ6GHe3atetHlVJ3ImI/SmmdECJgjK2SUi6qqalZ0/o6C0+ci+8ZY0qVMo9Riqul1BdorcbHYvFqKdXbAHgdIfRx1+VPWHhKJEquBUq/TpmYFnEjFp4mKylvlVJeSxmLAdJHPa/hacQoA5DdXNe5yI26E7U2c6UvlyIij0Qi30YKw6RS2wCwjDKeZoJ+N7dfNkQitELK7O76+vqGjuKtwkUnVOBkVSCEp5O1Z8N2HbECz1VdOKzUr5mcwNw1LpGgCd2ymXW65HwoWp4sPPUgdT9wGL3EJy6kjfNCPe96/aeqnim47V6cdu6ACtxdnSTBaGICIpFUp93us09PLV9l4aksW9O/hOdfjTJdmjcMcqJkUZ51Wnj2jGfXvvajM4W7U5/ngnwqCTmRzzSAcUq+b5zEosGpIjx17lb3FQrmYWYC7gdSGhGba0xrePrlNEHkFIGeK6XapaJlC4fgmrnNbrvUoMdQq8uNVq4CswEJ3N+3NTylznjahcxYa3mShK9RELlvyKzVzfCEhj0HEoZwxoRBstwYqOoz9+0ltu3rpwwfzah6LKobRtk0BXmeWAGUTRiUeqMAT1tm9B0HxswGxDGM2o8IcRUFbIanlXcMvjpC1KQIJSMJj/hZzV8bVrVybFPnvTTr3JuSum58knhDOcic5wdLBsytafnabsbQO6JB7YQ4p700imzO8HsHzN08rQmeXFfe1Fnt+E6MeHFgNFCU3Lxs+OHhqbKyMmn87Ok5qb8QBPKLhMBASinX2gATwqaekICFVFKkkBLCxqbbr/zQgHWtcc63M8Yub2hoKLgv2zlE7969v6m1vlQp9RYiSsbYSFueUuq/9u7d+9+tLU8lJSWD4vGSuZSScxHNZmPMTmPQWirXMxb5EaJ3FmPiFqX0Y0GQr06n0/mS8vJrCcLXkcA0wd3+yWTsu16gv5VL153HuXMxYyxPKLymEZ9XnrcKgF4HFCZFI7EXlQr22O80KeV97AcE0uByNDpp0FwUT8RfQYWbVKB/vnfvdutaPpbA+SOep+GJoQIfJAVCePog9UZYl3+IAk9XXTqsUu6cHMfMtVGSt3mJNu/QnS45x11dhKdpZw3pLnf9IMrpJZoIaFD8hXrR9fpzG1MVvDjtggEVeusvE1yOAqMgMKy6zu02+8zUK43wVNe/jNe+4jIob4Kn+mjFwrG3P7v2idRw5zRDzouDfqoTD7jMZcAn0fmaiUWDZm9828JTp277vsIRHxJGikBKqUVyrjK0xfJkfjHdwpMLvhMoU+Oz+IJh9I0WeJre71GD5gpE5WrEDaYATy0xTxtnjXzaMdmxYGREgrM2oNH7hqVWP9hkeUKkz7lUDPFzgQCgy4HyA+BJPx7XdSOtf8oXJSuQ8gn9G+HJWp7+nmZpDgKcUcj+CWQVQ90MT2/MGHk1M/4kYeRIoK6vePy1QanXmuFp6fSP31TBGiYkITeEGpmX2izpP2dnc8D46pkfmRL1946PU+wFJJKVxLmn9+wN05vgiXE5sTvumBynXsxQIZGxia8OG/3wYb624927dz43k85e6eW9fzKAfYzBQsJPG+hDGSvkkbK5vOwCSqj9PwCiKQIUAESj0R2Msf+XTqdfamdQ0x49elQgYjUi7rIB4lrrbcaYz2qtv6S13p5Op/+9dToBa3milH+PMdofgD5jjFlDiMkAOOt27nznjcrKyiscJ3qbMfKRbDb7RDqdzpSXl1+DANcZ0AV4isej35W+vK4+l9sbE+6nCCMjELECwaRBq78h4SMBzOVCuHONUrsAmLEpyhBhrwS9Q0ksRTSfL0kmu6HGPlLJ57VUv6iri78JsKWQcT48QgVOFQVCeDpVejpsZ4cKWHiq0LsnJzB9bQwzoJW/eafqeunHY2sKbrtXp501pELt/EGUwSVIBGQ0e2Ef79kCT1XjBlTkNv0ybuEJFfjIq2tp5ZyPVf1tZdHyZOFp3ytRwcsaFJAcK1mUiXdbOLbgtrPwJM6Lof90BfMYCbwCPPmEtYEnYeEJpQgCJSUvnacRFzTFPK0nv5jxd4fRHcLkHaWxJksSC0ewN+5qsjztnNr7UQBzBYJ2NeoNhtD7+86paQ4Y33jniGccyI1F6bmSuGt1pPS+IVNXNsOTNvhclDlDfC8QCGw5YbSqz+wtRctTavhorszjcb3fWk3A4yUrDGuBp513DhintZ4jtT6DUKoAoQ08vXXn6KtB5m8VWp7OmOsrkXhtwMxXW+Apde5Npap2QinNDRFg8srAkj6ztzXD08qZI6ckZe34KKheSCJZRdx7es9+qxmehKMndjXbJyeIHzNMBJLym5cPO/2Q8HTmmWeKnTu3np/NZL+Ry3sXaW0s6DSPH8tJxKaeRyxanQpptIq/b1pQXdfdSQj513w+3x48sc6dO3cmhDwvhFj/99yeVdu2bXu1vLz8EkS8TSnll5WV/fO2bduat5GprOw52HXZ9+3XcVrLe2pqav7cekB36tTpXzh3ZiHqx7LZ7M8cx3GMMd9GAv/kCjrNAO0fibqTldITg3ywWQhBNNER1DgSEC5GNF0oY5s4Z18wRk1QAf5x//799SW9elVEpSxFRJrPG2YYiSUjTrkxZFwmm74QKFnIIPbrdHrH3nCJCRU4lRQI4elU6u2wre0q8MxdXxzeKdh+W9ykr41BFpT2N+8yXT73MXftmxZAXkudObTC2zXfZeYSTThkjPNCHWsLT2XeO79MMH8U0QH4wKvTbuc5Y2YU4SmarenflWdeiUVEWV1ASJYmFuVEt+av7QaTTedF0X86odMMgjz4PDpfkxbLk3XbCaofoioQ+cBIP9J1HpN0waC5KwoB4xvJL2YwlFO4ygqNpsZ3ShcMwRbL087pfR6FJssTmA0K2P39W1ue7hzxjIsWnnxXEXcNuIn7TptedNutTfWqiCp4TgAMoYQKJLTotmsFT0xZy1NDAZ58UbLcUPf6/o0xTzttzBPCHGXMGZQShYirGLa47dZMHXE11/6tUapP5zzqezT66oDUsk80ddSLsz99UyJfM76MZoe6xOS9QC3pN6/F8rRixuipZbp2fARUTw1O1gPn3gFz1hfddvMuLHU9MrGz3Do5YS1PhAUS6M3LP3JYyxPt1KlTd0Q11s/7n8v7wScIwb4WoAr5NwkBxjnarPH2Z5QW/HaN8FTMJs8Ys267yzqAJ1JZWZmglP7AcZwzAOC3ALAqCIKPK6XOJYQs7dev38xly5Y1pwDo2bPnYADyA5smwPfV3bW1u//UejCXlpaOEcK5m1KySWttA7iTgVI2zUNFLOpOR4R+wnUng9G3aW262tShhBALeGUa9aeMNj3Q4GLh8CsIgR1oyG8ZY7sNIWXGGG2ksZsMdYs4jk0Wvw1Rn1lXV38Z5+w/GSv9TUPDtjZ5qcKlJlTgZFcghKeTvYfD9h1Wgefv+uLwMu+d22IWnogHvpaba5yen/sYrGiEp3OGVnjb5wuuL1WUgc0wvpt3u+HC1NLC9iwvVo0bUOZv/WWCeqOozoE0tLou2qMZnspUXf8yvfcVh9OyLAqSYWWL6ljlwgsaM4wPNpvOi4L3dCnxWJDPgnKi32c8sahvY8xTt551X2FgHsIgEA2KSS/Wd54RsGDMlKXF7VngVzMcCKY4OiekkjWeKFkwhL7V7LbbPr3PowTxCgDtKpuqAOj9rQPGN6ZOf8Y12bHEBG6AzhrJovcNmbW2JWDciOcE4hBtlDCELTfAq/rPbox5Sg0fTa3lyWQK8JTjieWGOtcPaoSnYswTzgHAMygFhUavokhbAsZnjLxa6NytDsrTkUb8PI+/Oji1vBmels6++KZkftf4MpIZGiUyH0i1pHcreFo2Y8zUMrV7fJRCT0UjuQCdewZUrWuGJ+HhxM5y++QSGsS1MYEyMHH5GR89nNuuMGZsZu66urrhxqgvaa2+ZAz2t3FGnDPjOM7bUqr9iEisFadgdSK0AFNSSuvi246I04IgWNvBACQ9evQYrbUeTyntRSlVQRCAUuoN13V/smvXrjbXdevWrZ/nebcwxrjruj/fsWPHX1t/yde1a9e4UupG13XPVUqh1nq/Uirh+34QiUQWcc7t9jVXGWN+wBg7k1L6MWtNIoQYYrdbJOR39fX1z8bj8Ysopf9mjAk45z4i7jbGvCwR93OgFzJGRwHAbgDSRUq5BlE/uG/fvvXvMWXDYedmeEKowAdVgRCePqg9E9brhCnw/F3jhpfndtwWx/S1UeqBZ/TmraLf5z4BrzTDU7m3fb7DTRGe0Fm6m/W54cLUn1vgKdj6ywTxRjGVBWVodW2s5wHwtOcVh7N24Wm42XSeg97TSeYxuzGwErHvMx5rhqfO3fZ9hSI+xFCLBu3KukifeYGILPjklD80wtOSGQ74U1ydLcBT/gB42ja936MUdSM8wQYN/P7+rZJkbkyNfCais2OphSdwhVkL3QAAIABJREFU1vgsdkDAuPsXjnqoMkog4cv/bldpA0+g8PEEFuEpz+LLDHVuOBierOUJFRhcRVrB08YZI65mOn+rQHU6soiX54lXB89c3pzn6S+zL7mpQu4aX2oahkYgyKPBJd3mbG122y2bcdbUMrVrfISRnpJGcj6KewfPWlf82m7ehaUWnirl9smlTMbB6EChvnmLGPDwp1N/OdK8RCwej9vtUy4G0DdJqYZQu1EgmNsJ4c9b71gQBDaZJCQSdteUv2NsEBDXdYNkMrl1x44dh/yEv0ePHr0JIb0Q0SZOaohEIu9u2bLFxkG1OQYOHOg2NDTY84jWendtba39wq3NkUwmOyUSCfvlXikA1AZBkNFa20ptcxzHDYKgC6X0XcZY1AKbMaaMELsJIuxJJBJvb9y4MRg+fLioq6s7zRjT1X5tZ0EpCIJ34/G4DbfrRint7fu+G4/H7T6D67ds2WLddUeq5Qmb0+GNQgXebwVCeHq/FQ7L/8Ar0BaefPCN3vyu6HswPIlGeDJt4enZ1GcHdtHbf/H+wBOITt36fIUDPMiMERkTVbtpt3lGw4JPzm2yPLXAk5JyV16ULhjM3mxOVVCAJ9DFgHED6yURDww4nvCk4bGESVuLxGHhCbVZRYG1sjyNuNrV+Ukc5cgiPCXbwNMzsy6+qVLtGV+i64bGiM47wl1SMXPDiYSnpvErAGAoY+QuY3A4IowHgKc+8IM7rGCoQKjA+6JACE/vi6xhoR8mBdqDp2209+fPY6++UYx5OmdowfLUETzN/cLALrlNzfAUGFqdjfSafXrT13YFt92xWJ5sqgL5oAl8kScJ1RDtM9fjkYVtLU/BFFdnREfwRBrhybzP8JSj8WWBcW4YPqeY58m67YjB2QhmjLU8oTErKbIvNuV5emPq0Ksj4E8SqEYicz2PlfxtUGr5p5rGzx+mf/qmHrRhfKmpG8pVPl/I8zS3ZWPgZdPOnlpmdhyR5Qm1DrTWN2+JHJXlqfVQZvE4VFIav9IYeCabzVrXWrv7yX2Yxn9Y11CBUIGjVyCEp6PXLLziJFPgRMBTudnzsmCsvL2Yp8O57Sq67rmC2a/tCPK0iuj9Ts+5QRBb+Mm5TW67X89wwPuHw5ON98mzRFt4mtJrHBAyG4iFJxvz1Bae3po69GoXvUZ4Klie/jYotaIFnqZ+6qbutGF8Oc0OFcbPB4Fc3O97O5rzPC2bcfbUMtUCTxLEPQPvbBvz1OS2Q6Ptjnc3bxH9jsZtd+Bop6WlpaX19fXWHWf3kAuPUIFQgVNQgRCeTsFOD5vcVoH3G57K/f2nlcHelwRvgaeM28XGLK17InWZczh4KqvcdQUH8mBEMFHnc10resxVCha2uO1+PUM0wpPuwG13LJYnY9znBOghSncQ89TotjsUPFnLE2uCJ2ixPG2cOvRqXoAnORJYxMsV4On1Znj6850X31im9kwoBxswrnLG4JKes7c0w9OrM86eWtEKnnwQ9wxuB55KmEwQo3117PAUTp9QgVCBUIHmtCShFKECp6wCH3R4KlieDD7I0PAG7ZpMvO8BbrsjhydlYL0Gcf+Au969t6nDDxswju5zHNuHp7VTho/mDB5LmvSojuAJreWp0W0HBl+nwP65yW1XhKd8MUkmjx4ET8/PufTGUrl7QkLVDXUgsNaexb1nv9O8PcuRwlMpkwkI4emUneNhw0MFjrcCoeXpeCsalvehU+DI4GnHfEc0pSo4IGD8MDFPx2p56tyj9gqqzYOgJM9izDREes/1nNYxTy3wpJTc5fGDA8aJTZKJylUGO4Qnon1XEvu1Xbzt13aHgSe7t10C06MtPOVYYpk05Ibhcxq3Z5nSa1xreEJjXmfAm+Fp0/TBV1GVv9WxMU885nk8+bcBrSxPT9958Y2dTe2EEkwPddDPESSLe85u2dtu2cyzppTLXeNdRnoVvrbrwPIUwtOHblqGFQ4V+EArEMLTB7p7wsqdCAUOD0/nDy33N//A4fqSYp6nDuCJ2lQFOVCaVKcjXZv3tjsYnkoWZdxubd124D+doHkmcznQTuz7isda9rZrhCdqDM9gxOwT3eaqoLXbbskMUcjzlBEWnvK8dMHQA762OzZ4ijxHjRxijBYG+HIkLakKrOWpLTzFlyGw6wdXrSvs6bZxSq9xDHA2oWQMsXvX4AGWp+mDr3KU/dpOj0IePQie/jTtwhsrSe2EcpIdGiEyh0gX95y1sdnytGz6WVPK1a7xDiO9bJ4nSQ6Oeeosd0wuYUFoeToRkym8R6jAKaJACE+nSEeHzexYgSOFJ5ebSySlRXiK9LnhwqnFPE/PNlmeqDeKqzxIA9Vp9z3AE8mxIJcFJRLfN04LPFV0rb2CoX6QAYq0cXW9DRj3TXPM05uwZIYL/hRHZwvwlOXJBcPZ+japCo4GnpQTv2/gzKaNgUdUGOM/T00wGC08EXF08PTdbuMIY7M5I2MQjaKArxNs5babPuwqrmyeJ+u2ixwETzbmqZOpnZDEhqEuyBwB1gaeXp121tQKbS1PNklm1FqeDsjzpCd2VrtsksxEY8D4xGMMGA+nUqhAqECoQBjzFI6BUIFjhafnqj43qDLYUm0zjHcIT2TvSy1f23VgeSrAk02SGT8InijqhxhBntGN8OTEmlMVtIUntSvLSxYMb215mtbvMULM5UfqtjtWeJKGNrvtNh4ET/A6QXpAzJPXGPNUTJI5MLWyOUnmM6mLb6rE2vFN8ITIlvSu2tgSMD7t7KkVh0xV0AJPNkkmIkx8+9i+tgsnTKhAqECoQAhP4RgIFWgPnraLXl/Yvva1N75cDfq1VNFt15Hl6YjgCfa+bDOMZwrbsxwMTy74T8dJrpBhXPK28FTWed9XBMUHGRietvAU6T03aJXnqQhPxe1ZlGqCp3UtlqdW8GQMrveJeGBQO0kym2KeDoQnBP95ooqWJ03ECiBsVuvtWeAQX9sdDp6aUxUUAsYPDU8OyjwAW9whPJFIvpCqoE2GcT2xs9xVdNuhDtCE8BTO+FCBUIFjVyB02x27hmEJH3IFjhaeGrTzwj7ntBsumPGnlbbpB8KTMqR6H+8xZ0xVcWPgQswT2feyw2gjPLXd286mKrDwZGOerNtO8/j3mdOyPUsLPKFIa0ftd/vOU8JptT2LDRgvuu0K27OwkgXDeMvGwDtm9H8M0VqepNsePG2YOfLPUZM9ryN4MugvpToYVHDbUbEC0KnqN2f9Ytv29anho48FngpJMtGb5DZnGG/P8rRvfLIQMG7hiSzuXbWpfctTO/Dk5NTNnfSu20q5sqkKAgM48W12THmePuSjPax+qECowPFQIISn46FiWMaHWoETAU/lZN/LogN4GqLeHhulwdNJmqftwVOnpr3tAHl78PQm2CSZLXvb+YW97VrgaVuq/2PEmMvRHCk8ldw3cObrjRsDj6hADF6gJhhYCBgn/OjgyQaMEzKbUmyMeWrrtivCkz/JRTXSUNf3rNvuztebNwa2brvOphGeQOaRkCW9Z21q3p7l1dZuOxLJF/a2q1o3pWlvuxCePtRTM6x8qMAHVoEQnj6wXRNW7EQpcDh4Wjbtk8PK9Dvzm9x2R2t5qlC1A8pM7UsdwhO8PTZqWuBJivh8JNFFg2avefu1684UFp5shnFKUGSUK2vdPm0sTxaeBCnCk5Ky5tjgyV3ri8R9Q1IrH7T6b00V4YmbYKDqAJ6IhsfijXvbHbQ9i80wTslsQmAMoFYEYCVB2nZ7FgwmOSBHGhrxfZ54bWBqxdimvv+/WRff1EnvHZ806aEuqDwQsqRnK3haNuPjU8vU9vERBj0DGvGCYqqC9uEJTWBszBPrcywZxk/UsAzvEyoQKvABVuD9hCfSd8LNQ0HDMM8QxwsCkycEE7EYsnwAOh8AGEkTpVEQgu8JvLq3tv74xzs+wFq1X7XrrhOdNe8LSAf5Mqht+MmP/tZnwoQyloNPAOIuEjFvbXrwwfoPXbtOoQofFp6qPjmsIvfOfNH4td17gadSU1uwPGVRQIa1dduNgLfHilbwpEV8vj4QnsA8TAFswLisdY4Ont6d2f9xiuZyMNI5rNuOumt93haeAIMXmQkGHAqeEpgpJMnMsfhypM71g1KNe9vZPE8U5jBKzkCjFSGwkpjW8DSi4Laz8ITM9X2WeG3AAfBUofbaPE9DXFR5oB3Dk6RRL0Bx76BZa+9otjz55uZO/o7bSoVKUDSFgPENITydQrM7bGqowPujwPsHT6kUHbq74d8zvn91Q9bnkgsTCAqUcoxIBAgkEAYEqQbOycp4PPrf2xbe85f3p5nvX6mdJ0xIIDhfJJReTQys2L1n65Qkjw8qT5TO19J/RaL5+e7HH3z7/atBWPKxKlCAJ2/HbXGdvjZKffCM2bxD9PzC9rX93/hydbVeVoCnLfMF15dIKqBeuy/UOv0OiHnaXPzaTudBadom5slankpN7SuCkdIsOm3gaW3qMgcsPKF8OkmyNMhloAhP8WbLU1nXfVc6YB5mgCxtIrLW6TdPCd4c82QDxh2wGwPbVAWqxuMlC4ewN+6ymxpbbbbN7P84gIUn5SiN6yXhBwWMuzo3lpjAVcRZ6/N4G8sTgeBFov2BWiNHwlcgiDYxT9bydDh44oScgagVHARPI6+OYLYAT8Bc3zsAnp658zMTK/X+8UV40nlD2ZLeszY0u+2KlqcdhVQFkkV9H517h9y5+vYmeOI+3NzZ33pbmZAJChgYQ0J4OtYJE14fKhAq8H5+bZeiI769/1+yQXBpbdZjxo1wFXUrQeF5EYXbQZk1hEImMB5SAesTZYk/7rznnuUftj7pdcst0ZyGTxEgn+PA3qpZFX+grN/2j0Tc2GLf956WMrgn87NH133Y2nUq1dfCU1l+5+QEZK6JEB98g5t38G6t4OnjRcsTg0ski0K9jjXC02+bA8Y7yY3VyUKSTB+UYtW1oiVgvABPeu8rrmClGSMgS8oX1YrKhRfM+NPaAjyxd8Y6Jng6jvupn2sA7ZbMRye5aND0Rrdd131XCsCHORhWqxxZFxk4TwnaKmD8V4UkmRaepDY1HmsLT1tTA3+CRl8OqISBwvYsDwyo2nRPUx+/lRr5TFTnC/AUELFW8eh9Q1Krm912hMi/Ei0HaKk4AluBlFX1m/N2c8A4M/BYzKRHaUTwWOIAy1PfcUhgjkP0GQBaaSDtuu0ioEYaIvzAKV3Wf+by85rq9lzVZyaWBdZtlx3iEMgjd5f0Tq1tA082zxNjpGfA4oEizj1DZixvBU/05s7+ptvKuZ8gAAW33QY2IHTbnUoTPGxrqMD7oMD7Z3kCgDOvu67UaFEmGeUmHovkKB/pB8G9sQD+jxh4INBqK6EMlQvdgJtOvhfsYjqyL8nYSBnk9/gY7BCJaKXR2FUqjGighlGR0bnMtmilu2Xb3XfnSy77RkWszDldG2zQHvqOoZ0pg3IDsk76wYZ91T/ZXtQNSeWXvtbNrSjvC5xWKlRMKZVxkW7bwfWmfkHAfC0+hdrs1w4NKKOdtKIRkLBLAmxihGtG/ZGmPNIZfT+fSMv11DE7tvTrF3TfvXuIQXqGMbjN4bBWofNVacytnlQrpJJ/dAWviTD6bsLPrNny2GPe+9CPYZHHoMDzd31xeIW/dXLMpK9xwQMfYPNO1rUZnlZXjRmWzG6fzxm5RLIENEDihX28/w0XzFjcCE8XDaqQm6uTzBvFpQKlnOpa0a35a7uEqh1QqXa/EhGsNIcO5EjFonrRY+HYGb9ZazcGHsK2j42Y3NNxs48qPw1KJOej4y4aNH1jIeapW4+GKzmYR4gJ6O48lemS4fMUg1bw9IuC5cmmKpAaazxSsnCIaLE8bU0N/imC+Tc0SmiE9YGhDwyd0wqeZp31jKsaxtqv7VR78ETVX6lWA6TvcwC2ghA+q8/ct5dYye3XdsyYxyIWngxAwJMHwNOAcUD0HAeDMyg1ygeykmLLxsCFgHHjTYqgLMCTipQv6ztzRTM8La36zMRSf/f4JOaGcELzmkaW9Ju1uhU8nT21TO8dzxjtGbBEoKh777Dpr3y3yfJEPeeW7mrDrWUsmwC08GQtT4NCeDqG+RJeGioQKgDvp+Wprbz9UqmIk/U/Sin/rcjJXzEGd75+z7wtAED63fSdqxSY65QxW6lk6yKUX6tk/jmN8lnCxblI6bkKoYIYqgjQ3VrrpVyIn+5YNO/10q98c0wsGZsdKLNXe6bWATaccTIQiNxCUC+WOf7jPdX3ZwdfcWsnTwT/qgVcohgM1mgE0VjDCFtKjf6hy0Tga/VbrfUmg5hmnA4xQCukghWEkN+4QAMD6psyyUeA1A2lilTHkPwyIvwNe93k5xFhvO8HzwmXPyk1/UOgdIlCzCgZZB3BHMHIr1iubm7NT3+6Oxx4HywFXr7ri8OT+a2TY7r+Gg4eBJRt3sW7tIGnRHZHAZ4Ui0Ea40v3igE3toanTsH66iQPRjFlQKlIdS3vPWdM1QuFVAUWnjrD7r9xMCUeRiDPOy/KR3ssPPv2IjwNgHfGRkz+6RJST7XKWQCZ7/P4otMbLU89e+WvJKAeMTJH93pUZkpGHARPxe1ZciLQpABPw8TaZrfdOzOH/JQy+DejAhFItV4Ce2D43C3Nlqe37zr7GebVj4UCPDlrJY/eN6xVwDih6q9EqwEqCDghbDlQVtVndgs8gTGPxUxmlEEAjySXKy6uH94c8zR4HKCc4xL/DEq18pCupNACTzbPk9CZSQ76I5kT931WuqxfamUzPD175/kTK9W+8SWQG0IR8p4Riwfd9WZzqoJl086eWmqK8KRYQipw7x2aeuU7Fp5em3dhadbjt3TXm29N0EzC2DlsWJiq4IM1/cLahAp8KBV4Xy1PrRWx7q1SZOdQJ/Jrnc4t1pLOeOvh+Zsvu+wJtrbHsm9KAlMkQkRJ+g6jDiEon9YqvyFQeqwjIgMF4y4gZQqhVBrlam0e303rqjrlYUyyvMsDOc/v7+WDGk75nlhUUGJkVwZG+ZncdeWy9uVcotc46ohU3qiynJI7CSFSEFoGBBTXbApzI2sMCV7Ke3lDFe4RnGU1Y0kFpJQabHAAGohgNK1943DWr5xFclzD/TJb94Rb1uUihfq7OT//J8+Hh0SEP6qkHI4a92hQOx2XIiXkqez+HYsaqqtrP5Qj5SSutIWnCgtPmLmGUx/SGjdvE12+sKcx5ml56hPD497m+RGO4wx1IWsiS3fx7jdcmCpuz/Jy1UWDSvX66jjkR6FvIFCx6nRkwJwxVc+uxNT5fJmTHthF17xCtV+S8Sl4pGJRJtJn4dgZfypaniw8Ufl0FOtoPlsPJtp5vuKJRadPX1awPJVU7ruSAT7icqQZjMrdtNvcTGAWXjJ36R5Mpeib8KuC5UmYnJAKavKsdOEItroZnrakhv2EErxcy3wBnpxY4v7+M9+6t6lLV00Z/kyJ0OcRHUQksLWSx9vAExD9V4LWbRdwgnQ5UN4GnjjBR2OYHy2VAZ+XLUfOrx80bfnLtvwtUwaMI6jnCGItT6hySFZKoF8cMmdbwSK8cfqAq5jyJrlEjmJu3E9jYtnA1OpW8HTRxEpVM74UGoYwMDlP0yUD7trSDE8rpp01NWn2jheU9dQ0LhUR9w66c1kzPAVZnFQWbJ6U4EECRCTQ1Jm4xXQJLU8n8XwOmxYqcCIUOGHwdI6NDSLi41w4T/r5YAk1ZuaqhRaeLmOvd+nzDWP0dzyltqoczq752Q//3Nh4cuZ1P+LpZLq0xMVu1I30bPDyZ+5raLhESrlHBOnxLon1ZVH3fqkkMwZ+Cor+siTCJBHkqxTILfvrG37CBZ3HRWQyEPgSUvgFOu4j/t5MDXX5UELNOX7gv+I6kRqf44tEm5XMmEVRaV4IImIEMHorBXK2Sece4nF537taZ2haXd+5rPxGh4knIdA/FISdDYjfATRPbdrw6tSKnqcPjjjOkzKT/6Px1A/3/ebBN09EZ4b3eG8KvHzXuOGJzLuTY5i/xhUGMho27xCVzfD0cuoTw8uCd+e7DMcB4RAYvrTO6Xnjx2Y8W3DbPZMaO7in2VpdIuRI9BHyQaQ67fYrwJO1PLn+joFd+L5XSuJuSToHkFPxRXndZeHZ33uxGPME74x1mHo6RtI031AHPiubb1jJotNnF+GprEf2So76EUEkzWlH1rEudxHgC89K/WWvhaf18MQMDnKK0PmC2y5Hyxd8hK+Z2xQwviU15CdGqcv/bgESBnG9Anb/0Lu2NMPT2imDnypx6SdABZHA0DUBS9w3bFZLnieN8kWGeoC1XCGS5Qi0qv/cLQW33dop/UYzhMdKhB4VBAZyJLlcanL9qP94oxU8qTmCyDMoBZXVuFJR1gxP66b0vypG5KQoNaOQOX49JF4bklrTnKrg2Ts/O7GT3jW+DOuGCAJ5I6KLe05vsTytnvaRqUlTP54T3lOThNTMubd/K3hSeTmpG907SehcQlEeKEJvfhe7P/Tp1F/Uexst4VWhAqECoQIn0G1XgCdNPs7cyJN+oBcrrVNvFeDpCbamx/Jvaa3+PfC9p7ZsqJwKf0kVFrY+428vJ0qdL4Q7TgJ8Iu15veulz2jE9WJO5M9c5yZGfdYrFnUWqSB4KQiyi7ad1nXNwH37EhBELzYAM7XDX5a+fwca8lXHFTfg39f7wAS/knm1DqW7s6Iiv2fjrl3Ys1v/LjQaeUnnvF+jFyzc+fA9b/b95s1DucO/TSj9tKnL37Hpvxb83gZPld9486WM8TlGmudUVi1McHEWJ+Q7SeE+tXadmFrefdvwLmWVv4d0/rcmK+/dsPj+N8LB9sFV4KXvXTos6m2b7OjMtdwEoMG67drCU0mwdX6E4ThCGASKLM1A9IYz71rTaHn65KCk///bOxMAO4o6//9+VdXd75g3k0kmAUPkJtFwCqvouq54i7qu/neznrCCIeFWUA4xhJFDECGEcIdD7iuACqiroqKoK+cqEEjIHUJIyDGZmXd0d11/qvu9mTeTmRySFyeTX2t4b96rrq761K9+9e1f1atePKfFtwfb2EJFBXOKuT0vOnR6NfIUrdy3xax+MhN4zaHxQPPm63lh3FX7ffs3L81tn+hb473fA/OrrC0KbmKo2KYfGuNfP/6SFxYn+zwla570TdzGvKtipBRtF/m+d82E9mcT8bTU3HkuR3UOM5EvlV1dwZar3unP7xFPy87b9zbG8IvWKF9K9QpDfs1eFy2dVWuRBedN/IVn4g+illkJ4sWY56+ceMHzN7nv3T5P2sZuans/t2YKgT0LIC7Y/aKFP3XfLz53r4OthVu5Cg+xwAGadn0OvOCkvc76UyKeXj1njyPB6os4mnchA1Wx7K8S4HO1yNNL39n9KCGj0300h3hBPpKZUU/vOe3Znk0yf3fJZ77RWlx+QpNcNyFgUGF+0493+978nsjT/HP3PSevuk5gGIyTrFlKnrlyn/rIU1g6vSV87fSsqTR5QV6iEN9YYMeReBq63ZFKRgR2CALbNfLUhfjeWLGfovB/aq05b8EVlyx24mnefvOP1zKeKru7f7Hg+plnJeTa29n+neHxneu7juEiGOllMksrKl6+IYoyxhfvyOezK023npqLot2aRxVuAin/ZHXl6pevn/XixBNPbOLY+hHwxPmhB8/4Cs/YEEdtTOkTROB/BDmMsMqUmIH5oOVPOrzwobzNNtms+Isqh49KGc9aN/vqeRO+ceYEBnA8GvPJTAjnPXfjZfe7ouWmnPBpy/lFBvH3oPHqt/nBPzHLzgwk/vrl+ZlzRox7ff+R+ezPgkj/PCNh5v/ddRX92m4Id4c/X/y+fZujzjN8DI8TVoHSsPQ13jttV4s8ZTgcyZCD0vZx6zVP3af9b6+4av2t/fBxPFr+47ywhwngKE12TocddeFh33/yeTdt9wKs27dFrntSCGyODYPI8FmhYdcccvHiV2w7sJfL+74HGT7enLFBZcM6MJmRP4TMyOvHtz+diKddx5W+glbeZFWFu3U7JZX5HoC44Z0Xz1vnrr+8fa9pzKhp3MogUnZ1OXk8y4Ie8bT8vH1uA6MS8QQA8yz3r97z/CXX1Jrk5bP3eqQ5EB8CHecjzV6QIjNrwgUvV8XTuJFGZX7PQE9wv9YDC08ZjRfu8YPlj9TEE7Pm5iyHw7Rh0KEzzykFPZGnV88adyRn5kJEcygwpkLLn+MefH739leTPd1e/d6ErzAZnc6MPtSiF3Vj7ukJF77YI55+2f6RU8eZtSeOxOIErlUp0uyht1+85Oha2ZdM2/2sQJdP5pgZF7EWGfcTT+WwcvoYtfr0Vk83SalCZewpe1y04mZEsEPYJKloRIAIDHEC21U8rcfse0Gwn4baPmwYnvfqDy9cfER7O3+twk+wRk615fLPF11z2ZluEfnh3zhnTJmrW4qVaLTR+D8eE7812qzcgOGeyOEoTwTjWDE6Osczu8mcf6M1+s8G1NUrrr7ihYkntjf5Qn5Ec7xggw6fwZz4ll8qlWOV3w0FHqK12heMGeszth9a0yzjyqWKi7/xluyfZDl8REqdiKcDv/Odd8hInmCk/ESmbNufv3nWva49m6ec8mkb8O8j4u9AwdUthv8TRzgrA/yxebtkvzNi6WsHFEYUHhWV+GdCm5kLbtp+kadnbjjMU8vWHJFlwUQGDIw2VggPPM6gUqwAgADhcTBo+7U9BwAN4KIH1VdEjQCsnwm7rYOqnzGXdhNHkpVLW8vDvZokd3fw6nuXo8cDiKIKMMYg8JJygzYGOAOQUQRBEAx4IcOruWsAqRh42SxU4jd/HO9lwTBI8vTAQDYAkLICRsY2my+ANta4sjAVWY5yDJflDwVWvdf3BI+NXfKaGNuzYPy59sMntoTLLws8fiRjApTSC5WC+8Gy15mfs5U4Gh1kzLEeV+NsrFFqb86GzNsuPKz9yefdtF0Bon1HqTVPMoib3U80kPE/GMP+oKRzeVvGAAAgAElEQVRabRAZZ2wvzvAkgcZTUQVU0PJDk22+fvx3UvE0atfiVznTN6GJGLrNkgz7hQX/T9KKEoBlvpCfECA/zkDxWJnVIRt51YS6Z9stb9/rVm7tl5iWvjV6NTB8Qmp8IlZGZzJ5zjmbAireD3XsKxAvuAXje1/wSo94AiUeF2De8WYEyUOE5QD4a4XiRY2eZTYe54H6stVmrAUGZd7yrOXi5NommW+cNfrIN43uQmRwqOXcxJqv0GBv1oytB2ToA7wblfkQBzuOe9moIpqf3v2853rF07n/cupYs+7E0Via4FsTR5Y/r0XT3WXNtYGI5VnpY29u8/B+BpmWiDXLmGWv3Ot7T9ctGDenjYpWfqvVU01oZSSN+ony+F8ky5oIPJA2QATOuNWY9QOIKhUAY4B5DLgzVGsw8HyQWgEf0Nz79w9nprU+kmyz1XPU7N4kb+rTpP2it58YYM7w/47DWIub6ZUD5LqJMzbyE9XTLfYTn7Xapd6DYf/v/47KDHKK8w3OizCGtseZ9E/LnfdLmnLQMW5LGLtrbfrorbcrz2CprXE/pxisQm7Ec2J+8GuZzRWjPmuW2s6mLWhzGbI3fxfC08bcDsdgpanVOxlG3JhhGDAj3MgGwBQYJkEhQwMMBAQQuFobBaCKbixgJWb9LsjNDXXmDx9qf3zDtqzKdhNPbsF4Hr33Gi/4acWYh2PA896oiqdXpX8iSHk8lIs/W3T1D89wUaf3vdG5d1fWv7siZUUpeZnP4Veu4krK90nE07iXKeiyOtoDGGdGFG7UWv5ZycrVq6+++gUXefJF4SOS4/kbtHwWtH8GqMp4Bii11W/EyijBzW5ZP/tZj/Mvx1HlNm3hLmzJPK7K4SMgo1krZ8+ed8CZZ77TAJwI2n5MrCu3P3/rNal4+voJn/bz+YuMsY+XKpWrx2QK/8SsOSsD7LH5Y7Lfyb/++v7NTU0/lp3d/6vi8LINt9/+V+eGt2XDDZbXn097X7Y1v/BcYfh/cMMtuD7LADgXoEIFfhCAMjYRFps97KZ+jYmQ+iX3zyW0kPrL2knuW+Z2iEhqXjM0lvyRjErJgOFSuQ7iiQCUdrO1Lh8O1mowbhBjHBDdWckVkoxqV6j/jFkLntNqxkJk3V7cfnIFl4/HNQjQYFUMQjAoVULws3m3ITZYbSxH4wvQIzw0zZxzIbVNNslc0rNg/PCJreGyywJPHMmYB1qpClq1SmuIlOLAgsCHwI5F0BmmNGjF56wzIy869Af/l/7arlzcZwTvfCrjQzNYCWhNhzamQykdO7HoeV7OWj3O8zwWhWWosPwPmchdP749nbZrHtP1VYHmJp8bxkBbG+u1WrNOywLlRDBjqk0IPRKMQZmIp9Z+4mmfWz0wX2TaPdtOxwDgrr2BoXDomfC83RjYHGjJJPIXYpaZtfcFC/uIJw/sOxC0Z60NrYH1GqBojbVgTcYPxNs4oh/FGiq88GwM7OSJF6Vrnpx4QoALgcGhwIWNLI8MwGtKS8mdbEHeIoCPFAiBtjyqeIWn9/ze8z3i6fHzP3jq6Gj1iSNN94QMs0aCVww1rtLct9oozAg1SljdguCJmDVJiUGfNU+lkJ02Mlr5rRG+bOJuj0yr1khQndqkVqktQ8E9AKOROTtTGqw1IARPLVvbxAbfXGYADFnVjFN7dOcnfaAnjJXaP2xCN2xZxKvmKixY2/8mZ9O9Frfao2+JI9isp6gm6B0CXd/a0gP/DqHVk/1g10ldxXY6XL3Tgmyq2qknHPhIeW0FtEFrhs4cN3skzm8TebhBI/Hf24GidfUeoDi9vaBWDHS7agM3rm+6fibBMAXuFt8wAVz7ICwHt/QBTBnBY9BtQaj8mF8ryHz/0Gl/XrZZMFuRYAswb0Vum0jq1jx12OBwG3iPVKT+iZWy/dWrfrjoiPZ28XqcOcmq8ART6n504TWXf9uhOuJb3xq12rJrI233j6R6wlTU/ICzwHA7QTH2L4yzBTZUU5Rmu3m7FG7SMvqziXrFE3pNH1acnV/U6jltorN87X8dGL4zsuq1CM1qVKYpsHhwPggOUpXo0tg3v/Gy2T/qKHrERr3iyQI7kWn4eLC21P7MbVfd46oYHHP8Z1pyzRdpbX8nZenqplzzuxHwrAzgY4tWLTirMGbMPhk/uCnqLmbBqD/k0a7IWJxbkPJPz99xR2nbEB04l19++6D8PtnXrvYs+5qwXuLHjdXAOQdZ0ZDN5UBaA9pZ5lts/doA0iOeUrlSLZiLQzh30XsRtL3CCjB1OImEcncTnIMbi2uH69zunxvQUvFUuy9LB6v07FrndqttNARWgzYaJAhwO6+6T10ncxEuDgrQOA4MKmEEIsgmN1W1+0HBjOFpcVmsYekaNu6zi+eNe8ntMO4iT61y5WWC8SMRhHusEHAngpxY0wKM54HxeVpzKcEo/kBZjLzwgAueSsRToXvdvq2ZypO+h83Wuo7tnIWrnzsBwd0oIn9zhZ41oGQIFcherlj2ugMvTPd5ah3T9VWGcLMnNDItgWsNYBCMFWC523pJA6ACF0yLY71a+W3X7MfmXtSzw/j5E+7gRn0BtJt2Swe4VJg6KWYA0APhdIFRIC2bW8HsVeMvnHeDS+fWPIGO/uRxtq/7tV3v3bEL3KX1cJFN136RMlDC/N8MshPeecEL/+vOf+M7u34KkF1kAA4xToTU4iLJZuPWxXxSgWwsaI1S5Ub9dfdzn3lPzQ7+ePEnT2suLj++1XSOz3ELCgTEGt/M0ktuAtLgp7MTBOM1GeNnZ+5x9l++XduqoBzxb7XIVac3i0reTcm6O1a30bl19a91AOaspzrwJ4raCSZndwjWOJt1ryaxw/SoCnn3mth370htq3b91vp4rR9sOjrgyrepY9MDZO+Zm8tnS+qypdfakry2JM1QKjOyjUf+/jy2RXkTS98CVbol19qseLKp333Lg8SWNOZm0vRIUzcPYhiIRDw5vyVBcw06GQ8YMO0lwkpYCQxDUKihS1swLbv9HETwzYlnPrlgGxSnJ4u3OHxueVGceCrG5t06k30wjvXD0toLl1192RInnt4ow/FMxsdhWPrFC9ddebbLtb29nd2zYcOXlBZfM8rua6Vi1ph1luMGCdgCwJbwCL6hQO3m79J8rdXhX6Bcuv7V669/8aBvfzsvIzhCc5xeltFfTcb7rl+G/xSCfaGi5V6hkcxoHXMN6/NB5qlKuXxFNoAyZrNPmDj+uYqia1becsv8g0//znhl9FSu7ccLXfaCP91WXfM0+aRPtfhN51ttf18J7bX+SO8wpu23PWN+s6It+93mV18d4QX5E6zS/8l03Jp12yYC3JurRJe/cPfdHVtObetT/vKHB+V371o3w0d+lIceMhde524AYCgrCjzfT0SDky0D39OmkaT6I/mkFvZJvkvNxg0qPbHhRIWkUa4+h6lFp2qmVhNY6asLErkwWPJad7gxqMc4q3dlaXnTT3tLmJaBGwWeEybJpKMHGp14EsmdihNt3Lru5eIESc3BoPvETcpURRhqcDpNGydF2PINhd0+t+SpluTxLH/5/gcmtoRrLxXAPsmZ657acuOmd6zlXg4qykLsIhWMIygtrGYPKn/kRQdMr/7arnvdvm35+AnhsZZEcTiV6G6Xahxd+zCNxkhEq4SEzGUAvZGn/Gj5ZeGZG3wB3MahzaB1shji2FrDOVqBoJlBaw3TGteEYsRVE80zl9TE05LzD/wRWv0FdMG56vwBS5rfgOXuvwJdWzKrRGzZSxXrzzqg+mu7ue37j8yi93uGMB60Zha1TaWDAZ60eSpPLXI0yETI83+NrXfiQdN/n4inV6ft80mLeKFB9i63BZaXyYFS0hUkMar0BteF2l0sVGgdjPzrXmf//vCaKTzxg8+f2lRZcWKz7tgvi1pr5iVij7spN2XBCo7uZoCBQe1nDXjZK/c74/Fk2u7Xl3y0BWP+jVGw7owclAMPjOXuki7c5uzLiSRANAIhcg6419B7LCxppbrIaWKBfTRNbzumgdaqZSbGOsDtdKKzat8N5n7dBQfoh5uMBA/kK7YskrHZ8bhfFGcLch08wrI1Lm2wgiXW+taPwSIeW5ez67sbt1V9JGlTEaetu9aWxaY2x2bLglw14VQtfb3J1tYL9rRybUwY6I683hQG6RMbjzY9Mxruq17xZIG5yJNi4GZsLUjQIhVPyY2yEsm0nofKMghBosEK536cGfNji/zMA8/88zZ9TNrmOG9t2w6afuKkST5vbd1b+5nTwIjnIsN+vOj6y96ASZP4wWP3/ii35sNCyb8+de3MJLrjjsNPOaV5XWg+Gfi5f1VKt0RRuEhbPd8AjmDoZ43ZcBtWvNbM7mOOQSMXmqj82KJrr31131NOCfISJsaM/0c5ipbmA7zXRjgqk8//a6eMDy/JqE1r2c2VmZvzgl8sufnaVw455piW7kzmezqO/0+X4Vev3nvLysO++c23KSU+wg0cXAjhod/fclkyIIw+/vR3BYx/0Wo2V2r+S2iye6NUn4FYvbD6xivc1B42f/Xr+4zI5/7DGjle6Nh6xjxWLpV+umLOHLfwqGHH79qPyDSrV4/yhf8BHz0XubGeCysgoCzLRKFvFI1F62YHBr2Pda481TYDO/3k5nzQ+fq0E7o1EL3B7VqXSEcmdINvVTzVBqbee/xk7mTQgLZb45FewUmmVDylQ7NbG+1WO7nc3d1KKpwQ3a2IG+SYVckHrBY8cN2RKQBhwVtv2na/+ME173itvb3d/O4HR47Lda/+76wQh+T8QPuo39xZowxxpWSCfKtbYwVFpVAEARPIPG35kxoL9x867efL7p80iY/da+Euuay8IJ/L5J0r0rFy85Vp2M2tQvPdfq0hBJ7gRrqNKnMPxZb/6sDvPrna3j+J/9/fFr6feWxKLuv7EIc6B8atYbPlUuhWfgDPuF/woUMnuAiKayvi4fdM/+NPalNEz08/dKrH+QeE8ytgtZvaZIkDdBGrVPi4MIsH4EcalpcMf+Sw9j//1pVtbvsRTTzA6Toq7+X7bhrYuKkvNw1qnfxEt2IMBRrkiCj8kOdf0ZbddMg5P08W088/d/+DLRdfsozvp2Idt7TtAqXuLnAC0N2xa2vRMoaCcY6MQzEO5u//3cem1TrI/1w86ZOj7bpPN+kNYz0TSeQBAPPA5wHE0oL1PJRWO0HGFXKphP/oYWf95i53/iPt/5YzynzybZmu/8raEvpg3RI54E64Jms5LHCOYDlg7GKXSVDTJvaRWnuvSuqzKqg+Qlodx50GTPrWZg43zrp6brzmqffEwabqBuugb2WGKjHEWn0HmT5LnEN9vQZIV+89BtI8CdetOJJhuKeHbMWJ2zVpNR7u7rrqrpuKk17bSd4l/9kqBI2ryRb9WIJVI+Ou7O4GNRVGLtbaa+fOkW66mK4zJWv83E2Fu6Gof01mJmoZ1I8t/cSYG5+SfmOBGQTUHBgaNKDAogaZdE4OTAu3otcyIwFN2YKHaHL5XNEWngiluPu93/3N6m0JdbuJp21ZaMqLCOzMBJJASBqc2O7euDbz+o+49s7c5lR3IkAEhhYBEk9Dqz2oNESACBABIkAEiMAQJ0DiaYg3EBWPCBABIkAEiAARGFoESDwNrfag0hABIkAEiAARIAJDnACJpyHeQFQ8IkAEiAARIAJEYGgRIPE0tNqDSkMEiAARIAJEgAgMcQIknoZ4A1HxiAARIAJEgAgQgaFFgMTT0GoPKg0RIAJEgAgQASIwxAmQeBriDUTFIwJEgAgQASJABIYWARJPQ6s9qDREgAgQASJABIjAECdA4mmINxAVjwgQASJABIgAERhaBEg8Da32oNIQASJABIgAESACQ5wAiach3kBUPCJABIgAESACRGBoESDxNLTag0pDBIgAESACRIAIDHECJJ6GeANR8YgAESACRIAIEIGhRYDE09BqDyoNESACRIAIEAEiMMQJkHga4g1ExSMCRIAIEAEiQASGFgEST0OrPag0RIAINJDAuEmTRppMpslqjVnOLUAWIKxA2MBrbpR1ZQsult2CNFuaJFOXsF9FM67+GYAwrCuUS+/SZVI27o9Ae+jFUhUw7Hj2kUfKW3ppSkcEhisBEk/DtWWpXkSACPQngLsc/ZVPc87ebdBDo9EyjRZAgDIAjDEAAwDMnZb8Jz3c5+6L5P/uP9W/e9LUThrodaBGqD+//pzadTeVX61cm0nDXA1cpaplTspqgCVlH+hIagZMiORVqRiE8MEYBSKOIaMlekquC5T8zUuPPDiXTIsI7OwESDzt7BZA9ScCOwuB9na26/Kl1xghphjkTCmwKAEEBqCRpyLJMgSnpwABq94RgYFFA9a4DzRY617TNOlRfe/OswwADUCfNO57d6DFJG+XxgK4/KrXSvNI0iT52eTP2jX6vFYvuulrJonQACZ59J6PrlxJOWvXSa+FTlMhA+YxMAZAGQeHAbcWhJbgxxHwqDLPD8vTF/7sx3OGi8k0NzePtNay7u7uYjXe9o+qGra2tjYrpUR3d3cXAMh/VEHoultGgMTTlnGiVESACOzoBNrb2dtef/1yy72pGkWAVlgfPRdcQcM5JtoIGCZiwzr11KONEkHFUCSCpFc81QFJ9Ekf8WR7REqiYBLBYi1YMMapFSewWPp5VTDVxJMTbYxxFynCROTUxE4qtOp8tns7QBqXfSLRLDDriuFqlkaeMBF3/S7rskQLUmlAjqCNhSAbQCkMrS88zAgOulwE1d35cqZUnLb44fseGmKm4KrrNTc3N9m0cQCgGZoBIAqieO3atW7uUQ1U5kKh5ThjbA7RPFYsFt9qRI2PHj06G4ZhkGhXROv7vly7dq2bBN2kGJo4caK/du3az0gpx3DOH167du3KIcaYitOPAIknMgkiQAR2DgJOPL32xowYcYrlgReIHEBkUEvFXUTIRZdqMaUESCJ1eqUNZ06O9JU6/dP0/7s+vzQahMAwjQfVx6/6xp0ArDEDx5169NzG5/ePhzm5xJ0KrGZee02KUY1HJVOV6ASTTq7HPQFSKYi1Aj8IEi2ZSC0LVpdL84PODdNWPHz3kBJPu+yySz4Mw8O11hcK4WetNUxwHx1nrc1vIylvLZU2/HUgIx8zZsydSplWreWVnZ2dv3orHSGTyewhhD+ZMfwkY9wTgncjsmcQ7f1vvPHGM5sSUGPHjs1prc/NZDIThBDTFy1a9OJbKQud23gCJJ4az5iuQASIwFAg0N7O3r6y43LNxXGhsn5Y1qtaMvmHbCx/LKpLxgWoNEQxUJxCpN+J/neg2kWQBglt/IPr3b+sfYsjgLuolHBrnNKKCSGS966mwuM55gUnScRPhlpbCMMFrVadu/jOGx/8e6vV0tKyDyLubq1d1tnZufjvzaf+vBEjRoxA5J9BxGvfXJQ23WpYiB6TLtRnDKwGkEs2bNiwYaBrtRRG3gwMWwDgus7Odb95K+XJ5/OH5HJN5wBgUxRFdzh9yhj7uNbqX6zVk4vF4tMAMODPBZx4iuP4LCHE+Dc17AWrVq166a2Uhc5tPAEST41nTFcgAkRgKBBob2e7rdhwuWZ8skSRAW2XQZeaVcg1zwZY+tZK+BZPf2sXH+TsPd9artKYPAtGXhoBOyqyYITRi7Ol0rQV993090SemOd5hzLGjkHEVkScValU/vLWSpie3dLS0qqU/bS15lJu/f9kvn7ZTZe57/L5vFq6dKnOZkfuIhh8jAnxMTA2U4kqd8Ux/22hgJcCwD7WwotgrGcs7MoQn2PCXNPV1dWRzY4cJ1B/XATBhzjCSKn1c6ocPlCSpY0iWblc7l25XP5Mxlh3V1d4ieeZTkTvnzyP3xuG8nyt5RvZbOYgzvHna9eu/X02O/Ltnmf/xfO8EXFcmRMEwQnWWieevm+MEVEUfV4Icbjv+8xa+4qU8s6urq5n29raDgWAL3ue906tdVlK+SvG2KPr1q17bVvwpDy2jACJpy3jRKmIABHY0Qm0t7PRyzdcbrg4TiNmUJulrLMyY90D1167o1etEeUfPWlSE7buebkGOFopZbmKl+YiJ55u3Srx5CJD5XL8Qa3lf1mrP/SmgFrGOb84iqL/rZW7qakJikW3Zhswn89jqVSKAKA7WaG/mcPlL6X5NICdwRifAsDnZ7M5GUWx1brUzTkvAIhPALAPGWN+BoDrw7DSKqV8unlE7ruc8cPAwm/DWP6RARvLOR5RqRQfkFI+2NLaNt1a63PEl6xFZa3ZzxhArfV95fKG/6svmufl3tXcnPsWY3x9pVK6oFgsduZaWg7yEH+ppLkQwPJMLvsxBuymNWtWzSkUChOY8D/POR8dh+UfZLP5KcaYfYxRtzDmvU9rOc4Y/YrneZ1aQ6tSaqUQuMDzvFMR8SUhxGtS6n2MMWMB4Kl164L7AVZsyUYYm0NK328BARJPWwCJkhABIjAMCLS3s7aVxcutEMcZazM2jpZmustXrLp/9jXDoHbbvAptnz22oMe0XQYMjwYtgcloSUsUTVu8FZGnTCazt7b470arTxut34UIIxljq4UQz7rB30VVpJRumwhr3M/83FJ6Y5hS6tkoityv+t7YXMWceIoieaS19uZCofBwFEWrhfCMW8+lNTxljFRo8VNa27XdJXMRwIauICjsG0V2Q2EE+yEi24sh+9EGY36cs3ZvDvy7cRyt0NLcl8vnzgcLDyuFD5TLupTPw6cZw895XvCX9etfn1Fftnw+f7Af+GdbhlxKfQNqLTnn/2wR/ktLOEOp+J2FQvPnhBCzV6167f5CofAOxsT/457XFod4CWPRlFwut3cUyTmI9t/d0jil7Bylwrme52WsFW2ZDP+A1vZoY+zVnsdeUsru5yJUSuk1jJn2crn8+uZ40ffbhgCJp23DkXIhAkRgqBNwkadVpRmGieO0tQHG4dJ8sTxzxX2zrx7qRf9HlC8RT7vuepkFcwzo2PKosqgprExb9sBmI0+8paWl2Vox3mr9hUiGn1JK7WmtCdwP+zjniVhya4I8z0MX1XL1c2LHWgtaayegHuKcnx1F0cLN133EiGxWHmmMvb6lpXBzpRKuEsKznAurtZ4rpdqdIXwKLd7RWVz/QH1+hZbCTRagBcBeV+ws/q6padQ7mNBnKakRrH0yk819zhp7RUfHmt+6Bd9NTSM+gIx/XXhesWPdqlPrl7r5vn9gkM2eiwj7am1/JxiGiNgEAAuVUvci8s9xLr7AGJu9fv2a+wuFUe8QAj6PyNviGH8gfD3V42JvpfTN1pojhBAHIMLSOJbPhKH6a0tLptta/D4y/q+A8Gur9XpEyIVhPF7KaDGAvbRSqazYPC9KsS0IkHjaFhQpDyJABIY+gfZ2NmpV8Qpg3hRjjQ+VytJCFM1cfs8NVw39wm//EjrxxMaOu9ygOtaoyLKossDr6Dj39Ufu2cyC8bG5QqHyLhnFJwPCvykt81rr6iYL1v2EPxFQ1YhT8reLOrlXJ56qEaiHgiBw4mnB5mpem7ZDxEusVZ8plUovA0BcPY8151u/AIx9mSNe39G19mf1+TUVmm40ACPQ2OtLpdJv3VQaIJ5lAbNo4Tk/yB5pEX+wfs3riXhqbR3zz9rayWhRjh7dfMrChQvd9GLtODDf1PQdRBxnLP468Lz1AGYpIj6xfv367pEjRx8bq/hLYGB2sdh5f6HQNkEI/BwiHxNF5tJsnk1RUu6n0P4AJTT7Ge/DaHGcUnHZGLPM8/iLFtkU3wsOYBx/IWW8jiM3FjE2ysxbs+b1PwOA2yOKju1AgMTTdoBMlyACRGAIEHCRp9dLM3kmmKqN8WV3cfGIOL5y6d3XzxoCpRtyRXDiib99txkW4FjQMQgVv+J1rJ+27MHbNimeRo4c2RzH5qPFYvH7jKGLOPlu/yXmttCqbgaaTqmly5mCIAClVM/fVRAP+b5/1pZEnmriSQj+Aymjfy+Xy+5n/jVRw1pb2z5tDBwVh5U/VaKSW9/mFpO7X9jFmVzmKkTezABuqIqn8QbgbCG8bBxGP2VcfBvQzPKF+ElHR0fY3Nz6UUT+VWC4tLNjzXfTrefTw/O8g7nnfQMR11ZKpYsBoKOuUTGTyR/tBd7RaPHGrq6OB1paWg4CJiZxFLkoKn7fWjyuyYk3qy+Lomi5lDLLWDCSc3yvEOJD1prXGUeulD3YGjijs3Pt8+76ra2tTcYUWGfn8s768gw5gxpmBSLxNMwalKpDBIjAIATcDuNropmWsalaa59F4eJCLK9cdMc1JJ4GQNZ27LEFYG0zUPCvWyPBFLvnj7I4bcE9129uqwKRzWZ3qVTiD+RyudPDsDLBGN3ktrhykSUXYXIbSPYoqeq1a5Gn6vc/Vkqd7aa8NmfPqXiSnwJglwPg15SCRYhuq4IQwlCUPc/s4QvxJSb4vsbY84KArVu/vms8gFqWLeSnc8YDLvCGznWdv2traxuvjDo7ClWTVniuEGamRTbXov0pM7ykrfkwIuzv8eCB7u61j9aXzfPyB/sZfhpY6CwVuy4BgD7rj4QIPl4oNJ+OyH4Zx6Vfepncv3LkX4niaIFR0Xc4945za560lj8qlcJWxmxRKb7Ey7IDOLBJXIjXDJgnolLlYs7F7Zx7v+XcVBhjexnD4kIh+6elS5du18c0bq5thvP3JJ6Gc+tS3YgAEegl4MTT6mimtGaqMcr3pFpciNSVi+4m8TSQmbjIkzd21xkGcbLVscWoMj9T7N5s5Km/oDAmPtNa/VHGWJt7FAoi6mw266aiylEUYTabdWuTksiTi0AhohBCPBqG4XkAsGwLTLiFc/5xre1t2Wx2LQCUGGPGCTUp9a+lhLuznofMwymM8X8WHDvLYfmuKKr8JMgE5xhtClLKmwDg90EQ7GcAzkBkzXFYOdHLZvdlgEdxJt7tdj5AwBetZXeVyx1uQ836Kbs3dxjwDwoCcSqA7Yyiyg8BYFV92d2WCqVSdMEUfMsAAB32SURBVGomk/k37vHYGOt2EXebwC8rdkWX5PPsmDiO9wDgs4XAjwKyzzOGbZzx9ULwP61fX5oJUFnb3Nr2/wTDo7UxuwvGN1hrH+vuLj8gZclF3Db768Qt4ElJtoAAiactgERJiAARGAYE3LTda90z/VxuqjHGjzrWLx5l7JULaNpuwMZ1kSfPf9sMFGyy0RJk14Z5flfntM2veeqTHc9ms2+TUn5Ra/01ANifMfY053wGY+xJJ6ZcaheJCsMQMpmMW/eEURSVAMAJoQEfq9KvwC6PPADs1tTUxOK4ttwpWZzeXalU1rl8mpqaWhBxVBRFEMex+xWfWx80qvoUaDflVXYKCABGVj9z4sflPSoIghZX1rr8nHCqbQxfK04AkG9Nn71TXD9A2d142xIEzW2+b5lSXpkxIRHLplgsdgAUWgC6vep0Xz4IglZrvcBF0TzPbCgWi64eFmDPIJPpHCMEyzshaq3oKBZXuU1A6Xl429FNkXjajrDpUkSACPwDCbS3s11e754JTEx1C8ZZFC9ujiIST4M0SS3yZBmbbFVkdal7fj6Mpy178JbNTdv1z9E9qG8E5/xDnPOvu32T3hQi5yul/rgJa3DCpGc90RZYjRvL3HX6j2kuD/ev+kTmJI07XITGfZ48ErkujXtf+1eL4rg09ekGi+7UznP5D1b2Wjldmvqpy1pZap+njyfsfZJOrR41FK4eifCsq8sWYKIk24oAiadtRZLyIQJEYGgTaG9nY1eXZmrAZME4j+PFI5S+cj6teRqw3RLxtOuYGSBYMm2nit3zM26H8Z/cubXiqZb/iCAIDjfG7IaI/xvHsftVHB1EYIckQOJph2w2KjQRIAJbTaAqngywqcpon0fh4lGxvfIlWvO0CfHUNgMEn2xUbE2lOH+EMtMW3PP3P9sOAArVKTY3Led2EKeDCOyQBEg87ZDNRoUmAkRgqwnUxBPjU7VSiXhqjc2sl+++9sqtzmsnOCGNPLXNAM4ng1UAYWVetrs8bfHWT9vtBLSoijsbARJPO1uLU32JwM5KoCqe3FYFSmufh+HiVmVmvXwniaeBTCJd89Q2wyKbjFYDRpV5XseGacv+/mm7ndXyqN7DkACJp2HYqFQlIkAEBiBQE08cpyrlxFO0uFXJWS/feQNFngbAlWySOXbUDGR8stUKoFKc1yz1W522I9MkAsOCAImnYdGMVAkiQAQ2S6BOPCWbZLrIk1QkngYB57Yq4P6oGVx4iXhyWxXkKqVzlz90V5/nw22WOyUgAsOQAImnYdioVCUiQAQ2E3ly03aVcEmrNrNevuO6mcRrYwLJPk9B2wzL+GQdR26H8XltVp07/94fkXgig9npCZB42ulNgAAQgZ2EQP20HYmnzTZ6EnkK2mYwLiaj0WDLpXkjjTl37u3XknjaLD1KMNwJkHga7i1M9SMCRCAlkDzbrjQTkE01SvksjJe0aDVrPkWeBrSQWuTJPZ4FtAQMw3nZUnn6kgdunUMmRQR2dgIknnZ2C6D6E4GdhYB7PMua7pmIfCpK67MwWtKs5Kz5d9G03UAmMOHYYwtdftsM5GyyNQpspTLPr3RNX37fHSSedpY+Q/UclACJJzIOIkAEdg4C7e1s1Nrumdx6U7kEX4TRkiYdz3r5rmtozdMAFrDvV77SXC7sdrkFTJ5tB1E4L2ej6UvuuJnE087RY6iWmyAw/MVTezt728KVh3BdKYAKX1gxZ457YCMdRIAI7GwE3LPt1lRmMiNS8RTFS5p0dOWLd8+irQoGE0/53S5nTEwGrcGE5Xk5FZ638J4b79/ZTIfqSwT6ExjS4mmf/z71MKblrgwijrFJnmDtHrEdWYW5XAF0rBZBW2bhwquuco/R7v+E67SuU6Z4bSE7p8nje6FVVyy55Ya/kRkQASKwExJwa55WRzOZ5VO5RF9EcnFelme9eB+Jp4GsIYk85d9+uWBiMtMGbFiZl1HxefPvuYbE007YfajKfQkMafG0x9dPu8DElQ+ANRkOaBEAjbWgwSJDVL7w5gTcv33uTTM6AHFg8TSp3R/Z1HF7wcIBzMKJS2678g9kBESACOyEBHoiT3wqU5g8GDgrK7Pm3301RZ42FXlCPhmVTsRT3sjz5t9zPYmnnbD7UJV3IPE0dsrpd4Vx9AkwZm3g+WvRMtTGAEcGYakYjh7Z+lMhc3fOvek8J57cr2n6isH2djtxUru3tqXrRtZVeacx+M03Hrj2f3vSnXeeHUB0uYwQ2qug2tudKBtYmJE1EQEisOMQcAvG13bNROBTUYGPcbw4p8JZi2+nHcYHjTwVxl6OyCaDkmDKpfkZI6cvuecWEk87jtVTSRtEYEhHnkZP/uZtFuEIQPv9WLM5IlRu1g5GVmEorzteeuutkRNDI5ZuaA6EaA10lIU4BghY2FHZ0DUqmFDs4h3X5cGfiIDn2BK8rLHcDAFA7IvOtVBeC7NnyyTLSZN4i+c1A8+N4IZnMbQmG4XdkK2sXzFnTqVBbUDZEgEisD0IJJGnrisA2fFWWR/jcHGgoyuX33bTrO1x+R3tGm7arlQYezkX7vEsEmSxc34zE9MX3kaRpx2tLam8257A0BZPx37jNi3DI6w253SM3+2ejarf3m7cZ/sec8roddpOyvrelxmqg0HFyFEsLMryIyG311SsuDDH/EN9yx4NFExExCMMB6nQPBrJymXdd94y3+Wzy1HHjylW4qN4LjuJIUzkYVz2yuHjQurbmwvysZfmzHFrq+ggAkRgRyTgNslc1XUFIptqtfVRyiUZE1656LbZJJ4GaM/a41mAwWSjJNg4nF+wMH0Jiacd0fqpzNuYwNAWT5NPvo2jPQK0vkVI8z8IqD3OkaNiAaIutOTmvt7RYius41wRBJOsjJiJyiuRgQZkIyATlIuxPDYGc3ouyP2HZ8AKZZZZaYvG52N0wDPawoM8XH/+2u7do3xudTv3xaQwjoogzeoscNFk+W4BYLRhzWvfX//YTyhcvY0NkLIjAtuNQHs7G7eq4wqwYorVJkAVLQlMOHPR7bdctd3KsANdqCaemNvnSUlQ5eL8UZnM9Pk3ziI/uAO1IxW1MQSGtHjKH3fcjwLLjtSRtkZCyRprlVWIAkBZ2VkojDjFMC24l70Ula4wqe/NKPyjQqkBsm9XAPspYR4GhAsA4SPc4iNcwwMW+DIQ8F7NcGqsVIYp9gWpKi1NI/L3xmF5sQzj26Tkf81mvVwe/A+D1l/UYekNFq75r5WPPOKm72gNVGPskXIlAo0j4CJPK964gjExBRn3mYqW6tK6mSvuuY/E0yCRJ8TmGZ5gk5mR1oaVV1q8YPpLt9Cv7RpnpJTzjkJgSIunMaeddmvcXfkoSFjggVhirdXaaiutQs11uTXIX9cBlSNbRrSdbGJ9e7yheNvHSutenbP//naXRcWs4eUC5KBoK3hDkBEHWWangQx/vXL27HLbMScdyvzgNOZ5h8ow+k8dy/cEBe98FUfX6lJ874bxb3/1sJUr+YI4e4gw6viAwbttacMXV0E8H+bM0TtKA1M5iQARqBJob2d7rC3NNNpMiaPIBxkuafXMzHm3UORpIBtp++yxhcxubTMQYbLVsbUyfoXHcvryO2mfJ+pTRGBIi6ddTj39DhPpI8Cya3yFv0BhjYwBYiiBDFDnC4VlulK5MAiaJwHgOd76lfcvvfXWsL5ZJ7a3++tWvnG7MGqCNXDKyltm/9F93/q1kw/0MplTgnzu/fEbG74AnveZbME/QUeV8+y67odXzLk52Uwzc+wJe2etd2yWsf/Uq1edtHps8x96FpiT/RABIrAjEcBdjjvrCuYez2JtwFS0JKtLMxfcfgNFngZoxQnHnlnoEjBDc5ysrbFGqfke4rQ3bpzx4I7U6FRWItAIAkNaPI096Yw7QdsPo8WzX3tb/k6oLhCvBzHu5G9cjJD7Kmh7UdBVunvhXVd19RdPxbUdt0OlawJYdcryW+7oFU/57MnMC94PHaUvIBMfzzZ5p5sovDDs6Hho1ZwfrXH5BEefND4Q3tSC4J+Rq1875o3OdzwFj7cnv/obisdhU6Z4iyJ8H/jZfbXgWoYSOPPA8xiWtATfy4BnALh2wTPetwrJZ+6ofdebRrvPkuX5dQfjwHvSDkRjgGsMCm1TafuXZ6C0m08zYB021YjJ3mGu0qxfqtpng73WJ9+SNLX0A12r/3cD5denUaC3zP3Tbpty9bOa1Fw2d/Q/ybKNfc9Ge7X1z5gDWLfdW7VJOECY2KwBt8zRHellODCL6N67f9Yq9EVgJXig0f8iB3YEs0awKFwaRJ1XLrr/elowPkD7uWfbrRdtM8DzJyuGECm5kml4CC08a0px4lMyGQZaG0j6lmsJXt9mPOk6TLl9ZKoG0N+H9L9u4lM2dbCNemOSumYXtVP5pvNx5TUgQScX0z023OfamkNsNHBf2IyXSXIOjUzScs4gjCXkMhkwoQQw9f6nZon9PxusXu6qGpirOXN+NuXW50i6sgbjvuvjn+tTcdCYbia9sQ/YVN8foFzcgDERJkVyQQT3RkrwtAZH1n3m87SQpTAEnstAOY6tZgy0z8G4V/el5AAGLd9Mu/dYjdvIsf/BnfVocJdjlqFrAnD/MgDMA5BhF2Q4QJ75wCSA1K4MGZBKobFRMCIjFqDNPzX/lku7N2laW/nlkBZPu5989h2VSB2hrZ6+vrPlLtg/2WC892hvt3se/83/Zix/jpbmDzIs3Rp3Fv+WCVqUbo7HWGC7iGaxkMnoWj+OJxgwpyyefUsinsZNOflAzfxTtPDfL8rm/ymp98w3Z2dDGD6qQnmr7qrMDZsDITPigx5jJwTG7Mq71v3biv33fn0gEbeV3BuW/KCjjsqvwObzrBCfVUxIo6xlBtD3PYysRssAuDXOm6UHpp3DuI2yrOt47htnv7XXajpbW+jV+x32SVt3SnJqsqVp9cPNVDdJ6y5Qfa1PXssnGTPry1VfvsG+65vGuvOTLGrXqsuyzzWTNBYcLFeH2mvNo1kDtkqtRq/3tT6jlOxgadDlkTSES1PvFAdYUmcNADLbU/Y6FjUqPQ2aaD7EPmW3DGyP+h24XIgDeez6cjnnNVBb1j5EN4hVi7Gxa7FJA6cH67XATRpHvc9NSud2ZqvqLvfWOIA2FU/MXTvJl7uX5EuGBri1wFCAstygyI5mIFpARsjicGlOh1fOv/cqEk8DtILbqiAcscflmovJkjGQWkcmkmtQmxJoA4EnUDAEZTUYq1GjtRbTblPtZuikDgPnKVw7Vf+lRj/osUnTsM5PVbtNnQ/bOLO6a6SOqu9hddq3E1+QeIZqGXuT2fQT19ctJiM3A6V1IhY93wMpNTCGwI3znibNJDnc24H8aN+e2sfXOp+cyP16f7GxL0m7lwPgemJ/P+3Q1Dpg3Xf9+2xCo758AzQFOm9hXIOBQEz6vdsolSd9LfFcqTdEBKUVgO9b9+o0DXIB2o0mSToORrsy9SnERl6kp14bf5M4Y9flGToPJcDEbpxA0J4B7lmQUTf4oCBnhRPqYMADxQKIjQSOOj9CwCNC4KUvzZ61fJOGt5VfDm3xNPWMO7pieYQGvA98/wluUtedExpQG61l95ImrznDROYSqdXbIxv/MeTRnxnwyEdvvC/47lIXL2FGnp8B3N8DduJL1133hMtj76+dfGDsi1O1F/wzD/HfrcSOzIjgPhVFuxgZPWY5PiMZz1hkH2QMDledXb874LWXTn788ceHbNTJ1WviiSc2ra/4V0vAryjDY2aZRW1QcI7WY1hRlWTBvfMHiTdzFuBGGueUqqLCOcB0P/dUZNQ6ZB934D52uqLmdurVWOo60OWT+IKaWKk3zjqx5LpY6m6Sa/Ux4Z7P+uum+lR9vuvvoAbqEVuSZgCt1q9kiUPoEXz9xGaSdlOCr97zV+te5V5jmiiFWj714jJtk15eddVJGrRf2mTcqjnd+nL1tHFN4/YbZfrn0595tYq9yWrt18+t9BYpGfiqRdxoSNt4uHEn9hS4900NCzAQ6LnHDgBzrtqJ2sSqnVt32ZtUZ2nlFBcYK9xtBHhMoIu8sriyNGtKs+bedR09GHiAbrLvV05pLheyl2vAyZohIBNGS2VAaeYJjyX3W26ItdpFPFyAAawTULXh3bWBdQNvKp7cqxt4B74Jqn4+oDjvWzjnUmoyvHbWRrYzQACjjxSxFrjrb+AcX5ph8q56XloHBMvcDU4iHAEZS9IobUD4PrggiZQx+NyJ85rMT+ufurGBbvYGv+lzNlqTXYN5rYHz3fhaie9N+vfAP25Kql7Xv/vgqrZXcqdtEs2YHK6dXXZJn7IWTCKPXBSOg0muhdY4PYocbIIhvTN3cUlnJwPqopqbrFW4qrprfjUplxOKie0I4CwAHSOgYKCFBW1CAFu2wmjrSQ2+FsB4YGPwbSQj63GbbRX6gUDbs1+87apFW6mPNpl8SIunPY791i0lhE9I5IHl3LW258zLQ43CqAhleEMW+JVWNH0OPfGVCo8nhibMaGNthmfCUSNHzH1j9aqp+QDbM9ocwBic/NJVVyXiadxXphyI2ewJxhfvUd04afUdly0dO+WsL1mwJ6E14xlD3zBhDNgubu1TYcf6S9fdd+PT2xJ+I/IaPWlSU2b0npdFCr4YKSuZ5RAYxFhJ5DmB0krXJ9Ciu9NJXFn1PsQ5j0TxOHcImEyhpOaeuoNUC9XSWOcsjDsnTYbO8dR5MHT3oIkYcA6n9z6sj6RIHFYq1NLXXqdYN8gm13T3r33S1Hpiz8CcliMpaXK/1Dd2tiUypq+cSVn0lK++sZKqpjn2Cr7+d3K9JdgoTQKt6vD6MU2v2et3+2mHuvL0v5nrESXpLWHfaF6PCqknk5YriawNMmSldagJtfo767ogUjWNuyN1sZ+eaONGCiqxuaR+BpjlA8UD0mslNpPk13t7W+WftEjVHhJbUs6YXVs5x+4cNCZTBi6Q5yrNwaDWMhkpOMuA0c4sEbhWYCvdy/M2uvaV+26+uhF9cUfP04mnDo4XA2f/zTzuhIPVUrspLBSeYGEUp1GmVDQlZpRIiOr9FkscjQvwIHDH3LrIhU6CuoPdWCTRz/6jUn30udq3+xhsnQ/o8Td1vqSv30r9TSICrHtfu0HsGxtxgVt3jVAqCPL5NOLkhIQvEkGVTI65qJtWSdTT2V6tT1dlQxLPqvX9vq9pyn43o1X/V/WH/YwnSdvHV/bch/R0y1qaVAj25rORXEv6j+uKtTS9/TyN6rn/ceDGiSB3tgH0ELRVaaeqiSdjwFSjcK76sZQ2YEFSs8Rfu1/Hg0rsIh0DUn/jvk3GmNpNYE+osdYWaZrem0gAXZ0W9UUWdFT1YlkPyuX1NhMYCMBYPzZWxO5CAUge2HJcsRx0ZnQGHgqYPe/5m65esi375JAWT3sd881vVxh7j0SWibRxohZ84do8RlCxGFXIP2Qi78HFs3/Q9fbJZ/xLhUWfiZidEGuQzPDlmUzuaVsq/0/Bh5MKnrc3M/bKF6+77HkHcI/JJ++FvvdZEQTj5bL1Fy57aPYquP9+lv/V7z8cMP8TaOxeSpnQavMMaPlo1903LNiW4BuV17hJk7LF5lHHoxd8WDmJGUrMcc/dF4LIe6gcRZ0EXpMBtWflifOCSfzauYF0Bjo1Xmf5qatyZ6UTVpiscUgNPDX01OEl4as+URE3P+6u3XdaK502ch0s+a46fvcVGWkJap/V8uk5p2faLBVWrsz9J6MGYzyQ697ImTkXkIhDNz6k9a53efUsakzSNLUulXKq/67/3/2ZDpR2c9zT4ap2P19zOtU2qWuzLSlXVc6lzrKubV00Ib2xTutWuzlM2w3ArWfQDKwbIHUtajkAC6dbqmmrgf/6NV7pe1efWn6o3bWqaRLJVBWtydRzzeMmJpdMJySW6wbzdIqFMafQOHBPMNTSGCWtArf6QhrDjeRZ1Ots9+oHlt53908b1R935HwPmzIlt0JmJ2uAj6HHrO8JLkAAMg/LlZB5QcC4x9EtRlHuN9Aydg6kx1KYZpYngzEHYV1UIAJPR0kr14RGalNueihZnZZ8nPoL92f91FRt/VD1hs7ZqBMzVYHtjMDFN9wtdiLSB1gZlcQiq/4r7VdOYac27cRQEm1CF69M37vVPcB5YlPAOEhtbOTW2LlIS/U85aaEmUhvNpOi1URU1TdWo/OOQbJ+os5v9fSlxH8aYG6tTjVN6lfrKdX6xubTJNySzuPqN/BtZOJXXbLEx/Xln0QJq1NuSilQRiIXqUJNRDQYUEolEtQXAiphCBnhRBOA00qOrJvS5EKA5/sQyzjVc8nY4MYNl0dvuXpGB2tTX8s0MOPGjaoPdWbAdMIPYrde14PAD6AcF8HLMmC6CLxSgrzhNmN9CCWDskbIFHIQq5Lvh92/NUzevuSee1Zvy/44pMWTe1wK7L8/wsqVCGPH9t5suL/d0dFherYNaG9nMHciQutjLEn7OAAc8aYlu0XmkybxI/bfHx9vP89NdPeOgpMmsfTzdtcz089dPo8DgyOqmOfOtTBnThIp3pbgG5qX49ba2n8BS0MvSZkTgaFK4DAAeHaAwh0xdqx93I12A/wQZajWZbuXq58vcSzd4XjW3tf+Hqxs9em2e/m38QUHsqNtfAnK7u8k0N8ee2w11QnbfAwf2uLp74RIpxEB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Tw/wFect3pBdE4M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data:image/png;base64,iVBORw0KGgoAAAANSUhEUgAAAxkAAAIRCAYAAAAmx3AmAAAAAXNSR0IArs4c6QAAIABJREFUeF7snQdUU0nf/9N7QgiE3kE6IoIiigqI0gQrdlHErqx9V9RVXHXtZa1rV8QG9kXsgoIoiiig9E5I6EkICen5MzmGgy66Pu/7/F922bnnPOdx4d65M5+Ze5nv/TUkAh6QACQACUACkAAkAAlAApAAJAAJ/BcJIP+LbcGmIAFIABKABCABSAASgAQgAUgAEkBAkQEXASQACUACkAAkAAlAApAAJAAJ/FcJQJHxX8UJG4MEIAFIABKABCABSAASgAQgASgy4BqABCABSAASgAQgAUgAEoAEIIH/KgEoMv6rOGFjkAAkAAlAApAAJAAJQAKQACQARQZcA5AAJAAJ/C8IfPz4Edfe3k4TCAQYX1/fum81pVKpkKWlpTgcDkfCYrESIyMj0f/i1vBSSAASgAQgAUjgb0sAioy/7dTAjvUGAiqVCnvixAmtx48fmzx8+JDB5/NxWlpa0qFDh/JGjBhRvnz5cgESiVQcP34c29DQYHLv3j2D0tJSCp/PR5HJZNXo0aMrhw8fzomKihJ05ZGcnIwXi8VaqampekqlEqlQKJBgk9vU1ISvr6/HMplMib6+fsOFCxcqvpdjQkKCVlVVFYPFYlFFIhGqqKiIpFAoUHQ6nXf37t2PCARC9euvv+pkZGSYPHr0yFChUCD69esnsLe3b5dIJMjKykoKDodTmpiY1K9Zs4bl4eHR7Qb69u3bVIFAoNXY2IhzdnZuxmAwQl9fX/lfbM5R586do7W1tZGWLl3KQSKRqu7OT0hIILLZbOatW7eM8vLyAEeMrq6ueMmSJbVkMpm1cuXKdnBdbGwsytTU1ODhw4cGWVlZ9Lq6OvSwYcMEpqampUFBQfKMjAzms2fPDD5+/EiQSCRoExOT9kmTJtU5ODhUzZ49W9L1/i0tLVo///yzR01NjZVAIMg1NjaWCQQCbFFREbGiogI3aNAggbGxsZRIJCp5PB6uuLjYYN68eS12dnaNKSkp0oyMDIOcnBwyAoFAmpubt3t7ewtqamqwgI++vn7r5MmTOdOmTWv6nnmcO3eupb6+vnLcuHGNX+MP2gFi59y5c3gul2tSU1MD/h/L5XLxjY2NeF9f3yozM7PGBQsWfDZ/KpUKdebMGfKHDx/MwHqTyWQoPp+Praurw+vo6EhsbW0bxo0b19z1vgcPHqQVFRUZPHjwwIjD4eBsbW3rlyxZUjN37tyWruNJSUnBtLe3a589e9bgzZs3DNAPExMTeUhISElwcLAoJSWF8uLFC8OXL1/SwJo0NTUVDRs2rHnRokU1np6eQvAMadoDbVVUVGiXlJRo19fXExkMhgKsg4qKCkJzczPOwsJC5u7uzjYzM2uKiIgQfskVPItkMln/ypUreu/fvwdrDjF//nyOTCar3r9/v3r9fO0ICwuzq6ioMGhvb0eOGTOmwcrKqnrx4sUiJBKp1FyjUqnQmzdv1mlqatLHYrGItrY2dENDA14ikaD09PTEXl5etcOGDeM5OTlJNddkZGQQnz59qpuenm5w//59HfBzBwcHkaurqwiHwym4XC5GIpFgMRiMQl9fXxAREcH28fFpQyKRmucKGRsba/zixQuD/Px8rfr6eoyRkZHSxcWlxdHRsXb37t2d4jgmJoZZVFRkmpWVxaivr0dbW1sLhwwZ0jBp0qT66upq8sGDB00qKyu15HI5UldXV+bn51fft29f9ooVK3hduWRlZWHLy8upSUlJ4N0HxosH774xY8Y0g3cW+F9VVRXh/fv35PHjx7PNzc1ZsbGxrd+zzuE5kAAk8M8gAEXGP2OeYC//oQRqamoYDx48cHv8+PHMR48ejeRyuQZ0Or3Jy8srddiwYXtnzZr10cDAQLh//356e3t7xN27dyeUlJS4tra2UrS0tETBwcH7hw8fnjB79mywyVcf4eHhuPHjxxuJRCL3nJwcf7BhlEqlGIFAQONyuXpNTU06WlpaPCaTeffSpUs7v7Yh74oUbCDj4uI8ORzOEDab3UckEuGLi4v7yOVyspaWVjaFQlmYmJgojY2N9cnKyopMTU2dBjbfLi4ub11cXErb2tpw1dXV9lgsVmVgYHB//vz5ZwMDAzv7/OleyPDwcMLYsWNdJBJJ39bWVh19ff0MCoVS0N7ezp00aVLnRvHL6U5OTqaVlpa6tbW12ejo6MQtWLBA1t2SSEhIMKutrR2VlJQ0OTs7G5yvraurW7NgwYJTBAIhbu3atdXguoMHD+KpVOq4u3fvjnv37t1gDoejPXz48FdWVlbb/f39BS9fvgxITU2d+OHDBxu5XI43NjYunTBhwjU7O7vf586dC0ROZ1+rq6uNAgMDVzY3N0c4ODi8NzU1bW5ra9MpLCy0KS8vNxwyZMhbQ0NDDoFAEDc0NNAzMzMHhYWFHQd83r17Z/jixYvx2dnZ/TAYDMrCwqLU09PzPZvN1mpqajLU0dEp8Pf3v4bH4wFT+bfmEqyD2bNnr9XV1ZWOHTv2j6FDhxZ/7bGJjY3FkUgkc6VSGVFXV6fN5/O1uFyufkNDg6mfn9/vdnZ2d2fOnFnaZWOsFnm1tbX2XC53BtjoS6VSHI/HAwLNgMlkNpmamj62t7dPZbFYxbGxsWB+VKdPn3bNyckZd//+/cl1dXVm1tbWyVOnTj1pYWHxpOt8A+GJw+EGnz59elxWVpZvU1OTmZmZWX1wcPCWkJCQsocPH9plZGRMyczM9FQoFECAlA4bNix59uzZ5xEIRKmvr28bGP+JEycwKBSKIRaLverq6gZwOBwjXV3dNj6fTysrKzNubm5mmpqaSgYMGHDZ2tr63rRp0wq/ZATEtlgsDktMTAx59+7dIKFQiJsxY0aiSqU6cPjw4a+KdvAMBQUF7amtrR0nkUgQo0ePvmFtbX1q8eLFZUgkUi0YEhIS0HV1dUDID5VIJKPAz0QiEamxsVFPIpGQ9fT0OPb29olMJvM1i8WqjY2NVYuErKwss+TkZL+MjIyJjx49CkQgECgbG5vivn37FhIIhLbW1lYqEGlYLFbOZDKLBw8efA2JRObV1tY2gzaAqEahUDPAWsvPzx/E4XCYJiYmAmdn5xQ7O7sLe/fuvaHhsGrVqoDq6urIrKwsv7q6Oq0+ffp8HDx48O2oqKg7hYWFfQ4cOBBVXl7uJRaLccbGxuzhw4ffsre3v7pmzZrMrixzc3O18/LyXJ48eTIjOTk5oLm52YROpzeOHj06GbBSKpXYyspKk48fPzqNHz/+qqmp6amNGze++4e+6mG3IQFIoBsCUGTAZQEJ/H8kAL5aJiYmEhMTExmVlZXbm5qafIRC4UcPD495AwcObNy0aZMYfOUEm4/q6mptoVDolZiYOJPFYg2JjIy8oKWldcnc3Lw4MjJSDLoJ2lu4cOHE5ubmAD6fTwwJCTkjlUorKysrxS0tLWiRSITp27dvv6SkpJmNjY3t6enpCy0sLFq7fkn9crhgc1ZWVmZy4MCBiXw+n0Cn0y+Ar6pYLFb31atXk3g83oDt27ePDw8PF2zevJn08eNHbz6fv6mkpMQeh8Ntd3d3v4pGo1HAstLU1LQSgUDYYbHYjIcPH4J/d1ocwsLCqFgsdh2DwdAzNTUtQaPRlTdu3Jjj6en5wNvb+/60adO+FCWdXZ03b96U2tra8Ww2G0ckEqe+fPmy2y/KCQkJuIaGBmpmZqZeQkLCAV1dXSdXV9eHAwcO3IBAIJpiY2PVm71PX/K13rx5o3vjxo2pXC53zuDBg6c4OzsXjBo1Sl5VVcVsbm523LVr115TU1Oxu7s72Pidc3BwaPpys//8+XPH+Pj4sWDDJJfL9xoYGMjt7Oz6P336NDwzM3NUVFTUJiaT+ZLNZgNrhBaVSvUyMTHBk8nk3MbGxsK0tDSzp0+fXnR0dGx0d3dPQKPRNzkcDviCHPjq1augiooK8smTJzdhMJjc4ODgbr/0gnXBYrG0+vXrd9Lc3Jw8duzY+I0bN8Z/bWkvXrx4MAKBmITH4ykqlSpeJBKVo1AoKzwePwmIIRQKdX379u0vNNenpaVZ7d69e2x1dfWgFStWxNXV1ZVUVVWJwJoTCATEoUOHeickJASLxWLE9OnTE4lE4k1gNdq3bx8RiJjCwkL9ly9fHkcikVba2tpPTp8+vVFbW7tC87UebDrv3LlDPn/+vFZZWdkcPB4/MiQkJE5HR+ehk5NT88OHD/H379+35XA4l2k0Gp5CoVx2dnbeu3DhwhYvLy9gWVK+evUKCFGXAwcORNva2jYOGjToWXl5eRYOh5PzeDwUl8slyuVyewQCsYzJZLIIBMKlgwcP3u9GZKBlMhkQJWbHjx9f0NTUNFdfX5+rp6c3/s2bN5ldrAOdlwKXOYVCYRIYGHiMTqebOzg4PLC2tt5JIpFaNm3apLZ8gXMaGhocV69eHUkikZQLFy68k5mZWQaYNTU1YQwMDIwMDAyGHT16NNTW1vZ9QEDAtfXr1z8BNwHXJiYmUtLS0gZyudyDTU1NRigU6tCAAQNOEAgEBY/HQ+vp6QFr2MCGhobxqampNkOHDr0/YMCAa5s3b04HbWzfvl1bKpX2u3fvXnh2dvbMCRMmxBkaGl7DYrHZO3fu5GsG8+OPP1LBPCEQCO/MzMwpKpUqwcnJKXHGjBn8oqIifE5OTujjx49nVFVV2S5dunQHiUR6rqenV9WN5Qt94cIFQkpKCiMvL29zW1vbSIlEUubj4zMTWEGANUxLS8sCi8WOpNPpGAwGk7hx48a3/x9fx7BpSAAS+D8mAEXG/zFweLt/LwEfH59Dzc3NgXw+P6e6unpidySeP3/ed9myZYsqKioC9u3btxuLxd6aOXMmB5w7e/ZsglKpnFhTUzNWIpFIaTTatTlz5qRZWVnxPDw8Or/sP378WH/Pnj0RKBTKYPv27ScwGEznZq67e8bGxmLAV3gEAuGCQCAKDx06dPzTRhw3ceLEULlc7vvjjz/uNzIyqrW0tBTPmjXLXS6Xb83NzXVvb29fW1paegZs2hEIBBBAE3JycqbV1tYC947QixcvymJjY5Xnz5/Xqa2t9bx27dovurq6D4cNG3YLi8UKcnNzIwoKCpwQCMSDpKSks1/GKADRADaGx44dW9Hc3OwvFosrxWJxAJvN/mYsA9h0o1CoK5aWlm5Dhw69JRKJfkpMTPyTpQRsbp2dnSdJpdJFNBptQlZWVjPYEALXGrBpdHFxSbC3t28NCgo69+uvv57rjl9aWpprfn6+E4vFkm/ZsiUBnBMfHz+ow1Vt1rNnz8bHxMQs9ff3fwZcTsB4tLS09AELBAJRHhkZ+c7NzU0rNzc3zdPTszYwMPDspk2broI2zpw547hjx44lDQ0NY2fMmBGPwWCOHThwoLK7Ppw+fZqqUCh8d+3atValUhnr6+vfzcjIWNzduXV1deTQ0NBpQqEwavLkyZcpFMqNVatW1QBrmkwmc62pqQlTKpXJR44ceQL4tLS0UIKDg5dgsVg3PT29ioULF/5mbGzcpBEI4Cu5mZmZxc2bN8M5HM7wtrY2RWRk5BZ7e/uCMWPGCDRro1+/fhf5fP5IuVzexmQyk/r377/z1KlTrK5WIdBfPz+/2WQy2W/Dhg170Wh0icb9ytTU1AiDwTxmMBgEEol0Ki0t7VfN+N69e0ffu3fvoLdv3y60sbEB7mkP3dzcns2fP79GY/0BY9m8ebNuZWXlcGBFUKlUD65cuXLta28kYIWcPHnyvKqqKmClYgYFBa0KDg6+NW/evD9ZM4CLkVgsjsjNzfUnkUhYY2PjZ7///vsWTdtAJFy+fNn0/v3762k0GoXJZKZs3LjxqqOjI1fTvyNHjlDEYnGfpKSkqMbGRkc8Hp978ODBQ1KptErjTjhixIi+KpXqXG1trWWH9XJrRUXFXs09VCoVZvXq1cYlJSVDa2trFwoEApKent6DlStXxo0fP74AnJeSkmKzZcuW6enp6cujo6N3Ozs7J0ZGRpZ8yaCwsJBaVVXleOXKlcUymex6fHz8Hc05p06dGnH8+PF5BQUF/S5fvvwDhUJ57evr+5mr1JftjRgxYg+fzx/L5/NLS0pKgCVGfZw9e5aOQqEcGhoahsnl8ocxMTHQkvHv/RMJR94LCUCR0QsnFQ7p70nA398fiIwAgUDwvrS0dFJ3vUxPT3dasmTJourq6qB9+/btQCAQf0RGRtaBWIPCwkKru3fvAvcnbQKB8EdKSso+BAIh686F5pdffvHU0tIy8vHxyf8rkQHcr9Bo9F46na5NpVKf7t69+4ymb9u3b7fBYrF9AgICPhAIhIY+ffpIgMhQKpW/5ObmDhSLxWs7/LdPa87PyMiwmTdv3lLgTpGVlRXk6OgIrCjy+fPnu8hksiW5ubnD0Wj0lszMzKtJSUn4ji/mLpGRkfvIZHLZxo0bd0dGRuZ12TQBFy7t0tLSqc+fPx9XX1/vLJPJStvb20f+lcj41EaCtbV1f19f3xt8Pj+mO5EBzhs5cmSYSqWaI5fLZ6empqo3SyqVCl9ZWWno5OR03cHBgR8SEnL2l19+udDdnAFXFqFQqCUUCoF7W1l3IiM0NDS1f//+jZrr4+LinLFYLH/q1Kk1CAQCfDl+MWjQIPbIkSPBfdQio6amhujs7Lyiw6PmR19f3zcqlWrl7du3O/l07cuaNWsMlErlyg8fPtiVl5fbCQQCTnJy8iSlUvmZAAXX5OfnG3b4wM+vra2dvXPnzvV0Ov3JtGnT6oEYSExMJDx+/Hi0QqEoOH369AdgiWhqavK+fPnyBhKJxI2Kitrf2tqaBoTjlyx+++035ytXrkSUlJRMnzRp0iE9Pb2E2NjYcs15fn5+J9rb2+1aWlrIfD7fcNSoUSv79++funz58vqubU2ZMmUygUDw2rhx435LS0vgmqa2Pjk4OBiqVKpHNBqNQCaTT6ekpGzXXBcZGTm4rKwsorCwcHJISMjaoUOHJs+ZMwew/ewAQqPjoz5+7ty5EUqlsvDs2bPPvva2YLFYOuvXr59UVlYWVVpaau7s7PyCyWT+funSpQddnzkQA3Lv3j3rjviFLVQqVYlGoxVKpbLg0KFDWzVtb9261biysjKwY81vd3R0jAsLC4tbvnx57pf3BoKfRqN5HTp0aA0ajWZGRkYek8lk12JjY9WiGogMJBJ5lsPhWIrF4m1lZWWdIkPT1ooVKxhyuXza5cuXF9NotLbhw4fHnT179jD4PbBIbdq0aVpmZuaqpUuXbndwcLg+e/Zs9ZrteoC1B9zbzp07Fy2VSu+ePHnynub3Fy5c8Dl06ND8/Px8t4SEhCV6enpvPTw8Oi0h3fH09/ffzePxxvF4vPLS0lK1mxg4wHzcu3ePUlxc7CkWi4s07oxfmxP4c0gAEvhnEYAi4581X7C3/2ACgYGBR5qamoAl431JScmE7oby9OlTp+XLly9msViBe/bs2UmhUO6AgOMDBw6Y1dfXjz18+HCMq6vrH/Pnzz8dERHxmQ901/ZUKhVFIBAQZDKZlMFggADQP20KNecDkYHBYPbIZDIrpVL5asCAAUfCwsKEiYmJwJf7T9fNnTvXXSaTbQX+6mKxeE1xcfEpTVs5OTkmEydOXAq+aH/48GG8UChsBu3cvXsXfDk+YmtrW9ThorPn7NmzTzUbPgaDcc3CwkIrODg4btu2bSc0bSUkJFB4PJ5NamrqbCwWa8Rms61YLJYMi8X65+bm/ilgtxueCX369Onv5+d3s6WlZe3XREZwcPAYIDLwePysW7dudYqMoqIiIw8Pj2sODg6tQGTExsbGfe/yA5aMuLi42c+ePRv3888/L/X19VVbMr5yvUZkcPz9/c9u2bLlCjgPbF5Hjhy5gkgkrhs2bNgrBAKx5u7dux++bAMEKufl5Vk3Nzdv7NOnz5vbt2+719TU9N23b1+MSqV6ERkZ+WVArtmCBQvmVlVVRYaHh18gEomJhoaGxatXr27/IkAZOW3aNL2OmIRfCwoKfEUi0S0Wi7VWs+nvbixOTk4T0Wj0LiMjo0o0Gr2hY94zNOf5+fmdNDMzqxYIBK0vX76M9vb2fmVgYHA6MDAwIzg4WKI5b+7cuROJROLAFStWHFEoFHVA2ILf2dnZGXW48DzW1tYGlozTT58+3fZpo4pxc3NbIZPJliKRSL6WltbU9PT0/G/Fr2RnZ5sTicQ2BweH5q/NKRBjly5dCqyurg7m8XiUkpISBxQK9dvJkyd/Hzx4cKe73qlTpxgcDqdfWVnZTF1d3XaVSkVob2+vOnr06OZP/QMchwmFwg1v3rxxx+PxSyoqKhK7c7vS9AW4WtHp9DAzM7MsqVT6w927d7ngdwEBAa5IJPI8i8Wy7IiJ2lJSUrLny/4DK151dTXNw8MjDoPBDKdSqc+KiorGIhAI5dOnT6127do17dWrVysXLVq0A4jorrE3mraAyGCz2aanT5/+QSqVJp87dy5Z87uuIiMxMXEpgUB4+z2WjJaWlvE8Hq+soqJipIbLoUOHcEKhkJSdnd36tefze585eB4kAAn8/QhAkfH3mxPYo15KwN/f/yiPxwtsbW19V1xc3K3IAO5SK1euXFRZWTkKWDKAxQKIjLCwsCFisXjfy5cvXUgk0k937949/VfZg0C2IvCx8K8Cv0E8CI/HCzpw4MAiqVSqN2PGjMvDhw9PtrOzq+4uxeq0adPcOwJ/fykuLh4kk8l+/PDhQ6cl4/r168Pi4+On5eXl6f/6668Tw8PDlRwOh+jr6zuOzWYfmz59+nlzc/MzGrcI8PW8X79+F+h0ujuTyXxy7dq1pZrp37Nnj6NSqQymUqn33759O660tHR8dXW1TCgU+tbX1/+lyMBisQmWlpb9hw8ffpPH431VZAQGBoYhEIg5BAJh9n9TZAB3qadPn47fsGFDp7vU10RGh0HlhaenJzsgIKDTkvHx40eDkJCQH3g83uSdO3fuwuFwt4FV68s2rl+/biUWi4c0NDQwsVjsg3379oWhUKhFbm5umUqlct3169c/c4cpKSnBR0VFTWlpadnEZrN1hgwZcn3IkCGJ4eHhGdbW1p1fpIH7TVhYmM2rV6/umpqatjEYjJOPHj068q31tHjxYhCvszIrK2uoTCaLLC8vT9L0d8SIESc7/O9fjBw58klFRcXwmzdvrnN1dU2aO3fuxfHjx+dozps+fbpaZPzyyy9HhEJhp8gA7lI4HO6xjo4OgUKhdIqMvLw803Hjxv0oFouDp06degWJRB7ZtWsX+1uvEbAR//RsfFV8v3v3rs/z588Hc7lcczs7u7eLFy/eZWlpmbZly5bfQ0JC3mvanzNnji8ejx/t6+t7rbS0dEhNTY0bj8eru3z58qpPm2mcubn5JKFQeMTNza2AQqGsv3XrljrW4mvHggULIquqqmaVlpbSVSrVqLKyMrVABSJDoVDEsdlsc4lEsrWsrOxPIuPTPVH+/v77KyoqJnA4nMry8vJxBgYG3IyMDPMNGzZMy8jIWLl8+fLtbm5u16dMmdKtJUMjMuRy+d0zZ850a8m4fPnyUgqF8l0ig8/nj+fz+WUlJSUakYE9duyYQ2Nj4wiVSnU+Njb2s4xjvfTPABwWJPCvIgBFxr9quuFge5KAr6/vETabHSYSiSQuLi63EQiEQiqVApcBBBqNRshkMjQej9cvKSnpC1xK9uzZswOFQqndpZhMZiASibyCRqORWCz2h6qqqgvfsk78J+MEG/0LFy4w//jjj7FVVVWja2pqbKRSKdvR0fFtv379nhw8eDAdiUR2xkBERkb2ByLj/fv3A0Ui0dqSkpJzmZmZlLq6OudTp05NA6lNDQ0NH587d06dseb9+/fGy5Ytm/Ty5ctfFixYsK9v375X5s2bp/YRB8eQIUN+l0gkQVKp9H1ubu4Y8LN79+5Z8Pl8Z4FAYKSjo3P9wYMHkaWlpdMrKiq+W2QgkUi1u9SwYcNuCASCr7pLAZGhUqkiJRIJyJr1mSXD3d39GojJCA4OBhaG/8iSoREZICZjyJAhzwICAr5qyQAiw8vLixMYGHhm48aNiSAOIiYmBgTdO4nF4oYZM2ZcpFAoINtS5xf/LpvyESgUaqKnp+dJEFB//vx5/+bm5kUgTsTJyWn62bNnX4FYGs35YL7HjRtn3t7e7iuRSCbX1NQYyeXyVj09vTcxMTEJICA9ICBACOIc4uPjPY8ePXre1dW1ssNd6fjZs2fPfmtt7du3zwl80Y+Pj18kk8kiRCIRWOfqIzAw8JRKpXoWFRV1tayszOjVq1c/FBcXu+BwuPyYmJjz+vr6uSD2YN68eRNwOJzn+vXrPxMZ5ubmhmg0+hGTySTSaLTTjx49Usdk3L1713P16tXLWlpa3H755ZcDHbFF1xcsWPBdKX+/NZaUlBTn/Px8TzAXw4cPv7Rq1apDTCaTbGxsDNyHfgfXZmVlGd6/f9+noaGh78iRI/fm5ORMZLFYw5uamhquXbu2DJyTnZ1ttHDhwukfP37c7Ofnl0Ymk7deuXIl7Vv3PnDgwMh79+5FZmRkeCiVyqFCoVDtUubr6+uKRqPjOByOGbAmFhcX/8ldStPupEmTNuXm5k5hs9mtb9++nYbBYGrZbLYxEBkvXrxYuWzZsu3AkvE1dykgMuLi4oAl46vuUv+JyKirqwvncrlIW1vbBCKRqKqvr2d0WFApHh4eYK62HD169Js1Zv6Tdxo8FxKABP4eBKDI+HvMA+zFv4DAiBEjjnA4nFCBQMBzdXU9p1AolDKZDKFUKhEgX75UKkVRqVSjjx8/Dm5ubtbfv39/Z0wGHo8PRSKRtxkMhhCDwSyurq7uNj7gf4PxyJEjNo8fPx6WnZ0dqlQq3YlEoohEImVTqdTkDRs23Bw1apTanQaIjI5+x6anpw8G2a+sra1f1NfXG4GgYRKJpAOCWjds2BDv6uqq3lQDP/CtW7dOSUlJWbtkyZId/fr1uzZr1qzO9Kp+fn6HuFzuOD6fX1BeXj4V+veOAAAgAElEQVQS1Bb54YcfQrFYrMXgwYOfk0ikvJs3bwIXkxmVlZVSgUAw4nssGSBjqI2NjRtwl+Jyud+MyUAikZEdAbZ/Ehn9+/cH7lL84ODgc/+/RYazs7PSycnpsUKhyCgoKLAxMDAYaGBgUBAaGnqpI06hU5R1nWM2m01auXIlCKidOmXKlPVOTk68169fOz1+/Hj8zZs3I4ODg1ePHj361qJFiz4LGAeuatu3b9epqqoa/uLFC7CJ9cJgMHQ6nZ7u6el51dbWNnvw4MGqO3fuDN2+ffvvQGTY2dkdv3jxYme8Tndr7cKFCzbv3r0LP3r0aAwQGQqF4pbmvICAAGDxevbgwYM4kEKXRqN5/v7776ukUqmlhYXFo6lTpx709vYGroGhBALB80t3KSAyMBjMQz09PSAyzjx48EAtMu7cuTN83bp10XV1dY67d+/eg0Khbs+aNeurblDf+4zcuHEDpMHtz+Px5OvWrTuxePHiJaWlpSFcLrfi9evX0SBgffXq1SE4HM6GSCTWKhSKO0gkchabzR7R3NwMRMYP4F6ZmZmWP/7444w3b97E+Pv7p9NotC3x8fHfFBkXLlwYfO7cuTlpaWk+WCx2SFeRgcFgzgNLxl+JjBkzZqwD4oLFYrUBsSGXyzmgFs/GjRvV7lJ/FZMBRMaFCxeiJRJJ8tdiMv5DkTGx4zmUgDTQeDwepO41IhKJRiYmJlI0Gr3uxIkT6gQX8IAEIIHeQwCKjN4zl3Akf3MCo0aNOtrS0gJSz74rKSnpNrsUCPxevHgxEBGBBw8e7HSX6sibH6xUKkGufgzw6b506dK5vypg1xXH8ePHQWAypbm5GaP5OYVCaV27di3viyBWellZmdPVq1enFhUVDZZIJEZUKrWsI1XoDx2pY4uWLFnSFhER4dZhgYl9/vz5MCMjowxjY+OKiooKUBPCy9nZOdPe3v7M2bNnQZ5+dY7/Fy9emG/cuHFyenr6zwsXLtzdt2/fq1FRUUWafvj7+x8RCAQhra2teQUFBWGxsbF2ubm5s5VKJWHy5Mm7QLaitLQ0kHFrIofDkUycOHFCQEAAr729vb27L/uadj+5S7kPGzbsJp/P/1p2KSQI/FYqlXOUSuWsLy0Zbm5u15ycnFpHjx79H8dkAEtGamrq+LVr10aPGjUq9a9iMqysrLRsbW1ziERiMYh3IZPJWjQa7eqmTZv2A8tCd8v72bNnljdu3AipqqoaNXr06Ct0Ol3U2tqq9ejRI/ebN28u8vHxuWNubn70+PHjX3XPAW1s3759XH5+/uTGxkbXoUOHJpqZmZ344YcfPsTFxbn/9ttv8VZWVlwjI6NjHelID37rMTt9+rQdaAd8Ae8oXjeHx+N1ZiXy9/dXi4zHjx+rLUJATHp7ey+tr6+fBWqm+Pr6bjY2Nn7Q1tY2CI1GD1izZs1nMRkg8FsqlapFBoVCOfOlJaOpqWnA8uXLQUxP3Pr16z8LJv+fvBquXLkyqrW11UEkEnGXL18ed//+fdeffvppLSi+ePz48fnGxsbcHTt2LCeRSMgNGzacOn/+fINcLo9qaGgYwePx6hMSEtSWDGDtWLBgwfT8/PxtgwYN+vDJ3fHxt/p09OjR4X/88cesjIwML4VCATJ2qQV7F0uG6dcCvzXtjhkzZltBQcFkFotVX1RUFGpiYtL6+vVr0/Xr109/8+bNKvAsgpoc3WWXAsUhhUKh1aVLl6JATMaJEyceatq9ePGi72+//TYPBH7Hx8dHa2lpZf1VTMbIkSP3cLncsS0tLWXl5eUBoC3gUpmenj6gsLDQW6lU7j106FBnYoT/yXzBayABSODvRwCKjL/fnMAe9VICw4cPB5vpAKFQ+K6oqCi8u2G+fPnSYeHChUBkBHd1l/Ly8houl8uPfvjwwdrQ0HDdkydPzlhaWn4zbWTX9k+cOOHf2trqwefz1dWCwUEkElNiYmIedxPIq34vrFu3buaTJ09ml5eXO86ePRu4ah3esWNHaVRUlJtcLo/NysrybG9vX7djx47zHS41ljwe73JdXZ0DFos9n5GR8bOpqanax7qgoEBn1qxZE3Nzc/dGRkYe7dOnz4WVK1d2Zkny8fEBgePeHb7nGXp6evMoFMqvaDTajkaj1Tk7O2ehUChVUlJSWGFh4eDW1tb2n376aYeDg0MZjUYr8PDwUBfX6+5gMBgJBgYGXnZ2dklcLjc6NTX1T1XFwRf9kSNHjgNWDKVSOTM9PV0dYAuyS4HAb1dX12suLi6tHe5FZ9evX/8fuUvFx8eDbFXjwFf2ESNGfFNkfIrJqAOB366urrdMTU0dJk6cuIdMJtefPn16x9ChQztjFrqO9ffffx/R0tIyrKWlxRSHw7VgsVgFGo1WAnckUEwQFGXsKJC46e3bt53B+d2xAilLly9fPjIvL++MUCgkU6nUtdXV1ce9vb2N37x584TBYNDIZPKhsrKy9d96PHfs2OHa2Ng4Ky0tDaQ+Xpqdnf1Ac/6XIgP8PCcnR+9TEPoveDyeb21tvcDFxYUoFoudN23adKytrY2jCfwGIgOkOdXV1f1MZOTm5lp1JCpY09bWNmbcuHH3kEjk5hMnTnx1XXzv6+X06dOjMBiMGRKJrI+IiPgDxHEYGxvvYDKZvqtXrz5hbm7+Ki4ubqJQKGy8fPnyIdBuTEzMvObmZr/W1taGK1euqEWGSqXC6erqTuHxeGdB4U0MBgPiLa5/qx+7du0anZ2dPTUvL89CIpGMLS0tVW/ANSKDzWabfYrJ+Kq7VL9+/c53ZLIb28HlXX19vc8n3iZLly6d+vr16w3R0dFHbGxs4hcuXJj/ZV8yMjIYMpnM4/79+8OlUumDvXv3Ptecc/XqVd/9+/fP//DhQ78rV65Ek8nkvxQZAQEB6hS2XC63rKioSC0ywPHixQu99vZ2JzqdnvmtGLPvnTN4HiQACfy9CECR8feaD9ibXkzgU+A3SGELRMbX6mQ4RkdHL66qqgrau3dvZ0zGjz/+6NDS0rLo8uXL00E8x8yZM88sWbJEXWSruwNsnvPy8rRaW1uNtLW1S549ezZCKBR6CIVCGgaDQaBQKFAEMGXt2rWpb9++BVWIQf79utDQ0FpNe7GxsaCg3VyJRLLY2tq6DI1GL7937967+fPn9weWjOzs7EESiQSksD0TGxtLEwqFAWfPnv2JwWDwo6Kijv3000/qGgSgRkBYWBhwhzoXEBBwW19f/+C+ffs6sw4ZGhreNDExsXZxcbkuEAi2WlhYrOrIoGOJx+OlFApFgEKhEA8fPvStrKx0USqVomnTpp23t7f/wGAwXgcFBXVaRL7k4OTkdEKhUIyVyWS5HZuYoLdv3/6pSjhIP3vv3r2RFRUVnhKJZPXFixfVxe5AnQyZTGbk4uICRAZ/7Nix5zZs2ACqS3cemvoPILbmy2Do8+fPe12+fBlklxr7448//qUlA+y3Bg8ezAkNDT0jkUgShw8fTvr555+3yuXyQSgUKnvbtm0rfXx81EXduvZh3bp1M5BIJK29vf0xiURSjw+Dwaiam5vNuVxuJKgyTyKRjj19+vSwRpTeuHHDFlRmHz16dCUSiVRfAzbQ69ats66rq5t57dq1KDMzs7ijR48e37t3r4TL5Z4oKSkZSCAQkm/fvr25b9++4LrP+qHp0/jx4/0RCMRq4P6HRCJ/6bAGdM5zdyIjKysLGxcX17e0tHTys2fPFtra2r62trZupNFoNVu3bv0sJgOIDAQC8RBklwKWjI4CfeoUtuCre1hY2E8SiWQZkUhs0tXVnfD69eu8L+tvdOWWlZVlDYptu7u7N34ty9OhQ4cm4PF4EwqFUt6R7ACIDGD1WqpQKKaDthwcHNINDQ2rSCTS21WrVqnHuW3btvllZWUjORxO471799R1Sj5dN6qtrW1nYWGhrb29/YaDBw9eGjhw4FdjECZMmPADEokcjUAgODgcbvmlS5e6ZpeKY7FYZqBORncxGZrCgP7+/r8zGAz9/v37J166dEmdTheIydGjR0+qrq4+NHr06Ps6Ojp7Tp482TlHGkb79++3UCgUk8hksgiLxaZ2ZPzqzGoGRMa+ffvmf/z40e3q1avRJBLpzZeWjE+Z48AaUAfWg3iVlpaWcS0tLaUVFRWdKWzB/HO5XJK/v7/gvxVj1ov/hMChQQL/OAJQZPzjpgx2+J9KALgFgexS3ysy9uzZsx2NRieBwO+LFy9qf/z4ceCFCxd2kslkpK6ubsKNGzd+YzKZwu42fL/++qstjUYDfv1oUPuiqKjIQCwWG7S1teGAPzQajQapYKtAEbaDBw/i09PTQV7+jEuXLqV0ba9///6zcTjcj0ZGRtUqleqnmzdv5nwK/N4MRAaok1FaWnoabFIzMzN1V65c+WOHD/dALBZbcOvWrRX6+vog1adq4MCBI5RK5WEajQZEw+YnT54kgWvy8/O1Bg8efMXMzEwVERHx++rVq29t2LDBHYvF0sA8g4B4IIpev349tbq6emRHlihxaGjoCjc3t1oGg8EODQ39aoBveHg4EEAzQJG8EydOTDEyMqrqmnoUtP/DDz+MIxAIfbW1tWvxePxFUKW6q8gAlgzgLhUaGgqK5HWKDLCJWrdunU59fX0QCoV6CorKdV2XmhS2oL7HTz/99F0iQxP4rSnGt3Tp0slv3ryZCYJ8x44d+6tKpXrypUvJokWL5oP7Hjt2rDP1L/jvw4cP68hksuE///zzdgsLi6dbt249OnbsWLX16MyZM8ORSKQODocrx2KxeZMmTVIXKUxOTmaCL97Lli3boa+vf/Hy5cvHEhIS2mQy2cSEhIRoMA8eHh4XRo0adXjBggV/EmwgUDw6OnpSU1PTsqCgIFCt/rM6GT4+PucwGMzzR48ene8qANLT06k3btxwSUlJWc7n810RCARBS0vr9fXr11d3TWH7qU6GWmSQSKQzT548UYsMMBdBQUFj6+rqFoHsTn5+fjF9+/a9s3Xr1j8Vzfu0+cVNmTJlHgqFKrx06dLTr4mRjutnUSgUQz09vY9AZIB7rVmzZnReXl5kTk7OSAcHhwIrK6tDU6ZMuefv76+OAdmyZcu84uLiYDab3fzkyZO5mjWxcuVK2/r6+ilJSUkrLC0tX1pbW5++du3ajS+fXSBIcnNzmRERERsJBIJdUFDQRRBbpKmTAbJLAXcwFovVrbsUuH7evHl6bW1t89+8eTORTCa/mz179uGVK1dmfWKFcXJyCmlrazuMw+HERkZGsQkJCbeAhUXTV/Bcgmcc1Jbx8vI65ezs/KajGGOnK9P58+d9Dx8+PL+wsNANWDK6igxwfxaLpf3kyRPL9vZ2yaJFi9TiJCAgQC0ympqaPhMZ4Hcgu52+vr5ZZWUlUygU8hcvXvzVDwf/1Hc/7Dck8G8lAEXGv3Xm4bj/zwn4+Pgc4/P5QZ+K8YG89X86QEabFStWLK6srAzYuXPnThwOdweIDLA5iomJ0UpNTf2psbExBIlE1rq5uR0NDw9/+WXF74SEBObt27fHgsBpEAtApVJfhIaGfrVCdlBQEJ7P58dra2s/nzx58tWIiAi1//enVKezFQpF1IABA/4AWW327t1b9ani95bs7GxQQOvHioqKzhS2mzdvHvngwYM5NTU1jkOGDIllMpnpBw8ebJ47d66jWCxelJ2dHUKlUrefPXv2YmpqKtggeu3fv38dhUL5cPjw4f1Dhw7tLN7WFc7cuXNXgcDv8vJyiUgk+q7A723bto28devWnKqqKo+JEyeetLKyujNmzJgKGxsbeVFREenkyZOmtbW1EVQqFTljxoxzSqWyRBPnAiwZIpHIxMPDI8HR0VEIKn5v3bq1c5wHDx5ktrS0uHM4nBlyuXzv6dOnP6tUfObMmcFXrlxRWzJiYmKWe3t7P/H39+82TsDGxoZWXl6ePmDAgHpfX98zO3bsuAzGnpSUZLV58+a5HA5nurW1dbGZmdme/v37Z65YsYIHqmzb2toyMzMzJ8tkMuHRo0c7+wauBV+z6+rqmOHh4YmOjo5NISEh52NiYtQuOidPnvSrrKwcWFlZiZwwYcIJbW1tPhj3oUOHjAQCQeiZM2ciO9yEQMzDhdLSUpm2trZ+RETEapFINJJIJNZPmTJlBQ6HK1uzZo16Y/ppY0nYuXOnV05OTmhtba3T0qVLNwQEBID0Vm2ac/r165dIp9NfHD9+/JS9vb2g6/zu3LmTisFghh47dmxZY2MjsN7kZ2VlTbaysqrTuPOBFLYdQdCPQMVvKpUKivF1Vvy+fPmyxe3btwPT0tJAxe9aQ0PDRGdn50fr168HxfzUX9PBM7R69WoGqLbO4/GmKpXKew8fPgSb+G6P6Ojo5To6OvrW1taZM2fOVAewX7t2zen48ePTU1NTV3l6embRaLTY5OTkR5oGNmzYsKC0tDSUw+E0P3v2bJbm5yBA/9SpU3ZxcXHb0Gi0rZaW1sOpU6fuWb58eUWXiuToW7duUZOTk0dlZmaOUyqVLcePH9/XteI3cJdCIpEXqqqqzBQKxa+g4rdGJIF4rR9++MGgoqJiEI/HWy2XyxtxONyVZ8+egZoc6oKG4AgLC/MQCASr3759G2xgYHDF29v7cmRk5PsnT57wx40bRzx37pxFdXX1YKFQONrU1HTdtGnTirrGf2kqfgORER8fvxKPx78MDAxUu0aCmi0UCsVLIpFYyuXy2vnz56tjTwICAvY3NjaOByKjqqpqZFerxe7du8mNjY1TDAwM8FpaWrlRUVFftdD+n7+04Q0hAUjgf0UAioz/FT54MSTwbQJgA5aamoqurKzEnD59+jCfzw8UCoU5S5cunejm5ibz8fFRu9qA8+7du4drb29327lzZ1RVVZVPTEzMUQwGc2PJkiU14I8y2FhGRUXRZ86cubK1tXU0BoPhR0dHb2UwGHlFRUXq+gYdqWVRTCbT59ixY7NYLJbwzZs3SwwNDUFWqG7dW8A1QGTIZLKj1tbWAldX1wdisThVW1tbZWtrq7927drpICXnmTNnFpiYmHAuXryoqK6uHiAUCrfk5OS4qVSqDVOnTj3r6OgoA1/EwUbH1dV1vkqlWs1gMEQWFhbLQkJCMt3c3FBJSUlOW7ZsOTpw4MD70dHRV9PS0lplMtnKiooKs7a2tlsPHz78U+YiMGZzc3Pcs2fPlldWVk6uqqoSOzs7h44ePZrP4XAU3RUL7LqxmzBhwoy2trblHXEeuCFDhmx3dXV9JhaLBdbW1iYPHjwA2W7MxGLxy7i4OHVFZHCAL6skEgm4lVlOnjz5pI2NjWzo0KEgqPoEjUZTtba2IpVKpZdSqZyAwWCA5eNkbGxsoeZ64AKSnp7uc+/evZkvXrwYuWzZsk2Ojo6P29raaubPny/vsqlEpaam4k6dOqV769atpH79+rV4enrGW1hYXIyOjpaC8/z9/cfweLzlBQUF7mPGjInr37//FR0dHVCgDU8gEPwaGhqcJRJJ6fr16xO6fpEH3IBF4I8//rjYUaXaQE9PL9nX13d3VVWV1Nvb237fvn0zi4qKRqxbt24llUotAhmIKioq7CUSyQosFssF6X8PHz78QjOmP/74w3Xnzp0RQPwuXLjwJhaLvQQKzgEeffr0QRoaGhquWbNmCQaDMR49evRNhUJxG1iFQD8cHR0xAoEAv3nz5ltmZmbv1q9ff1IgEFSEh4f/qVp9ZGTkD5mZmVNra2sl2dnZEWKxuM7R0VGemJiI2b17twmbzb7LZDIJNBrtnJ+f306w7kAtFsAKiCQejxd69OjRJXZ2dmV+fn6J9vb2d7lcLkh7rHJzc8MnJia6FRUV7ba2tn5Hp9Mv7dq1K6XrE/yp6jmKxWLhXr9+vUlHR4fp6Oj4lEQigVSvUpDO1tfXd2xZWdmOxYsX73NycroJUsCC686dOwfieIA1Jaiurq5x/Pjxc7s+4ykpKQQQ1L5q1apVZDKZMnHixGtUKvWCXC4HQk5lY2NDrK2ttdy9e/cvNjY2FSD18pIlS9T9AwIJMDhz5oyrWCw+XVRUZE4gEH7buXPnIaFQqBZs3t7e1CNHjvhXVFRE1NXVUW1sbLaBWIquVgpwHrA4PXz40H3Xrl0HyWSyto2NzZPo6OjTwMWsoyq7UWJiYhiPx3P28/N7SCQS72gydYExvn37FpORkRF46dKl2aWlpc579uzZhkQiU4lEYiOLxUKIxWKSVCqN1tfXr7a3t88ASSOeP3+OSU5O3sNms8d2xOtUgHiTpqYmGYgdwuPx6A8fPuh1WFp/t7GxSZ41a9bNIUOGVMG/K5AAJNA7CECR0TvmEY7ib0qgrq6OXFpaapKfn++RlpYWwOVyTQkEQtOQIUMe2NjYpLu7u6sL3sXFxZGVSuWIysrKfsXFxY48Ho/h4uJSbm1tnWxhYZE1atQodXEx4MowZswYXRDDYGJiYodAIIDbiwiNRotBgDTIyCQWi3VFIpEQxCJs374duIN8teCYZlPN4XCG8fl8IBrINBqtlkqlisAGoLm5WVBQUFA1YsSIArApTE5O7pOdnQ0ChMdKpVKSgYFBlpOT0/Nhw4Zl9+3bFwTbKn/++WcLmUwGvmaOwOFwzQwG48m8efNePnnyRJmRkTGQQqE4kUgkIpFIBK5TDD6fn85isT6eOHHiM9cnIFjevn1Lf/fu3bCcnJwRdXV1dhKJROLt7X3Pzs7ujaGhYamnp+dXU5WCjdmcOXN00Gi0E5PJBK5WumKxGEMgENqNjY2b9fX1KwUCwceOug5lR44c6Wznzp07lvX19QMrKircCwoKwJdjjK6ubqW9vf0bPB4va2trI9fU1FhxuVxmWFjYWSMjo7dDhw5V+8yDTbWHh8egzMxMv6qqqv6NjY3aFhYWpVZWVjnm5uavw8PDc5FIpLpmBaifUFJS4pKXlzcwOzt7MIlEQhgbGxe4uLikuLu7p/Xr10+wYMECikqlssXj8SOQSKQZg8GoNjc3rxCJRAQQCI9AIPDa2trvp0+ffjs3N7da4/qUkJDAUCgUXo8ePZokEokMSSRStZub2wMHB4en5ubmskuXLrnz+fyRGAwGw2AwaolEIo9IJEooFIqSxWK9E4lEtRoXHdDXs2fPEp4/f85UKBQ2/fv3B7E9SiwWK6LT6W1aWloSPp9P4vF4TWKxuIpOp1dFR0cDH3tVbm6udlVVVZ+CgoIhWVlZPmDOLS0t37u5ub1FoVCZX1rYtm3bpl9WVhagUqksQOpcFovFRaFQ9Ly8PJC1alBBQcEILBZLYDAYhSDd7+DBg19ra2s3gODw2NhYDI1Go2VlZVna29v3oVAo+u3t7SgymdyGQqFATRqySCTSlkgkZD09vfumpqa548eP/2z9AOtddXU1sAb4ZGZmjpDL5Vra2trVtra2GQwG43l4eHjjmjVrbNvb20Ps7Oyu2djYsECGs4SEBC2RSOSflZXl19zcbIVCofg+Pj7Jtra2b3R1dWuARedTPRrSzZs3jS0sLJyMjIxs5XK5nEgktuLxeBEGgwEprQnNzc01ICyIQCDUaaxFlZWVhq9fv7bOycnpX1xcPEYkEuHodHq1paVlvomJSRWFQhHL5XLwsUApkUiabty4Ua6jowMyXIm+fP6BiAbvpezsbEcdHZ0BSqUSuDaRxGKxytDQsIHBYFRSqdRCPB5fQCaTBV3c6fBoNLpfWloaqILev7W1lWZsbFxlbm7+gUql8iUSCUokEhHBRwgsFntl1qxZWc3NzWYFBQX9MjMzffh8PkhO0NqnT59XTCazsaOSvRRkvONwOKaNjY22RCLx5IwZMx75+vp21nT5m77WYbcgAUjgOwlAkfGdoOBpkMD/hABI05mXl0fJzMw0ePXqFZPP5wN/clm/fv2aHB0da3V1dQUeHh4y4GaAx+PNSkpKdDgcDrkjABpjYmIi7tOnDzinYdKkSWq3k09CA/nw4UMSyBRVUlLCQKPRKiKRqParRyKR6NbWViyDwRAYGBg0fbmJ6m4MYPPz8uVL7bS0NLApI2tra4tpNJo6ExPYZAwYMKBZU8wtKSlJOycnx/j9+/cmILYD9N/GxqZx0KBB9e7u7q1gYwk2aq9evWKUlZWBgm8oOp3ODgsLA8X9ZG/fvqWlpqYaSiQSEo1Gk+FwOATYxIWHh/8p8BOIhJcvX4KvwyYgCxGbzaYAYw0o3mVtbV3fv39/btcic18ZG+rOnTvkyspK8+LiYoZQKAQWAIWRkZEQBBgbGRk1+Pj4fBbXAjaMTU1NBjU1NbocDockkUjQFAql3d7enofD4ZQdAbeY0tJSCpfLRS9YsEC9wQJzqJmbO3fugA2hEYfDoQuFQhSDwZDY2NjwTE1N68EmVWNxSElJAQUMdfPz8/WLioqooNAiiLFxcnKq9/PzY9nY2KhdXJKSkog8Hs/o7du3TCqVKjUxMQECEnwBZoLfM5nM5tmzZ1dbWVmp+WtEAQ6HAwXvjFtaWogEAkHs5uZWp6enVxMeHi49ceKEdnt7u1FtbS0VWJxAu2QyWWpnZyfS0tJqdHJy6nSv6bLuUBcvXqTweDxTPp+v5kgmk2UMBkPR2NgILGjcAQMG8LrOCfh639LSol1RUWFUUFBAB2PX09NrBeufy+VyvoztAHO+efNmI4VCoTVnzpwyCwsLKYvFwj99+pRRUFBgUF1drQ1CdRgMRpulpWVjSEgIB/S5qxUHZAbrsEzp8ng8bdBPsM7ARlskEmFBXDyIR7KwsABrDvD6LOMYEPH37t0jg5iH7OxsZkeaWGxHpi1gPWvU1tZmhYeHi86cOUOWyWQGZmZm1UFBQWqLE4hr0tHRMXvx4oU+EFxAjHp7e9fb29vXeXl5gbXdGcMCxPOpU6d0WltbDdrb24F7kRSLxcpAwD5g7ejoWO/t7d3W9RogCp4/f07Pz8/XKS4uBlm2EGBcYL2AeadSqQrwrOFwOCkI8Pfy8gLWqK9aL8Ezz+FwiHfv3pD0a9wAACAASURBVNWvrq7Wra2tBc8WWldXtw08F66uruCZVidB0BxAnNBoNL20tDTjhoYGulgsBsVDZaBKvJaWlgwUFhUKhZiKigo6AoEonjNnTnNrayu9sLCQ+fr1ax0gjCkUitzAwKBNV1dXRCaTleBd1dDQANYUVqVSFZ4/f579rX7/T97B8BpIABLoOQJQZPQce3hnSAASgAQgAUgAEoAEIAFIoFcSgCKjV04rHBQkAAlAApAAJAAJQAKQACTQcwSgyOg59vDOkAAkAAlAApAAJAAJQAKQQK8kAEVGr5xWOChIABKABCABSAASgAQgAUig5whAkdFz7OGdIQFIABKABCABSAASgAQggV5JAIqMXjmtcFCQACQACUACkAAkAAlAApBAzxGAIqPn2MM7QwKQACQACUACkAAkAAlAAr2SABQZvXJa4aAgAUgAEoAEIAFIABKABCCBniMARUbPsYd3hgQgAUgAEoAEIAFIABKABHolASgyeuW0wkFBApAAJAAJQAKQACQACUACPUcAioyeYw/vDAlAApAAJAAJQAKQACQACfRKAlBk9MpphYOCBCABSAASgAQgAUgAEoAEeo4AFBk9xx7eGRKABCABSAASgAQgAUgAEuiVBKDI6JXTCgcFCUACkAAkAAlAApAAJAAJ9BwBKDJ6jj28MyQACUACkAAkAAlAApAAJNArCUCR0SunFQ4KEoAEIAFIABKABCABSAAS6DkCUGT0HHt4Z0gAEoAEIAFIABKABCABSKBXEoAio1dOKxwUJAAJQAKQACQACUACkAAk0HMEoMjoOfbwzpAAJAAJQAKQACQACUACkECvJABFRq+cVjgoSAASgAQgAUgAEoAEIAFIoOcIQJHRc+zhnSEBSAASgAQgAUgAEoAEIIFeSQCKjF45rXBQkAAkAAlAApAAJAAJQAKQQM8RgCKj59jDO0MCkAAkAAlAApAAJAAJQAK9kgAUGb1yWuGgIAFIABKABCABSAASgAQggZ4jAEVGz7GHd4YEIAFIABKABCABSAASgAR6JQEoMnrltMJBQQKQACQACUACkAAkAAlAAj1HAIqMnmMP7wwJQAKQACQACUACkAAkAAn0SgJQZPTKaYWDggQgAUgAEoAEIAFIABKABHqOABQZPcce3hkSgAQgAUgAEoAEIAFIABLolQSgyOiV0woHBQlAApAAJAAJQAKQACQACfQcASgyeo49vDMkAAlAApAAJAAJQAKQACTQKwlAkdErpxUOChKABCABSAASgAQgAUgAEug5AlBk9Bx7eGdIABKABCABSAASgAQgAUigVxKAIqNXTiscFCQACUACkAAkAAlAApAAJNBzBKDI6Dn28M6QACQACUACkAAkAAlAApBAryQARUavnFY4KEgAEoAEIAFIABKABCABSKDnCECR0XPs4Z0hAUgAEoAEIAFIABKABCCBXkkAioxeOa1wUJAAJAAJQAKQACQACUACkEDPEYAio+fYwztDApAAJAAJQAKQACQACUACvZIAFBm9clrhoCABSAAS+HsRqKurI9+5c8dYKBQyiUSikk6nC/B4PGvcuHE8lUoF/hbhzp07Z6ZUKkngd+PHj69EIpHKv9coYG8gAUgAEoAEvpcAFBnfSwqeBwlAApAAJPA/JnDlyhVnFos1SCKR2BAIBLmhoWEZHo9/BsTEoUOHKCwWy97CwsKITqcTFQqFMCMjo1JfX780NjZW9D++KbwQEoAEIAFIoMcIQJHRY+jhjSEBSAAS+PcQ2Lx5c7RYLHYRi8VkJBIpdXR0fKWtrf2of//+7EuXLjlmZWVttbe3Pzp16tSqJ0+euL9582YKiURacfLkyUIkEqn695CCI4UEIAFIoHcQgCLjbziPJSUl+MePHzsqFAoLGo3GRyAQmREREcK/YVdhlyABSOBfSiArK8uQy+Was1gsJoVCkejo6NS6ubnVamtr87oiycnJIctkMrukpKSJGAyGzWAwskpKSpocHR0FGAyGX1BQ0BeFQk1EoVAoGo123t/fvyw+Pt61ubl5w8CBA+McHR3TR4wYUfsvxQyHDQlAApDAP5YAFBl/w6njcrn00NDQCKlUGmBgYFCFQCC23rlzh/037CrsEiQACfxLCZSUlNDKy8t16urqqAwGA6lSqehsNptWU1OD8Pb2LkahUKyAgABhXFycHgKBCM7IyPAHv2trayvv06fPR2tr64dr164V+Pn5jUcikYvDw8MvU6nUuzNmzGDFxMTYqlSqVQQCobmxsZFbU1Mj5fP5MrFYHL9hwwbqnTt3+rJYLOuQkJAiU1PTj1lZWfoymcxCV1e3rbS0VNvExKR62LBhZcOGDWv8l04PHDYkAAlAAj1OAIqMHp+CP3egvLxc39vbe6NIJJplYmJSiEAgJn/48KHsb9hV2CVIABKABIDAwF29etWezWbbgY8kgwYNYr9+/ZrX3NxcO2TIEEldXd3g169fO1ZWVlohkUimpaWlxMnJaS+wWsyfP39Ce3t7dGxsbEyfPn3SPDw8mo4dO2ahVCrnVFdXg0BxTENDg05DQwMdhUJNXrduHf769etjm5qaAr29vV+YmJik1NTUGAoEAisymVzBZrMtLSwsKgYMGJDt6elZDKcHEoAEIAFIoGcIQJHRM9y/edf6+np9FxeXjQKBYJa+vn4hBoOZXFpa+rcWGbGxsZiysjL8o0ePSG1tbd8cH4VCAV8z1ecwGAz5jRs32tzd3eUav+vY2FhUdnY2ubi4GMdisVDgPHCN5viyfc3v0Gi0UktLS5Cfny/t2gF9fX2yUCgk/SdT7eHhIfPx8RHHxsaKNdclJCSg8/Pz8Xv37iWRyWT1s/MXYwXnqOh0umLfvn1t4eHhsi6+5UhPT08ql8vFsdlsdVuacWja7MoJ/Btk4AFjxOFwbZWVlZ39On78ODYuLo6Qk5ND0FzTta0v29H029zcXBEeHg7G2BlYa2NjgxeJRFSlUvnZ+L7WBgKBQFIoFBUGg1H8/PPPgvnz56vnEcyho6MjfuXKlUQej4f+K/af2lfz8vf3l5mamrYfOnRIornO0dGRIpfLCXw+HyUUCjX++V3fX1/67KvbMjAwkJw8eVLk6+srB22BOfzjjz8IN2/eBOsBSSaT/9Q1obDTMxG0qT6HSqWqTExMwJpojY2NVWc8Cg8PR3M4HFppaSkGzI1mbsG/NW0ANl3Wibot0P+goKC2hIQEiSZ7UkpKCiYqKorc0NCAA2tLc72mf+C/u/77U6dV3a3ToKAgvEAgIJWUlGC/bAdc1/VnXfspkUikXC4XuGf+jw+VSoVKSkpiSCSSwGfPnrkrlcqP69evv2VkZNQEGi0qKtI9derUiMLCwkWenp6PHR0d044fP+5ZX18f1WHVWGVpafnS09Ozef/+/RYqlSqytbWVrqenV1xeXk7Pzs4ORiAQk54+fVq7bNmykVgsdqq+vn61mZlZKRqNBpYOHhaLfTFgwABjmUxGlclkfHd391LNYD5lsEJ0je8A7y2RSESMj4/Ht7a2or5k/Gm+QBMqzTMI5g/MW2BgIC8xMVHRFZa2traWTCZTz6GGdZc21Kd+eQ9/f3/pl+s9NjYWl5mZSUhLS8ODNfg9EwLWGnBbKykpaeualcvd3R3L4XC0FAoFeHa+pymEkZGR0tXVVQZecZoxgme6ra2NmJSURGCxWGgwDsCyra1N3b9vrFWVr6+vcObMmZJJkyapeYH1Pm/ePFJdXR3+03pX89U8K197F4J3lrGxseThw4edAwHrncfjkfPy8tBd31PdvVM/Db7znXXixAnh69evZeCZ/vTOwqxcuZLyPe8sDUhwTzqdrpTL5cCK1vnOmjlzJjk7OxtfVVX1l++/rpPi5OQkOXLkSDt4ttULr+OZ8vDwIBQVFZG/HF/XPnQ3sQQCQVZZWQmeafV7CLyzqFQq6cGDBziwHr7G+8u2wDzPnTtX6OXlJdXM4XctJHjSv57Ad728/vWU/o8BAJHh6uqqtmSYmZn9IywZx48ft87MzAx88ODBfJFIhFYoFAgUSv0OU3X9N/gBDodDyGQytEqlUmpra3+8du3aro4NQ5Grq6v6D0d4eLgWGo1ekZubO7Surk5fKpUiSCQS+MOOUCqVCKlUqpLJZAgCgdA5M1gsVkUgEFo6zomtrKx81nXKdHR0liiVyigEAoHVvGy/MqVgo4hUKpVKJyentz4+Pne2bdt2U3Pu9evXzV+8eDHq2LFjc0kkEhn4kIOxfTq6bnI1/wZjVJDJ5NKDBw/uNDIy+jho0KBWcL6XlxcRi8VuYbPZg5qbm7UlEomKRFLrICQYr1wuB2NGtLe3qwAvDAaDUiqVKDweD8a4rba29q7mxgkJCf1+++23Sfn5+SFIJBIDxvhpI4UE/QNsxGIxAo1Gq/B4PFIul6NAu3369Cnx9/e/u3fv3v/H3nnAN1XtDzw3N7NpmiZp2rSke9HJaFlllCJDkCmCgqMMGYqA+iwo+mc8FccTeKCAgPCUB8p6KloKZbVsBEqhC7r3nmn2vH9OSGqoIA1t0lR/+Xz40DbnnnPu95xz7/neM+43prg8PDzGYBj2oVKpZOM4jsoJ8SYxmUxMLpcb4kD5IpPJRHNzM4lOp+MMBkNHpVLL3nnnnTVjxoy5ExYWJt2zZ49AoVCM/9e//jVLLBaLMAxDlcHQaX8I+/s9dILAVCqVPjY2Nl0oFO7Zs2dPiilsZGTkKqlUOqW1tZWDyscsDlN8KG5z+cD1er1KJBKduLct6p6oqKhclMTp06f9du3a9cypU6cWGOuDISqUPqqviJdWqzXEg84VfYWYOTo6Sl1cXLI0Gs17aWlp1ej70aNHe2m12s+KiooCpVIpshUCxYEEDZUfhUIhTFKBGKL6QqVSSSqVSvn000+vX7VqVWr//v3rkfgIBIKQ1157bUFNTc0oHMcpxvJCfJFYGsSAyWSiDoehPSFWOp1OGxUVlRYVFfXjF198cdTEZNasWU83NDTEZ2Zm9kXCitKk01FflWQoS7VabThX9HdUvmQyGf2uwHH8fH19/bLOXO5Onz7tJpFI+hcVFQ1hs9n5zs7OaTNmzEDsDQ2FIAh83759rk1NTf3q6+ufdnFxOXngwIHAxsbGRR9++OE75pKB4/hcsVjMEggEd/Ly8rjp6elT0AOXU6dOVa1YsWIMjuOz+Hx+eXBw8I3vv/9+UGNjY+iMGTN+9PHxOe/h4dGETjcsLKztgUN2djaNy+VSPDw82qT6gw8+CGxtbX15//7947RaLQe1NcRYIpGgcje0HYIgDNccVJao7ajValQFK/v06bP40qVLaJvdtouAo6PjNiqVGkulUpF4oo6n4ZqCykylUhmuWajtmBjrdDpi2LBhl318fL7funXrGdPft23bNjgxMXHalStXnkFV0fzhhFkbMsSD8oe4kslklbOz87GLFy9+sXPnziaTDHt7e/cnkUg7JRIJC11DjOm3b4cPSLqTk1NjTEzMDb1e/8WBAwfKUTorV67kaLXaeb/88guqX56o3hjro6E+od/RNRpdy+h0uqFNo7qGYZhy2LBhX/3jH/84ERcXV4HiSklJ6b1s2bK5FRUVEygUCo6OoVAoqB0a2iCq8+hn1I7Q705OTphEIkHyU+bt7f1rcnLyVhOrp5566mmZTLYkJyfHF12nUB1HrNHx6OEAulygeo44obaJrqWoSNhsdsHGjRu3sNnstDFjxohTUlKc8/Pz+6xZs2alUqn0fMw1y3AvQufMYDD0PB6vmkwmf5KRkXHWlK8pU6a8VVBQMK6ysrIXystD7hPmTc1wCZLL5bqIiIiTq1atOjRt2rRrKEBBQYFrfHz8pMzMzNcdHByoiBU6F5T2o+LEcZyMxBvDsGyNRrOkoaFBgsIuXrzYh0QivZqYmBgjl8t5qC4hNmw228AZ1XPE3FivDGWIyhbHccXzzz+/dejQoaloOmNnrhFw7N+LAEiGHZa3aSRDoVDEe3p65pLJ5Jn2Pl3q119/dbl9+3bopUuXhqlUKtRRbyNrvBi3/Y5uJujmi+6PTk5O1R9//PEpMplca+oQvPXWW0wWixV3586dgObmZid0PLr5o49erzdcBNHN2fQ304WQTqfLCYJITExMzDcv1ri4uFgymRyDngjd78sa9uQ3fNr/bvqbj49PeZ8+fTKWLVt22xT28uXLvLS0tJAjR44MpVAodHTxNV2QzeNCfzckYuxYM5nM+oSEhGS9Xl8dFxdnGIFYuHAhFcOwSfX19b5isdhBo9G0nQ+K03TO6IaJeOE4jvKMbpByMpl84tixY1mmfKWkpIj2798fVVRUFI5uPOa8TT+bOs40Gs3wPSojT0/P2kGDBmUtX778simuSZMm9dbpdJM0Go3B4BBnjUaDIdbGjjLqsBo600bpIKPONJKfWbNmJQ4cOLAmMDBQtXv3bjaHwwndu3fvALlc7mzO/E+aHLrh6fv27VvO4/GurF27tm2qC+o4y2SySIVCwTDWrYcJS1tHCZU1yr5QKMx5//33L4eFhdWi+nbjxg2Xn3/+Ofzq1avDjGHasmMUHUOnBH1QZ8zYKUGjTGoul1tFoVCO7ty50/C0f/78+TwajTalvLzcTaFQoAraJhkm7jQajTBJo7Ezj8pWO2TIkBNvvvlmnqurqxQ9QZ08ebLw008/HdbQ0BCE6g2qA4ixseOFIelA3I1toK0thISElIaHh996/fXXM0wn8t5774W2trYOLigoEJnKDMWD8oT+meI2CpFBWKhUqoZKpRYkJSUdsuSSiJ5I8/l8dlpaWnhdXZ3AwcEBCwoKas3IyGj18/OrCQgIaDA9PDDFe+PGDWpRUZFrRkbGEjqdfvLHH3/01+v1y999991/8ni88+PGjatbu3ZtAIZhbzCZTLGHh0fu9evX3W/evDlNq9U+f+XKFcNIBp1On+Xu7l4mFAqPXrt2zU0sFqN27llTU9PSq1evU4sWLbqMJM6ULuqIo2LFMMzwhBh9tmzZIlAqlYNOnToVikbKTJxM7c74oMQgnkgQ0HUL/Uwmk8Xh4eE/bNmypdF81CA2NnYWhUJBeUfptEkGSssong+MpKDy6NevX5Gbm9v1lStX5prydejQId+LFy/2zczMNLTpx5UJKkP0zMPR0TFr586dpwUCgcwkJlOmTPHU6XQvojpqGnF7WHs0H+FxcHCQR0ZGlup0utOffvppM0p/48aNTAzDhly8eDG0qamJa6o/pryZ8on4II7od2Nd00ZERJyLj4/P7tevn2FTgMzMTLf169cPqa2tDUOs0HXGxNoUn/E+ga5BqCNPQm3AxcWlSSgUZm7duvW8KdyiRYtClUplbHl5Od90jOm6jI5D9wxj3Td0mI0jwuhhSUNCQsJZHMfLY2JiFJcvX2ZWVVWJdu3aNVaj0Tg/bgTJ1MaZTCYahWmlUqkn9+3b11aG77zzzqiysrIQ4zS/xxWh4RaCrn/+/v534+Pjb8bFxZWgP9bX17NXrVoVkZ+fP4JKpRquDe0+bexM4mO8J6KHP9Uymexgamqq4b6zfv16PnrGdfHiRX+VSmV4qoXiQw8wTDJmOi/zezhqM+PGjTs3ePDg/Li4uAc2dujIiUGYvy+Bx168/r5ouu/M0ZqMwYMHr5bJZGgkIxfHcbuXDIIgUMfBobm5mYMuWAqFwgAQ/Yw+7X9HnVxjp0lNo9Ga9+/fbxiyRmFR56+iosK5sbGRqdfr0ZP5tjjQMY+KE01jcHd3b0BTD8xLLz093Vmn0zmZjutIyaKn4GQyWYaeypvCo84Rl8s1nGNHbvxmN18th8Np9PHxQU+WTOeI5eXl8dVqNVOj0RiGfMw/pptq+7/pdDr0FLXJvONGEAQ9Ly+PLZPJ/jj3p128qBwQB+MokJpKpcoCAwMNoyvoc+PGDQc6nc5HT8LQTf1xeXrUOaIOXVNTE6u8vBxNvWorw46wp9PpKrSrmnk5Zmdn8/R6Pdql6A+sHhOnvF+/fmL0UNVYt6glJSUsVIaPy4t5GaCOCpPJVNfV1TWYpl4RBEHJyclxQZ031LlG8ZmYtS8/06gb+t74NLspODhYbvaEn5aRkYHqqaHBmId/WD7R92KxGHNyclLy+XyJUChsmz5SVVXloFKpnGpqahimeJD0orLncrlt0bUvXycnJ0VAQEDd47iYvv/xxx9R/XVXKBQuFArFqaGhAXViW1GnmUQilZg4tY8Pte9jx45xcnJyXiGRSOdOnz7tQ6fTXxs7dmyik5PT0fj4+DLUcbz3TGF1WFjYRX9//5Lk5OTeaWlpz96bfjUDScbSpUvH0mi02e7u7tU8Hu+/4eHhTefPnw+4fPnyCIIghgiFwjt+fn5JCQkJqab0HzZdCl23Kioq2Gi6jXmdf1j7Mz8PHMd1FAqlLjQ01HwKJOn27duupjJs33bM64f5d1Qq1VCG5iMsxcXFDLVa7diRNm2qL6g89Xq9LCoqqtl8dAXtVigWi92MT93b6uiflbNWq0WjzMqAgAAUl6FXi8qtpaXFqba21kEul6NR4Q5/9Hp9S1RUFBIfU1y0vLw8J3R+qF46Ozsb6qfpumq6TpkSMP3u4OCAZFjm7+/fNq0P1feamhpnOp1Oedhx5pk03QPQ/YdEImn69euHBMowbdF436HLZDKuTqdru2aZ3aseOF/zexqaLiqRSJqjo6PbRsmKi4udUUfePK6OAONyuXKVSiX19fU1XIDRtbSgoIClVCofe80ynpchGePDIE1oaGid2X2HUlFR4YTurai+m+fHnJ35PRyFQfdWZ2dncXBwsMJUhh05FwgDBEAy7LAO9ETJsEOMkCUgAASsSODIkSO95XJ5RGNjIyc8PPxSREQEGlV4YNI/mgqGxDUtLU0wcOBAyfDhw1U6nY4mkUjcdDpdb41Gk15WVsbT6XTT1Wo1m0aj7Zo3b17u+vXr+zc3N384bNiwzbGxsdU7d+4cfuvWrdl+fn5zhwwZUpWfnz9Sp9M9z2KxJJ6engeCgoKyCYIQJyYmarlc7htKpTJYo9Hc3LRp09dWRABRAwEgAASAwJ8QAMmww+oBkmGHhQJZAgJA4AECSCDQeoGamhpMKBRqZ8yYoW//0jz0NHfXrl2Drly5siomJubXvn375qN1FiUlJaGBgYF7vby8yng8Hn7kyJHI27dvrwkICNgyffr0qvT09Ojbt29PcXR0fHfJkiX1b7311rTCwsL3p06dukckEtUXFRX5VVRUDGxtbWX1798/KTg4uJBCoRTn5uZednFxmaPT6fgYhqHpjm1rl6D4gAAQAAJAwLYEQDJsy7tDqYFkdAgTBAICQMDOCaAphlevXvWorKwcjaaHiUSiBpVK1Xz9+nV5VFRUycSJEw1TQv797387ZWdn9723dbfe19fXsGvbyZMnFRqN5s6SJUvU27dv91MoFDExMTHopX9ltbW1lNraWvempiZlZGRkTa9evSg6nY6h0+nQAleH1tbWRrR97rJly+A9GXZeRyB7QAAI/HUJgGTYYdmCZNhhoUCWgAAQeCICSUlJdBcXF1epVOqAdrxxcXERh4aGorn+5gv10b2Idv78eVetVktjs9myAQMGtM0lR+sK1Go1t6SkxInNZjd7e3trpVIp3cHBQeno6KgrLi5mtbS0sFUqFdqpS0qhUJrM58c/UcbhICAABIAAEOgUAZCMTuGzzsEgGdbhCrECASAABIAAEAACQAAI2IYASIZtOFuUCkiGRbggMBAAAkAACAABIAAEgICdEQDJsLMCQdkBybDDQoEsAQEgAASAABAAAkAACHSYAEhGh1HZLiBIhu1YQ0pAAAgAASAABIAAEAACXU8AJKPrmXY6RpCMTiOECIAAEAACQAAIAAEgAAS6kQBIRjfCf1TSIBl2WCiQJSAABIAAEAACQAAIAIEOEwDJ6DAq2wUEybAda0gJCAABIAAEgAAQAAJAoOsJgGR0PdNOxwiS0WmEEAEQAAJAAAgAASAABIBANxIAyehG+I9KGiTDDgsFsgQEgAAQAAJAAAgAASDQYQIgGR1GZbuAIBm2Yw0pAQEgAASAABAAAkAACHQ9AZCMrmfa6RhBMjqNECIAAkAACAABIAAEgAAQ6EYCIBndCP9RSYNk2GGhQJaAABAAAkAACAABIAAEOkwAJKPDqGwXECTDdqwhJSAABIAAEAACQAAIAIGuJwCS0fVMOx1jT5EMgiCw1NRUnMfj0TUaDUWr1RK9evXSdBpAD42gvLzckHNPT0/D/yKRSJ+amqqLi4vT9tBTgmwDASAABIAAEAACQOCJCIBkPBE26x6EJGPQoEGr5XJ5vJeXVy6O4zOzsrIKrZuq5bEfOnQIF4lEnNLSUm+CIJxwHNcqFIoWFBONRrM8wh54hFqtJlEoFAL9b/potVoMnb+Dg4NKoVA0x8fHN/bAU4MsAwEgAASAABB4gMCMGTNwFotFPXbsGKW+vh7omBEQCASkgIAAnUgkUh8+fFgHcEgkkAw7rAU9RTI+/fRTjkajeW737t0zamtr/Yn7n7aGRRCEHdK1XpbIZLIhcr1eb/hfIBA0Ojk5/XDnzp2t1ksVYgYCQAAIAAEgYBsCs2fP7iuVSuekpqYOkUqlDON9Ht37SegeiGY4oJ8xDEM/t8/Uk3YK7KKvajon9D/6h+71pr+hc3d0dNRERERkslisr0+ePPmbbUrEvlOxi4Kzb0S2z11PkYy1a9fyCIJ4defOnXNramp6U6lUDZ/Pb0bTpoyN0FC/zC82GIa1v8iYfjevi20/my5SqAFrtVrDRQz9MzVu89Ixde5NFwDThc4Uxvx3Uz7aH/OQeNvnt32bwYz5QRdWQ1iCIMjNzc1cCoWiptFoW8VicYLtaxGkCASAABAAAkCgawnEx8cPbW5uTjhz5swYpVLpgO5zDAZDqdFoSFQqta3zbbpfo/txF30eFVGXJfCQfP7h/m8UKYNMGfs3hF6vJ3Q6HYUgc9S0rgAAIABJREFUCKq7u3sZjUZ7Kzc395cuOu8eHY01C6dHg+nOzPdEyWhoaAhgsVjlXl5eP6pUKkPDxHHcgNEkBaafUT/8T/g+UCf1ej2GOv5o+pFSqTTERaPRDNOTKBRKWzQojEkYzEXENLqAAqLvTb8b/yfQhdCUL3OR6Uj5o7yhY1A+0BQpY1zoYuNYU1PznEKh4Or1+u16vX5pR+KDMEAACAABIAAE7JkAkgz04Cw5OXkMjUbTMhiMLAzDbqlUKhKdTjfc93U6HQn9ju6NXSgZj8LSkX5sR8Kg+B/1ENSUNobOCd37jRKF4tWjB4xyudxPpVKNZbPZEgqFsrC+vv6QPZejrfLWUfC2yg+kQyKRepJkYBg2/+uvv54nk8lEzs7OKWVlZVMeIxF/+TJ2cXHxwDAsSSKR9Far1btAMv7yRQ4nCASAABD4WxBYsGBBTGNjY8KxY8fG+vn5lXt4eGw7c+bMlr/Fyf/5SU4nk8mHnJycJGQyeVFTU9NBYAJrMuyyDvQ0ydizZ8+8lpYWEYvFSqmqqvrbS4aDg4MHjuPJKpUqWKfT7dDpdDCSYZctDTIFBIAAEAAClhCYP3/+0JaWloTExMQx3t7eFUKhcNv58+c3WxLHXzQskozDPB5PiuP4gtraWpAMNF3+L1rYPfq0eppk7NixY55cLvfkcrkpxcXFk2Ekw8WDQqGcEovFgSqVageMZPTo5giZBwJAAAgAASMBs+lSY728vCpcXV23Xbhw4d9/d0A0Gm06iUQ6zGKxpBQKZUF9fT1IBkiGfTaLdpJxF8fx5+1xC1u08Ns0XUqpVHoKBILUvLy8SV0pGQRBUEpKSii+vr7Kh5VWcXExQ6vV0jgcjl4gEMgesrDc5oXs6enpodFoTra0tAQplcodJBIJRjJsXgqQIBAAAkAACHQ1AdPC79OnTxskQyAQgGTcX4NqGMlwdHSUYhi2AKZL3a95MJLR1S2wC+L7u0uGcdcGyoYNGzhUKpXr4OBAqayszF27du39vWHv7+CE7d27l+fs7OxCp9NZBIHWcGurFApF68yZM39/aUUXlIelUaA1GQRBJEul0iCNRrMTRjIsJQjhgQAQAAJAwB4JmO0uNdbT0xMk4/dCMkiGs7OzYboUjGSAZNhj+zXkqadJxs6dO+dJJBIvJyenlIqKik6PZBAEgdfX1wv27t07prGxsa9CoZDodLpPvvzyS5Wp0FJSUihFRUXPohEUuVxO0+v1aj8/v2IajXZ1ypQpVd1ZuEgyyGRyskKhCNJqtTsVCgWMZHRngUDaQAAIAAEg0CUEXnzxxaGtra0JZ8+eHWtak3H27Nm//XQpEolkkAwul2uYLgVrMkAyuqTBWSOSniYZaHcpJBlod6kukgwsJyeHmp+fH3Dz5s3h9fX1IgqF8pFJMi5fvsxsbGz03rt371sMBuNiTEzMheLiYmF6evrbPB7vmwMHDpzDMKxNSKxRRn8Wp2kkQyaTBanVahjJsHUBQHpAAAgAASBgFQJoJKOlpWUF2sIWjWSgNRmXLl0CyTBKBofDgTUZZjUPpktZpRl2LtKeJBmml/HJZDIvLpebWlpaOrGr1mQgDvv27YsrLy8PYzAYbZLx0UcfeapUqmmlpaXROp3uh3379iW/+OKLnpWVld8EBwcfGz9+/AUGgyG9c+eOq7+/f12vXr1q0tLS0J7dgQKBQKHT6SqnTZvWcuPGDSraelcikTDUajXOZDI14eHh9SKRqBXDsPsv0HiCD5IMtLsUWpOhUql2wpqMJ4AIhwABIAAEgIDdETCXDDSS4e7uvi01NRUkwygZMF3qwSoLkmF3TbhnTZcySYZcLjdIRklJSZdJRnV1tWDXrl1xlZWVETQarU0yZs+e3ffeC37W9urVq5xOpx/48MMPL02YMEFIJpO3+/r6VoSGhl7i8XhVOTk5Y3x9fe/y+fxrTU1NcoIgnlKpVDQSiXQxKiqqsKGhwaWhoWEonU5vptFoGkdHRxKLxWoRi8WF48aNkz1p1UALv7Va7Ynm5uZgpVIJkvGkIOE4IAAEgAAQsCsCxjUZK06ePInurwbJgOlShiKCNRkPqakgGXbVfO9npieOZFhLMvbs2RNXUVERYT5dKiYmZgiJRNoWGxt7WigUHli+fHnajBkzhDiOb+ZyuQSLxfq5tbX1+r2Xjf9TJBKVcDicYz4+PoVyuXx4RkbGULVa/VN8fHxmSUlJ2I0bNyaSyeQDL774YpFCoXCpqqryUygUN9BIx5NWDeOajONisbg3jGQ8KUU4DggAASAABOyNgEky0HQpHx8fGMn4vYBAMkAy7K25Pjw/PVgyzpWUlDzTVdOl8vPzBQcPHhxZVVUVgeP4x6Y1GSNHjhxMJpO3xcTEnBYIBAdNkkGj0f7NZrMJJpN5VKPR/EYikd4TCoW1bDb7eFhYWKFUKh1++fLloSqV6qf58+dnpqamRh0+fPjd6OjoHydPnnwSXTDVarWjRCIRR0dHa560toBkPCk5OA4IAAEgAATsmUA7ySg3TpeCl/H9PpIhwXF8Iewudb8Ww0iGHbbmniYZu3fvniuVSr04HM650tLSByRjx44dVK1WOyg7OztALBY7UygUvbOzswzH8ZNkMpmjUCgGNjY2ckgkkk4kEmXMnTs3IywsrAkVC5KMI0eOjKyuro4gCKJNMqZOnRpFoVA+CQ4Ovs1kMg9/8MEH19BIhlqt3ubl5VUnFAqP1tfX3yEI4l0PD486R0fHEyKRqFClUg1PT083jGQsXrz4t+PHj4syMzNnSaVSd5lMpiAI4s6WLVuO4ThO/uKLLyJramqC0Fa5KM8BAQE3hg8f3lBQUOCRnp4eJpVKcTc3t8qYmJjsmTNn5ppXI5NktLa29oaF33bYwCBLQAAIAAEg8EQEQDIeiQ2NZBwyrskAyTBiAsl4omZm3YP+SpKxZcsWOo/HG5WTkxMukUj4OI7rORxOK4VCOazT6fhqtTqupaUFvdRP5+7ufuWFF174LSAgoA4Rrqqqcvn2229H1tbWRuj1+vWmkYw33nijN47jyygUCkEikQ5u2LDh/NChQ9G2sd/17dv38sCBA4+mpaU1PUwy0G5VGo3mf1988cXFS5cuscRisf+uXbuGaDSacD6fj40YMeKXoKCgslOnTkU2NDREIBEnk8mEt7f3ucGDB9cUFhZ65+TkRMvlcoqrq2tRZGRk2rRp0261lwwMw45LJBKQDOs2FYgdCAABIAAEbEgAJAMkw5LqBpJhCS0bhe1JkmF647dxTcYfpksdOnQI79+/v0dLS4uzQqGgEQRB0Gg0tHNTiVqtpjs4OAjRG7uRMNDp9Hq0uxOGYYa3e5sko7y8HK3JaJOML7/8Er3s7ulbt26N0ul0h1asWHHi//7v/0RVVVXfhYSEfPfaa68lfv/99wydTrfC2dlZ4uDgkBwWFlbQ0tISe+XKlRF6vf7QunXrLldVVTnU1NSopFKpsrS0tJ9arUbxOXl6en7Xv39/lUaj4aJ8aDQaEpfLrREKhYqGhgbHuro6FwzDMA6HI2Gz2Y2enp6GkRfTB41kkEik46aRDNhdykYNB5IBAkAACAABqxIAyQDJsKSCgWRYQstGYXuaZOzYsWOeQqHw4vF4qYWFhX/YXQqJhkAgwPLy8rCgoCA0+kAaOXKkbt26dVhsbCzZ9Pf6+npixowZegzDDGEKCgpc9+/fH1dVVRVuvrsU2noWTaX69ttv/yUQCE4nJCSkZmRkeJ87d+4VCoWye/v27Vc++OCDXjiOL62rq/PjcDgpERERd+/evTsuOzu7r0Ag2L9w4cLfWltb+Q0NDXyVSnU9KChIXVBQEFZSUjKWIIhdQUFB6E2mbe1j5MiR+nXr1pFCQ0Mx099HjhxJrFu3jjB/EznKN9pdSqfTHW9qauoNu0vZqNFAMkAACAABIGB1Au0ko8zd3X17amoqrMm4vyYDpku1q4EgGVZvkpYn0NMkA72MD0kGn89/qGRYSgBJiUgkEl68eHFwZWXlAKlUyho9evQPHA4na8KECa1oncTx48dpp06dGs5ms915PB6NTqerq6qqSrRabc4nn3zSuHXrVkcqlRp58+bNmTQajezq6lri4uLSXF5e7sfn8y9MnDixID8/X3T9+vVRJBKphkajKVgslobNZhc6OjqidRZSS/NtPpKB47hhJAPtLqXX6+GN308KE44DAkAACAABuyEAkgEjGZZURpAMS2jZKGxPlAz0Mj40ktEV78kgCIKclpbGO3HiRFBNTY27UqkkRo0alcvn80tM769AotHU1MTeu3evn1qt5rNYLGlgYGDW2LFjFRiG6ZGojBw5krlu3Tq03S2Xz+eLBw4cWFZfX89xcnKq7t+/vzgzM5N78eJFNBVLQ6fTtQwGQ4K2tj1//rxy5syZuictbjRdCtZkPCk9OA4IAAEgAATslYBRMhKSk5PH+vj4wEjG7wVlGskw7S51yF7L0Jb5AsmwJe0OptVTJYPL5aaUlpZO6qotbDuIy+6CmdZkoIXfGo0GRjLsroQgQ0AACAABIPAkBEAyHjuSAZJhhggk40lamZWP6amSwefzU4qLi0EyjCMZMpnMIBkajQamS1m5zUD0QAAIAAEgYH0CIBkgGZbUMpAMS2jZKGxPlQwYybhfQcymSwWr1epdsCbDRg0HkgECQAAIAAGrEgDJAMmwpIKBZFhCy0ZhQTJsBNpKyRhfxpckFovRwu9dsIWtlUBDtEAACAABIGBTAiAZIBmWVDiQDEto2ShsT5IMgiBe3blz51y08BtGMn4fySCTySAZNmovkAwQAAJAAAjYhgBIBkiGJTUNJMMSWjYKC5JhI9BWSsY4knFMLBaHwEiGlSBDtEAACAABIGBzAiAZIBmWVDqQDEto2SgsSIaNQFspGZAMK4GFaIEAEAACQKBbCYBkgGRYUgFBMiyhZaOwIBk2Am2lZEAyrAQWogUCQAAIAIFuJQCS8VjJkOI4vrC+vv5gtxaUnSQOkmEnBWGeDZAMOywUC7IEkmEBLAgKBIAAEAACPYYASAZIhiWVFSTDElo2CoskY/DgwatlMlm8l5fXXRzHn8/Kyiq0UfIdTmbt2rU8s4XfnlwuNxVexnd/C1symQxrMjpckyAgEAACQAAI9AQCIBkgGZbUU5AMS2jZKCxIho1AWykZkAwrgYVogQAQAAJAoFsJgGSAZFhSAUEyLKFlo7AgGTYCbaVkQDKsBBaiBQJAAAgAgW4lAJIBkmFJBQTJsISWjcL2JMnAMGzB119/jd6TIYLpUvcrCEiGjRoKJAMEgAAQAAI2JQCSAZJhSYUDybCElo3CgmTYCLSVkgHJsBJYiBYIAAEgAAS6lQBIxp9KxmFnZ2cJ7C71OyOQjG5trg9PHCTDDgvFgiyBZFgAC4ICASAABIBAjyEAkvFYyUBb2C6ALWzvcwLJsMOm3YMlI6W0tHQyiUQi7BCrzbIEkmEz1JAQEAACQAAI2JAASAZIhiXVDSTDElo2CttOMnJxHJ9pr1vYtluTAZIBazJs1EogGSAABIAAELA1AZAMkAxL6hxIhiW0bBQWJMNGoK2UjHEkI0ksFvdWqVS7SCTSUislBdECASAABIAAELAZAZAMkAxLKhtIhiW0bBQWJMNGoK2UDEiGlcBCtEAACAABINCtBEAyQDIsqYAgGZbQslHYniQZ7d74DdOlfp8uBSMZNmovkAwQAAJAAAjYhgBIBkiGJTUNJMMSWjYK24MlI7W0tHQSLPx28SCTySAZNmovkAwQAAJAAAjYhgBIxmMlQ4bj+Kuwu9R9TiAZtmmXFqUCkmERLrsLDNOl7K5IIENAAAgAASDQBQTaSUa5u7v7ttTU1M1dEHVPj2I6mUxG78mQkcnkBQ0NDQd6+gl1Rf5BMrqCYhfHAZLRxUBtHB1Iho2BQ3JAAAgAASBgEwIgGY8fyQDJ+J0RSIZNmqVliYBkWMbL3kKDZNhbiUB+gAAQAAJAoCsIgGSAZFhSj0AyLKFlo7BIMgYNGrRaLpfHe3l53cVx/Hl7fU9Gu4XfsCYDFn7bqJVAMkAACAABIGBrAiAZIBmW1DmQDEto2SgsSIaNQFspGRjJsBJYiBYIAAEgAAS6lQBIBkiGJRUQJMMSWjYKC5JhI9BWSgYkw0pgIVogAASAABDoVgIgGSAZllRAu5AMgiBQPsimrU/XrVtnOIc1a9aQTD+bfj98+DA2Y8YMAoXFMAz9/9gPir+jYR8bmQ0CgGTYALIVkwDJsCJciBoIAAEgAAS6jQBIBkiGJZXPLiTjwoULXAaD4cPhcMRMJlOl0+n0LBaLpFAoDPnT6/UGmcBxnJyXl+dGo9GkIpGoztfXt+VxJ4sEo76+nlVfX68OCwtTPy68PXzfkyQDw7AFX3/99VyZTCbicrmwJgPWZNhDE4I8AAEgAASAgBUIPEQytqempv7bCkn1tChhC9uHlJhdSMYnn3wSIJFIphw/fjwgKCioNDIysqa6uppx8ODBIUg2wsLCCoYMGVJWUVHBuXr16uDAwMALy5YtSx4+fHjRn9XCuXPnesrl8okXLlyI8Pb2PvnNN9+cDwsLa7L3mguSYe8l9Of5M45kHBeLxb1VKtVOEom0tGefEeQeCAABIAAEgACJZJSMFcnJyWN8fHwqjO/JAMkgkUAy7FUylixZ0l+tVi++desWz8PD42ZISEhxTk6Oe2Ji4scCgUDt5+f304gRI06UlpY6Z2dnPx8SEnLl+eefPzJ9+vSbf9boX3nllX5yuXzN6dOn4/z9/Tfv3bv3m7CwsDJ7v1DU1NS4RkREoN2l5tj77lIwkvHH2gSSYe8tDPIHBIAAEAACT0IAJOOR1EAy7FUyFi1aFE2lUuOHDBmS6OnpeXPEiBH1JBKpD4ZhF/38/CTOzs6fpaWlbV64cCHVw8NjLofDwblcbsacOXMu/VkjmTVrVphSqVx69uzZmICAgG+//PLLgzExMZVP0rBseQxIhi1pd31aIBldzxRiBAJAAAgAge4nAJIBkmFJLbSL6VLr16/vTSKRxjo6Ov6wdOnSRgzD9FQqtQ9BEBd79eolYbPZn2VlZW1eu3YtecSIEYE4jvMxDGsZMWJEzp+d7I4dO6glJSXOarWaz2azG0JDQ5tnzpypswRQd4SF6VLdQb3r0jRKxgmxWBwM06W6jivEBASAABAAAt1LACQDJMOSGmgXkrF161ZHuVwucHJyqli0aJEGnQCSDBKJdFEkEkmRZGRkZBjm/N24ccNBoVDQMQzTDh06VF5SUiJISUnxk8vlYqVSWSuTyeLQMS4uLvkxMTG1paWlrmVlZd4MBqNZKBRW9O/fH42SkDIzM91OnDgRUlxcHIzi69u3b4G/v3+Zh4eHRKFQUCorK8vRLlbff/+9Z11dXWReXp4PnU6X9+rVK2/06NElLS0tDB6P1xQZGSkmkUiaS5cusTIyMgYVFxd7MZnM5jFjxtweNmxYMdrVqqqqyqGiooJfVFQkJJPJdA6H01BXV0cvLy/3rK+vP7Np0yaFeaG1e+O3Xb+MT6/XL9i1a9dcqVQq4nA4qRUVFZNMu4RZUhH/SmGRZGAYdqK1tRUk469UsHAuQAAIAIEOEiAIgkIikVAfC21vqe3gYXYfbP78+UObmppWJCUljfH19a3w8PDYdvbsWViTYVyTweFwZDiOL2hoaDhg94VpgwzahWQ87DyRZOj1+ouenp5SFov1WXZ29gOVODk5GXXqfX/55ZdJKpWqt6OjY7Gbm1vB3bt3Z3O5XImXl9dxDodTdP369WcIgnDv27fvb5MmTUopKCgodHR09N+xY8dYV1dXYWRkpFStVjfeuHGjj1wu17q5uZW+/PLLWUKh8OqqVasGUqnUYc7Ozq7u7u7XcRz3Lyoqcqirq5PGxMQ09+/f/9jw4cOr3377bVFTU9OIyZMnYyqVipqTk+NcXFysXL58+c6wsDDSRx99FFVRUTFMLpf3io6OrmtqalKWl5e7aDQajrOz89tnzpxpfJhkKBSKeG9v77skEsku3/j93nvv8Wk0GpKMOTKZzBPtLlVSUjIRJMPFgyCIEzKZLFitVu/U6/Ww8NsGFzNIAggAASBgLwQIgmBs2LDBTywWc1955ZXM9PR0GZpJkZ+fT9dqtY58Pl8lEAiUPU1A0EhGa2urYeG3t7d3hZub2zbYXcpQ6wxrMjgcjgLH8fkgGfdbot1KhmlNhqenp8TJyckwXcr84nH69Gn+pUuXBh84cGB9eXl5oJub2+2BAwdeP3HixGhUyIGBgf9zcXGpu3bt2pqamhq36Ojob5cuXbr75MmThTqdbvHPP//8irOzc97q1au/Hjp0KBp12E8ikSLd3Nxuvv7661v4fH7+unXrElQq1VNMJjN7woQJL2s0mqlJSUmvVFdX+48fP/7XoKCgzQqFAr9y5crkhoaGl1988cWtffr0yfvkk09G5+fnj1+xYsXrERERdV999dWU3NzcecXFxf6DBg26otVqldXV1eyWlhYJj8d7qaioqM78PR6m6VIKhWKOr6/vXYIgZmZlZRXay8XTlA8kGQwGY+GOHTvmKBQKEY/HSy0sLATJcLkvGXK53CAZOp0OJMPeKi/kBwgAASBgRQIEQTA/+uijOLVaHe7u7n6FIIj0JUuWSLOzsx2lUqnHrVu3uBQKpbxPnz710dHRhhkcPeGDJKOlpWXFmTNnxnh6ela4uLhsu3DhAoxk/C4ZSqNk/NATytPaebRryUDTpXx9fSUcDuezew3yAclAYBYuXOii0+n+mZSUNJHJZKZt3bp1F0EQNAqFImEymfm7d+/mKRSKVcePHx8bHh5+cMmSJbtfe+21ZgqFclEikQg4HM7O7OzsNW5ubrVPPfXU1yqVKlqj0VyaN2/eexqNZsbnn3/+OolE4j/11FM/UanUNS+99JLP4sWLl1dUVPQ7c+bMPE9Pz+KJEye+KRaLX29paaG+/vrrb4wdO7bm3XffnVZYWPji7NmzjzAYDJTvXtevX3/11KlTzwcHB+dHRUXtnD9//rWWlhaHlpaW83PnzlWaF3RBQYHrkCFD0O5Sc427S9mtZBAEsfjbb799BU2XQpJRVlYGkuHi4oHj+PGWlhbYwtbaVzCIHwgAASBgpwSOHz8eXFRUNPL27dsjtVrt+3v27CkiCIK8bt06YWVl5VofH5/TkydPPhcREVFrp6fwh2yZJOPEiRNjvLy8KoRCIUjGfUqm3aWUZDIZjWSAZNj7SAaSDB8fH8NIRkZGxqMkY01SUtJksVicdOjQoVUUCgWj0+l6hUKhOHr0aG+pVLrq6NGj4yIjIw2S8cUXX9SSyeT9+fn5kTwe79h//vOfz+Li4m5FREQc4vP5IoFAcGzGjBn/olKpMUuXLv1Ap9NFhoaGntXpdK8uWbIk8vPPP1+Sn5/vefv27Skymczp6aeffl8mkz3v5uZW9eKLL26Kjo4uvn37Nj0rK4sVGhqag+N4kUQiGXjt2rX5SDJGjBhxzs/Pb/OCBQvOVVdXk2/fvt26du1avXlLzs/PFwwfPnyNUqmc6+npmavX62dmZ2cX2NtFaO3atS4Yhr2xa9euF2UymQePxztXWFj4DEyXMqzJOC6VSnvDSIa91VrIDxAAAkDA+gTq6+vZy5Yte06n040NDQ3NJ5FIX69du7YKvSA4Pj7eo7a2dkdkZGRqbGzssYkTJ96xfo66JoWXX355mFgsXnnmzJmnPD09ywUCwXYYyfhdMjgcjhzH8VdhutT9+mb3Ixk+Pj6tTk5Onz9MMmbNmuVCo9HWJCcnT6qpqfmJRCK9Zd6M5s2bh9ZZrPr111/H9enT59Dbb7+9e9++fblUKnV6WlraHDqdTvX29v7N0dExraqqaqaLi0tx7969f46Ojk69Z+eua9asmVNTUzNZLpc7eXl5fS1CK8qlUteWlpaiTZs2fYrjuM+ECRPWtLS0zHR1dS174YUXlsbFxeU7OjrK0XxLvV4vCQ0N1axZs2bk9evX5585c+b5UaNGJbu5uW367rvvzjyqyVdXVwv69u27urW1daGLi0vViBEjPuzdu3eVXq/HdLr7m2PR6XTD/1rt/fVk6O/o+z+7jJDJ5Ed+b3qruul4MplMmIdH6aA0cBw3BEHfKZVK58rKyqmnT58eJpVK+U5OThcR66ioKK359K+uubT1nFjQwm+CIE7JZLJANpudOm7cuO9M3Kx5Fujm1T7+x6X7sGOsmUfDRQfDCGun0V3xm9pnd6UP6dqWwJ+1L6gLti2LJ03tz65HHbk+ojpgujei/9E/Go1GamlpESmVynAajaYfNWrU1xQKJQNNl9qzZ48gJydn2MmTJ9f5+/vf8fLyuimTyao1mvszph6WH/O/merV466jj/v+z87NdKwpjOl/dK51dXUhVVVVU+/evRvo7e1d7Orquu38+fN/eAj8pOXRE48jCIIqFAqfE4vF+2k0miYsLOzjhQsXnsRxnEAfU/8K9Zt0Ol3bfRp9b36+7fth7VlQqVRUv6zSb39YvOb54/P5cmdn56Zhw4ZVWVJGVsmsJRn4k7CG3aV8fX1b2Wz2QyUDTZfSaDRrjh8//kjJUCgU7//yyy9j+/Xrd+jNN9/cLZFIbuM4Hr5p0yY0Jcqfz+cXeXl5ZSsUCpqrq+vFlStXXvTy8mrJyclh7dmzZ8r169dnFBcXR4SHhyfRaDTMy8srb/z48RfGjx9/68qVKx4zZ85c19TUFI/jeMu9xeDLhw0bdmXkyJEtcrmcKpVKcSaT2XTt2rWhaCTjzJkzM2NjY08KhcJNe/fuPf2oc0eSERkZubq5ufk1BwcHRXh4+CU2my1F1x+9Xk8iCIJEoaCNK0iGn9EH/d1cGh92ASGTyY/EjY5vf1HCMAz9zVBHUDro4obkA/0NfbRaLaOuri6opKREqFQqGQwG47f8/PzRbm5uCrQNcRfVgx4XDZ/P76XT6VIUCoWfk5Pq4b7jAAAgAElEQVRTnb+/v2GXMbPysUYn+6Ft2VR+PQ5iz8wwup/0zJxDrp+IgPHy+LC2B3XhiYh2y0F/1mgf20cySQaqC6j9o4d9TCYT/ezMYDAKnZ2dfz1w4MBudJsuKCigffPNN1HV1dVzsrKyhuM4rqfT6eh+qTU9MET3WON15KH5alexbHXBMXBA59ja2sqrq6vzaWpqooeGhv7m5+e34+eff/62W0rOThItLCzkTJs2bUZ+fv4ulKWAgICzvr6+eUgaTB/UB0D34/Z9M/N+18P6YeaniI79s36cKWxH5NgSdEg23Nzcanx8fNLef//945Yc+9gGZElkXREWwdm5cydl1apV/RobG8/4+PjInJ2dv3jttdc2V1dX60xTi1C4hIQEQWtr69rExMSJtbW1P2/btu0fCxcuNDxFR98vWrSon0wme//o0aNPRUREHFm8ePHue7tP5aF1BAcOHJjl4OBQMG/evG/1en0JeopQXV0tzsrKat66datcpVIFrFq16nWxWDzYwcGhPDY29gsqlSqvra1Vtra2ipGIxMbGql977bX3W1paXm9ubuYMGDAgPTg4eP+AAQNy7+2IxXRyctJRqdRr165d6/Pbb7+9evLkyemjRo06KxKJNu7Zs+fUozrippGMhoaGJTiOo5PRm+TC1NDNOzPGG11X4H8gDpSGeYVGv6MLqikv6Dv0M/rfGPY6WvBeVFQkiYuL+8ts2WcpWCQZBEGcUSqVvhqNpu2OYWk8EB4IAAEgAAS6lcBj+0gmuTDlEt2z2Ww22dfXN18kEm3dvn37bqFQKEPfJycne+7fv39SYWHhq0FBQWVnzpzpW1VV1esxZ2grkegQaOPDR8O9f9SoUd9OmDBh75tvvnmxQwf/RQPdvHnT44033njh8uXLG9rXh7/KKfv5+d3t37//wSNHjqy15Jwe24AsiawrwiIjvH79elBSUtLT+/fvf9/BwQEPCgra/8EHH2wbOXJknrOzswTDMB1BEPRNmzYFJCUlfZGenj6QxWKd3bVr16djx45FL+hTZWRkMDds2DAiLy/vo1u3boVERUWdnjp16u7//Oc/6WQy+buysrK+aGcoCoUi1ul0GtRJ5nK5cqFQeO6nn376LDMzM+Sdd955u6qqagRBEJp7OwQ1GswFw/QCgaAsISHhoEaj+enenHuP5OTkl27fvr1UrVajjnWrq6trTUhIyG9Lliz5UCQSybZv3z4lKytr4dWrVwf369cvPyQkZHNCQsL/+vTpU/cwZmhNRkxMzGokGeiphlAobCSTyVrjSAJ6hwjp3ggOMg/DkwXjEBrq6D9JeT7yKZxRZAzmbGo4FAqFQE9ctFotgS6maERFp9PhSOxoNFratWvXZvF4PBkqo66oDz0xjuHDhwt0Ot02pVLph2EYmUajobJ7gLOprB43pN2V5/+E9aMrswBx2Q+BJ7lW2E/uISdAoPsJtLUh01RlnU5H1Wq1LBKJ5NyvX78fwsLC9q9cufIy6jcQBIFPnDhxoaOj45CQkJACFoslPXPmzMjm5mY/dJ/XaDR6s/uBuVi0lwyLpONx95gO3BfMrxVtAyk6nU4fERGx/aWXXjoxduxYi6bQdH/RdW0OkGQsXbr0+StXrnyBFvYb343StYl0X2yGCRF+fn45UVFRBw4cOPChJVmxuxtNTk6Oe25ubnB2dnZkSkpKKOqkBQYGFo8ZMyY9Ojo6w9PTsx7DME16erpzRUVFSHJy8rji4mIBn8+vmTRp0o0BAwbckslkjXq9nnv+/Pl+N2/efKq0tNSpd+/e1b179770888/X6PRaNMyMzMX4zjuweVy0UJwrUKh4DQ3NwtoNFrJvHnzvnJzc7v+v//9b3pNTc2k1tbWXnw+vxxdSBobGz1kMhnHxcUFzaVc/K9//av4o48+8s3MzBwiEAh80cv2qFRqFZPJvLFkyZILfn5+/MTExMG5ubkDCwoKeF5eXrKQkJCc4ODg69OmTbv1KMkYPHjwaqlUuoDH41U5ODhs0uv1NcZ5n9i9dSiEWq1umweK5n+i342fLitT8zUYpsiNaRGmeaFMJhO9G8QwCshkMhuzs7PPo6Uij7uwWVJJe1rYkSNHMmg02kCZTOaI5mAyGAyDmMEHCNgJgS67RtjJ+UA2gEC3EjB11LlcLo/NZgff24hmoLu7+7YhQ4acj4+PRw8osbNnz/pt2rTpdbVa7Txnzhy0/b3q+PHj7k1NTWz0sE6tVrfJw2PunxZJRheAeUAyUHxarRZN3SZCQkLurFy5siowMFDVBen02CjQS6KXL1/ue/Xq1QHogWL7tRY99sTuZ9xQ/v7+/i39+vUrOnjw4G1LzsfubjbZ2dm8srIyQWNjIxetgVAo7r8Mm81my0NCQipqamrEaCrOxYsX2WgUobS0lEun003zBZXR0dEVYrG4Ra1Wo/dQCMVisbOxUaDhvYbi4uK68vLyCfn5+c/iOC718PC4SqVSdfX19Zy8vLw4Op0ufOaZZ056eXkdTExMfEYikYTee3tjpZ+fXyFqVEVFRREVFRWxVVVVQUFBQWMPHDhwNTQ0VFtbW8u8efOmt0ajoVMolCa02xTa+zo3N9clNzfXTSwWc1DFQxUQXVCoVGr9c889h3ac+MPHOJKxRi6Xz/Hx8cnBMGyWPb4nw5KKBmGBABAAAkAACPyVCdzboIb722+/9bl+/frLfD5/50svvZQeFhamXrt2LTkuLi7syy+/nNvY2Kg5e/bs+2i/lr/zw7i/cj2Ac/udgN1JhjULhyAIyqJFiwIyMjK+dnd3l7i4uKDF4AfRRQB9N2HChMUODg5x4eHh1/l8ft3mzZtfksvlld9///3/jRw5sgJdFDZv3hx97dq1mcePH3/23tu4X0hPT0/v6jd2Ghd+r0Fv/EaL0nEcn52ZmVlkTTYQNxAAAkAACAABIPDkBNCUqHXr1nkWFxcvjIiISJo2bVqmv7+/GI1k5Obmum/cuPHZ1tZW8jvvvLP9774L45NThiN7EoG/lWTcvXuXvXHjxuhDhw4d4PP5Cn9//+83b968MyQkpAS9Zfuzzz57QalUCsaNG7cvNTV17unTp6fR6fTaN998c3tERMSJIUOGyNevXz9cq9UOp9Pp1TiO/y8hIeGh6yo6UwlqampcIyIiVhslI4dMJs+GkYzOEIVjgQAQAAJAAAhYn8ChQ4fwyspKdkxMDO7p6anw8PCQo1TRXP2ffvopmMlkOgcFBVWWlZVV/Z03SLF+SUAK9kDgbyUZKSkplFOnTglu3br1jF6vH6ZQKLhyubyVQqHUDx48uJzFYhXLZLL8UaNGFZ86dcqvpKRkklar7aPX62n19fVid3d3tKC7ODIyMk+pVBZwOJy6mTNnti2G6KoCbScZMJLRVWAhHiAABIAAEAACViZgXPxrWgDctgkKmrtPIpGobm5uapFIpITpUlYuCIi+2wn8rSQD0Uai4eLiwt+8eXNkbm4u2uvZkcPhKPv06VPp6+ubnZCQUIqmP6GLxLp163rn5eX1Li4u9pBKpTSRSNQSGhqaN2vWrLvR0dEN1iq99pJBJpNfhJEMa9GGeIEAEAACQAAIAAEgAAS6msDfTjK6GqA14oPpUtagCnECASAABIAAEAACQAAI2IoASIatSFuQDlofMmjQoNVyuTze29sbrcmA3aUs4AdBgQAQAAJAAAgAASAABLqXAEhG9/J/aOogGXZYKJAlIAAEgAAQAAJAAAgAgQ4TAMnoMCrbBTSXDC8vrzs4jr8AazJsxx9SAgJAAAgAASAABIAAEOgcAZCMzvGzytEgGVbBCpECASAABIAAEAACQAAI2IgASIaNQFuSDJKMwYMHr5bJZOhlfDCSYQk8CAsEgAAQAAJAAAgAASDQ7QRAMrq9CP6YAZAMOywUyBIQAAJAAAgAASAABIBAhwmAZHQYle0CgmTYjjWkBASAABAAAkAACAABIND1BEAyup5pp2MEyeg0QogACAABIAAEgAAQAAJAoBsJgGR0I/xHJQ2SYYeFAlkCAkAACAABIAAEgAAQ6DABkIwOo7JdQJAM27GGlIAAEAACQAAIAAEgAAS6ngBIRtcz7XSMIBmdRggRAAEgAASAABAAAkAACHQjAZCMboT/qKRBMuywUCBLQAAIAAEgAASAABAAAh0mAJLRYVS2CwiSYTvWkBIQAAJAAAgAASAABIBA1xMAyeh6pp2OESSj0wghAiAABIAAEAACQAAIAIFuJACS0Y3wH5U0SIYdFgpkCQgAASAABIAAEAACQKDDBEAyOozKdgFBMmzHGlICAkAACAABIAAEgAAQ6HoCIBldz7TTMYJkdBohRAAEgAAQAAJAAAgAASDQjQRAMroR/qOSBsmww0KBLAEBIAAEgAAQAAJAAAh0mABIRodR2S4gSIbtWENKQAAIAAEgAASAABAAAl1PACSj65l2OkaQjE4jhAiAABAAAkAACAABIAAEupEASEY3wn9U0u0k4y6O489nZWUV2mFWIUtAAAgAASAABIAAEAACQOAPBEAy7LBSgGTYYaFAloAAEAACQAAIAAEgAAQ6TAAko8OobBcQJMN2rCElIAAEgAAQAAJAAAgAga4nAJLR9Uw7HSNIRqcRQgRAAAgAASAABIAAEAAC3UgAJKMb4T8qaZAMOywUyBIQAAJAAAgAASAABIBAhwmAZHQYle0CgmTYjjWkBASAABAAAkAACAABIND1BEAyup5pp2MEyeg0QogACAABIAAEgAAQAAJAoBsJgGR0I/xHJQ2SYYeFAlkCAkAACAABIAAEgAAQ6DABkIwOo7JdQJAM27GGlIAAEAACQAAIAAEgAAS6ngBIRtcz7XSM7SQjF8fxmfAyvk5jhQiAABAAAkAACAABIAAEbEQAJMNGoC1JBiTDEloQFggAASAABIAAEAACQMDeCIBk2FuJkEgkkAw7LBTIEhAAAkAACAABIAAEgECHCYBkdBiV7QKCZNiONaQEBIAAEAACQAAIAAEg0PUEQDK6nmmnYwTJ6DRCiAAIAAEgAASAABAAAkCgGwmAZHQj/EclDZJhh4UCWQICQAAIAAEgAASAABDoMAGQjA6jsl1AkAzbsYaUgAAQAAJAAAgAASAABLqeAEhG1zPtdIwgGZ1GCBEAASAABIAAEAACQAAIdCMBkIxuhP+opEEy7LBQIEtAAAgAASAABIAAEAACHSYAktFhVLYLCJJhO9aQEhAAAkAACAABIAAEgEDXEwDJ6HqmnY4RJKPTCP+SERAEgdqrqc0SGIYRHT1RdOy6deuwNWvWPHCcMU48LS0Ni4qKIlJTU/8QZV5eHhYUFESMHDlSZ0maHc1b+3Bm52nxOT6Kj+n8UVrtGaC/PWmaT3qOcBwQAAJAAAgAgb86AZAMOyxhkAw7LJRuzhJBEHhtbS1Do9HQ2Ww2weFwlBiGKTqSLXRsU1MTi0wmk6VSqUokEqFjDYKSkpLiSKfTfRkMBvpai2GYlkql6tF3Go2GrFKpKEqlEndwcFCTSKSy6OhoeUfS7EyY+vp6tlKppDo4OGh5PJ4MwzBdR+IjCMKhtbWVQRAEUV9fLw8ICNBgGKZHAlFQUECjUChMFA+FQlF5enq2sSMIgkIikehisZjG4XDQ+altIVMdOScIAwSAABAAAkCgpxIAybDDkgPJsMNCsSxLvHsd9g9wHOdRqVQCddoZDAam0WgIlUqFqdVq1O6IgQMH5vP5/GO//PJLhin6wMDAOUqlcqBSqWSq1WpCq9WiPjP6GscwjIrjOOrwq6hUakp5efm36IubN28KZs2aNbagoGAMmUwm4Tiup9PpJAzDkCigp/RkKpVKEwqFLYGBgelMJvO7w4cPI2kg9erVqw9BEB/r9XpMp9OhDrmeTCYTer3BMzAcx8kUCgUjk8nou/crKioy0RcikYipVCrflUqlXjqdDmMwGASO4yijhvyi41UqFa7VakkhISFnd+zYcXrYsGFV6Njs7Gze4sWLh2dnZ0/S6/VknU5HMuab0Ol06HgkA7irq2txQkLCMRqNdmPu3LnKDz/80DcvL2/YwYMHRyJxQiKA+Do4OJCUSiVKk4bjOMXR0VH6wgsvJHt6el586623qrdt28aVyWQjt2zZMqqpqcmFRCLpqFSqGsdxw/VPp9MZZIpKpeKxsbFHZ8+efXHWrFnllhU5hAYCQAAIAAEgAATMCYBk2GF9AMmww0KxLEsiDMMukclkL9ThR51vKpWKOvFIGtD/qN3pBg8efIXP53969OjRJFP0QqHwO41G85xarWai8Hq93mAYRgkgow48i8VSMBiMPfX19W+g727cuOE/e/bs5QUFBUuRWFAoFCQKBslAHXh0LBIGV1fXyrCwsBN0On3Zr7/+ahiRoFAoT2EYdhrJAIobHYP+IUkw/YzjOBIXFHyUUqlMQT9wuVyOVqs9p1KpIpAoUCgU09QmU35R2jiKJzQ0dPs333zz1eDBg3PQsZcvXw5ISEiYm56evoJEIqFzQsca0kM/q9VqdBzm7u5+8//+7/82U6nUn+bPny/55z//OSAvL2/uwYMH5yOhQJKB0qVQKIb8InlDxzk6OjbNnTt3m4eHx76VK1fmfvTRR73IZPL8DRs2zGtqavJGx9BoNJRPDMWBykSj0WDo/MeNG/f53Llz982cOdMgU/ABAkAACAABIAAEnowASMaTcbPqUSAZVsVri8gNkoFhmCeVSpXTaLRW45x/1KularVaNEpBGzJkyDUul/vJr7/+mmjKFJ1OP6LT6aYTBKFzdHSUEwShIJPJ6PE+Va1Ws1QqFZoupWIymbtramqWouMyMzP9p0+fvjw/P38p6ig7OTm1YBimRiMTxs47RaFQsAUCQWOfPn1OUCiUpSbJYDAYT5FIpFOog06hUFooFIpYp9OpUDw0Go2l1Wo5arXa0dgpR5JhWrTBoVKpF0gkUgSaZkUmkxU4jiNxQUMgSKRoCoWCh9IPDw/f8fXXX381dOjQLJTfc+fORbz33nuvXrlyZSmDwVBRKBQpiUTSGqWHJJPJeOh4d3f39NWrV2/Bcfx/Jsm4e/fuPCQZiAeNRpOif0gwaDQaSS6XO6nVagcmk9m0YMGC7e7u7v81SQaJRJq/cePGeRKJRESn0xVUKlVqFCskGzS9Xs9SKBT08ePHfzFv3rx9zz33XNvoki0qDKQBBIAAEAACQOCvRgAkww5LFCTDDgvFgiwxmUwRQRCXKBSK0MfH5+r06dOP339Yj2HV1dWiW7du9UtLS4seMGDAbxwO55Pk5ORjpuhZLNZBjUYzncFgSEaMGHHFz8/vNpvNFldWVgpzcnKGZWVlhTIYDAWLxdpTXl6egI7Lzc3t9cwzz7xVUlLyDzT6MX78+COhoaF5dDpdjqZXSSQSlx9//HGcVqt1iIiISLoX31uHDx82rElwdHQcRSKRTsjlckqfPn2OzJ49+wiDwbiDvquoqBhx4sSJZ7Oyskay2WwNiUQa19LScg59h0YyjKMakVwutz4yMvJm3759rzGZTDWaenTr1i2/EydOzEGyEhISsmPr1q1fxcXFGSTj9OnToatWrZp/+/btJWFhYYURERFnPT09qxAjNPpx4MCBeXV1dV58Ph9Jxr/JZPJRJBkff/xx/+zs7PhDhw4tRtO/evfufXbSpElntVqtYW7XoUOHJpWUlAyiUqktr7/++le+vr7733jjjbzPPvvMQ6vVxm/cuHEhhmFOAQEBGaNHjz6JppShT15enldGRsbQ7OzskHHjxm1YsGDB/qlTp8JIhgV1HoICASAABIAAEGhPACTDDusEkoxBgwatlsvl8V5eXrk4js/MysoqtMOsQpYeTkBEJpMv8Xg8rkAg+O/ChQv/ZQomk8kiLly4MPX06dOvDBw48BqPx1t/7NixNsngcDgH1Go1kozaOXPmfMfhcH7lcDg1hYWFwTU1NXOSk5PHOzo6Krlc7p6cnJxVKN7MzEy3SZMmvV1eXr5Cr9frp06d+s7TTz99Ti6XN5HJZCqHw/F9991338Vx3D86Ojrx3tP/d8wlgyCIk0qlkhwVFbX73Xff3TNgwIBbKN7Dhw8//cMPP8y5devWJAcHB7SIeqxJMng8nhNBEGcVCkVfFxeX/GefffawUCg8wOVy5QwGg/Hf//53SEpKym40qhEWFvb1hg0bto4bN84gGSkpKb1XrFgxPycnZ9Ho0aMvCIXCrb179zZMpWpsbKTu378fTQUb4OTklPnRRx9tdHR0/HXmzJnSTZs29U1PT3/5hx9+eINCoVB4PN6WN998cwua/oTWZGzevHm1WCx+CcMwyeLFi7/s1avX9//4xz/yPv74Y3ccx1/+/PPPFzs5OaGRlV+feuqpTQwGw1Asd+7c6VdYWBh/8uTJp8eMGbNp8eLF+yZPnpwNlRsIAAEgAASAABB4cgIgGU/OzmpHgmRYDa2tIhaRSKRLAoGA7eTktL2wsPB9U8J79uzpf/To0ZcSExOXPkwyuFzuAZVKNZ1Go1WuXLnySzqdfuDtt9+uXLZsWbhEIll++PDh6c7OzioXF5fdt27d+gDFm5+fL4iLi3u7qqrqXbRw+9lnn41///33k/v3719/48YNKplMDhw7duzndDo9YsCAAYn3pgq1SQaHwxml1+tPyuVyJBk71q5du3PChAnpKN7NmzdP2L9//6vp6elTWSwWGsl4QDIwDDsrlUr7uLq65syfP/8/LBZrV0JCgqy8vJw5efLkkbdu3ULyhIWEhHz91VdffTVq1ChDx/3ixYvBb7311qs5OTkLpkyZcpLFYq3ftWuXQWyioqKojY2NiY2NjcMdHR2z169fv4HFYiUiydiyZUuftLS0l/bv37+MRkObRVHWtba2/tPE1tnZ+d9qtfo1EokkXbhw4RZfX9/vly9fnr9p0yZ3lUplkAwej6fp27fvD0eOHFlrOu7tt98eXFVVteTHH398bvTo0Ugy9oNk2KqpQDpAAAgAASDwVyUAkmGHJQuSYYeFYlmWDGsy+Hw+m8VibSstLTXIAPp88803/RITE5FkLBswYMAfRjKQZCiVyufodHrFe++99yWVSjVIxjvvvBPe3Ny8/MCBA9O5XO4fJCM2NtYgGWjLVnPJQNuz3rx5MxAtaKbRaJEDBw78g2RgGHZSIpGQ+/Xrt+Of//znA5Kxb9++V2/evDnVyclJQxDEA5Kh0+nOKpXKPkKhMGfu3LkPSMYzzzwTm5mZmYSmQIWGhj4gGWfPng1OSEh49e7duwsmTZp0isFgfPztt9+aS8avjY2NI9pLxoYNG/rcvn3bIBlMJtMgGS0tLX+QDIIgpK+99toWb2/vNslQq9UvffbZZ69xuVxNRETEDz///PMDklFRUfHGzz//PH306NH/hpEMyyo7hAYCQAAIAAEg8DACIBl2WC9AMuywUCzLkkkyHFks1vaHSMaLiYmJy60lGVOmTIn/4IMPTkRHRzd0UDKSJRIJ/gSScUapVPa1hmQ0NTUNZ7FYOeYjGU8qGWi6FIVCAcmwrA5DaCAABIAAEAACnSIAktEpfNY5GCTDOlxtGGuHJQPtLpWUlNS2u1RHRjKcnZ3VAoEATZcyTMNC06XMRzKmTp36CpouhSQjJSWFwmazA55++ul//clIRkckA72wY4z5mgydTmeQDFdX12w0ksFms78xTZfq7EhGByQDp1Ao/+zISAZIhg1rPiQFBIAAEAACQMBIACTDDqsCSIYdFoplWXrcdCnTSMZ1Lpe7vqslY9KkSa+sXr36AckYN27cv+h0OpoudYxKpf7DtPAbrcnAMKxLJEMul3/zxRdfGNZk2Egy0HSpD01FY1qT0dnpUq+++ur+Z5991rBIHT5AAAgAASAABIDAkxHoVsn48ccfXblcLlmr1SrGjBkjNp0CekPxyZMnmU1NTQKZTEbRaDStixcvbsIwzLCX/o4dO1zOnj3rdfnyZa/a2loa2sM/MDCw9s033yyMj4+vWrFiRVBSUpL3nTt3uGjf/piYmKbo6OhSOp2uv379uveFCxdc1Go1GR3n7u4uW7p0aTGZTC52cnJiHj582Cc5OTkQpYNeQCYSiSSxsbEVCoUi+/Dhw7onw2zZUSAZlvGyw9DWlgyNcSTDsLtUR0YyrCkZQqEwOz4+3qKRjJUrVxoWfqM1GWw2++N2C787siYDjWR0WDI0Gs3Ln3766eLHrckYO3YsWpOxf+LEiSAZdtiwIEtAAAgAASDQcwh0i2SgxaCpqan4tWvXJtzbwpPm6upaOGXKFMOONkgw1q1b56zRaPy8vLyiNBoNXS6XF1VUVGRs3ry5EknDnj17ok6dOvXs1atXn6+qqvJycHBQBQYGnly0aNHOiooKtB3n4qSkpJdzc3P7ksnk5qioqBtDhgw5QqVStZcvX37u2rVrY5RKpQODwVD36tUrd+HChXsoFMphHo8nOHTo0OzTp08vV6vVdBqNphGJRNnDhg07LJfL/216+mvt4jWTjDleXl53YQtbaxPv8vi7QzL+UVVVtRIt/DZfk2GaLvUYyTAt/N65evXqnZMnT76JiGzatOkZ4+5SU5ycnNB0KbTw2/AyPrSF7Z8t/J4wYcLIrKysY6aF35s2bXrYFrYLJk+efNrBweHj3bt3G9p/+92lPv7447YtbNutyejwdCm0uxRIRpfXcYgQCAABIAAEgMCfEuguyaBmZWXxnnnmmd3BwcGy2NjYIx988MFhlNOmpibOvakKzzU2Ns7v379/ka+vb9m1a9e8y8rKVCkpKe+7uLg0fPnll2S1Wu2bm5s7bt++fWvQi8dCQkL2TJ48+b8zZ85UJCYmhnz66adLWltbw2fMmLGltLQ0XSQS1aP4L168GCiXy7feuXMnnMfjFT/11FOHwsPDvxQKhTI0eHHkyJGhzc3N71+4cGFwQEBAYXBw8D42m73r22+/RSMt6O3AVv+AZFgdsbUT6IxkHFQqldPR7lLvvqWn8gkAACAASURBVPvuVxiGHbj31L8C7S7V1NT05sGDB591dnbWuLi47Ll9+/Z76EQKCgpcR4wYgXaX+oNkPGTh98OmS3VEMtBbx9GajA5JhmkLWytKhkW7S5lLRnh4+IGjR4+uMVUCtIVteXn50qNHjz4LIxnWbhoQPxAAAkAACPxdCNhcMtBIxb2XjPm2tLQsOHfu3KzevXvnjh8//rs1a9bsR9Bnz579bE5OTnxdXV3vWbNmfRQaGlq7cePGGWgh6JgxY/br9fpv9u3bV33p0iXXpKSkuP9n7zzAmrr+/5+bHUISEjZhiSArDAFZKoIKuBUV7XDgHl+11I2j4qzbinVvq6JYRZEh1l23IBtFkL1JCCGL7D8nP8MfrbZYFNCePE8fq7n3jNc59+a+72dt3779V09Pz2xXV9dDUVFR51EoFH748OGz0Gg0FaTAnD179p8KhYIbEBCgdrXy8/MzQxDkaFZWloe+vn5+aGjoiQ0bNuzXLPjEiRM9hELhiuTk5IF2dnY5zs7OR48fP36kIzdEq4rf0JLRkeA/XV+tRQbILtVSJ+NNCtu/i8l4r8j48ccfnXg83g9vRIYc1Mn4WJFBIBBcPDw8EvB4/MJ3YjLaIzJAdil14Pf76mQAkcFisQ7u2bOnpeJ3q2J8H2XJ0NTJOH36dJtS2DKZzGhQjO9dSwYUGZ9uo8OWIAFIABKABCCBDxHocJGxc+dOZm1tLXhzODo+Pj6oR48emUOHDj3+RmRgHRwcNtbX109oLjzGjYyMHDFy5Eiep6fnYplMNs/a2vqVvr5+2KxZs3KMjIwYycnJflu3bt3v4+OT5ebmdkQmk12XSCT9hEKhC41GS1+2bNntbt26NbSePBAZGAzmUEZGhpeBgUHet99+e2LNmjUHNcdMnz7dncfjRSQmJgbZ29tnA5Fx7NgxULkYlZycbJCZmWlUXV2tQ6PRZDKZDIXD4VBkMrnJxMSEa2RkVK4RM+3ZclBktIdelzhXIzKob+pkvE9khHt4eDxjMBgb3wn8/qwiAwR+Y7HYd0XGH3w+H+nZs+ffuUspVSrVwNaWDKVSeVssFoM6GSAm4wSFQjmkyS41fPjwgIyMjPh/KTISOBxOH/CSoLW71BuRMfH06dPz21InA4qMLnEtwEFAApAAJAAJ/EcJdKjIuH37NvHevXv9VCpVbwqFUrN+/frFNjY2hW9ExtmCggJdFxeX/RKJZDQWi02XSCR+oHovHo9f3eyqtAaDwUj79u07ctu2bQ95PJ7W9evX+23btm1fr169gBj4XSAQvJJIJPO8vb1P9+3b94GHh0fVu+saFBQELBmHU1JSPA0MDF598803QOC0iIw5c+a4NzQ0RMTFxQW9a8k4depUv4qKCo/GxkYDMpnMzc/PN5dKpUQ6nV4ZEBDwgEgk3h0+fLiovXsJioz2Euz089ssMkB2qaSkpKuaEdPp9A+KjIaGhvCYmJgQOp0u19fXP5aWlrYcnPc+dymQXQpU/G7tLgUsGX8jMtTF+P4mJuMtkUGn02kqlerW+0RGZWWlFnCXSk1N/SeRMXPEiBF/vBuTUV9fn8Bms/tSKJScDRs27NDW1r7aquK3RmTg3gR+r9Ww09HR2Q0qfqtUKv6cOXP2MJnMs9CS0enXAhwAJAAJQAKQwH+UQIeKjIyMDNuTJ08OrqioMJ07d+7BwYMHxzg4OHCHDBly3NvbO4ZAILhPmDBhrVAo9DMwMHimpaUVnJmZKTQ3N18qkUhWcblcfFhY2A/ffvttAgaDkSQlJfXbtWvXPk9PzxdWVlaVQqGQSCQSMQQCYdXhw4ezEAT5SwwFEBlKpfJwenq6p56eXt6YMWOOb9y48ZBm/adOnQrcpYDICHRwcHjLXWrBggXz6XS6kZWVFbCo5H3//feHBAKBvYGBwf3Dhw+vFwgEj0BMSHv3EhQZ7SXY6ef/a5Gho6MTI5FIQExGWeuYDOAu1UpkKEB2qQ+JjA9V/IYiQ51dSu7s7BwdGxsLYzI6/TKBA4AEIAFIABL4mgl0iMjIycnBi8Vis717945RKBQCCwuLR8OGDWvw8/O76OjoyB00aNBxV1fXiwiCDFi0aNEyHo/nqaurmyIUCoNqamqENjY2S4VC4aqamhrC9OnTIwMDA3+3srJqiIuL6/fzzz/vMzMzayCTydL6+nq6UCjEBwYG7ujXr1/s3Llz895nyQAiIy0tzZNAIAhcXFxSevTo8Sdw68BgMKry8nILEFD+8uVLKxcXl+fAXero0aPqmIzt27ePxmAw4urqal5VVdX3sbGxY3V1dbm2trYx8+fP3zV06FAeyO7T3g0DRUZ7CXb6+V+ayGhLTMb7LBkad6ns1u5SbbFkLF++fHp2djaIyfhklgwGg7FbIpHMUSqVf2fJgCKj0y8POABIABKABCCB/wKBzy4yQArN06dPM/Py8mabmZnRQUpYNze39Pr6ep1ly5Zts7Ky4vv7+8d5enpeIxKJRuHh4YsaGxv7MBiMVKFQOKCurk7wRmSsrq6uxk2bNm3FoEGDLnfr1o2fkJDQb8OGDftsbGwqjY2NS8HDTW5uboCZmVmqnZ3db7NmzYodM2ZMeeuF1LhLpaamempra9d5eXndNDAwSFAqlQgWi0XV1NTYlJSUfJORkeHEYrEyHB0dWwK/T5w40Z1KpeLPnDljm56evq2hoUHfyMgopn///sf27Nnz+FNtGCgyPhXJTmvnX4uMNrpLfWpLRrtFxtSpU09oaWmpYzI+gchIZLPZfT7WXQqKjE7b77BjSAASgAQgAUjgLwQ+u8goKioi7tq1y/HPP//c5e7u/sLBwaEIxFaAVLW7d++eamhoKPHx8Xncp0+fP5lMZs7EiRNXikSiYCqVmm5hYeH/+PFjvomJyXKpVPoTl8tFjRs3btrcuXP/0NbWRgGRsXHjxv2enp5Zffr0SS4tLW1MSkr6icfj6TKZzLsBAQHHlyxZ8ruDg4NM4zr1RmQcev78uRdweRo/fvxbgd/AXYrP50ckJycH2tra5rBYrLeyS+3fv5+VmJj4bXx8fET37t1z9fT0fn706NF5TaHAT7HHoMj4FBQ7tQ0oMv4hJuMfLBlQZHTq9oWdQwKQACQACUAC7Sfw2UVGdXU1OSUlpVtaWtpwhUJBQqFQoE9MY2Mj5dixY6EUCkXq6uqa7ufn96ezs/O50aNHb2lqahqPIEhOeHj4wG3bttXjcLiVSqVyDYIgAhaLNSQ9Pf1ps2ihgcDvLVu2AJGR6eHhcaiysjJVpVJtvHHjRoBMJqPq6urejIqKmm1qalrt4eEhA7jexGQAkaEO/P7uu++Og2BXDcrWMRn29vZqkXHq1Cm1uxRwqZo1a9bIgoKCeXfv3vX75ptvtnt7e0dzOJwcFAqFXbNmjRy6S7V/U34FLbSIDC0trf2lpaXqytzg0yqFrTq71L8M/IaWDBLpL4Hf0JLxFVw5cAqQACQACUACXw2Bzy4yQF2MO3fu4B8+fEgTCoVoMpmMotFoeAwGY7h06dKjVlZWPD8/v3Pm5uYxAQEB3CVLliwvKSmZVFlZqTxw4MDUvn37lnl5ec2TSCQzWSxWWnNWqjnJycl5aWlpeiAmA1gyevXqlens7Hy4R48eVwQCgfWvv/66VygUehKJxDo3N7dr+vr6G86cOVMGBMAbS8bBZ8+egRS2+d9///3x1atXt2SXmjVrlgdIYRsfHw8Cv3NdXV2PHDp0SC0yysrKSAMGDPhBLBYvwuFwIhsbm7DRo0c/ef36tRkej+/v7++f3L1798pu3bo1tWeHQEtGe+h1iXPbIjJ+8PDwSPmYFLafMfAbukvBYnxd4sKBg4AEIAFIABL4egh8dpHxLqo3ooNRW1vrOmPGjCgLCwuxt7f3mRUrVuyztLSUzJ8/3/fhw4eTqqurAwcMGHDZzs4u++LFi/41NTW2I0aMACkqrx05ckR44sSJHs+fPx957NixRdbW1sU2NjbH9u3bd5zH48nCw8PnZGRkfM9ms50YDEaVu7v7AVdX18TQ0NDy48eP29y8eXN/UVGRrYGBQUlgYODFiIiIXYWFhXxLS0tsc22NfqWlpZGZmZkuZmZmJba2tmeAtcTOzq7+p59+8vv999/ncjgcPz8/v0R3d/dfu3fvLr97965PSUlJbw8PjzVr1qwpb6/rFBQZX/wF1iaR0atXL7Ulo611MqDIiHJJTU39YApbaMn44q8bOAFIABKABCCBr4hAh4uMtLQ0ndLSUuuSkhLvw4cPh+jq6ipYLNaD/v37x8jl8tf+/v748ePH9+PxeCOdnZ0xlpaWZRkZGYT8/Pz6Bw8eHH3+/HkjBoPRf/HihVtOTk5gcnKyr5GREc/a2vrW2LFjLw0aNOhVfHy87ebNm78tKysbgsFgML6+viCA+wqLxSpNS0tzTEpKmszhcHRBZqiePXumglS6zS5aL3R0dKhJSUn+aWlpYRUVFfoMBqPRysrqycCBA+OsrKwe371795uHDx8Oq6ur0w0NDb1JpVJfKJVKemlpqVVubi6ZQCBsio2N5bR3f0CR0V6CnX4+FBlfUExGeHi4T1VV1bzY2NjRQUFBv8yePfvMsGHDsjt9F8EBQAKQACQACUACXzCBDhcZN27csKqpqXF98eJFdzwer0IQBCEQCCJDQ8MSBEFuT5o0SdgcV4F78OCBPhAifD5fC4/H50+ZMgXUvVAXuouPj7evrKx0KisrMwV/f1N1m0+n01+XlpbeiYyMVB4+fNhZLBa71dXVMTAYDMrExKQAjUarqqurbeRyOQqNRqtjLEC9DWNj4yosFnuHQCAY8Pl81/r6elOxWKwCx4C0tnK5nM1ms8/Z2tr6AXcskUhEVCr/L1MtHo9HKBRKg4WFxYtmYZQ2ZcqUdrlKgTahyPiCr6j/GzoUGV+YyKisrJx/+fLlECgyvvhrD04AEoAEIAFIoIsQ6HCRAVLa1tXV4VJSUrAaBlpaWioLCwt5WFiYBGSBAg//Fy5cQINneC6Xi4ACWqGhoS0ZojRt5ObmYjRtkMlkVXMRPvmCBQsk4N8OHjyIA/qjqqoKtIMC7YM/S0pKWvrVnOvg4KDIzc2V9OvXD/3q1St8Q0MDhsP5P4MEGBsKhVJGRkaKo6Ki8BKJBCsUCt/iBvq2sLCQtR5je9YXioz20OsS50KRAUVGl9iIcBCQACQACUACkEBnEehwkdFZE/2S+oUi40tarfeOtcuKjF69esXjcLhFFy5cUFemp9Fo/REE+afA71FUKhUU4xvQ0NBwB5xHp9NpKpWqpRjfl1wnA7hLQUvGF3/NwQlAApAAJAAJdDECUGR0sQUBw4EiowsuyscNqUuKDDwe7+zp6ZnwXxMZW7ZsMUGhUBO3bNkyC1hFnZ2do2NjY9dolhSKjI/b3PBoSAASgAQgAUigLQSgyGgLpQ4+5h2RkYfBYEKzs7Nfd/AwYHf/nkCnioyRI0dOXrVq1TUPDw+2SqXCPn/+3CY4OHgrFBlQZPz7LQ3PhAQgAUgAEoAEPo4AFBkfx6tDjn5XZKDR6HE5OTkFHdI57ORTENCIDJqWlta+DxTj++F9KWx1dHRiJBLJGAKBULZ8+fJfEQQ5t2zZsvIff/zRqa0pbP+FyPiDz+eje/bseRAUphwxYsRzAGHXrl1Dz5w5Mz0tLe2LdpeCloxPsaVhG5AAJAAJQAKQwMcRgCLj43h1yNFQZHQI5s/ZyT9ZMibEx8eDYnx/qfj9b0WGv7//wvLy8mWg4CQUGUr+nDlz9jCZzLOLFi16BUXG59zqsG1IABKABCABSOD9BKDI6II7A4qMLrgoHzekDhUZ1dXVBh4eHovKy8uXQpEhmaNUQpHxcdsVHg0JQAKQACQACXx6AlBkfHqm7W4Riox2I+zsBv5LIsPZyMgoB2aX6uwtB/uHBCABSAASgAS6FoFOFRmgHgYKhULWrl2LAgX0uhaafz8alUqFvnPnDjogIECBQqFAnY2P+kCR8VG4uuLB/xWRcUssFrt0FZGho6OzWyqVzlGpVG+5S+3atctYJpNN3Lx582yYXaorXi5wTJAAJAAJQAJfI4FOFRmVlZVaQqGQLJfLlfb29v9X/e4r+CQkJBhhMBjD4ODgFygUqqWIYFunBkSGl5fXTyKRKMzc3DwPBn63lVyXOe6fRMb38fHx4Z8qJqMT3aWgyOgyWw4OBBKABCABSAAS6FoEOk1kREZGosVi8dD6+npbkUhUdubMmfNdC83fj0alUmESExO7a2lpSY2NjTl2dnZ8cMbTp0+Nli5dOrSioqJPeHj4KS0trbQpU6Y0fMzc3rFkvEKj0aEwu9THEOz0Y1tEBplM3ldSUrJSM6IjR470jI+P72oi45+K8Y18U4xv4DvF+FpExuTJk09QKJRDS5YsEYKXByP+oeL30qVLp+fm5s4YMWLEH1paWhuPHj2aBhi5u7vj6uvrE9lsdh9tbe3sjRs37tTW1r46btw4QVRUlEtqaurE06dPzyeRSDgsFhvZ0NCwTsO2rZYMFosVfeXKlbfqZFRVVc2LjY0dHRQU9Mvs2bPPDBs2LLvTdxEcACQACUACkAAk8AUT6DSRERoaimloaNjB5XJ95HJ56sWLFyOsrKz4IHC1q/MMCQnRRaPRvjU1NV52dnZZ8+fPf+Di4lL+jsjoGx4efhKKjK6+mp9lfKZoNPoBg8GgfqzIoNFoMVKp9C8pbOfNm+ckFArDL1y4EKKjo6PQ1dU9mpGRsRyMvqCgwODd7FJbtmy5Zmtr+1adDAKB4Ozl5ZWAwWBaKn7r6ur2VyqVapHh5uZ2aNWqVX9JYZuenj6SQqEoMRjMQDab3VLxG4VC3RKJRC4GBgY5U6ZM+YvIeP78ebxSqURYLNbBPXv2/BoQEKB+cL99+7bd0qVLp7148WLG0KFDbxAIhI2nTp1qERl1dXWJ9fX1fahUavaGDRtaRMaOHTtcMjIyJpw5c2YBgUDAYrHYtY2Nja1Fxi8ymWwugiD8mTNnRjGZzGiQXeoddykZi8U611pkLFy40LuiomL+5cuXRwcGBv4yderUM6NHj4Yi47NcGrBRSOC/QSAnJwfv4OCgRBBE/t+YMZwlJPBXAp0iMkDMwr59+7S2b99+gcPh9MXhcE+jo6OXyuXyrCFDhkjet1AgfiM1NRVbWFhI0NfXB4fI/f39JQiCqGMeQJu5ubnYgoICApFIVPJ4PFloaOhfXJXexEvg6+rqZOPGjQMxE+oPKFr25n/BTUEtdG7fvo1tfgDCNTQ04BQKhVwsFktCQ0NRo0aN8uDz+bufPHnCsra2/m3jxo1HRCJRXm5urgjElty8eZOpUqlMWCxWrqGhofhd4ZSSkoJDoVC4wsJCdGhoqOjd799xl4KWjC/vylWLDF1dXaq2tva+oqKi91oy3Nzcnuno6Gy6fv36Vc0UNSKDSCSWLVu2rKVOBhAZAoEg/OLFiyFUKlWup6cHREaERmT4+fktrKqqWoZGo5WjRo2avGnTphaRkZ2dbRMQELCVSCSqRQYajf6LyBAIBKBOxlsiIyoqaujp06enP3/+HIgMhUqlCtRYMoCAUqlUt4HIADEZ71oyQkJC/FNSUtQiw9HR8S8iY/ny5dNycnJmDBky5AaRSHxLZNTW1iZyuVy1yNi0adNOLS0ttSWjtcjA4/FYDAaztnncb4kMuVw+B4vFCsLCwqLMzMzaLDIqKyvnX7lyZfSAAQOgyPjyrjc4YkigyxG4du2aMRaLVdbX1zeOGzdODAZ4/PhxIplMRjR/73KDhgOCBD4xgU4RGffv36fIZDLHjRs3rsrOzvZBoVA1YWFhx1Eo1JHNmzdz3zfH/Px8IB70Hj58yCKRSGgajVbu5+f3QvOWoLa2VruiosK4sLCwB41GE9FotBIPD49yBEGkrYQEuqamhlRXV9ddLpeX9uzZs8WN6eXLlyZEIlGlpaXFNzAwEIBzsrKyDNlsdjeBQGBMoVCq9fX186hUKmrBggVBjx8/PsZmswksFut6aGhoco8ePV4QCIQ/hw8fLqquribLZDKdpqYmIpFIrDQzM1PfYDSfBw8eWDQ1NVk0NjYSzczMnri7u79lwYEi4xPv8o5vzhSFQrWIjHfdpeLi4r5PSkr6AYgMGo0GREZ8a5Ehk8nGAJEBivGpVKqWYnyNjY3hMTExITQaTf7GkqEWGW9iMhZWV1cvI5PJyiFDhkyOjIxsERlZWVnWAwYM2AYqfnt4eMTj8fjFFy5cUO9JbW3t/igU6rpYLFaLjNbF+Pbt2zf05MmT01NSUkbi8Xg5EBlNTU13wXlAZEgkktsKhcKFyWTmhIWFnSASiW+5SwGR0WxtUIuMffv2/dq7d++3LBnAXWrYsGF/sWSw2ewWkQEsGRqRAdyl0tLSJpw6dWqBtrY2FofDrWWz2W+JDBD4jUKhBPPmzYsyNzePnjdvntqSIZFIJm7duhUEfstcXFyiL126FKlhPmfOHO+ampp5iYmJYwYOHAhFRsdfL7BHSOCrI3DkyJGhJBKJwmAwXg8ePPgZmGBCQoITDocjBAYGPv8SvDa+ukWBE+pwAp0iMubNm9cNQZBZeDxecunSpSAQl9G9e/fHKpUKVBeubE0BWBh++OEHb7lc7o3D4TAymczk2bNnVlKptOGbb765LJFIkphMpn1ycvLAqqqqbgsXLkyMjY3tV1hYaCyVSosiIyNPo9HowtLSUrtz584F3r9/vz+FQiE3W0JWbd26tfzhw4f+4O2wUqkksVisxG3btl25efNmpVKpDM7Ly/OmUCgyW1vbkitXrvT38fG5PGbMmMKoqCj3P/7441cul4t1dXW9MX78+D9sbW2zEQS5e/To0cEFBQWBHA6H8eOPP94lEolXFixYUJ6SkqLF5XItwIObsbExSSgU6hUUFNh07979PolEunDw4MF8zbyhyOjw6+BTd6gWGXp6elQKhfKWJePkyZM9Y2Njv7969eoPnp6e6mJ8iYmJb4kM4C4FREZERMRfRMb58+eBu5RMX1//aFpa2orWIqOiomIZeHM2YsSIyREREdc8PDzU7lIakQHcpTw9PeMxGEyLyKDRaP1VKtX1pqYmtchYu3btoUGDBqkrfm/btm3o+fPnpwN3KS0tLUWzdeYtS4ZEIrkllUpdgciYNm3ae0UGgiB/sWQkJyfbrVq1atqbmIwb78ZkAJHR0NDQh0KhZK9Zs2anVCq9+r///U9tyQAi4/z58wuIRKLaktE6JoNKpf4CRAaCIIL58+e3iIyNGzcaYzAYtchgMBgyZ2fnt0TG/Pnz1SLjypUrY4AlY/r06dBd6lNfEbA9SOA/RuDkyZPM+/fvD2lsbDQ4f/78RjD9hw8fWguFQlM2my2l0WipH/Lc+I+hgtP9igl0uMgAAdNhYWGuXC53vaur6+GjR4+OZrPZYykUSsWIESMmjh8/PjM4OFioYb5r1y7XV69eDRYKhRZ4PP6GVColvnr1qieRSESPHTv2ppub28PFixfPwGAwvjQarXLSpEl7EhMT/R8/fjyGz+ebW1paxtvb20cNHDiQvHnz5knp6elL3rQd8ttvvz1JTEwEVolNlZWVejY2Nsf27du3/+LFizUPHjzYTqVSmfr6+g9dXFyS7t27N7Rv377FLBYr5/Dhw8YZGRnHgVXE2dn5wsyZM2PAg5ahoWHRgQMHAu/duzeturq69/z583/D4XAHg4KCKqKiohwLCgq+s7e3R+h0eh6bzVbW1NTY9uzZs4xIJF7dsGHD6/eJDAsLi1cIgsDA7y/rImyLyAjv1avXMwaDsfF9IoNAIJStWLHiLZEB3KXOnj0bAt7GvysyfH19F5WVlS2VyWRqd6mffvop2c3NrQ6IjOfPn9sEBwer3aXeFRlvLBnJEokEA2IyVq5c2RKTsXnz5qEXLlyYnpWVNZJMJv/FXUoul99qampyMTY2zv1QnQyNyNi5c+fewMDALLCMICZj+fLlIPB7OrBkvE9kaNyl3hUZ6enpE6Ojo+fj8XgcGo2ObO0uBUSGTCabg0ajBaDit7Gxsbri97sxGU5OTtGXL19usWSAmAwQ+H3x4kW1JQOKjC/rYoOjhQS6IgEOh0MdM2bMHIFA4HLy5MkwBwcHWXp6Oi01NdW5pqamp0wmOx4ZGdnYFccOxwQJfCoCHS4yrl27xkhISOidl5f3o52d3arY2Ngx9fX1M2QymXzGjBmRLBYrbs6cOcWaCc6cOTNcIpF4Nue5f3327NnV4N+vXbtmjcFgKGZmZjW5ubmMadOmbTE0NMQvWrTo4PTp0y8VFRXp9+nTZ1V9ff08bW3txqCgoG8XLlyYNmzYsJDq6uq9GpGBQqEuDxgwwFmpVB58/vy5o6Wl5ZlmAXFw7969/PPnz18zMzOTMJnMy+bm5hdnzJiBLysrowuFwpLt27czVCpVbElJCd3Ozm7fgQMHDvj4+IB0teog3KCgoDlsNnvOjBkzTuNwuAMMBkOVlJQ05tmzZxGTJ09eNWTIkHhTU1M2CoUywOFwWJVKVeXo6Kh20QIfTXYpkMIWiAwUCgVFxqfa8R3TjlpkGBgYqC0Zr1+/bonJAJaMy5cvTwCWDHd3dyAyNiUlJbXEZNDp9PNNTU0g8Lt85cqVewkEQjSwhP3444/qmIzo6Oj3WjJ69+69qKKiYqlEIlGGhISErVq16tq7IgNYMnr16hWPw+Fau0sFgEtKJBLhgMho7S6lsWRkZmaqLRnNc3o3JkMT+J0bFhZ2kkqlHmydXQoEfqPRaGDJOBQVFfVrv379WkRGRETE9JycnOkgJuN9gd9AZNBotOx169a9lV0qLS1t4qlTp+aDWCmQXeo9gd9qS8bMmTP3MJlMtcjYsmWLCQqFmrh9+/ZZVCpV5ujoGB0XF/eWyKioqJh36dKlMSDwG4qMjrlIYC+QwNdI4E39L/T69es9bt26FcbhcPSSk5MnGxsbN8XFxZFTU1N9eTzeELlc3CipeQAAIABJREFUvm7v3r1fTer+r3Et4ZzaT6DDRUZUVJQnn88fXFlZaePm5haXmJjoC9wxKisrDcEDh66u7tZDhw7d10ytR48ep6ysrHS9vb1jIyMjj7Se8ubNm2nNz+ST9u7dO4NAIOQ1B1Vt7tOnD/B1VNFotA0KhWKlRCIRhYWF/RwYGBg/b94839ra2r3Nb0BRCIKEKBSKy4MGDXJuDtI+lJaW5mhubn56586d+3/++ef6u3fvgre7tnp6ehwPD4/HkydP3s9gMJ4NHDiwvnv37r5KpTK2oqJCLTL27NlzoF+/fmqRUV5ertu7d+85QODMmjXrNywWe7C6urpnfn7+vIcPH3oMHz58zNatWx9oUt6+bwmByOjTp89PQqEwzMTERB34nZ2d3WLpaP+ywxY+JwEtLS1TsVh838TEhEKj0fa9ePFilaa/NylsJyQlJS3w8vJ6pquruyk2NrbFXYpOp0c3NTWNJRAIFcuWLQN7NXrZsmUtIuPcuXMhurq6UkNDw2OPHz9Wi5eioiIDEPgNRAYI/B49enQYcJfSiAzgLtW/f/9tOBzOyd3dPR5BkKVxcXHqmAwjI6MAhUKR0NDQgHdzczu8bt26Fncp4FN87Nix6U+fPh2JxWJlKBQqWCwWq2MyunfvTuXxeDfBWzpjY+MXM2fOPAGsdq1FBojJAMU2gcj45Zdffn3XkpGdnT09ODj4RrNVYuO5c+feSmHL4XDUgd9bt27dSSaT40eMGCHYuXOnM3CXio6OXkCj0XB4PH5tdXX1Wg1bBoPxi0QimaNUKgWzZs0ClozopUuXvtq4caMJDoebsHPnzlna2tpSW1vb6MTExJbzgLtUVVXV/65cuTJWIzJCQkJyPucegW1DApDAV0sAXVBQQF64cOHPWCyWRSQSH0dHRy8D98KYmJheZWVlAaWlpeZYLHbN9u3bocj4arfB1zsxTcKltsyww0VGnz59viUSiZNNTU0bSCQSt6GhQe/Fixf2WVlZ9jQajUelUv9XVFR0QRPQTSKR4m1tbRn9+/c/A1wuWk/qf//7n65CoYgAWWGIRGLqqVOnWkSGjY3NKpFItLzZLQsTGhp6xNfX9/zatWtdqqqqfgVtqFSqEGDJACJDoVAcfPr0qdqSERUVte/27dtFxcXFE+7cuTOdw+E4oVAo4L5V079//5OBgYFX9+/fr9Mc8BpbWlpKt7Gx2RcVFfUXkcHlcuctWLDgNJlMPnD69OlgPp+/pKKiQv+7776buHz58juOjo71H1ogEMjr7OwMRMZ0U1PT0mHDhi0NCgoqw+FwKLlcjoA/W39kMvD813mfd8fzKUbS2XNqyxw08wZj1dLSQmnGfO3aNcOoqKgj2traJBKJtK+0tFQdOwE+0dHRPWNiYibExcX9AIrxvceScVYqlY4FCQOWL1/+liWDx+P9CAK/iUQiysrK6sqGDRt+BWNoaGhgrF69+vucnJxJKBRKOX78+BkgNsnT07M6JiYGz2QyXUaPHr1BqVS6OTs7p44cOfIInU6XKhQKVFxcnPOtW7fWtkphe3jkyJEpYKw7duwYBmIyUlNTR5JIJNWAAQPmhIeHp4LvXrx4Qf75558PsdlsG319/WzgLkUmk9Uio6ysjATqZKSnpyeAH1YWi3Xo119/bbFk3LhxwwHEZGRlZU17N/AbZF0zMjK6xufze9NotEJgVXBxcfmTQqGIsrOzewAf5ytXrowD7lIYDAa4S6nFAnALI5FIUXK5fDYejxcOHz48wdHR8Q6Tyaysrq5mvHjxYgBwjaTT6Y329vbn4uPj1VZR8Jk9e3bvmpqa8KSkpGH9+vWLGTVqVJKdnV0B+K71GrdlT7T3mC9h37d3jp/7/M9xP/rcY25P+23ZM18yk7bMrz382sMGnKsZH3ANJRKJEpDhMjU1NTArK2sQgUBI8fX1PbFixYqs9PR064iIiKkgWYavr2+Gq6trsq6urgicrwI3MKwmweXbs5HL5SgMBqPOovkxn8/N7WPG8iUd2yz+Ppr1lzS/to4VPGtqWGiePcE+VSqVMi0trXxfX9+3Ehp9qN0OFRkxMTHmsbGxY7lcrpuhoWE0uKikUikhJyfHu7i4eC6fzwcxDltnzpx5ctasWS/BoPX19S9RqVQ3Y2Pje+vXr18nFovLBg8eLMvMzCQVFxcbp6WljTp48GCYtrZ25YoVK/aUlJQkgDSypqamP0kkkuWNjY2qCRMmrBkxYsT1OXPm9AUio/nhBEUmk0MbGhpiBw8e7IggyKEHDx44AJGxb9++owiC1FVXV7scP37cvKioyEqpVDq/evXKz9XV9bG5ufm+zMzMMgRBLpaXlzPs7e0P7t69e7+fn18uGC+wZPTt23cOj8ebN3PmzNNEIvHAH3/80Y/L5S58/fq1taen5zFXV9ezERERqcbGxtLMzEwGSHEXEBDQpFkk4HLl6+v7U0NDw2wtLS2Btrb2w+ZgXQFwPQFjBw+H4IMgCApYZTR/b+vmgcd9OgJgDVQqlXotNB+pVEqqra0NoFKpCi0tLSAy1PUswOfQoUO9EhMTJ169evV/DAajRiKRPBUIBK+VSqV6LbFY7BCVStWDSqUCS8YRPB5/Ijw8vBS4S/H5/B9B4LdcLieRyeRiCoWidj/C4XBEDodjAxIoAJExYcKEH8PCwq4MGDCgBKRM1NLS6r9o0aJlbDbbi06ns7W1tV9iMBh1mmahUMiora11Bz9IHh4eR5cuXXp47NixT8B3W7ZsGRUbGzstJSVlGBhbc02NeyQSqRbMV6FQgNTO/lKplGZiYpI1YcKEkxQK5cC7xfjANqXRaFkkEimdzWbXgX5MTEx0pVKpk0gk6uHn5/eYSCSuvHz58tM3iHD6+vo3hEKhb3OqXb6RkRFIiAASMcgRBNFp9mO2KCsr647FYtHNP+prpVKp2u1JpVKRqFTqbrFYPANBEJmxsXEZHo+vwmKxIhQKRRCJRMyamhoTJpNZ7ejoeP7q1avqzFzgM27cOFBkcMWdO3d66+npFWlra5cqlUoeuK7A9QbWBnzgtfbprhvYEiTwpRPQ3PNb3f8RPB4vo9PpKj09PWM8Hp9Go9ESV69enVJQUEA9cODAtJcvXw7n8/lGRCIR3GOqQSp+DQfNfeZdLuDB7ktn9QWO/7/OvLU2ULNoTrQCnj+VOByOr1Ao1r948aKkLevaISID+CgWFBTgt27dCrI49UIQhHPkyJFNbx4O0H5+foGNjY07X758aQ2yTDk7O59avXr1eQcHB2Hfvn03VVVVhQqFQvBG9FRFRUWeWCwWu7q6ihctWsSrqqoirl69+kcsFst0cHBInjlz5jaRSEScN2/ecoFAMJlMJr8YNWrUypUrV+Z4e3uPrKur2yOXywmGhoabnZycQApOo4aGhpXZ2dnmVlZWsYsXL47W09OrPnv2bLCJiUmqt7c3JykpySc6OnqDvb19nqGh4a/l5eUvlErlyfz8fEsLC4trgYGBF3E4XJqPj0+hh4cHddCgQbPZbPbcyZMnnyOTyb+Ch5tXr16FZWZmhjIYjGoCgZCEQqGe4PF47pIlS/hUKjV3+PDhIEZD/dGIDA6H8z8MBqOgUqm1GAwGPGS1PMxq7jvg3z50c2rLBoDHtI/Ae35owHogKpWKQKfT+VpaWsfS09PVmUXA58CBAx43btz4PiEh4X/g7yCNoUaoAIEgl8vxzRcwRkdHp3zhwoXHCQTC0cWLF5esX7/etqGhYVrzw/gQsVhMAz88CoVCLTrBR6FQYJVKJci4pBozZsy64cOHxw8ePLgYiAwSiRSwffv2yZWVla5v+mz53WrVN9KzZ8+Ls2fPjhk+fHgGOG737t2Drl279k1WVtZAhULRctMFew/sOZVKhcdgMBhTU9Oc8ePHn6VSqb/NmjVLBCwZ48aN80tPT78CEj0A0yr4Dzykv/kgCoUCjcFgJJ6enmkEAmFxUlLSY/Cdv78/tq6uLlooFHpIJBJgsgPnavoD9ysMmCsajQbtbWtOF70N3F9qamq0AgICIoRC4Vjw5g+c92auaqEABAMYt7m5eUX37t2Tzpw5s0MzmO+++y5AJBItTE1NdZTL5S2vEzUPD5prDYz/zbzbt2ng2W0h8F//kW8Lo//iMR3yzPIhsG/iLdRfa+5n4J4A7jHgPgHq94Dsf+bm5tksFuuXadOmPb5x4wZRKpX2v3z58rz6+noLUJNIIBC0vh+q23v3d7y1Swr47mNcVLrIxoDXcBdZiE8xDPCSG4vFKggEQgMajf721atXakPAP30++wULLsqkpCS8XC432bhxY6Senh7F3d09oVu3bmdKSkqka9asQRYsWNCrrq4uPDk5eYBSqcQxmcyr27Zt22FpaZmbkpLSe+fOnVPAGwAcDofX0dERgjecBgYGDzZs2HBYqVQ+PXz48Nzy8vJQDoejWLdu3UI8Hm+8ZcuWcWw222L58uWHVCpV/Ny5c7mOjo4jJBIJyCRlxmQyGywtLQtB4a7MzEwQiIW1t7d/NHz48MsUCuXp1q1bo9zc3O5MnTr1emxsLOHmzZt7+vfvf8nPz+/3GzduNDW7c626efNmX1AYzdbWNs/Z2flPDw+PEzQajbJ06dKwioqKCePHj0+m0Wi7p0yZUvzDDz/4vnjxYjOXy2WCN90gfa+hoeHrCRMmHGYymdemTp1aplmsqqoqfWdn5zUNDQ1z6HS6wMvLK05XV5enVCrR4MGSQqGowBth8DAFbmyt37a2PMW9KVL4Txvgn75vfVP9p2M134Ob7785r63t/91xnfHWB1jk3jzYqs3acrkcw2az9el0egOZTL526NChC5oxnzt3rkd8fPywGzdugBTO4AFaDuIowIM0KPjY2NioI5FIiFQqtRJkJ1OpVL+vWrWqIiYmxojP5/s9fvzYSyqVamnaIxAIiFgsRgQCAVkikZBxOJyqd+/exwYOHPgExGSAgpIUCsX6/v37njwejwketkE9GIlEov5RA+ZQ8IZCKpUiRkZG6f7+/ukODg5VoP3k5GTWgwcP+paWlvYEx4FzwPw0D+319fWM5usJz2AwikaNGnWNQqHcASkZVSoVzt/f36O4uPiwRCIhAKEMbk5AUwFXL5Aul8/n49FotMLHx+c5kUj8+cKFC+mgz9DQUIyVldXsxsZGW7FYTARvTsCYwVgBV8BGIBBog1S9aDQaWCRiwHlA8Kxbt26AXC53AbU5wA+y5jzwPWAN9iSZTOYCUT9jxow/NQy3bNli39TUNKS2trabSCQC1xhYFyDg1PdHjaXwfddZW/fs3+1L0Fdb2wHHgbm15cXCF/hQosEAH04+ZkN85mPbe0/92P3dhul81PXyofb+6Tfqb8at7l9z2QK3EgKBoHabEovFVARBcP37979JJpOvTpgwoXzp0qX2CoViSUlJiTkGgwEvnkAtMJCtT73PNdcy+B1pfV23KjQMjvvLNdHW+0AbeH7wkHbeQ7rsddzePd0epp/j3M9wjf1lmG+eNZUkEkmAIAjwgH6r3MSH5vVJLta/g5aTk4O/f/++WVpa2nShUGiGRqPR4C1tUFDQH3g8/imNRqPevXu3d25u7vCGhgYSaEtLS0uor69fMGLEiHMNDQ3sZ8+eWTc2NvpxOBwPLS0tEYlEegRSywYFBb328fFpWrJkiT4Gg+mlUCh8pFIplcFg1CuVyhKZTPbS2Ng4p76+XgBcqCIiIvSlUqlbXV3dSAKBQGAwGOl6enqFZWVlgeAhi8lk5jo7Oz9ls9kFJSUlgxQKhY1MJtNWKBQiMpmcTyKRnpHJ5AqJRIIlEolW6enp4xEEMdTR0SkYMGBAkpWVVeXBgweHsdns3qAOBp1OFzs5OcWxWKxHly9f5gqFwm7a2tqBdXV1LAwGI7K3t79HoVBuOjk5cQMCAlrMpiAmw8nJCcRkTDUzM3vNYDCmWVtbt2TcIpNBmQ+1q8vn2K+wzU9AoLa2FsNgMMAFKTp27Bhf0ySIkbh8+TL51q1bNPDA3fomDv6fw+GAB2mEwWDIlyxZ0sjj8cDelUdGRmLNzMxI9+/fJ4IfNU17YC+AfQAe3JtrRqBJJBKqb9++PAsLiyZQ0R78kObm5uJu3rxJrK+vf7/T75vGyGSyxMPDQ6LZi+DavXr1KqmgoIAIDpFIJOofDU2fQqEQw+fzEfDmbtKkScJhw4aB6vbqh/mAgABCSUmJIRBA4BwQ0wH+BHMG/8blchHwb76+vhKxWFyflJQk0cwpPDwcxDzhmgvtgaKbKs0+B/MG/4F5AktGswVEEBcXp2YL+lyyZImWtrY24e+Wj0gkKqysrKStK+5GRkbiCQQCuaSkBPd315Rm3p9ge8AmIAFI4Asn0Pp3GLzsAfcOBwcHarNFt7tAIPDF4XC/LV26NL+5Vpc1giDTaTRaXVNT05OCgoKWmlit7zfv+12H8QFf+Cb5CodPIpGUJiYmDeC5pC3T++wiQ6VSoQ8dOkRJTU21k8vl6ohlLS2tpoEDB9Y0F86qcXR0xF+/ft0gKyvLROOSARQ9mUxuCgkJARmVBI2NjaSSkhKDvLw8AyKRKG9+01k9ZMiQum7duqnjGN70wWhsbDQqKSmhUalUsZWVFcfHx4fTOjUsiK1KSEig3L9/31ImkwGzZr2trW1jSUkJKNwHfMVBUGi9l5eXIDEx0SA9PV2vvr6ehEajZcHBwVXGxsbAGiIF/ZWXlxOOHj0K3nxqUSgU/ujRoyuAP+b+/fst+Hy+HnAHAeYlZ2fnSicnp5q7d++Kvv/+e1xSUpLp69evGcD9KSgoqLqxsbEWPAy2XizgLuXj4/OTSCSaYm5unofBYGB2qbbsZngMJAAJQAKQACTQSQSAFffSpUuGHA6nn4mJSYanp2dxQkICtqmpyZXNZvcikUhPxowZ81Tz7NJJw4TdQgIdRuCzi4wOm8lX1JEmJgOIDDMzMxCkOw6msP2KFhhOBRKABCABSOCrJJCYmEhAEMSSTqcLLS0tuYaGhk0gpe2xY8f8dXV1KyZNmpRnYGDQUhfrq4QAJwUJvCEARUYX3AqgTgbILiUUCkGqXyAyxkOR0QUXCg4JEoAEIAFIABJoA4GioiKitrY2TiaTKUxMTEDWO/iBBL56AlBkdMElBiLDy8sLuEtNNjc3hyKjC64RHBIkAAlAApAAJPAxBDTB5u0MqP6YLuGxkECnEoAio1Pxv79zjSUDiAwmkwlFRhdcIzgkSAASgAQgAUgAEoAEIIEPE4AiowvuDigyuuCifEFDAgkO8vLyQLVxLA6Hkxw6dKgJZFf72CmABAfFxcV4EomEMTIyakllBmpf1NTUEMViMU4ul4ttbGxA2lpwLyGWlpaCwoDqLFYUCgXF4/Ea3N3dQTskLperTvxAIBAUBgYGMoVCoeTxeCCxAkgtC9IyK5RKpdjS0lKam5urhcfjSXw+H2VkZAQyTEmlUmkTSLzwsfOAx0MCkAAkAAlAApBAxxOAIqPjmf9jj0BkeHt7/yQWi2FMxj/SggdoCKSkpOBKS0vpL168MLK1tcUYGxurCgsL0UKhkM/j8aqXLVvWkkq3LdRWrVrVjU6nG5LJZHl1dfVzIFRSUlK0QFV7qVRqAB7+U1NTlUVFRfWzZs2q1tXV1Xn69KlFQUGBUWNjIyYkJKQUhULl6ejo4O/du9ctPT3d1sjISARSPffs2bNWKBQqnz59ap+SkqKnr6/PHzp0aKmdnV0ZlUptfPLkiVFubm73zMxMk969e9daW1uXmpqaVoPj2jJ2eAwkAAlAApAAJAAJdC4BKDI6l/97e4cxGV1wUb6AIcXExOgrFIr+6enpvQ0MDPKMjY2rS0pKWDgcDhS1u/Djjz8+b+s0YmJiMI8fP/5BpVJ5KZXKArFYHHno0CFZfHy8PY/H86ioqLAwNzcvzcjIcAICZsmSJUepVCrl2LFjg9LT0wfxeDztZcuWbZPL5Sl6enqEAwcODM3Ozl4K3P8cHR0vjxgx4kl6ejo+NTV11q1bt4IYDEbmnDlzjvv7+z8tKyurFwqFlqdPnx6bnZ09JTg4+Hd7e/tr3t7eWRYWFqCQFfxAApAAJAAJQAKQQBcnAEVGF1wgmF2qCy7KFzCkkSNHOjXXytvGYrFOurm5PWlqauLeu3fPuNl1agudTj9+6dKlRARB1LVl/u5z+/ZtIp/P94qLi5sok8ksdHR0UsRi8U9AZMydO3c0giC21tbWJywsLKSZmZkjEQSxZjAY2d27d49XKBR2169fH15WVma8fPnyhaWlpUI8Hm9bVVXlnZ+fD6p4x5iZmRV/++23wrS0NCqXyx25f//+2SKR6OaSJUs2OTk5Cd3d3eV37twh7Ny5c5BAIFg8fPjwDV5eXs99fX05CIK8VVPmn+YCv4cEIAFIABKABCCBziHQISID5I0mEomWtbW1VJlMhgPF9qRSqboCsI6OThODweDZ2trW6uvrixAE+Wjf8c5B9/l61bhLgRS2MLvU5+P8tbUcHBzshiDIIXd391PW1tZJYWFhhQsWLDB+9uzZMVNT09Nr1669w2azQbF7lK6ubgOYv1QqJfF4PDydTufa2dnxc3NzUeXl5YZFRUXDgRVEJBIx0Gh0sVAoXL1x40ZiRETEBKFQaB4dHR0Bzt+/f3//4uLiwNevX+shCLJ4/vz5zKtXr44oKioy/f333+dfuXKlh1Ao7CGRSEDF8QI+n/8iMjJSLXRiYmJoOBwueP369T+y2ezk0tLSyNZrEhQUFIhGo1eMGjVqxejRo7OA6xeCILoKhQKjOQ6UF5dKpSDGoxLGa3xtOxrOBxKABCABSOBLJtAhIgP4cYvFYrfExETv4uJic7FYjDU2NhawWKzXRUVF5JycHGJZWVl1QEBAGpPJLFy+fDmvM6CCgFkUCoUgCCLrjP41fUKR0Zn0v9y+J02a1AOFQi0D1eZJJNI9S0vLLAwGw3j06NFAa2vrOw4ODoK8vLyebDab4uLikuzu7i4tLy+3qK6uNmKxWH86OTmVXrlyhapQKNwkEokOCoUy5/F45lwuly8Wi1fOnDnT/OzZs2NrampoZ86cWQFI/fHHH07nz58fn56eHuDs7Bw6bdo0Rmxs7PDKykqbAQMGbCGTyY5SqRSImaLp06entaYLRAYWiw3asGGDRmSsbf394MGDgzAYTMSwYcPUIuP3339nEolEVxsbmxoCgaAsKyvTqampoYtEIjkajU5auHBh/Ze7enDkkAAkAAlAApDA10WgQ0RGfn4+oampySoiImJhZmbmIC6Xq+Ps7JwfEBBw8P79+x4vX74cJhAItIODg38zMTE5HBUVld7ReaSBtaWgoEBfqVSiw8PDQcBqp32gyOg09F90x7dv39ZRKpVuq1atimAwGFIbG5sSKpXa1Lt37zMsFqv2559/9i4oKJhaXl7uwWKxFg4aNKi+srLSvayszMzJyemAj4/P66SkJFu5XB5saWl5QCwWD6ypqelbX18vEIlEK0JDQ72ePn06sLa2Vr579+4NANaTJ0967NixY2JGRsbYyZMnjwkMDCScO3duaHV1ta+tre1jPT09AQ6HuztjxozUd+ECkYEgSND27dsXCgSCOwsWLNjM5XJRdDpdfWhiYmJ/qVS6cOTIkUuByNixY4cbkUgM9Pb2TtbR0VHdvXvXo7y8vCcKhWpUKpXb9u3bV/ZFLyAcPCQACUACkAAk8BUR6BCRAdJbpqamYk+fPj3lxo0bk6qrq20HDx58l0ajrdXT02PeunVr4oMHD75hMBhCGo02Jz8//zyCIPKO5BwXF9crLi5uaEVFhTQpKWlTR/b9bl9QZHQm/S+378jISHRQUBDh2rVrYRkZGUMFAoEpk8nMc3FxWT169OjSO3fuEK9fv94rPz8/ysfH55qpqalQJBIJdHV1T1MoFLalpaWlUqk0QaPRoBptelZWVgiXy+3H4/H4AoFgRf/+/QNevXoVwOVyhbt27WoRGZs2bZqcnp4+buHChd/0798f2bZt25i8vLxv+Hy+YvDgwRccHR0vTJ069S9B5xqRsXHjxqVUKpUzduzYRJlMhkKj0WiwChkZGbZ5eXl9xowZM2fSpEnpKSkpOkQikSkUCrPs7e11FyxYMI3P57uAAHMcDpcRHBzckmb3y11FOHJIABKABCABSODrINAhIkODasWKFZMSExOnVFZWOg4dOvSWSqVaHRISQtq7d++EP/74Ywkej1fq6urOqKioOIMgiAScp1KpCDU1NVhDQ0OFJmgVuDXV1dURpVIpgclkcjVxHCCFJ5PJ1DEyMuKz2WycJgd/t27dOCgUSllQUKAtEol0hUIhBviko9FoPogNAX7eU6dOXSUSibyJROLLzZs3rzM2NmYrlUp+Z/h5Q5HxdVxcHT2Lbdu2GWCx2AE0Gg3/8uVLZWVlpaGWlpZHbW0th0wmn92wYUPqyZMndSorK0OKi4sDDA0NGz08PG4sWLDgArg+1qxZMwq4I+np6VU1NjbyysrKfBsaGhzlcrmwd+/eh5lMJur58+fu1dXVioMHD64D87t79679nj17Jjx//nzEpEmTxgQFBZHPnj07sqysrI+2tvYNqVTqQCQS2fr6+g/mz59/89mzZ/xx48apg7c1MRlr165dBLJQzZw5cy9wrQJ1M8D3Dx488OVwOFPHjBmzODAwMJNAIMikUqk2DofDhIeHT8Lj8aaGhoYvp0+fHu3q6sqHQeEdveNgf5AAJAAJQAKQwIcJdKjI+OmnnyZfvXo1rLy8nDVs2LBbzQW41lCpVLM///xz8rNnz0YZGho+MjAw2PL06dM/Fy9eTMnJyembm5trZm1tXbV48eIcDAbD/umnn3zKysqY4EHK29ubLZfLY/38/Ohnzpxh5ebmOmhpadEGDBhwr7S01KC4uNgexLYaGRkdZTKZRhYWFqbu7u4Ij8cjp6SkEGtqanJmzpz5kkgkOs2dO3e3SCTqwWAwnqxdu3ZHt24LFrhIAAAgAElEQVTdXunp6VWbmJiAt7od+oEio0NxfzWdDR8+3BFBkE1ubm5H+/Xr9/zZs2eksrIy//Ly8lBjY+OTERERSY8ePUIJBILAhIQEd5lMpqOrq1sQHh5+wtnZuX7dunWBJBLJSU9Pjw8CqrOzsz1ra2t7qFQq4bBhw34zMjLKj4uL61tXVwdiMlYDcBcvXux169atkLS0NDdXV9ew8ePH64PA76qqKpu5c+eu37Fjx0AsFuuBw+FwYrH4ka+v77XBgwdXAfEORAaBQAhat27dQg6Hc624uPitmIz+/fuDmIwVY8aMifD398+2tbUVLlu2zKiqqmqsTCZjMRiMnODg4GtUKvW1v78/eAmhTiYBP5AAJAAJQAKQACTQ+QQ6VGSsXbt28uXLl6cUFxc7+/v7PyEQCPs5HI4Xl8sdwuFw0NOnT//Z19f3DoVC4URHR3cvLCyMuHv3bhCTyXyycuXK43Q6PW/r1q0RmZmZA0DhYFdX1z+xWOys0aNHmx8+fHh2bm7udKFQiBo8ePABNpttVlBQ0FsmkwlsbW1HUKnUYDqdbjV48OAH1dXVlLS0tL58Pv/unDlzzqLR6F7A5UIkEnVnMBiPlyxZsp3FYr1ydnauRhBE3NHLBEVGRxP/Ovrr0aOHZ3N62WgbG5uZs2bNejRs2DDxvHnzGFwud7u1tfWtQYMGPcrKyiI1NjYOMjExSbt69ao3j8dz9fPzi2YwGHfd3d1BggZ9AoGgdle6fv16cG1tratEIuGHhYXtMTIyKly7du1ouVzePSIiYq2Dg4N8+/btQxsbG/vU1dUBK8OWqVOnml+6dGlUcXEx89KlS/8rKioirFmzZjSHwxnP4/Es7OzsdltZWT3w9/cvKy8vx4OYjK1bty7kcrnJ+fn561pnlwPZpRAEASJjpZ+fX1ZiYiLu5cuXPiUlJeucnZ0vWltbXwUvCV6+fEmtrq7mBQQEdKiL5dexa+AsIAFIABKABCCBz0OgQ0XGypUrJ8fFxU15/fq1T7du3ep1dHRq6urqKHg8njtq1KirvXv3PsdisUrNzMzE9+/fp6hUKveRI0duYzKZlUuXLt0PcumTSKTh69atm8/j8ZxcXV0fYLHY6VOmTKn/7rvvflAoFDtAelx3d/cHZmZmbAwGgxWLxQp3d/eftm/f/iOBQNB69OjRoufPn9fcv39/DoIg1bt3744BMSPdunVLIBKJzlpaWgmpqamzgadWZ70ZhSLj82z2r73VyZMnOzaL75+dnZ1vGRoaXv/+++/zfvnlF4PHjx9vptPpF3x8fDhCodDFw8PjTzKZXJKcnNyztLQ0NC0tza9ZUM8GCRfWrl0r1XCi0+njGhoa+tTX1/PpdPqayMhI2apVq0YSicQekydPPoNCoernzZv3A5VKNZ4zZ84JPB6fLRKJ7OPi4kYWFhYCkTEHXEdXr17VOn78OAgY3yyVSnHOzs6nv/vuu99LSkoqEAQZvGvXrh9EItGNV69erde4SYIxvMkutWLEiBFr3Nzc0k+cOOGuVCqnCAQCI5Da1tLSMnX06NE0hULh0NDQkBEQECD42tcYzg8SgAQgAUgAEvhSCHSoyHjjLqW2ZPj5+T2TSCQHKBQKraqqKiA/P7+vSqWqcXJy2rtly5ZrwLuioaHBZfTo0b+YmZlVLVq0aP/r169v9OjRY3BkZOQPjY2NriwW6wEOh5uelJRUh0ajw1Uq1S4A3tvbe4mPj8/9mpoaIfDx/vbbbyvDwsK2y+XyQTo6Os8mTpyYxGAwXuJwuFcLFy6sAOdYW1sn4nA4l2arRkJOTs7MzlxAKDI6k/6X2/fSpUspGAzGwcDAwFMulyNKpRIUwlPJ5XKOhYVFeVZWlm1dXV3vUaNG/U4mk9Pv3bvnxmazxxUVFbGYTOZjY2PjiyEhISmaOKRz584FcblcNx6PJ2xqatofGRkpP3bsmFlTUxOLx+PZKZVKUNMG9FEwZMiQTKFQaJyUlDSwsrLSQyKREFxcXK4jCHJ16NChyt9++80/JydnllQqJVIolGo9Pb18BoNRxePxbEtKSnoQicQqW1vb2yEhIXdJJFJFQkKCa3Fx8dCSkhJfU1PTDEtLyxwOh2NYW1vrRaPR6nR1dbO0tbUbVCoVvqmpSRuNRp9dsmRJ7Ze7enDkkAAkAAlAApDA10WgU0RGaWmpw4gRI9SB3z4+PoLTp0+Pyc/PX8vj8WigkFhQUNBxUOEXi8W6jBs37hdTU9PqxYsX7wMiw8LCYvCmTZt+4PP5ri4uLg/QaLRaZKBQqHAEQdQiw9fX95tTp05d6969u7reBggU9/T0XFJbWxvG4XBMzMzMsolE4jNtbe2Ee/fu3W52yZA2u5okYjAYFywWm5CVlQVFxte1z/8TswHZpb7//nvc1atXncRiMQWNRqu0tbVlLi4uhYaGhrLjx4+bVVZWmo8ZMyZHX1+/4vr168YCgcC+vLycoa+vDzK7ZQ0YMKBI43Z08eJFC7FYbFBfXy+vr6/PiIyMVObk5ODT0tIMXr9+bQ8CtE1NTavc3d3LORwOv9n90TAuLs6mrq5OH4PBoGxtbdkymez5qFGjlJcvXzbPyspiaQrpUSgUMaiVU1NTQ5FIJHgikSgzMjKqCwkJeSmTyUClcouamhqbwsJCuq6urtjKyord2NhIqKio0AXJHhgMhgSLxSqlUimIsUIwGExqZGQktGT8J3Y6nCQkAAlAApDAl0Cgw0UGcJcqKytrERknTpzI9/LyCmpqatr74sULCw8Pj4e9evU6MmTIkFgikegSEhLyC5PJrFq4cOH+kpIStchYv379D0Kh0NXNze0BCoV6S2QgCAJExrjjx48n29jYNL5Jn0tKSkrye/z48ZDU1NT+XC63O41Gk5iYmJzYsWPHtgEDBlT06NEjAYgaHA6XkJGRMaszFw9aMjqTPuwbEoAEIAFIABKABCABSKC9BDpUZKxbt27SpUuXppSUlDiOGjXqtkqlWnX8+PECX1/fILFYvPvly5fd3N3d7/r4+BwJDAxMIJPJTkOHDt1tZmZWt2DBggM6OjrXhULhkI0bNy7g8/nOTk5Ob7lLoVCoXSqVCuXl5TX+t99+uwZERkxMDMbV1dVCIBAQeTwe9c8//2QdPnx4aW1trZm5ufn1TZs27QoNDb1jZ2d39Y0lIyk9PR3EZIDS352SrQaKjPZua3g+JAAJQAKQACQACUACkEBnEuhQkbFq1aopcXFxYWVlZY6DBw8GmaGWrV69unrcuHFjCwoK9jWn38S7urpunDdv3kl9ff1yBoNh0adPn6P6+vp6vr6+l5csWXLw5MmT31y+fBlkqjHr1q3bI6lUOjUzMxP4YqvdpYAlw8fHZ3xcXNw1XV1dYMnAZGRk2N2/f9+toaFBoK2tnVpRUTHu9OnT00gkUsrZs2d/9vb2zrW3tz/f1NTkh0Kh7hcWFk4Bi5Kamirx8PCQdfQCQZHR0cRhf5AAJAAJQAKQACQACUACn5JAh4iMmJgYklKptL93794oUPuCw+EY9ejRo9zW1vY0mUyWFhYW2r5+/dqxqanphampaUJERERWc/paSc+ePclTpkxZgcFgejEYDI6Xl9cfILj0wYMHXkKhUA8EgwYHBx8xMDBo3Llz57CSkpLpCoUC5e/vf6R///633d3d8y9cuNAwadIk/d9++22YTCZjgDS4TU1Nts+ePdOTSCTP169ff83Dw4M3YcKEKRUVFUOVSiXGy8vr9379+mV279692M7Ojv8pgbelLSgy2kIJHgMJQAKQACQACUACkAAk0FUJdJjIQKPRjtevX3csKyszampqImhra8tdXFxeIQiClslkODMzM46zs3Ouqalpbbdu3Zo0wFavXt23sLDQUSgUkh0dHSt1dHQEmZmZoA0tKyurOl9f31d4PF56+fLlbnl5eSyQTapXr15FPXv2zANBrGZmZvUqlQq3fPlyLywWC4r4CXk8HsHMzKzSzMysaOjQodWgr7t373aLjo52q6urMzUxMant3bt3uqGhYVlnpMWEIqOrXi5wXJAAJAAJQAKQACQACUACbSHQISKjLQOBx/x/AlBkwN0ACUACkAAkAAlAApAAJPAlE4AiowuuHhQZXXBR4JAgAUgAEoAEIAFIABKABNpMAIqMNqPquAOhyOg41rAnSAASgAQgAUgAEoAEIIFPTwCKjE/PtN0tQpHRboSwAUgAEoAEIAFIABKABCCBTiQARUYnwv9Q11BkdMFFgUOCBCABSAASgAQgAUgAEmgzASgy2oyq4w6EIqPjWMOeIAFIABKABCABSAASgAQ+PQEoMj4903a3CEVGuxHCBiABSAASgAQgAUgAEoAEOpEAFBmdCP9DXUOR0QUXBQ4JEoAEIAFIABKABCABSKDNBKDIaDOqjjsQioyOYw17ggQgAUgAEoAEIAFIABL49ASgyPj0TNvdIhQZ7UYIG4AEIAFIABKABCABSAAS6EQCUGR0IvwPdQ1FRhdcFDgkSAASgAQgAUgAEoAEIIE2E4Aio82oOu7Ad0RGHgaDGZednf2640YAe4IEIAFIABKABCABSAASgAT+PQEoMv49u892JhQZnw0tbBgSgAQgAUgAEoAEIAFIoAMIQJHRAZA/tgsoMj6WGDweEoAEIAFIABKABCABSKArEYAioyutxpuxQJHRBRcFDgkSgAQgAUgAEoAEIAFIoM0EoMhoM6qOOxCKjI5jDXuCBCABSAASgAQgAUgAEvj0BKDI+PRM290iFBntRggbgAQgAUgAEoAEIAFIABLoRAJQZHQi/A91DUVGF1wUOCRIABKABCABSAASgAQggTYTgCKjzag67kAoMjqONewJEoAEIAFIABKABCABSODTE4Ai49MzbXeLUGS0GyFsABKABCABSAASgAQgAUigEwlAkdGJ8D/UNRQZXXBR4JAgAUgAEoAEIAFIABKABNpMAIqMNqPquAOhyOg41rAnSAASgAQgAUgAEoAEIIFPTwCKjE/PtN0tQpHRboSwAUgAEoAEIAFIABKABCCBTiQARUYnwv9Q11BkdMFFgUOCBCABSAASgAQgAUgAEmgzASgy2oyq4w6EIqPjWMOeIAFIABJoK4HKykotpVJJUqlUqkePHvHGjRunaMu5+fn5BKVSSQHHUigUkbGxsQRBEPW5ycnJ3QQCgZ5AICAQCAQ5DodT/zsajUaUSiWaz+fjEQRR4vH48m+//ba4Lf215xgwViwWSyIQCFixWCxramoSOzo6Sv+pTZVKhUahULjy8nKylpaWnMFgNCEI0nJeWVkZCYPBkEE7EolEYGlpKQXzUqlU4DkEX1xcTJLL5Tg8Hi83NzdvQBDk/7F3HmBNXf//zw4QQgh7hr03IrK0guACBBEsaAXcq1ZttdpaLWrdiiBo60SpSotaRXEhirgAZROQvXcYATLI/nvyM/6RatV+wYKePI/PI3Dvuee87jk3530/S/Sua8K/QwKQwMgmAEXGCLw/UGSMwJsCuwQJQAKjhoCUlNQEgUBgKRAIwEZd3G8UCuyBEQjJz+D/8vLyzTdu3EhvbGwUCwZDQ0MDgUDgUldXJwtOGXg8OF9eXl6aSCTisVgs28jI6PcbN250go3yunXrwObZOj4+3qi9vZ0IjkWj0Qgej4fAYrEIAoGAI5FIBCAcnJycns2YMaMwJCSkGbTv4+OzmMVi2bHZbIJAIOBLxAfYfKPRaPEGHHQbi8WmREZGXnBwcOCB84qLi2XXrFljeOfOHdfB4wPXl4xTQUGBNXPmzHo0Gp197NixHiAGvLy8iOnp6TMEAgFRKBQiBx4vJyeHIxKJUlJSUmg9Pb1OAoGQnpSUVJKWloYRCoWqISEhju3t7RqSa0qug8VikdLS0lgSiSRtZ2dXb29vnx8REUEFx2VnZ2MXLFjgxGQyJ4Lju7u7mUwmk8vj8UTg2rKyspJrYkQiEQ2FQsVVVlZyRs2Egx2FBCCBNxKAImMETgwoMkbgTYFdggQggVFDAI/Hx4pEohVAZIA34kAIoFAosdoAm2o+n49GIBBIeXn5B2lpaSsIBEKlkZERx8TEJJDD4UQ2NDRoIJFINDgP/EMgEKANBDgPbNJRKFT72LFjPZ88efIciUTy16xZo45CodacPXv2y46ODh00Gi3CYrF8Pp8PDhZbJLhcLmgPMWnSpN++/PLLM4sXL84E/dHT00vs6emZ1tfXJ4NGo7lYLJb18ppIgUCAZbPZRDAIAoEQW15evlFNTY0Jznv69Kn2jz/++OXdu3f3gZ+BBQScBzbxYOMuEAhQ4Lry8vI0f3//2xgMZuuxY8eqRCIRxtfXV+/27dspAoFAF/B5yQaMFfAB5wE+QjMzsxoCgbD56dOnCYmJidJycnJO4eHhW1tbW8eD83A4nOClyAB8wH4CxePxUA4ODvdcXV1PRUVFnQN9a21tJZibm39Lp9O3gePRaLQQ/ANtiEQi8TVBf8E9QSKRxUKhEAinnlEz4WBHIQFIAIqM0TIHoMgYLXcK9hMSgARGIgE8Hn9YKBSuABtaEokkkJaW7kWhUP1gQ4tEIrHt7e0kHo+HfSkyVnZ1dVW6u7v3GxgYBPN4vOimpiYlKSkpsLFnSUtLM4F1Aezee3p65BgMBnj73+7o6Oh1+PDh58Cy8FJkrDp37lxIb2+vrpSUFIdAIHSCzTvYezOZTJmOjg6FN4kMMzOz8+3t7dP7+/sxhoaGdba2trkEAoHBZrPxQOykp6dPFIlEeFlZ2djS0tJXIiMtLU1r27Ztsx8+fHgAjFNVVZUuIyPDYrPZQOAgWCyWDIPBkMHj8T3e3t4pL3bvW8+ePVspEomwgYGBBpcvX76FRCJ1gIuWjIwMG5wLxslkMmX7+vrkeDye0NTUtEZWVlYsMtLS0qR4PN640NDQbW1tbROAiFJVVQWWETBGgUgkQgNXMhqNJmNtbZ3u7Ox8KjY29uybRIaioiKTQCD0o9FoHrhOf38/AYgsDoeDBUYaBAIBRcZIXFiwT5DABxKAlowPBPYxDgciY9y4cVtYLFYYhUIpQ6PRs6lUatXHuDa8BiQACUACo52AiorKPg6Hswy4K7m5ud1iMpnJ9fX1NYqKingLCwvtpKSk75lMpgmJRHqQnp7+SmSYmprO4nK5+1tbW7WNjIyekUgkcN4j8MYdWCUQCEQYm80O7Ozs5Dg5OXnGxMSUApGxc+dOZSQS+dXBgweX4XA4rIGBwd3q6up4wJFMJmObmpomdXZ2/gh+9vT0jFq2bFl8YGBgHvjZ1tb2dGtrq49QKOR6eXndlpeXj5OSkmonEonyNTU1Y86fP7+Dz+eTgCWjsrLylch4/vy54rx582bl5+cf0dfXr8Xj8Sc4HM7jvr4+hJSUFMLKysqNSqX6dHV1Gfr5+d16YWXYdubMmSrgurRt2zb95OTk2yKRSEdVVfXphAkT/igoKMjncrl8JSUlz97e3qCKigrjcePG5ZHJ5F9u3LiRdOPGDbyKiorF1KlT93Z1dU3C4/EVdnZ26zs7O/tYLBZfV1eXrK6u7nD9+vUlFhYWxUBkREdHi0UGiGUBloyenp7twMri4OCwT05OLqOysrJTSkoKZ2Vl5f7gwYOZbW1tZiKRCIqM0b4AYf8hgZcEoMgYgVMBiowReFNglyABSGDUENDV1d3FZDKXsdlsxJw5c+I0NDRORERElGRnZ8sgkUjDL7744hSTyRwjJyf34MGDB69Eho2NzUw2m723vr5ez9XV9ZaNjc2xyMjIq5KB6+npbWYymatpNJpgoCVj//79SjgcLmj79u3fkEgknqura8KZM2d2gfNAILWTk1NIZ2dnHLBkeHp6Hvj666/j/fz8CsHf7e3tTzU3N/uKRCJWcHDwBYFAEBkbG9uclZWlmJiYOD46Ovokn89XkJGRia2urn4lMqqqqkh+fn6zSktLj9rb21OJROLmu3fvJkv6GhMTM+PkyZOL6+vrHQMCAm698PHaBtylJCLj+vXrt4VCoY6Ojs6tyMjIfWQy+YG7uzt/1qxZIQ0NDatzcnIcXFxcMpWUlHZfvnw5ubi4GNfX12fq7e29v7u72wuLxebGxcVNUVdXp4PzkpKSVGtraydt2rRpl6WlZZWbm9up/fv3vxIZpqam3/b19W0HDIKCghavX7/+uoODQ0tkZKQ0CoUKioyMXNnQ0OAILBkikQhaMkbNaoMdhQTeTgCKjBE4O6DIGIE3BXYJEoAERg0BExOT3XQ6fVlvb68oNDT0tIqKyont27cXS0TGhAkTxCJDXl7+YWpq6sq+vr4K4C41duzYADabvef58+d6EyZMuGVra3v84MGDSZKBa2lpAQvzajqdzh87duwrdykgMlAo1Oxdu3atIpFIfBcXl4T4+Pid4LyamhopZ2fnkLa2tlMv3aUily9fHh8QEFDw0pIR19zcDCwZrDlz5lx8kYXqwGCRIRAIFAZbMoDI8Pf3D3j+/PkxGxubYiKR+NP9+/dfiYzY2Fi/U6dOAZExdsaMGQNjMrCzZ8/Wv3Llym2BQCAWGdHR0fuIRKJYZPj5+c1pbm5enZeXN8bR0THrhfVn17Vr18Qio7Oz03TWrFn7Ozs7vVAoVO7Jkycnh4aGgkxQAonI+OGHH3ZZWVlVTZw48dSePXv+ZskAY549e/YrkRERESEjJycXFBUVtbKxsXEssGRAkTFqlhrsKCTwjwSgyBiBEwSKjBF4U2CXIAFIYNQQMDMz2wNERk9PjzA0NPSMhobG8S1btrwmMthstlhkpKSkvBIZTk5OYpFRXFys5+LictvW1vbYoUOHXokMQ0PDLS8tGXxnZ2evgwcPimMygMhAo9FBe/fuBSJD4OTklHD69GmxyACpW11cXIJbWlpOCQQCxIQJE8QiIzg4WCwyrKysTgF3KRQKxZ47d+5FDAZzYO/evWJLRkJCwvgjR46cBCJDWlr6NXepgSIDuCdJS0tvzszMvCa5SUBkxMXFLa6trR07depUscgA7lIgJgOIjEuXLt1GIBA6enp6t/bv379fXl4+faDIyM3NHTNu3LjXRAawZACR0d7e7iUSiXLPnz8/VVlZuRucd/78edXW1tZJmzdv3mVmZlYFAr8HuksBSwaDwdgOsm4FBAQsXrly5fUJEya0AJGhoKAwOyYmZgXoK4/Hg+5So2alwY5CAv9MAIqMEThDoMgYgTcFdgkSgARGDQFdXd09fX19y1gslnD+/PlxwJIhcZdCIBAG7u7upxgMhsPgmAx7e3uxu1RFRQWwZNwEloyB7lI6OjqbgSWju7tbMFhkSElJAXepVS/clgQDLRkikUhKXV1dbMkAgeeTJk2KXLly5StLhrm5+an29naxyAgJCXnNXerChQtuUVFRQJyIRcZgdymJJcPW1pYKArQHWjKio6PFIgNYMmbOnHn7RTpccXapd7lL+fr6hry0ZDi4ubllqqio7L548aLYksFms02mTZt2oKOjwwuNRr9mybh9+7ZKRUWFx5YtW/YYGxtXOTg4vAr8BjEZQGT09vaK3aUCAwMXAXcpR0fHVuAuhcfjg/bt27eyrq4OukuNmlUGOwoJvJsAFBnvZvTRj4Ai46MjhxeEBCCBT4gAhULZw2KxlnE4HOG8efNeExlYLFbfxcUl7kUwuFhkAHcpBoMhzi5laWk5s7+/f29tbS2IyRCLjOjo6FcxGZqampv7+/tXs1gsgYODw2uWjJcxGasUFBQE48ePTzhx4sRr7lKtra2nQNCzu7v7ayLDxsZGbMlAIBDswTEZf/zxh1tMTMwpSUwGk8nciEQixSlsB1oy7OzsqCDV7ECRERUVNQOIDBDnEBgYCKwWr0TGjh079JKSklJATIauru6t2NjYvQQC4SGwSAwUGSAmQ1lZ+VVMBhAZU6ZMOdDT0+OFx+Nzo6OjvRYuXNgD3KX++usvlYaGBo/NmzfvMTU1rRoY+C0SiaTJZPJ3IPAbCK2goKDXRAYGgwnav3+/OCYDprD9hBYiHMpnTwCKjBE4BaDIGIE3BXYJEoAERg0BfX393QwGYzmbzX6jyHBzc4uTWDLu3LnzmsjgcDh76+rq9JydnW9aWVkdj42NHSgyfuJwOKsZDIYQxGQMdpfasWPHKkVFxTeKjLfFZLwM/PYRiURvFBmxsbFikQEsGR8qMk6fPi0WGQEBAbdBCluJJeNdIqO1tfWbvLy8sU5OTplkMnm3JCZDIjJ6e3vFIiMqKupvIuOHH37YIwn8joyMFMdkAJcxCwuL74C71EuRsXDdunU3JJYMIDIkgd8gJgPWyRg1Sw12FBL4RwJQZIzACQJFxgi8KbBLkAAkMGoIGBoa7u7p6VnGYDBEYWFhcWpqaq/cpYAlA4gMiSUDxGRILBn29vYBXC53T3V1tVhk2NjYvOYupa2tDbJLfdPd3S0cnF3qxRv4oN27d4tjMt4W+C1xl1qzZk28r6+vOCYDiIzGxkYQ+A1iMv7mLnX48OFTHA5HQUpK6q3uUnZ2dsUEAuG1wG9gyYiPjxdnl5o+fbpYZEhS2A4WGQcOHNiroKAgtmT4+/uL3aUKCgocnJycspSVlXcNdJcClgxJ4PexY8f+JjJ+/PHHPTY2NiC7VNzevXt/HygygLsUsObMnDlz4YYNG16JDJBd6tChQytBX/l8PozJGDUrDXYUEvhnAlBkjMAZAkXGCLwpsEuQACQwaggASwaIyXibyADuUiwWywEU4xssMjgczp6ysjI9UF/Dzs7utexSIIUtiMno6OgAQuI1SwYQGSDwW05ODsRrDM4uFdze3h4HiuYBd6lVq1a9ismQBH4jkUhgyXgtu5TEXUokEomzSw2s+N3V1UVyd3efVVxcfBRklwIxGenp6a8CvyMjI/1eigxxdimRSPQ3kQHqZAB3qZiYmFfuUiCFbWNj4+rs7GwHZ2dnsciQpLDt6ekx8ff3F4sMJBL5t+xSdXV1Hj/88MNuMzOzahcXl1OHDoraWwwAACAASURBVB16b5Fx4MABkF0KxmSMmlUGOwoJvJsAFBnvZvTRj4Ai46MjhxeEBCCBT4iArq4ucJdaxmQy32jJkIgMEJMx0F0KWDJAdqny8nK98ePHv1FkgOxSQGQMTmELskvt3Lnzb5YMUK1bRUUlpKOjI+5Ngd/vIzLelMK2pqZGHgR+v4/I8PX1TREIBJKK3xhvb2/9W7dupUhExsAUthJLBhAZLi4ufxMZvr6+B7q6uv4W+A1S2AKRsXHjxt3m5ubVoE5GVFTU30QGCPyeOXPmoo0bN74K/AaWDCAyJHUyYMXvT2gxwqF81gSGXWS8eHuCPHLkCIFGo5mbmJi0m5ub02xsbMSBa+BTWlpKzMnJUa6pqVFSU1Njqaqqtvr4+IC823zw94iICPPExESL0tJSLTweLyISieyxY8dW+fv7lz5+/LhDTk7O/vLlyyYMBoOgoaHRO23atHoDA4OSvLw81YKCAousrCx10I6SkhLTwMCg4uzZszmGhoZ93377reWjR4/MCwsLNTgcDgKLxYpsbGyqw8LCilatWlXzX84KKDL+S/rw2pAAJDDaCfyPImNveXm57ptEhiS7FBAZ/1CM77U6GRKRQaPR4gDXwdmlQOB3S0uLLwKBAMX4/mbJADEZPB7vb8X48vLy5OfNmxcAivHZ2NiUyMrK/vQ2S8aHigxgycjNzXVwdXXNUlBQ2J2UlHRNUoxv+vTp+4HIAHUy4uLiXquTIREZFhYW1SCF7ZtEBmAQEBAARcZoX2Sw/5DAexAYdpGxe/duUnNzs0Vra+tcOzu7B25ubhnjx4+vB327ceOG3M2bN23QaLSJhoYG4UVFUlR5eXlNY2NjybZt22pA/vGffvrJJykpaUFVVdU0oVCIU1VVLbWzs7vk7e2dVFlZWSkQCOZfu3ZtTk9Pj5yysnLB5MmTnxobG1/PyckxLSoqmlNYWOjd398vpaqqWm5kZJR45syZ33R0dNrWrl07IyMjY255eflkcC6RSOy1sLBInD179pk1a9Y8eg92w3YIFBnDhhY2DAlAAp8BgbeJDBCA3NnZqe/q6noauEu9xZIhFhlubm637e3tjw0sxvdPIgODwcwGgd+Di/G9h8iIa2lpAdmlxMX4+Hz+q2J8wF3qPxYZTxUUFHZBkfEZLBo4REhgGAgMu8hYtWrVeJCpIikpyWfq1KlHgoKCzs2bNy8XWDiuXr06ccuWLSvpdLrMvn37Dt6+fTv46dOnY3g83oObN2/u1NXVbQNjdnd3X9LZ2bmutLSUMm/evEgHB4eE5cuXF+Xk5GDk5eV1IiIilrDZ7Mbw8PATOTk5/REREaKIiAjkgwcP3Lhcbmx+fr6RnZ3dH4sWLToZFhYmFhARERGosrKyGS0tLauzsrImOjk5paupqUWdP38+CYlEioaB9Xs3CUXGe6OCB0ICkAAk8DcCurq6u0B2qcHuUv+ryKBQKOKK352dnfzBloyhEBkhISGX8Hj8fkkxvsEio7a29gcVFRUGGPBwWTIkFb9zcnLGuLq6QpEB1xckAAn8awLDKjJOnDhhmZCQEJKfn7+4u7tbcerUqTEzZ878ffHixTlBQUFoOp1+gMfj2SCRyKfffvvtvpqaGvv9+/d/j0KhFMeOHfsng8E4ePPmTc7kyZMXtLe3rysqKjIICwvbOX78+D/Dw8MrfvrpJ7Xs7OxvVVVVCykUypPt27dXIZFIoYTGpEmTnHk8XlR2dralvb39uTVr1pwMDAzMkvw9LCzMu76+/pv09PTJ7u7udygUyqG4uLjkf01ziE6EImOIQMJmIAFI4LMk8DFEhqur6+SHDx+WIJFIccXvjy0yBsVkDJm71PuKDAwG88bAbxCTMdhdChQkJBKJIIXtL2BCQnepz3JZwkF/hgSGRWQAK0VJSQnhzJkzfkVFRf7FxcXOjY2N6j4+PjFffvnl73PmzMlLSUmRnj9//hUDAwOclZXVn4cPH/4tJydHYeLEib+hUCgvJSWlx35+fl9FRkbSp0yZEt7W1vZdUVGR4YIFC37x9PS8+ODBA15/f7+7SCRSUVJSurl3714qEonkDryHQGQIBIKDWVlZVmPGjHmjyGhsbFyVlpY2xcPDI0VHR+fQyZMnr4eHh0txudzpZDJZRCaT2SBeQyAQIICFQ15evn3cuHH1Li4uXcM1X6DIGC6ysF1IABL4HAh8LiLDz89vVklJyW+2trbPCQTCpqGIyfgQkREfHz8lJCSkGxTjGxj4DUXG57DK4BghgXcTGBaRcfToUSwGg7HJy8tzaG5uHtPS0mL/7Nkza29v7yOzZs36XVtbm9rZ2ak9d+7cRGtr69agoKBT33///QXQXRkZmTg+n/8VEoms2Lt372wQ5L1ly5YQIDKeP39uGBwcfIhIJD6tq6tTkZaWnuDv7x+rpaVV5O7uTh883KlTpzr39/dHP3361MLGxubK3LlzE7S1tXMlxyUlJXmWlZUtzMjImDBp0qQ7Wlpah9atW5eSkpKilZOT85OSklKrmppaB4PBUMjJyTGUlpYWaGpqPli0aNF1Gxubxnfj/XdHQJHx77jBsyABSAASAAQ+R5EhJye36d69e29MYfshgd9QZMA1BAlAAkNFYMhFBoh1kJOTk2ez2Uvl5OQy7t27p1xXV7exqKjIesqUKUeAuxSZTK7h8XjjlyxZssfY2Dhv5cqVx8PDw++CQenr6x9hMBjzeDxex65duzaqqKikxcTE+HR0dHxXVlZmPHXq1KscDofY0dGhhkKhaLa2tsu9vLxqZ8+e/ZoVA7QFRAaXy43OyMiwMDc3z5o2bVqajY1NhVAoRKLRaMStW7fGZGVlTSsqKjL38vJKAe5Ss2bNetrb2zvu3r17UzU0NO6Zm5t33r592+vMmTPfKisr92lpacXeunUrWlFRsXeobsLgdqDIGC6ysF1IABL4HAj8LyKDxWLtq6io0HlT4PfAmIyhcpeytbU93dzc7A0Cvz8kJgO4Sw20ZAyHyHBzc3sK6mRcunTpb9mlgLsUtGR8DqsJjhES+PcEhlxknDp1SlsoFHogEAgpFAr1MDEx0bC7u/vn3Nxc65eB3yBvdj2Hw5m6fv36LSYmJtnLly9/JTKMjIx+7e3tncfhcDojIiJ+UVRUTD5z5sw0Go32XWlpqbG3t3dibW2tbm1trYVQKOT4+PicU1BQAEV/qP9kyTA3N382bdq0dFtb20oWi4UEVUfT0tLssrKyphQVFZlNnjw5RVdX99Dy5csf8/l8vSdPnjDU1dXpUVFRU9va2n5ubGzUc3FxOe3g4BC/d+/ehwNjP/49/jefCUXGUBOF7UECkMDnRACKDARiYDG+f2vJgCLjc1o1cKyQwNATGFKRUVxcLPvzzz+Pr6ur+8bX1/eujo5OaXJysmVJScnisrIynS+++OKKp6dnspmZWTmbzVZdunTpblNT03xgyQgLC0sFwzMxMfmVTqfPY7FY7QcPHtygoaFxPyoqakZ7e/t3VCrVICQkJAaNRvMzMjIcamtrJygpKdWbm5tvPXDgQLK1tXX3QEQgJoPP50c/e/bMwtraOnnOnDkXNDQ0CkBdDPBJTU11LysrC8vIyHABgd/AXWrDhg2gaBHBysqKER0dbZuQkBBeWloaRiKReg0NDTeEhYXdCAsL6xz6W/H/W4QiYzjpwrYhAUjgUyfwOYqM4YjJgCLjU18pcHyQwPASGFKRUVFRobxz507P/Pz8ZVOmTElXVVWlZ2RkWGZnZ/vW1dUpODo6Zri5uT0cO3ZsDoFAqA0KCoqzsLCo/fLLL0+uW7fuChiqurr6CQaD8RWPx6v79ddfw4yMjIq3bds2G4gMkF0qPDx8xxdffJF9/vx5i/z8/DU0Gk3Vzs7uuJeX1+ldu3a9yhwF2pLEZGRlZVm8KfB74cKFILvU6tTUVC+JyIiPj08GgesIBALn5+e38vnz56GNjY06rq6uN2VkZHZfvXq1cHhvCQIBRcZwE4btQwKQwKdM4HMTGUNZjG9gTAYUGZ/yKoFjgwSGn8CQi4zc3FyzsrIyBz6fjxQKhYjCwkIrKpU6vba2VnHMmDGZ48aNe2RpaflIV1f3cUBAQLK5ubnA1dX1bFRU1DEEAoHBYDBnkEhkEB6Pz1u/fv2Mn3/+mebp6RkO3KVKSkoM5s+fv8PFxSURFPLr7e1d/ejRI18KhVJLoVBObty48ai7u3u/BBsQGTweL/rJkydvFBlLlizxrqmpEYsMT09PsSUDpLB94aaF0dHR0YuIiNjb1dXljcFgqnfs2PGdmppaZk9PD1MoFGIXLlzYN1y3B4qM4SIL24UEIIHPgcBIEhkVFRV4JyenkM7OzjdW/B6imIwSAoEwJBW/ocj4HFYIHCMk8HEIDKnIEIlEqAsXLmBKSkowDAZD3HZubu50Op2+uaCgwMzX1/eYr69vApPJfEalUoVZWVlnyWSygby8/M3Vq1dvVVNT0xo/fnw0Ho93sLKyukmhUL45duwYa/LkyQtbW1vXUalU/fDwcHGdDOAmlZiYaHXv3r1zdDpdU01NLenYsWN7PTw88iTF9CTuUiC7FLBkfP3116eCg4MzJWhDQ0N9Ghsbv3n48CGwZKRqampGA5GxYsUKWZFI9E1ycvJcLperbGRkdN/ExGSZtrY2XVNT047H42mvWLFCbHkZjg8UGcNBFbYJCUACnwuBz1BkDEsKW2jJ+FxWDBwnJDA8BIZUZAzuYlVVFWnFihWzq6qqttTW1mq4u7v/5ebmdnrLli13tm7dyu/u7p5///79EAao0PPLL3uzsrLcbty4ESASiZpmzZoVIyUl9Wj+/PnE4ODgrxsaGla3traSvL29L9rb259esWLFk8jISKmqqqr5qamp4SKRSMbY2Pju+vXrf1VVVa3S09NDbdiwwbOgoABkClGzs7NLnjFjxukffvjhJiie1NDQoPDtt99+WVZWtpJKpVqMHTu20MDA4NC2bduuXbx4Uf348eMxbW1tdgoKCs8XLFhwetq0aTfT09PNBAKBPgqF6tmwYQMIYB+WzwCREU6hUErRaPRsKpVaNSwXg41CApAAJPCJEXibyMjOzpbBYrH6Li4ucSwWy4FEIj24c+fOyhcuupXACm5vbx8wMLsUcMWNiop69ULp32SX+kiWjOcwu9QnNonhcCCBT4DAsIgMENNQW1uLv3v3rnVmZqZXeXm5R1dXl7SVlVW5ubl5urOzc/qkSZNqkpOTDffs2TMNgUBQ5s6dW9bY2EjJzMxE9fT05N28efO2kpISIzk52TohIcG/qqrKg8FgoB0cHKpMTEzum5qaPqbRaDU4HM7gyJEji/h8vp2qqmrXtGnT7hgbG6e3t7eTcnJyJlCpVJCZSsrExKRizJgxd4KDg6/r6ur2HD161KmgoMCrsrLSqb6+Xt7IyKjTxMQkxc/PL6u6upp45MiRr5lMpoqamlq1n5/fExQK1dnX12eAQqHYsrKyBStXrkwbrvsPRcZwkYXtQgKQwOdAYCSJDJFIhFdRUQmh0WjD6S4FRcbnMLHhGCGBUUZg2ERGR0eHbFxcnDOLxdKXVMsGtSlIJFKXjo5OxcyZM/MBq8zMTNW6ujrDxsZGA0VFRbqSkhLVxMSkycjISJwCKi4uzolOp+v19PQQhUKhCIVCIeXk5OhkMrl8/vz54jZiY2OdGQyGUX9/P0ibizA3N39cU1OjTKfTjdFotLgmBvi9tLR0va+v7zNjY+OurVu3TgY1m0Cb4APaUVFR6aRQKDQMBsPJyckxEgqFUjweDwXiS3A4HGgHpaSkVDF+/PgCGxub9uG611BkDBdZ2C4kAAl8DgQ+RGSkp6ev7OrqGjZLxnuIjLjm5mYfWCfjwMqGhgZHBAJRjEAgXBEIRM/nMFfhGCGBT5nAsIiMTxnYxxgbFBkfgzK8BiQACXyqBD5AZDxMTU1d2dfXVzFc7lLvEhk2NjZxLS0tbxQZiYmJ4w8dOnSSx+MpyMjIxNbW1v6goqLCAPcNFuP7VGcvHBck8OkQgCJjBN5LKDJG4E2BXYIEIIFRQ+B/ERlsNntveXm5Lqj4PRQxGVBkIBAikUiKSCR+B8IvwSQKCAhYtHHjxuuOjo6tkZGR0igUKujAAWjJGDULDHYUEnhPAlBkvCeoj3kYFBkfkza8FiQACXxqBKDIGNkVv4OCghatX78eioxPbeHB8UACgwhAkTECpwQUGSPwpsAuQQKQwKghoKuru5vBYCxjMpmisLCwuBfp0U9ERESUvCG71N/cpUaSJeOPP/5wi42NPSVxl2IymRuRSCQT3IjB7lKjqeJ3YGDgYmDJcHBwaIGWjFGzrGBHIYEPJgBFxgcjG/4ToMgYfsbwCpAAJPDpEvhURUZ1dfVGNTW1VyLD398/oLi4+OhIr/jd0NAgbWFh8V1vb+92MOugyPh01x4cGSQwkAAUGSNwPkCRMQJvCuwSJAAJjBoCn4PIyMvLk583b15AaWnpB4mM7Oxs7I4dO/SSkpJSRCKRjq6u7q3o6Oh9RCLxgbu7O9/f3z+ksbFxdW5uroOrq+tTBQWFXUlJSdeKi4txfX19ptOnT9/f1dXlhcFgcuPj46eEhIR0I5FIQVJSEsgU6bFx48bdFhYW1a6urqeioqLE9aSgyBg1Swd2FBIYUgJQZAwpzqFpDIgMNze3LSwWK1xdXR0W4xsarLAVSAAS+EwIDBYZysrKJ7dv31480t2l5syZc5HP5x+IjY1tzsrKUhzkLhXz0l2KBW7jSBAZJ0+enBwaGkqHIuMzWVhwmJDABxKAIuMDgX2Mw6HI+BiU4TUgAUjgUyUwUGSEhoaeVlFROTEaREZwcPBFoVD4RpEhLS0dU1VVtVFDQ+NNIqNYVlZ2c3p6+jXJPY2MjPSLj49fXF9fP9bX1zdFIBBsPXv2bKVIJMJ4e3vr37p165Ul48CBA/vIZPKbLBlZCgoKu99kyUChULlxcXHvLTLMzMy+lWSXgu5Sn+rKg+OCBF4nMOQiIyIiAofD4UiFhYVSXC4XpaKiwqdQKFwul4tmsVgoEokkUFJS6ieTyYygoCAhEokUF8J7309FRQX+zp07MpmZmTKVlZVSLx5aGCUlJT6bzUZ2dXUJtm/f3hQUFMT70Hbf9/r/9jhQBb2kpAQbHR2tSKVSZTAYjNDf37+nt7eXHhERIRzYLnSX+reU4XmQACTwPgREIhG6pKQEbWFhwX2f40fbMQOzS71DZDxITU39emCdjIGB3/b29scOHjyYJBk/hUIBFubVnZ2dfEdHR6/Dhw8/d3Bw4O3fv18Jg8HM3rFjxyoSicR3cXFJiI+P3wnOe1MK22+++eaMn59fIfj7wDoZ/4XI0NHRAe5Se+Xk5B6+wV0qS0lJadfly5eTB7tLfYjIGJzCFmSX2rBhww0Y+D3aVhbsLyTwYQSGXGTExMTo9ff3++Xl5VnzeDwZeXl5mq6ubi2fz5dlMBhEaWnpHk1NzaLAwMB7CgoKTGBmfd8uR0REoGbPnm1w9+7dsQUFBWNLS0stenp61BQVFdtZLBaWTqd3nzx58hs3N7dWJBI5or48a2pqpBobGzXOnDmzoKysbBwOh2P4+vom83i8P9avXy8O5JN8oMh43xkBj4MEIIF/QwBkJhKJRCQ9Pb0GJBL52kuOf9PeSDvnQ0TG4Irfwy0yPDw8DqxevTr+TSIjJCTkgkAgiATuUsXFxQonT550i4mJiQPZpf4XS8aMGTNuv3jRtfXMmTNVgy0ZwyEyLC0tq1xcXOIkMRlvEhkwhe1IWzWwP5DA0BMYcpFx9OhRmerqaoPs7OzNtbW1dhwO5/7SpUt3CwQCdGlp6YLq6moXOp2OtLa2foxEIo9cuHCh/n2GBTbpOTk52t9+++1ma2vrui+++CLzzp07fdra2mZ0On1sWVnZ2ObmZk5iYmKwjo5Ok5GREed92n3XMU+ePFGorq42fvr06Rgul3v9t99+q33XOW/6u0gkQt28eVO2oKAg4Pz58+FCoZAwZ86cs/Ly8idXrlwpruA6UGQ4OTltYTKZ4RQKBcZk/Bvg8BxIABJ4K4FLly7psFgsGxqNJoNEItPXrl3bAqzE0tLSygUFBWoIBKLR29u7dbQi/BCR8bEtGUMlMoBQHJBd6m/uUlFRUTPi4uIWNzQ0OH6oyGhqavomJydnrKur61stGSDw+20xGUBkuLm5nYqMjDwL5tDnWIwPfOfv2bPHQiQSqW7cuPERAoHgAkEPfo9AINAXLlwQ/htvjtG6JmG/P08CQy4yAMaJEyfKC4XCo2VlZe4dHR1JAoFgMfj9ihUrQtPS0ubX1dU5qamp1cvLy8/JycnJe583ad9//70Wm832j4+PX2dmZnZ9y5YtJ6SlpYsQCIRaXFzcwmfPns2qra0VXrp0aZaRkVHjUIiM27dvq8TGxo5vaGjwNTAwIGIwmB1//vln7r+dKmlpaZi6urrpv/zyyxo+n6+0YMGCUwwG4+TevXv73iIywigUShkajZ5NpVKr/u114XmQACQACQwkcO3aNaXc3Nyxubm5YUgkcveVK1fyRSIRlkqlKmRkZHjicLhWZWXl4tEqNAbGZISHh59WUlJ675gMFou1r6KiQgdU/B4Od6l/KzJkZGRimUzmBiQSKY7JGFgnw8bG5qOJDG9v7wOdnZ2eH5pdamBMxuBifAgEYvbBgwdXAEGEQCCKEQiEKwKB6BnNqxa4SJ84ccKKy+Va0Gg09out0f2IiAg6sCQlJyfL37lzx0ZFRaVy06ZNzUgkkjeaxwr7Dgm8jcCwiAxPT08Sn8//rayszKOrq+sqh8MRi4yUlBSH7777bmVRUVE4CoUCsRqeNTU1wKLBf/m2A3nhwgW5vr4+ApPJRE2ePLnHxMSElZGRgTt+/LhjY2PjpszMzHHGxsa3/P39/+zv789xcnKiJSYmfp2dnf1VVVWV8MqVK6+JDLDQr1y5Qmpvb5eWkpLiSjJhDAaSlJREbG1tleVyuUgPD49eHA7Hu3r1qktCQsJ8KpUaZGVlVaaqqvqLt7f3A09Pzx6JiHny5Il0ZWUlEbRvYmLC1NfX7x3s55yWlgZiR2RrampI3d3dHnFxcfMFAoHswoULT7FYrLeKDJBdSltbG1oy4PqFBCCBISWQmJhIunbtmlNhYeEBkUi0vLCw8CG4wJIlS7CGhoaLpKWlcXg8Pn/JkiXpQ3rhj9SYRGSwWCxRaGjoGQ0NjeNbtmwRZ5fC4XAGzs7O4NnrQCKRHj548GBlZ2dnhbu7e7+9vX3A+4oMV1fXyQ8fPiwBG8R/iskAVnhHR8dgGo0WB4Y/adKkyJUrV8YHBAQUgJ8HxmT8k7sUEBn/UCfjXwd+A3epyMjI1wK/32bJYDAYZiCF7UCRoa6uTgexHO9KYfu2wO+IiAgZMpkctH///pUNDQ1jPxWRAe7t06dPtXNyclxzcnJ8EAjE5hMnTtQAkXHhwgXVZ8+ezSORSMXa2tq5YWFhTR9pacDLQAIflcBwioyjxcXF7jQa7SoCgRCLjPT0dKsVK1Z88/z580VYLJaroaHhVV1d/QSIDBBvgUAgpExMTMawWCzTvr4+vJmZWS4Ohyvh8XjKFy9e9L99+/bG1tZWOX19/bIxY8bkUyiUIg8Pj8vnz5//MiMjI0giMqZNm9aIRCI5kjbHjBnj2NLSos/hcDpUVVUfBQUFgZR7Yj9kcMy1a9fQ27Zts6mtrbXhcDhYBweHp3p6em0bN24MLywsDK6srDRTVVWlOzs7J7u4uFyfPHnyExMTk6aJEydi1q5da9Dd3W3T2dlpoKmpWSYSiZ6VlZU1gWBuIHDc3d3RK1as0BWJRJYtLS2mT548GfPkyZNxWCyWvmDBgjgcDndiw4YNf7NkjBs3TpzCFrpLfdT1AC8GCXzyBMAzD4PB2Hd1dQVRqVQ3oVD4XWpqaiYY+NGjR7EcDmduR0eHJYvFKtu/f//x0QhEV1d3D6j4zWKxhG8RGXEsFmuMvLw8qPj9dW9vb/mbRIadnd3xqKioKxIGAwO/v/jiiymHDx8uAS+VgMjAYrFf/vLLL18PDvwGIsPZ2TmktbX11LtExj8FfgORUVtb+4OKiorYvXZQCtt/LTLeVCfjfUXG+fPnpwYFBYE6Ga+JjHe5Sw3MLgVEBolEmh0ZGQksGZ+UyLh9+7Zeamqq16NHj0JRKNTCx48fl4F7Fx8fT5CSkppWV1dnwGKxqD///PP10bjOYJ8hgXcRGDaRAb6vCgsL3dvb21+JjAMHDswAKfVqamomWFlZFWGx2GVpaWnFlZWVuMuXL1N+//33jc7OzvUODg60/Px87fPnz0/38PDY/91335UmJiba3r9/f2N5ebmmpaVlJkjJZ2Fh8VRFRSUnNjZ2aUFBwZyamhrhjRs3Znl4eDQCN9CvvvrKvqOjY7mjo2MVBoPB5efnq+fl5aHDw8N/8vHxaePz+dLXr1+3yszMDHdycnre1tamU1VVZdLW1sby9vbeisViHVJSUkIKCwvH6+joNLu7u/8aEBCQMmbMmOqsrCzO8ePHVykqKlI0NDTaCARC/aFDh5YZGRkVWllZXQoLC0tXUlJS+uqrr1YQCAR9HR2dWk9Pz7sXL16c//jx44koFKp78eLFb3SXqqysVHF2dgYiYz4UGe+awvDvkAAk8CEEzp07NyYpKSmgpqbGydfXNwGPx9/YsGFDM9gM19bWam3btm2Hrq5ui4uLy9XFixff+5C2R8qxOjo6e5lMJhAZgneJjLt3764ik8llenp6/XZ2drPYbDZwl6IAd6nBIkNHR2czyC7V0dEhnDRp0pTo6OhiicjAYDDBO3bsACKDNyi7lJS6uvprImPNmjXxvr6+f7NkfIjIqKurI/v5+c2iUqm/vsld6h9S2GIDAwMNLl++fOttxfgGioyBKWwHWzLeJjLMzc2rJkyY8Como7m5WcbU1PTbN1X8BiJDQUFh9v79+1eAdLufbmHJZQAAIABJREFUiiWDRqMRV69ePYvD4UzV1tZuQaFQkZGRkQ1gjSxcuFABh8P9QCaTkQQCIW3Tpk1QZIyUhwfsx5ASGBaRAWIyMBjMb0VFRe69vb23MzMz1z1//lz98OHDy3p6euxRKBTN1tb2rFAovBMfH985ZcoUEBwV3traOk1TU/O32bNnP7p06ZLFzZs3j3t4eJzz8vK6UFJSgqqqqtqZk5NjYmVldSs8PPz8mDFjHqNQqM69e/euLSoqmlddXS2QiIwlS5ZY19bWfllTUxPg7Oz845gxYwTXrl2bUlBQMDE4OHiHhYVF2p9//mkqFAr9KRSKnKam5jkajcbr6OjQQSAQZCsrq3NqamrWCQkJYXl5eX42NjYVxsbGmxcvXvygsLAQ39bW5pyQkLBWTU0t38fHJ6mlpaX7+vXrv74opAQyaP3p5eX1R05OTnhNTY03mUwuAOOYPn16wZ07d4IvXLjwFfB/Xrp06SksFntysCVDIjJ6e3uXKCkp0fT19X9TVFTsAAFjSCQSicViERwOByEUChEoFAoBfhYI3jtJ15BOINjY6CAgEok+KFX0/zoqME//1zYGnw/m+0hLTT3UYxzYHrCEgvX9oR/ACXykpaURTCZT/IzA4XBINBotIhKJvS0tLQ4CgUBZVla2MjAw8LSqqmoTkUgUxMbGmjY1NS1tbGz0VldXr6JQKNl0Or1F0h5g/57833uu/dO8lMyhd83dwZxAf8vKymbSaLTx/f39zNDQ0HgNDY1jEncpNBptPH78+BNsNnuMiopKwffffx8lJydX92LTxzl//rx7cXHxqqamJuXx48ffsbKyOhYTE/OX5B4oKSlt4/F4a9lstsjZ2TmGTCa3Cv7v4Uvk8XjjMjIyXJWVlTtcXFz+iI+P3w7OKygoUAkLC5tTWFh4EPRNXV09V1pauoROp9OEQqEIhUJNZbPZegQCoWvWrFkghnHXiRMnGrOzs5USEhImREdHHxcKhQoqKir3nZycgFWFy+PxkNLS0sBV15ZKpQbb2tqWEAiEnwbWydi3b9/Mc+fOLaqpqXFxdnbOtrGxOW5iYgKs/OiioiKNw4cPR3E4HDV9ff07u3fvjlRWVk4Fbk8zZsz4qrm5eU1+fr69pqZms6am5g3wPcfj8dBIJFL98ePHM+l0uikGg8m/ePGij4+PTztwGTt69Cilvb191u7du9dJS0sLCQQCtaenpwSDwaBQKBSWwWDYs1gsZzAfg4ODVy1fvvzq+PHj60GymN7e3rkxMTFL6+vrx2Cx2HYjI6MTWCwWxDFIniNgTr3rmfLe8+4D19Qbryv5/sXhcIj+/n4EBoMBaw0pWS9oNFqWRCJRFBUV+93c3E6i0eg8kOQlMTFRgUqljr158+YWAoGAFgqFVXQ6vQKFQon7L1ljYG58YD+H8vD/8tpDOQ7Y1hAQAHNaU1OTZmFhUXzgwAGQxOC9P+9atO/d0MADgcjAYrFiS4ZIJMpeuXIl+L/TkydPAhQUFOgTJkz4c+vWrcfu37/P1tLSwq1bt877heoHvsEyRCIxxsjI6D6NRtPNz88/6Orq+sDQ0PBEUVFRu0gkin727Jm1hYXF5WXLlh0PDw9/AK4bGBi4obi4GIgMPhAZVlZWbf7+/qGdnZ1fNzc3a+vp6a3x8vLqz8/Pd6+oqJgUFBT0h66u7v0TJ05MZDAYfqGhoX+i0ehTIACrurpatqurSxGJRDZQqVTHY8eOLczLywseN25cMQ6HW52SkvJk8uTJli+yZW3PzMz8QllZOWnatGkXQd50EDPS1NSkJyMjc3vChAk3kpOTDzKZTLKMjMzB7OzsPWVlZdyGhoZpW7duXQNcwJYsWfKPIqOrq2uFlJQUX0tLqxLEk4Dc9uCLFzykwU2X7BvRaLT4Z/iBBN5G4F0btaEmNxwi42OPYaiZfGh7L3XaBz+jJc8FPB4v3vyAdtBotFhkkMnkbi6XKySRSM/mzJlzHoVCFcyePVtw+PBh7fv37/tQqdRtPT098jIyMp0EAqH75bMG+ZL9axuPfxAc771BGQqR8aa5BlKb0+l0Mo/H6503b94rkVFQUEDo7+838/LyOspkMu3l5eVbraysMoD76gufeUFzc7N+U1OTU19fn7Srq2uahYXFb7/++usFyb0jkUi7+Hz+tzweD6Wrq1uNx+M5gK9AIACbaMW2tjaSlpZWtaOj45/nz5+PAOdlZGTobtiw4atHjx5tB89pDAYjwmKxQnA/wEaSy+VihEIhUlFRsXnGjBk3hELhthfJTBoePHigfO3atYkHDx78DYgMBQWFDnV19WZgpQdjBt8HdDpdrqWlRd3W1vY5gUDYNFBk7NmzJ/D8+fMLy8rKJoI36aqqqs9kZGR6gChjMpnEZ8+eeYPU8gYGBvc3bdoUw+Vyry1dupQ3ZcqU0La2NvDizhaPxwtUVVVbSCRSF5/PR3I4HKm2tjZ1JpMpi8PhCv766y9/Q0PDFhCjeOjQIQMajRYeHR29hMFgqKDRaCEOhxMAUQPGDYQRaANsxoODg9d9+eWXl318fKqByKDT6aFHjhwBhQPtsVgsX1lZuQuc/5Y1M3hNvG2+vfc8HHCd915vYJ2B+wDGI/n+lfwOCI8X9xGlpKSUbWlpmXj8+PFzCAQCBHejN23aZN3S0hKam5s7ra+vT5nP54M3CQNre4Fl8aa+/5vxfOhjBx7/cQiMqnsJpiOFQqmwsbG5cuTIkYMfgui9F9SHNApEhpSU1FGwqcdisfUeHh5p6enpvm1tbdra2tpP5s6deywwMDDJ3Nyc9+DBA61NmzbNycrK2kUmk3laWlpPdXV1S1EolKCiosLG0dEx3dTU9MrVq1cFfD4/mkqlWltbW19evnz5iTlz5oiDEn19fTeUlZWFNjQ08JKTk2fp6ekxHB0dN/b19a2WkpLimJmZpamrq9N4PB6+r68PB1ytcDgcBlQrrampMdu/f/8ekUh0bfHixW0Dx3n27FnX3377bWFOTo74TREWi/0mPT09g0wmT+RwOHdAsUE9Pb1ia2vrQllZ2U7QX/D2RV9fPx+Hw9FOnjy5U01NrZdAIOwsLy8/CLJL1dbWTtuxY8ca8CYRBH739vb+LfC7tbVVxcrKaktHR8dKFAollJKSYopEIuFAawWwXoAPeLi9S2BInlfD8HL5Q6YFPBYS+KQIDNwHjMS1BV4+DHxmgDfKysrKeHt7+7Pjx48/s2bNGvFLGrDp3Lhx49SamprwzMzMiSwWC8fhcJA83v8lvBnczlDcxOEyrIH7ADZ9MjIyoE4S2MQzQ0JCEhQVFX+PiIgoTUtLkyUQCGY+Pj6Henp6bN40FiCswL+xY8c+MjAwOH7y5MlXIkNLS2srh8NZ0dvbK34Ag2uBD+AM/s/n8xG6uroVY8aM+evcuXO7wN/u3r2r86LaeFBWVtZGMG7JBvL/dML/vbwG5yorK7dNnz49BYVC7Qd1MoAl4+LFi+MPHz4cyeVyyeA+gLfdYLP+chMrvh7YlFtZWZXKyMj8cvfu3VuSMe3atWvWpUuXwqhUqqfkxdTL+/1q2OD3+vr6GV9//fVxFAp1CYgMLy+vEBqNtuL58+dWgOdAa5qUlBSCy+UCwYDA4/HUa9euzdPQ0GgGImPfvn16vb29ISdOnJjX09Oj9HLuSd7Oi/caEkv8zJkzf/b3978+c+bMWuAuRSQSZx87diysvr7eerjmxlDM24FtSLiA/gIugAkQnxgMBk0kEqXweHwnmUyOuXPnToyysrI47vL48eOqaWlp0zo6OpbKy8u3Z2ZmmnR2diqDtiTrbaj7CduDBIaCgLGxcaWDg8PlU6dO7f6Q9oZNZGAwGLElo7u7+9aPP/74EwqFcj98+PC3wCysoqLy+K+//lrP4/GqaTSaYXR09Ly7d++uBn6cMjIy23R1de+AQZSWluLs7e37bWxsmJcuXbIWCASHcnNzrYDIWLFixYnQ0FCxyAgODt5QUFAgdpdKSkqapa6uLjVjxow17e3t89TV1RtepMtdYG5uXtbZ2Snq7e1F+vn5sSsrK+fdu3dvblNTE2XRokUJQqEw9sCBA3VvEhm5ubnBLi4uxXg8fnVycnK2sbGx1wuz7jU0Gg2ql++cP3/+yZqaGmZVVRUevKEKCAhQpVKp7idOnNgjLy/PkZWV3VlXV7f//v37iNbW1imbNm1ay+VylcPDw09xudxTg1PYDnCXWqaoqNjj5OR0QUNDAwTXgW8lsTlW8uX20oXkrfcRnCIRIeBBBs7/kAkCj4UEIIG/Exi4rsBfR9Lakmx+wGZQ8pwAXeRwOMS8vDxXPB6/c968eVeWLl0qToUKXDeDgoK+wmAwHjY2Nnc7Ozv1eTyelMQd5F0vMT50fgxm96Hn/9PxEpc6IpHYg8Ph+rlcLm/cuHFUIpFY5Onp2QmqVpNIJJXly5ev7+/vNwEbRLBxB5YeyYYfPGfBx8TEJEddXf36999/L868BT7r16+fLBAI3DgcDk4gEIgG8BW/uQZv7YF1RFtbO2/ZsmV3X36PEVNTU42amprGvhQKfJFIBF6aAVcpcH0ssEpISUmxTExMauXk5HKnTJnCBJkLGxsbKSCpCYfDIbzcpANhMvAZjgJ919LSqsfj8XfWrFkjDiwGn0uXLo29ffu2d0NDgwt4WcXhcCTXE/9d8n2irKxc5O/vf7WoqOhJREQE/8iRI9Z0Ot21qalJR3KvJHMAi8WKLSgCgQCMtXnlypVx7e3tvcDN6saNG3Iikcg4Ozvbgsfj4V4W2uUDKw1wIwKaDPwDm2lLS8vHDg4Otaampn3g5RtwYXv8+LEdg8FQBX3jcrngnoi/r8C/gdaqt7kR/leWTsn3MRB8XC5Xpru7W7uysnKCpaXlLX19/QsbNmwAyW3EVpmAgIBFRCIRZMgs0dLSKq2vr9diMBhk8LeXlq2hXA6v2vrcXE2HBeJn3CiYP2QyuVNTU7M0LCws40NQDMuGE1gyXvhuirNLgToZv/766wo1NTXlyMjIddXV1b50Op1oYGCQrq2tvW3z5s2933zzTVBOTs5eAoHQZ2Njc8rX1/ePWbNmFQmFQnxzc7Mqh8Pp2bVrFwWBQBx69uyZlaWl5eVFixadWLBggVhkBAYGfk+lUkNramrEIsPExITh7Oz8XU9Pz9dSUlJsFxeXGEtLy4tz585t7O7uBm9YZMrLy42OHDnyZVlZmbeWllaDi4vLwUmTJt1RVlZmdnd3GygoKBQxGAzrQ4cOLcjJyQlxcHCowuFwy19kinhsbW09vre398/29nayhobG3bFjx549fPhwsoKCAu/cuXOGeDyemJSUpHXhwgWQTQSnp6eXuHTp0sO2trbP6uvrp77IlQ3qZKj8U+C3i4sLCPxeqK6uXmttbb3G0dGxHry9EggESLB5AP+HH0gAEoAE3kZg4HMCuKnw+XxCfX39NA0NjTpDQ8OnX331VQk4F8R6LVmyZCYajbYKCAg4VlJSQuTz+ejRSBaMGWzWFBUVeS9iFPhMJlOkq6vLUFdX7wMB2i8LoeHmzZtnAlyGJGMEb6LBJvElD7FlQV9fv1tBQaF13bp1HZLjDh06pAxclzgcDmrwcxg8m8Fmmkwm92toaPT4+vqKzwOb8ps3bxJ6enpIIE4GuAEBNyk8Hi9+yw/efoPU6RgMBvhEsVtaWnqBCxvoa0pKijSVStV82/0A1wTfBSoqKmwpKSna7NmzXxV2TU5OJqempqo1NjaCzFciSdyAZCxgjMAqIi8v3+Pn59fs4+PTCUTF2bNn5ZBIJLmxsVFGciwYK/iAa71kCM7t/+mnn0AxXT44D4gFLS0tmZKSElngAkQkEsXjBOcByxhgA8QJm81GWFtbd5ubm7OBEAGioaSkhFBYWCgHvA3A8UDAAfE0cA6COTzS5+SLeBr88+fPjYqKir41MDCImTx58v2AgIBO0G9Q7HLevHkb0Wi01vz58/cYGBjQW1tbpdlsttgqBtwbQawl/EACI4UAcO18uX5BjB9PU1OT4e7uDlxL3/sz5Is2Ozsbe+3aNfXr168fra6udhIIBCnHjx9fb2dn1/bbb79NSE1NndfQ0OADQgvGjRu3afLkyalXrlzRa2ho2Nzc3GyvpqZW8SK1W1ZLS8tzRUVFZGhoaLmHh0fxixgODQaDcbioqMjI2tr6VlBQUNzatWtvgJFOnz59U3l5ObBKcBMTE8PMzMxAQOOM7u7uFe3t7WMpFEoxh8N5pKCgUOPq6sp2d3fPVVBQYEREREyvrKxc3NHRYainp3dPIBDkKikpNc2ZM6dPUVExSU5OTm3Lli0LqFTqKnV19S5VVdVoZ2fnO2g0GltUVBSanZ3tBwIqZWRk8lksVnp/fz9v1qxZfJCp6kXudVpubu4vtbW144hEYruOjk46Eol8ZGZmZpyamuorEAhIkydPvubg4BDl4eHRNLC2BnCXsra23tLf3z8fvO1AoVCwGN97T2l4ICQACbyJQEREBE5LS8sCBKSiUKi2F8HI5ZLjdu7c6YzFYvXc3d1T+vr6xHUPIEVIABL4MAJAUP70008a9fX1oYaGhk/s7e2LBohN3PTp05eg0WiVjRs3/ubq6tr20trzYReBR0MCo4jAkIuMy5cvy9fW1tr//vvvP7a0tBgqKCjkr1u37rSjo2Ommpoaa9asWdNaWlrC29raDKZOnfqEQqGcMTU1raysrPQ6c+bMQiaTqQHM98BiikKhWj09PSPXrFmTd+TIEbPS0tKt9fX1ylZWVgUTJ05McnR0vE4mk7nbt29fU11d7dPT09O/e/fuPQoKCpngi/T48eNT7ty5sxyJRBKBuVVeXh4EqD2aNm1a5IQJE9oTEhJsKysrZ6empvpgMBhZsOAVFRWLw8LCzgmFwuSwsDCUj49PUH19/XrQnrW1da6Dg8PNwMDAJzQaDbF27dpNPT09luANITAn8fl8hpOT0w13d/e/iERiMRqN9ti7d+/8np4ecyKRyDc2Nq4B8RXl5eVaXC4Xa2pqmh8cHBxjYGAACkG9egNVXV2t6uTktIXJZIbp6ek9Bx5hsOL3KFpVsKuQwAgmIHkTLXHhAF29ceOGFpFIVFVUVOwFcXSSYqMjeBiwa5DAiCQAXPKwWKxWaWmphkAgaJk5c2aVpKP79u1zlpWV1TY1Na1ms9lF06dPh6aLEXkXYaeGisCQi4zt27ebCASCOWATLc5bh8UKpaWl6ba2tvfk5OTKCwoK2CAegUAg2NPpdBMpKamny5cvf3b69GnEi+A8g9LS0rEcDkcdBE0ZGBikqqurt9TX1xt3d3e7NDc36770DQXp8XooFEq9srJya2FhoWVvb686MLtKSUnxLCwsrllbW5dRqVQhj8ej1NfXjweZX5FIZKlQKHy0du3afmDeBUWpjIyMSDgczqysrMxJWlq6j0QiFTQ2NuZGREQAMy7ir7/+UmOxWDY1NTXOOjo6RZqamrmPHj2q/fnnnxGnT59WARlKQLYSDoeD0dTUzJCRkXleUlLSGRERIUpMTETh8Xi9mpqaMVwuV4NCoVQrKiq2dXR0KAIzsry8fKWqqmqNg4PD/0VYvvwMFBm6urrPX/QbioyhmvGwHUgAEvgbgZd+/uD74H3T1EKKkAAk8BYCb1tPYM8RFBQkQyAQiDo6OiD1L8w9D2fRJ01gyEUGyBSBQCDUgP8k8DEEH2lpab65uXm3tLQ0C5jhgUtVR0cHsbS0FOSR7g0PD+8FX245OTnSWVlZcmw2G08kErkeHh5dhoaGvAsXLsiAtIqtra3iBoHfory8PJ9CoXDk5OS4xcXFBJARRXKnTExMOkBsxcSJE4WNjY34lJQUMvB5FYlErOXLl4Nq36/ShyUmJqJlZWUJz58/J8nKyvLV1NQYfn5+rypwJyYm4mRkZMDf5XV0dBggSwSoDAuuBcZRXV1NpNFoBODb6uTkRGez2eIxSvoCClylpaURu7u7pYyNjdngDWFtba3YB1NOTo7t7OwsFjwDZ9mAYnzhUGR80usPDg4SgAQgAUjgMyLw0pIIguAHpq39jAjAoX5OBIZcZHxO8IZrrANFBoVCeY5Go6ElY7hgw3YhAUgAEoAEIAFIABKABIacABQZQ470f29wkMgoRaPRX8KYjP+dK2wBEoAEIAFIABKABCABSODjEIAi4+Nw/qCrSIrxsViscAqFAkXGB9GDB0MCkAAkAAlAApAAJAAJ/NcEoMj4r+/AG64PAr/HjRsH6mSEQZExAm8Q7BIkAAlAApAAJAAJQAKQwD8SgCJjBE4QKDJG4E2BXYIEIAFIABKABCABSAASeG8CUGS8N6qPdyAUGR+PNbwSJAAJQAKQACQACUACkMDQE4AiY+iZ/s8tQpHxPyOEDUACkAAkAAlAApAAJAAJ/IcEoMj4D+G/7dJQZIzAmwK7BAlAApAAJAAJQAKQACTw3gSGTWSAgjNZWVnKfX19Kn19fbIqKiq9ioqKraampr1IJFJc4bquro7c1dVFYrPZPBcXl6b37vUwHHj9+nXjkpISIxqNpiYSiXgoFCppz549PcNwqXc2CUXGOxHBAyABSAASgAQgAUgAEoAERjCBIRcZIpEIuXXrVnx2draHg4ODjImJiYDH42Hy8vIoVCpV1N3dnZWdnf04IiIC1dXV5UulUm0ZDEZbQkJCgr6+fh8SiRT+F7xSUlIcjh8/Pqujo8NBS0urXiQS/XT27NmW/6IvUGT8F9ThNSEBSAASgAQgAUgAEoAEhorAkIuMuLg4qbq6Ot2MjIwIbW3tSnt7+6d8Pp917969adXV1V/09/dfKisr2z179mwUDofbnpub60un08tTUlLWdHR0tLi7u/OHanAf0s6TJ08Mw8LCfmSxWL6WlpZZKBRq2c2bNxs/pI2hOhaKjKEiCduBBCABSAASgAQgAUgAEvgvCAy5yDh48KA+k8kMvHfv3tT+/v7oJ0+eXBWJRIicnBzMwoULY7BYbNWzZ8+it27dypeVlZ1bUFDg1dXV1ZycnLwNgUCwkUik6L8AAa6prq7+i6ys7HwdHZ18IDJSUlIa/ou+QJHxX1CH14QEIAFIABKABCABSAASGCoCQy4ygoKCxvB4vB+Li4tt1dTU9sXHx/+hp6dHB25Ua9eudZGRkWHu2LGjBIlEcvft26fCZDIpGAwGsXTp0jIlJSWmxF2quLgYh8fjVel0OgGFQvXa2dl1gHMGDhzEfXR3dxORSCSSTqcjBAIBrrm5WU1VVbXZ2Ni4RxL7ITmnpqZGCoFAyLe1tSlIS0t3WFtb0we2qa6uvoNIJM7X09PLF4lES/9LkeHk5LSFyWTCYnxDNdNhO5AAJAAJQAKQACQACUACH43AkIuMZcuWWbJYrK9v3brlJxAIStTV1R+4ubnlzJkzJ0tPT0+Ax+O5PT09PBqNRpg3b14gk8k0VlBQaPn999+TRCJRnaKiInrlypU2XV1dX6ipqRGtra0bc3NzCTk5OcpYLLYfh8NxzMzMnsrKynJzcnImdHR0qJiZmbXj8Xhha2urcn9/vyoGg2lVVla+/ejRo4dIJLJfJBJhw8PDHeXl5bVUVFREDx48GFdXV4eUkZHJ/P3331MtLCy6AHFVVdWdRCJxga6ubh4KhVoCRcZHm4fwQpAAJAAJQAKQACQACUACnxCBIRcZx48fV21oaPCIi4vbRKPRDIlEYpexsfFTLpd728rK6pmDg0OVo6Mjo6+vT3HdunWHampqPNBodNHVq1c39vf3Fzx9+lTn1q1bc1tbW4MpFEqlkZHRnbS0tHFNTU0zyGQyHY1GPzQzM7tEJpNxVCr1GyqVamNhYZHzws2prqqqSpbJZLphMBiktrb28W3bth3p7++vb2xsNM3Pz/8SjUbLKSsrF2RkZASUlZU5kMnkh999913UkiVLnkhEhqys7EJ9ff08JBK5eISIjDI0Gj2bSqVWfULzDg4FEoAEIAFIABKABCABSOATJjDkIgO4Ra1YsUK+rq5uV0FBgWd7e7s2AoHAgbgMDw+PUxMnTox3dnZ+nJ6eLuzq6vrhxo0bIXQ6nZaYmLgRiUQWXLx4cU5mZuaC6upq3XXr1h3Q1dVNWrhwYTgKhVpPoVBqUShUYElJSfGPP/5o297eviQhIeErJyen2xMnToxLT09vYDKZx4uKisz19fXTli1bdqy9vf2uUChcXFtb69jd3V0wbdq0kyKRKHD79u2r5OTkhD4+PmcjIyP3vxQZu0gk0kJjY+M8NBq9KCkp6T+LyRjgLgVFxie8AOHQIAFIABKABCABSAAS+BQJDLnIAJASExPRWVlZWn19fdPz8vJmFRUVTeTz+WgcDkfX0dE5d+TIkdj09PTytra29SkpKXMYDEbXxYsXN/L5/IKoqKivy8rKwpuamkjbt2/fo6SkdCU0NHQhGo3eTCKRulEoFBAuBT/++KN1c3PzooSEhPAvvvjir8DAwLjHjx83CoXCbdeuXfOk/D/27gOqiaz9H3g6IbQAoSb0jhRpioACIop97Ss2LKhr711BX7faXV11RbFjd1VWAQugFEURkC69hh4gAdLz9/KT/fv6ugqKmODDOXvOqpN7n/k8A+Sbmbmjr585ceLEk2Kx+IKFhYV2c3OzNh6PR/d0sDMzM+dfuHBhCpVK5Q8fPvzS/v37t3eEDHQmg8FgpEgkknmPHj2CkNEbj3rYJxAAARAAARAAARAAgS8q0O0hIyEhQR6Hw6n379+/dv/+/TqPHz/uk5GR4dHc3BzAYrHU9fX1EydOnBgiJyd3vr6+fu2dO3f8m5ubWdevX1+PQkZkZOTo15cpzX316pXz+PHjr9va2ob++uuv4wQCwRwHBwd0WdOqmJiY/ODgYLvy8vJ5Z8+eDRg0aNC1CRMmhCYlJaElZ7f+9ddfw/X19XPGjx9/auvWraeZTKb88ePHPTkcjiWPx8MrKChonDt3bry8vLzQ3d39cmhoaBBS1tFsZHtbAAAgAElEQVTR+VlBQQGFjFSxWDwXQsYXPfZgcBAAARAAARAAARAAgV4q0O0hY968eUZCoXCIgoLC9UOHDjXk5+eTQkJCzJ8+fRqUmpo6CK38NGTIkPMaGhp7mpub14aHh09rampquHbt2gaBQJBaW1trEBISMrGoqGgig8FoMTExuZmfn6/JYrF0/Pz8wvl8ftS+ffsafvzxR7uSkpLAs2fPzkIhY9y4ce0hQyKRbLt165afnp5e7nfffReKwWDONTQ0uObm5k7BYDAqJiYmSQYGBvKHDh2aRSaT8S4uLlcuXLiw7c2ZDHTj9zy0uhQWi50L92T00qMedgsEQAAEQAAEQAAEQOCLCnR7yHBzcxv0eknZ7WZmZhutrKwyjYyMWuvr69UbGhpmhISEBCgqKtYNHz78FIVCOdvQ0LA+IiJiKpvNRpdLbeTz+SkRERFyVVVVnk1NTf7l5eV9jYyMCkxNTVONjY3RQ/0SDQwMmpKSkgQikci2urp63oULF2Z5eHhcQ4EChQwcDrft5s2bfjo6OrkjR448VV9ff0koFG6Nj4+fUF9fn7x69erNCgoKXj/++OMyMpms6OrqenPChAk7NDQ0WiZOnLhDWVl5nrm5eZpIJJp7//790i+q/y+Do+dkwD0ZX0Me5gQBEAABEAABEAABEOgOgW4PGYMHD3YjEonbjY2N83R0dC4tWbIk9ciRI3opKSnb6uvrjRUUFMKDg4OP/frrrzUKCgpbYmJipnC53PqTJ08GUanUxFu3bo2KjY2dlZOT42FhYVFhZmaWo6GhUa+goNCEVpCytLS85+joWHr48GHLioqKhZcvX/b38PC47ufnF/r8+fMyNHd4eLivoaFh/pgxY06x2exzAoFgFbr3A4PB8CdPnnybzWarXrp0aaRAINAwMzNLW7p06SF5efmHgYGBK+Xl5ecZGhpmSCSSWfHx8RAyuuMogzFAAARAAARAAARAAAS+KYFuDxkLFy7UxOPx/TQ1Na04HA4Rg8G0aGhosNG9ENnZ2RUcDufVnj17ampqajTOnDmzoKyszAa9+be3t3/h5OQUJhAIFENDQ8cXFBQE8Pl8MpVKbeDxeBg2m00kEomtZmZmiX379o1TUVHBFhcXexcUFDBMTU0LraysYggEQllKSkogk8nUUlJSatXT00uePHly2O3bt0k5OTkj0XMy+vbtm1lXV5eenp4+nEAg6Kipqb0aNmzY5YyMDMeMjIzBHA7HSlVVtYlOp0cqKyvf27p1a1FPHxFwJqOnxWE+EAABEAABEAABEACB7hTo9pARHR1NUFJSUoiLizMvLS3VkkgkeB0dnca+fftWqqmpVTg7O7eip3mzWCzapUuXHDgcjjIOh5MoKCi0eXp6JmloaKgePHgQPcfiOxaLFU0kEpv5fL48l8u1xGKxfgYGBujyqRP29vbJhYWFumjJXCUlJa6+vn6liopKU3x8vD0ej8eJxWKMvLw8KyAg4CUGg6m7e/euqby8vIaGhkajmZlZXlxcnAWZTFYik8kNgYGB2du2bXNhs9k6LS0tZCKRKFFTU2PJy8unb968mdmd4J0ZC0JGZ5RgGxAAARAAARAAARAAAWkV6PaQ8bk7OnXq1O+YTOb36D6OUaNGff/TTz+xMBiM3MiRI31evXp1nEajlZDJ5F9iYmL++ty5pPX1EDKktTNQFwiAAAiAAAiAAAiAQGcEpC5kkEikM1Qq9TtdXd1EBQWFib6+vi1oRyIjI13FYvHhQYMGRenq6l5auXLli87soCxuAyFDFrsGNYMACIAACIAACIAACHQISF3IGDJkyIaKiorptbW1qp6enldcXV2jRSKRfFlZmW1rayudwWAcsbW1zZw8eTKnt7YRQkZv7SzsFwiAAAiAAAiAAAh8GwJSFzLmzp3rUFJS4tna2upkYWGBNzQ0zFZUVKzicrlNtbW1dVQq9XlQUBAbi8VKemuLIGT01s7CfoEACIAACIAACIDAtyEgdSED3ch97tw57YaGBuu8vDwzKpXK09bWLhg2bFi2mZlZ7bfQFggZ30KXYR9BAARAAARAAARAoPcKSF3I6L3Und8zCBmdt4ItQQAEQAAEQAAEQAAEpE8AQob09QQDIUMKmwIlgQAIgAAIgAAIgAAIdFoAQkanqXpuQwgZPWcNM4EACIAACIAACIAACHS/AISM7jf97BEhZHw2IQwAAiAAAiAAAiAAAiDwFQUgZHxF/H+bGkKGFDYFSgIBEAABEAABEAABEOi0AISMTlP13IYQMnrOGmYCARAAARAAARAAARDofgEIGd1v+tkjQsj4bEIYAARAAARAAARAAARA4CsKQMj4ivj/NjWEDClsCpQEAiAAAiAAAiAAAiDQaQEIGZ2m6rkNIWT0nDXMBAIgAAIgAAIgAAIg0P0CEDK63/SzR3wnZOTg8fgpGRkZBZ89MAwAAiAAAiAAAiAAAiAAAj0gACGjB5C7OgWEjK6KwfYgAAIgAAIgAAIgAALSJAAhQ5q68aYWCBlS2BQoCQRAAARAAARAAARAoNMCEDI6TdVzG0LI6DlrmAkEQAAEQAAEQAAEQKD7BSBkdL/pZ48IIeOzCWEAEACBNwISiQT9nEf/SbBYrARgQAAEQAAEQKAnBCBk9IRyF+eAkNFFMNgcBEDgXwUqKyspOjo6eAwG04bBYEQQNOBgAQEQAAEQ6AkBCBk9odzFOSBkdBEMNgcBEPhXgYKCApWIiAjz7OxsGzqd/teGDRsaUdDIzMwktba2MqhUKl8kEjVZWlqygREEQAAEQAAEuksAQkZ3SXbjOBAyuhEThgKBb1ygrKxM/sSJE/3r6uomODk5nTEzM8vx8PBgo5DB4/F0IiIibPF4fNXkyZMzjIyMuN84F+w+CIAACIBANwlAyOgmyO4cBkJGd2rCWCDwbQtIJBJcQEDAALFY/MPw4cP/NjQ0fOTm5lbx5l4N/OLFi5erqak1jB8/PtLR0bHy29aCvQcBEAABEOguAQgZ3SXZjeNAyOhGTBgKBL5xAYlEQvb19R3Z0NCwec6cOb84OzvHurq6Vnew/Oc//5mrpqYmR6fTk7/77run3zgX7D4IgAAIgEA3CUDI6CbI7hwGQkZ3asJYIPBhAYlEgq+uriY3NzdrCYVCvEgkEqOvd18lJyeH4fF4MsHZUSuRSOQeP358YGtra38CgSCxsLA44uPjU9anTx/+5cuXFQkEgtOff/45j0ajVQUEBNxhMBjFaAc79lMa9lksFreviEUmkzFcbvvVXESxWEzAYDACKpVaW1pa2uLt7S2UicZAkSAAAiDwDQlAyJDCZkPIkMKmQEm9VuDw4cPaBQUF/cLDw4cJBAI5HA6H3tRKhEIhRiKRYDryBh6Pb/+zLH2pqam1mJmZUeh0erWxsfEdJSWl1NmzZ3PRPpeUlPR78eLF5KKiIlehUNhEIpFyeDxeC9o/tM84HA6D9lkkEn3VXUYhA9WC/kM9IZFIBCwWi1NQUGgMCAh4qKCgkLhgwYK6r1okTA4CIAACIPA/AhAypPCggJAhhU2BknqtwK5du2zy8vJmnD59erFAIFBAb2axWOx/vbmWtXCBmoX2QVdXF60aFeHq6npu586d4ejv09LSFE6dOuVeWlo6PScnx7uiokKDw+HIoTfw6DVoXzsM0Pboz197/1FdHbV11KSkpMRcs2bNcXl5+VNr164t6rUHKOwYCIAACMioAIQMKWwchAwpbAqU1GsFDhw40B4yTp48uVgikciJRCKeEL3jxmCwJBKpfb/Rp/lf+xP9rjQAh8NhiUQiTkNDo1FXV/e327dvh2poaLQvURsbG2v1+++/++fk5Hyvra1d/uLFC9PGxkZl9CYehQu0n0Qisf1NPZ/PxxAIhPa/+1pB4+2AgeoSCoXyIpGIiELGypUrj5PJ5NMbN24s7IoPbAsCIAACIPDlBSBkfHnjLs8AIaPLZPACEPhkARQycnJypp84cWKJnZ1dmqGh4V0ikfgUvVF/e9D/yx0f/0JvyL/2A+/k5eUpysrKhkwm000ikVy5du3adSwW236fybJly2aIxWJXsVjcrKioeI3JZCrw+Xw5FCbQpUloP9H/o693///je//vW7zr2dWx0GVsqJ7Y2NjVzc3Ng+Xk5GqWL19+WFlZ+cKaNWtKujoebA8CIAACIPBlBSBkfFnfTxodQsYnscGLQOCTBFDIyMrKmn7y5MklAwcOfDBo0KDT33///T11dfVPGq++vv6TXtedL+Lz+YS8vDzV6OjoOSoqKunTp0+/b2Vl1V7Yhg0bpsnLy1upqqrm29raXrWyspLg8Xgc+rcvXfunmnbUpqamJrGxsfmDzWZPJhAIdWvXrj1EoVDCIGR059EDY4EACIBA9whAyOgex24dBUJGt3LCYCDwQQEUMrKzs2ecOHFisZeX1113d/cTwcHBEbLOhp6DsWbNGj9jY2P28OHD84yNjduXrd21a1d/Eolkjcfjxe7u7jf79u3LxmKxX/fu7i5gU6nUEzwez59AINSvX7/+EJlMhpDRBT/YFARAAAR6SgBCRk9Jd2EeCBldwIJNQeAzBd4NGR4eHiFBQUGRnzms1Lw8Ly8PXQqF7XiaN/rz9evX7Xk8nt2ECROiSCRStZmZmWyszYvBYN4OGevWrftdXl7+IpzJkJrDDQoBARAAgX8EIGRI4cGAQkb//v23tba2ztLX18/B4/FTMjIyCqSwVCgJBGRe4O3Lpby8vO54eHic6E0h482Tvf+5TwT9+c8//yQwmUyitbU1b9KkSeKvfQ9JVw4iKpV6nMfjTSMQCA0oZCgpKYWtWLGitCtjwLYgAAIgAAJfXgBCxpc37vIMEDK6TAYvAIFPFujtIeOTYaT0hRAypLQxUBYIgAAIvCMAIUMKDwkIGVLYFCip1wrs3bu3z6tXr9DqUkt745mM3tY4CBm9raOwPyAAAr1VAEKGFHYWQoYUNgVK6rUCKGSgJWxDQ0MhZMhAl6lUasibG7/hcikZ6BeUCAIg8O0KQMiQwt5DyJDCpkBJvVYAQoZstfZNyED3ZNTDPRmy1TuoFgRA4NsSgJAhhf2GkCGFTYGSeq0AhAzZai2sLiVb/YJqQQAEvl0BCBlS2HsIGVLYFCip1wrAPRmy1do3IQOdyYCH8clW66BaEACBb0wAQoYUNvydkJGNx+O/hyVspbBRUFKvEIDVpWSrjVQq9eSbezIgZMhW66BaEACBb0wAQoYUNhxChhQ2BUrqtQIQMmSrtRAyZKtfUC0IgMC3KwAhQwp7DyFDCpsCJfVaAQgZstXaNyEDXS5Vu3bt2kMUCiUMnvgtWz2EakEABL4NAQgZUthnCBlS2BQoqdcKQMiQrdZCyJCtfkG1IAAC364AhAwp7D2EDClsCpTUawUgZMhWa+FyKdnqF1QLAiDw7QpAyJDC3kPIkMKmQEm9VgBChmy1FkKGbPULqgUBEPh2BSBkSGHvIWRIYVOgpF4rACFDtloLIUO2+gXVggAIfLsCEDKksPcQMqSwKVBSrxWAkCFbrYWQIVv9gmpBAAS+XQEIGVLYewgZUtgUKKnXCkDIkK3Wvh0y1q1b97u8vPxFWF1KtnoI1YIACHwbAhAypLDPEDKksClQUq8VgJAhW619N2QoKSmFrVixolS29gKqBQEQAIHeLwAhQwp7DCFDCpsCJfVaAQgZstXat5ewRWcyIGTIVv+gWhAAgW9HAEKGFPYaQoYUNgVK6rUC74SMux4eHiFBQUGRvXaHZXzHIGTIeAOhfBAAgW9GAEKGFLb6nZCRg8fjp2RkZBRIYalQEgjIvACEDNlq4bshA+7JkK3+QbUgAALfjgCEDCnsNYQMKWwKlNRrBSBkyFZr4YnfstUvqBYEQODbFYCQIYW9h5AhhU2BknqtAIQM2WothAzZ6hdUCwIg8O0KQMiQwt5DyJDCpkBJvVYAQoZstRZChmz1C6oFARD4dgUgZEhh7yFkSGFToKReKwAhQ7ZaCyFDtvoF1YIACHy7AhAypLD3EDKksClQUq8VgJAhW62FkCFb/YJqQQAEvl0BCBlS2HsIGVLYFCip1wpAyJCt1kLIkK1+QbUgAALfrgCEDCnsPYQMKWwKlNRrBSBkyFZrIWTIVr+gWhAAgW9XAEKGFPYeQoYUNgVK6rUCEDJkq7UQMmSrX1AtCIDAtysAIUMKew8hQwqbAiX1WgEIGbLVWiqVGsrj8fwJBELt2rVrD1EolLA1a9aUyNZeQLUgAAIg0PsFIGR8oR5LJBIck8kkP3jwQAWPx4v79OnDsbe3b+nMdBAyOqME24BA9whAyOgex54aBUJGT0nDPCAAAiDweQKdDhkSiQS7fft2fHFxMQFN2dLSgi0vL2+ffdiwYSIMBiMMDg4Wf145vePVwcHBOE9PT4qCgoLBkydP+uPxeJ66unrG999/n9aZPYSQ0Rkl2AYEukcAQkb3OPbUKBAyekoa5gEBEACBzxPodMhIT0/XioiIcM7NzfUUCARENptNYrFYCjgcTjhs2LBkDQ2Nu7a2thXOzs6CzytJ9l997do1RnV1NbJyevnypXNZWZlOU1NTck1NzQ8YDEaAxWIlH9pLCBmyfwzAHsiOAIQM2ekVqhRChmz1C6oFARD4dgU+GjIuX76MLy8vd7hw4cJIAoFg7uDgUN/W1vawublZQCAQtAQCQZ/i4uIBWCw2XUdH59b+/fsfm5mZNXeVNDo6mkAmkxl///23ZV1dXcPRo0eTujpGV7fPyclRunfvnuGTJ09cxWLxrbCwsOqujvHu9hKJBO/t7T1cKBSOdnR0vJGdna3K4XDoGAymISEh4TQGgxF3MWTk4vH4yRkZGQWfWxu8HgRA4H8FIGTI1lEBIUO2+gXVggAIfLsCHwwZmZmZpJSUFM3Q0NAleXl5I3E4XN133313GIvF/r1v3762+/fvq1+8eNHj8ePHwW1tbVqqqqoPbG1tz5w9e/b+x95Iv00eHR1NfvLkCSMqKmq8ioqKOYVCSbxw4cKJL9mWtLQ0hfXr17s0NTWNUFBQcMHj8UsiIyMzP3fOa9eu6QQHB8+rqqoasX79+tGrV6/m5OfnKzU1NRGcnZ2ZnRn/nTMZEDI6gwbbgMAnCkDI+ES4r/Syt0PG+vXrD5HJZLjx+yv1AqYFARAAgQ8JfDBknDx5UqOystLrt9dfFApFQU1N7UxmZuZ6LBaL7sFo/1q3bh0Dh8PNOnr0aKCcnJwinU6/uWfPnuVeXl6t6N+zsrIINTU1OHTPhpeXV8frcHfv3iUYGBhIampqxKWlpbppaWnD//jjjx16enpsPT29U0OHDv19woQJ3JSUFKGxsTEuKyuLVFhYSMRgMBwDAwMCulxLW1tbPGnSpLaOswPovhEMBoOLiYkhampqiq2trYVYLFaMbsJGdaB60N9hMBhJeHi4xerVq5eUlJTMZzAY9TQazX/x4sVJenp6PG9vb7TN/3yhey0MDAxIYrEY1YGxt7fnOjk5oTnQ5U9YdBZj165dQy5dujQ3PT3deseOHZNVVFRqq6urm4ODg7mdPRQhZHRWCrYDgc8XgJDx+YY9OcK7IYNKpYYtWbIEVpfqySbAXCAAAiDQCYEPhoyRI0c68fn8nxMSElxNTU1fOjs7nzxx4sTJt8eNjIxUIJFIZqNGjTrZ1tZmr6mpGX/27NlNXC73hZubG6G8vFyHw+Go0en0YoFA0GBqaiopKCigNjU1aQsEAqGCggL77Nmzljk5OcujoqK8tLS0+Obm5k88PDxu+/j4PFNXVy9qaWmh5uXl9cnNzTWk0+nXyWSyPo/HM8PhcOhNfrSdnR0Li8UKnj9/TqRSqaqVlZWGOByuhU6nVxgaGjZhMBhKfHy8IRaLxZqbm5fQaDThqlWrZt27d29Gbm7uACUlJZGfn99RX1/fKGdn51RbW9uy99lVVVUpxMTEWLPZbCsikSjQ09NLMjc3r9TT02tDl3tpamrqbt68eXF6evr4+vp6pblz556jUCiNRCIxetu2bfGd6Ef7JhAyOisF24HA5wtAyPh8w54cAUJGT2rDXCAAAiDw6QL/GjLQp/8GBgY+HA4nrLW1lerk5PTXuHHjTqxZs+bu29Ohezbs7Oworq6uf7e2trqrqqrmLl269KSJicnTLVu2+DY0NPRXVlZu3rlz5z46nd5y8OBB58zMTJ/Gxkba1KlTUZBIzMjIUHr58mVAeHj4OA0NjTZra+uo77//PszGxibz8uXLzg8ePBjMZDIdqFQqydjY+G5LS4tudXW1eWNjI4lEIhWqqqoeXrBgQU18fLz73bt3v8Niscrm5uZ3f/rpp8iioiLi4cOHp1RVVVmRSKSUqKiow1QqlXvs2LERYWFhM7Ozs31pNBrXz8/vP2PHjr3v6OhYqKen1/D2Ph47doyiqKhos2PHjvGGhob8oUOHVqelpTnGxcWpGhkZxSxevDhCVVW1UEdHR2/37t2zEhMTx5WXl6tt2rRpD41GqySRSGkzZszI7WybIGR0Vgq2A4HPF3g7ZHh7e991c3M7ERwcHPH5I8MIX0IAQsaXUIUxQQAEQKD7Bf41ZOTl5ckNGTJkRHl5+XUcDodxdXU9FxgYGDJz5szY95Whq6sbwWazvRQUFKqmTp36l7m5+ZXdu3cvraqqGi8Wiyv37du3yMrKquzo0aNemZmZARkZGX39/f33+/j4XOHxeG3p6ekTT506tUhbW5ttZmYWtmPHjj/QZUzHjx/3OXfuXGBJSclwGo3WaG5uvqetrU1QW1vrxOVyvdva2hSsra13zJgxIz4yMtLm0aNHu5uamhRMTU3RWZfjOTk5/KtXr65KTk724fF4KNCsIBKJjQ8ePHD67bffAnNycr5nMBhNDg4Oczds2BDv5OTUjMVi+R37iM7UREZGmicmJi6oqKhwV1NTu+/v7/9XcnKyU0RExApFRUWmsbHxxZCQkLM4HA574sSJCVFRUf7Z2dnaR48eXWRsbFwqLy9f7ezsjM6odOoLQkanmGAjEOgWAQgZ3cLYY4PAPRk9Rg0TgQAIgMBnCfxryCgrK5P38/MbWVBQcJHH4+FcXV2vTp06NWTZsmVR75vRyMgovLGxcTCZTK6eMmXKVYlEsvvevXubWCzWnMbGxvo9e/Ys7tu3b2JUVJRdSkpK4O3bt7/39/c/4O7uflZZWbkhLy9v7K+//rpFX1+fxWAw/nzw4MEeNE9BQYH+4MGD11ZXV8/X0tJiikSi0WVlZVmzZs0aVFNTsyE6OnrQwIEDL4wZM+bU3r172RgM5lZVVZWWkZHR6ZCQkIP37t3Lx2Aw80+fPj2bxWLlv3z5crmenl7Vo0ePLBYtWrSkoKBgnr6+fh0Wix2bm5v7/N19Cw0NNXz06NGYsLCwn3V0dBqUlJT2HDhw4BCTyaQGBgbe4fF4TlQqNfbkyZOb6uvrU0tLS0eHh4fPSUtL07t48eJ4BweHUiMjo07fj4Hmh5DxWcc0vBgEuiQAIaNLXF99Y1hd6qu3AAoAARAAgU4JfPCeDHV19SEikegam81WcHBweOzh4XFy//79Z983MpVKjX69tO0gVVXVzODg4ANycnLXgoKCgltaWubw+fyGPXv2LLG3t09EZxuSk5MD//7776nTpk07MHDgQDReQ1FR0dj9+/dv0dPTa9TV1f3z4cOHu9E8aWlpjDFjxqyrq6tboKmpWYnD4UYXFBRkhISEmObm5k78448/1ru5uUX5+PigMxfVEonkVmVlpZaBgcGZP/7440BsbGw+FosNDA0NRSGjICkpaUVaWlqVnp6eeWBgYHvI0NLSqsXhcN8VFhb+T8hYunTpwPLy8qW3b98ea2dnV6itrX3gzp07R62trUko0DCZzIEUCqVw0aJFIXg8/lRra+vQu3fvQsjo1OEHG4HA1xeAkPH1e9CVCqhU6kkejzeNQCDUrl279hCFQoHVpboCCNuCAAiAQA8JfDBkjBs3zp7P52+Jjo4eoqqqytHR0Tnz7NmzbW+vLiWRSEgFBQVa9vb26LKn/kpKStEXLlz4QV9fv2jMmDG/sdnsORwOp2Hfvn2LbW1tE+/evWublpY2Lzw83B+FDDc3t7NEIrE9ZOzduxedyWhkMBjHOs5k5Obm0ocNG4ZCxg9aWlooRIwoLCxMP3XqlElWVtbEo0ePbujXr9+5iRMnnv7ll1/QSk/ojf9/nckQi8WB6ExGY2Pjf4WMefPmLcnPz59Hp9NrsFjsdwUFBcnvuq9YscK9rKxs0c2bNyeamppW0Wi0va/vxTjg5OREbGlpCa+urvaQl5fPDg4O3icQCG7W1dUN7ziTcebMmfH9+/eHMxk9dDDDNCDwKQIQMj5F7eu9BkLG17OHmUEABECgKwIfDBk//fSTRk1NjeeVK1c2tbW1GaGzFZs2bfqPSCTKWLBgQfuTvYODgzXxePzI3bt3b6BQKGi52YtXrlzZ8+eff3IvX768q76+fg6bzeb88ssvG6ytre/HxcVZoculwsPD2y+XQiEDXS6Vm5v73e7duzfr6uqytbW1/4yLi/sVjZ+Tk6M7ZMiQ9Q0NDT/o6upWicXikShkrF+/3r6urm7e7du3J5uYmPy8Zs2aS9u2bdN8vbLsjeLiYl1jY+MrP/744+EXL16kikSihefPnw9obGzMS0tLW5GYmPjPmYz8/PxALS0tllgsHlVWVvbsXbz9+/dbvHjxYvL58+c3UqlUkZKS0q6ioqKfZ8+ejY+MjLzH4XD6UyiUR8ePH19HIBAyX7x4MebWrVtzU1NTGRAyunIowrYg8HUEIGR8HfdPnRVCxqfKwetAAARAoGcFPhgy0HMfDh8+TD116tTK6upqPyKRKLG3t49ycXE56+joWJOdnS338uVLOxaLtTAjI0ObwWDEBgQEXAkICGg/I+Du7r6poqJiTk1Njaq3t/dFIpH4UE5OTofJZI6Jj4/38fPzC7OysgoZPHhw/pMnT6o2k3EAACAASURBVHx27dr1q4qKCk5DQ+O6g4PDseHDh9eZmpoSx44du7y+vn4RjUZrsLS0XDBw4MCs4uJiFDKmFxYWYigUyr5nz57FeXp6omVtj6WmptqrqKik29vb38JgMM+UlZXHx8bG+vF4vKJVq1bt7NOnz3NNTU2t2bNnLy4qKlpGoVD4NBoNPdvj0cSJE2t8fX3/uUk7JSUF7b/L1atXf2xoaLCkUqkXg4KC9nM4HPGPP/54iUQiqaqqql6Jj4/frqam1rJ58+apUVFRczIyMnRCQkJm0un0bG9vb05X2gr3ZHRFC7YFgc8TgJDxeX49/WoIGT0tDvOBAAiAwKcJfDBkoCHRA+6ampqoCxYsmJWVlTW5rKxMY9WqVYednZ1TCgoKNJ8+feoTHx8/eMSIEcfd3d1v+/v753SUsmbNmnHx8fEzUlNTh5JIJJyVlVUGkUgUlpeXa5eXl2va2Nhk6+npHfjjjz/uHjx40OjAgQNnJBKJPoPBKB80aFD8kCFDog0MDLKnTp06s7KycpmcnJxwzJgxl2xsbPIKCwtV0XMzAgICfnR3d8/u06cPZ+XKlXQ8Ho8ujZrS1NSkr66uznJ0dMyurq7WLi4u1qRQKLU+Pj53hw4dus/b27vJ3t5+HofD2cLn8xXs7OxeODk5hY8ePfru6NGj097mPH/+vKpQKByzefPmhWpqao1TpkyJUVRU5O7bt2+2sbHxo+XLl58ZM2ZMcnFxsdxPP/0UmJycPLW0tFTtl19++VFZWfnhpEmTmOihgJ1tUVVVlaatre221tbWAH19/Rw8Hj8lIyOjoLOvh+1AAAQ6LwDPyei8lTRs+XbIWLdu3e/y8vIX16xZAw/jk4bmQA0gAAIg8JbAR0PGm6CBnzVrFrWtrU1XU1PT4PXKTUZ4PB6jpKSElnutCQsLK+/bt2+1vr5+07Jly3gd4wcHB1PZbLYNen6GUCjU0dTUTETPqGhqamI0NDTo0Gi0ZGVl5RerV68u//333xUKCgoGsdlsJ2VlZb61tfUzKpX6wtjYWHHs2LGrqqurlysqKgrGjBlzztnZ+RkOh3sVGRlZOGPGjKpJkybx0Jv4Y8eOEevq6mi1tbVDeDyeOYFAaDM2Nk5gs9n66IGAWCy2wczM7MWAAQNeoSd/L1u2zEgoFA7AYDD99PT0slVVVZ9YWlqiMw//tRoUehZIS0uLUmxsrJmhoaGFlpaWhrKycv2zZ8/KhUJh0aBBg6r69Okjam1t7XPv3r2BTCbThMvl4hgMRp2RkdEzOp2e5uPjU9HZIw9CRmelYDsQ+HwBCBmfb9iTI7wJGf4EAqEOhQwlJaWwFStWlPZkDTAXCIAACIDAxwU6FTI6hkFP1Obz+UoJCQnaEomEoKKiwu3Tp0+jm5tbPQaDEWOxWMnbU6KzIOfPn1eSSCSaTCZT0dDQsEpbW1tUVVWl2NjYSLG0tKzR0dFpNjMz46GH/yUlJakmJSVp4PF4iZOTU12/fv0aSkpKtN3d3dfX19cv0dTUZNnb2y8bPnz4Cz09vfpRo0bVv2dO3K1bt7TRErNisVg0bNiwqqysLMXXTy6XI5FIPCcnJ5aOjk4bel10dDQZPWiwoKBAh06nN6FVpjw8PNAyuO/9Qsv6JiUlqbNYLKqiomKboaFhbf/+/VuxWKwQBRF9fX1aQkICrbm5Wb5jAGNj43oVFZW6sWPH/uu47072TsjIxuPx38OZjI8fzLAFCHyKAISMT1H7eq+BkPH17GFmEAABEOiKQJdCRlcG7q5t0epSPj4+69CN3wwGowqHw43MyclJ767xpXGc/Px8zQEDBnRcLgUhQxqbBDX1GgEIGbLVSiqVeuLNErZwJkO2WgfV/t8l6MT8/Hx5U1NTTlcuowY8EJBFAakPGWfOnLHZtm3byqqqqpna2tp1Ghoa011cXJ4ePny45d2zGLLYgPfVzGQyNezs7ILe3JMBIaO3NBb2QyoFIGRIZVv+tag3IQNdLlUPl0vJVu+g2vYHDKu0trbqZmdn12EwmKbJkyfzO1x++eUXFQ0NDfGcOXPQ1RZC8AIBWReQ+pAxc+bMVYmJidMKCgoc8Xi8YPDgwX/b2Nj8uWLFihg9Pb02WW9AJ0IG3PjdG5sM+yQ1AihkZGdnzzhx4sRiLy+vux4eHiFBQUGRUlMgFPJfAu+GDLjxGw4QWRJ49OiRhkAgsM3PzzeTSCQPFy5cmNdR/44dO6bTaLTmiRMnJmlqalbJ0n5BrSDwPgGpDxn+/v5mL168oOfk5CijezV8fX3rbG1ti3777bfatx8K2Jva+86ZDAgZvam5sC9SJwAhQ+pa8sGCqFRqyJvLperhid+y1TuoFoN58uSJcm5ubp/bt28vEggEf968efNxh8sff/xh8ezZM6/GxkbCjRs3DoMXCMi6gNSHDFkH/pT6O0JGS0vLHF1d3QIvL69Fs2bNKuHz+e39IpPJGC73/y+A9e6fP2VOeA0IfEsCOBzun599aWlpFsnJyeOvXLkyY9CgQeGurq4nduzYAWcypPSA6AgZJBKpfvXq1YcoFEoYLGErpc2Csv5H4PLly9qVlZUD4+LipgqFwoN//fVXTMdG6H7M5cuXL2hoaGAkJiYuAD4QkHUBCBlS2MG8vDwNNze3oObm5vlUKrXW1tb2JI1Gq0WrdWEwGCwOh2uvWiz+v0dvEAiE9v/v+PNbu/Rfq3299fdoHPRv3dX/f5tHCnWhpI8IdNcx0V3Q7x5bn10f+v55873UXmNbW5tOTU2NS0pKitugQYNuQsjortZ9mXEUFBROCoXCaUQiscnX1/d6VlbW/dzc3OovMxuMCgLdI4B+T6P/3N3d6XZ2ds4CgQDdixF26NChdPTzKCsri3jx4sUB0dHRc6uqqrTz8/P/0z0zwygg8HkC6Lg1NTVttbW1rb1y5UqXlgv/7F/Yn1c6vPp9Ah1nMmpraxdjsVj0hqh9M/T/Hf+hQIHeLKH/BAJB+9/DFwiAwKcJdHyP+fn5XR04cGDI5s2b4UzGp1H2xKvOYzAYf/Qzj0gkYoRCYfvPyLd/VvZEETAHCHRWAB2f6He1nJwcRkVFpZnBYKROmzZt+cSJE3PRvaVoxamSkhLaggULfioqKvJjMpnaLS0t7R8cvv27vePnVMf7gc7OD9uBwOcIoOfiGRsbZzs4OFy8dOnSjq6MBe9Mu6LVQ9u+HTLQlKjB6Av9gOn4odPxQwv94EK/ZCFk9FBzYJpeJ/D2986wYcNO+/r6hq5atSq21+1oL9khHA53XiKR+KOffegTNvQhy3vO4vaSvYXdkHUB9POl43e4vLy8mE6nZ4wcOfKMubn56fnz5zdgMBjcmjVrTEtKSlaJxWK9ly9fWhUVFRmIRKJ/PlTs+P3fEaTfDhuy7gP1S78AOu5QyOjbt+/Fa9eudV/IOHfunLJQKDR7+/plxIE+PRKJRO0BhcPhtCxcuDDrfUwSiQSfnJysWF9fr9bQ0EDF4/FCZWXlNjqdziaTyY2mpqaiCxcu0HE4nAYWrdcmFKJvRgmRSOSrqqo2PX78uMzX15dWUVFBa2trU5SXl8fw+XwJ+qWCrsedNm1a4dvzogf6VVdXy2dmZtLYbDaqHWtmZtagpqZWz2Aw2p8K/qF2olUfmpubtTgcjjyqRSwWt89FoVBEioqKHAaDUdu3b1+0tvU/S8tFRkZqkslkBWNj4yYGg9H4sTk6czh1hIympqb5Kioq9WQy+TqBQGCh1777y7QjZHRcQtWZ8WEbEACB9wpI3N3dn3t6eqYsWLCgS6eEwbPnBFxcXNaIxWIv9EYLj8fzxGKxsDt+7vbcHny5mSBsvd+2G34/ftYHsjgcDsdisazk5OTI6urqcVOnTt2FxWLzFixYINi4caNlfX39yNLS0gnq6up/19bWKrBYLBN0CVXHMv2SN6kChRXU4y6EjC5fygzHUPd/f6I+docrOiC6v7r/G/Hd75G360X16+rqVpibmyfu2bPneldq+GDB169f1+RwOB5xcXF2dXV1KgoKClwbGxumoaFhKRaLlUtLS6MXFxeL161bd9zOzg6t6yxGweLKlSuK586dM6PRaGQbGxusjY0NrqWlhUIgELBVVVXknJwcub///pvv4OAQN2nSJO3c3FyXzMxMaxaLRaDT6c2WlpZ5bm5uKaWlpZlmZmZ6t2/fdisqKnKor6+X19TUZJuamhZaWFi8GDduXDLa2bi4OKXff/+dUVdXR3d3d5fY2NhIyGSyHI/HI7W2topCQ0PR08lrXFxcSjZv3lz5b8/XePz4sXF8fHy/pKQk97a2NoyNjU2JjY0NegAgv7i4WCUmJoYvEolKxo4dm7ty5UrmvXv3VI4dO+bT0tJiJicnV0QkEu9cuXKF05UGvG/bjnsyWltbZ+vp6eW7urrO+/nnn4vRti0tLVhFRUUU7j53Gng9CIDAGwF0aQJanx6DwbTq6OigDyREgCOdAnv37nXm8Xh66JNeCoXSpqysLCASiR/8AEk69wSqkhWBjg9VP7VegUBAiIiImEEmkwlKSkoPjh07dgK9DykqKiIHBQWN4nA4/lwul2liYhLi4+PD43A4OmhOFC7QB544HK49LKBFXtAX+jv038e+0Ie2H9sG/v3LC6APrLtjljf3336xoPFvNaLjT0VFpUVBQaHGx8enpCv78sFiMzMzFdGb/x07duwpLy93UFRUZI4ZM+bm6NGjz4hEIpUjR46MLS4utrx69eoSS0tL5vbt2wU0Gk21vLzcPisrK5BMJksYDEb68OHDEzU0NCqbm5upERERLsnJyb5paWkuampq4y5cuFARFBQ0NjU1NbiiokLN0tIy3dHR8cKuXbvOaGpq1jQ2NqrMnDlzXn5+/uK8vDx9a2vrXFtb2yNbt269ZmlpWYnS/sGDBx1jY2Mn1dTUeFpaWqba2dndcXV1LSsvL1fJyMhwCQsLm0in05mWlpa3Bg0adGXSpEnvfZDfixcvNNasWTPx+fPnBzgcDsHT0/PUokWLwuvr61tjY2O/f/z4sa+qqmr2uHHjjm3fvv1qdHS09bx581bX19ejv8+USCSzS0pKmF1pwPu2RStMuLm5bWtpaQmg0+lZYrF4an5+fsHnjguvBwEQAAEQAAEQ6FmB+fPnE/l8/iYjI6NmGxubuPHjxz9HIQP9rl+5cuU0JpM5ZNeuXYsZDAbTzMyM17PVwWwg8OUEPhgy0OVHGzduVElMTDycnZ3tQyaTa6dPn36WwWD82bdvX25kZKQTFou1njNnzgORSFQhFApJCxYsGJabm/uzgYEBS1FRcX+fPn3uDh48mGtsbCysqanBxcbGkp89e+bA5XK3Wlpably0aFHmxo0bPVgs1m9JSUkWLi4u9zw9PUN37tz5F/o0EdUwbdq0yUVFRUuSkpJcvb29ow0MDPZPnz490svLC33aSDQxMdmnpKQ0SFtb+4WWltam/v37Nw0dOlRQW1uLi4+PV2ppafE7f/78THSqadGiRaFisfjaqlWr/udBfugsjJWV1XAOh3Oiurpa3cXFZc/OnTvPsNns0qKiIt3Nmzf/qaKiYmpoaHgzISFhUWZmJuncuXMuEomEQSQSS/F4fEpwcPD/X1v2E/uGfvAMGDBgW1tb2yw9Pb1MAoHgn56e/l+Xhn3i0PAyEAABEAABEACBHhRAH4aePn3auKCgYKBAIBD8/PPPVzAYjAC9f5kyZcp3QqHQd/369T/169cPXWkBIaMHewNTfVmBj552GTp0qIJIJPojIyNjqJycXG1AQMBpHA53LCgoqC0qKkq9paWFOnDgQCaNRmtduHChV3p6+uy0tLRxQ4YMuaGtrX342LFjie/uwtKlSzVeP+lykL29/dN58+ZVjxo1yqO1tXVXQkKCjaur690hQ4ac2Lp1a3jH6+bNmzc+Ly9vSVxc3MBhw4bd09XV3RcSEnJv79698gQCYeBvv/22RUFBAT9q1KjQ0tLS0CtXrvxzqUNwcDDO2tpa54cffvhNKBQO0dDQSPTy8lpw/Phx9DC//znFbmlpOUwoFJ4sLS3VdHZ2/u3nn38+NWjQoHz0w0BOTu6msrKyu4aGxt3s7OwpqL779++rUygUtD9kKpWa1adPHz76gVJcXCxXV1enq6io2ESj0fgpKSlKbDZb38TEpAzdZ2FkZPSvYeTtkGFoaJjx+trNaRAyvuw3AowOAiAAAiAAAl9KIC8vT+78+fP0pqYm3N69e4vefIiKPvg0ev2sF4uhQ4e2kEikl97e3o1fqgYYFwR6WqBTIUMsFv+Rnp6OQkbdnDlzTmMwmKNmZmbqcnJyKnJycm2jR4/OQ4U7OjquYLFYy8vLy2lz5879xdHR8cr8+fNfvbtTEomEwGKxFFRVVdEbbYGfn58nl8vd9fTpUxsXF5e7Q4cO/Z+QUVBQsPjRo0eDhg4deo9Op7eHjJUrV6rx+fzV165dmywnJ/fy6NGjvzx9+jQ5ODj4f8KDjo7OHi6XO4/H49UtXrx40pQpU3KcnZ1b362tI2SUlZVpOjk5/bZ79+7QAQMGFKIbyg0MDK4rKyu7aGtr35kwYcLMjIwM19TUVBMul0vX0dEhcrncQy9fvmwdPHiwZXV19QB5eXkDCwsLdLmTqKqqSk8gEJi1tbWVMRiM+0ePHk3R1dX9n/lRPRAyevrbAOYDARAAARAAgZ4XQO+H0H2ljY2N+oqKigXe3t5ww2XPtwFm/EICnQoZWCz2SFpami8ej2ePHDnyRlVV1fnXb7T7MRgMqoWFRe7kyZPDY2Ji8CNGjPhJIBCswWAw7KVLl64aNWpUhI+PT8XHah82bJg3OpPx/PlzGysrq3gTE5Orz549iyaRSBgej4c1Nzcf2tDQ4J+SkuI4ZMiQ9jMZp06duufl5aWNx+OPp6amuuHx+FsJCQnbTExMyt93Y3f//v231dXVzaurq8Nt2rRpma2t7eMRI0bUvlubqakpOpMRWlVVpeHo6Pjr7t27T6Wnp1fy+XzrjRs3HqBSqdpWVlZXX5/y3Kyjo7M+Li7u+/LychsMBlMukUg8CgoKGufPnz+tqKhoY2lpKX3gwIG3iURia15ennF1dbU1DocjWVtb79u6deuJjnD2bg1VVVWatra26J6MWQYGBhnowVN5eXlwudTHDiT4dxAAARAAARAAARAAAakQ6FTIkEgkRzIyMnxbW1updDq9nkajFRcUFBhpa2unrlu37igKGQUFBegp1cF1dXU/4PH4pkWLFi0aPXr0gyFDhnz0Saw+Pj7ePB5vV1pamg06hYiWt6VQKM0UCgWFDCKaF12WxeFwJMOGDYui0+n70ZkMU1NTBg6Hu11ZWWkpJyd34fnz55sNDQ2r3xcyPD09N1ZUVMytrKxU2Lp163Zzc/PwCRMmlL/bBRMTEz8UMiorK2lOTk6/Hjhw4ExYWBi/pqZmc2Rk5AgtLa2XK1asOBIYGHj70aNHhlOmTNleU1MzQywWo7E8JBJJ6dy5c30rKyuXRUVF+Y0bN26fp6fnlTt37pBeP09ve1xcnAsKUmgt/p9++uny+44CCBlS8b0BRYAACIAACIAACIAACHyiQKdChlgsbg8ZOBxO4Onp+UhFRSW8srJykKamptDDw+N+QEDA7fr6eiUjI6P/sNnsZQQCoXnJkiVdOpPR0tKyKzk52cbMzOw5nU6/k52dnYCWaxMIBFhNTU0vDoczLisry8rX1zdKW1t7PzqT4eDgoIvBYC4WFxf3pVAoNyMiIoJtbGwKPxQyKioq5Lds2bLezMzs/uTJk6vedTM0NPSTSCShTCaTZm9vH+Hg4JDW2tpKIBAIhmw2u0JeXv7x4MGD42fPnl1XW1urZWVl9VNDQ8NsLBZbLhaLPTAYTMnChQsHl5eXL7lz587osWPHblmyZMnVGzduENva2pZdvXp1komJyav+/fuHHjlyJKQTISNTKBT6w5mMTzzC4WUgAAIgAAIgAAIgAAI9LtCpkIHOZGRmZvrKycmxpk6demnAgAEhL1++tFRUVFQ2MjIqHzNmzHN0XaGent4WNpu9orW1FTdv3ryf+/Tpc3XJkiXvuycDzdsxt8TPz88LXS6VlJT03hu/Z82aNaGwsHBJQkKCx9ChQ/85kzFu3DhNkUiE7uXwVVJSevbzzz/vfl1n/PvuyXB1dQ2qqamZx2QyRWvWrJkxYMCAtBEjRjS/L2SIxeJTVVVV6n379r3i7u7+qKampplEIolsbW2LLC0ti9BlVujm7qKiInRz+E8sFmvO2yFj2bJl3mVlZUtv3kSr/Y5et27duuv37t0jNjc3B544cWKWkZFRiYODw6nQ0NAj7+t4eXm5+vDhw1dwudwJdDr9FYFAWHb//n14OFiPf3vAhCAAAiAAAiAAAiAAAp8i0KmQge7JyMrK8iUSiXX+/v5nCATCkYULF6LnxFDy8/Plw8LCFIRCYUlubu6E6urqH0pLS+29vLz+YjAYR44dO5bw7ipOwcHB6CngJi4uLkwnJ6fGVatWuaOQ8ezZs/Ybv318fE4EBwf/s7pUQEDAeBQy4uPjB74dMoKDg5V5PN7UsLCwBSQSCZ1VuTBw4MCjAQEB6GFa7Q8/QWEgMTGRPHfu3J+4XO54kUiUN3To0IDjx48z3/fArTeXS51Bz+xwdnb+de/evaFubm5odan/+vpQyFi1apV3UVFRe8gYOXLkuhUrVlxPSEggvT4TEnjkyJGZxsbGJY6Ojv8aMmpqahTnzp2L7g1x0dHRqRIKhWfPnDlT/ykNhteAAAiAAAiAAAiAAAiAQE8LdCpkiESio+hyKbS61IwZM84JBILDv/32Gzs4OJjQ2NhoxuPx1uJwuF/8/f15e/fuHf/o0aNt6urq3NdP0N22cePGSxwOp2XSpEni7du3Y3V0dPDPnz/vIxQK1/Xv3/+Mt7f38x9++MEOrS6Vmprax8XFJdLb2xuFjFsdGIGBgRPy8/OXPH782MPb2/uelpbWvnPnzt27fPky3sHBQW3s2LF7ORzOcAwGk7l169ZpdDq9dvjw4Xz0+uTkZEJtba3x7Nmz/0OhUOhr16492tbWdvV9z8lA25ubmw8XCoVnysrKVNE9GR8KGR2XS7FYrNk4HK6cQCB4cLnckvnz53uXlpYuiYqKGtNxJuPhw4eklpaWwMOHD6OQUYrOZJw6deqPnm44zAcCIAACIAACIAACIAACX1rgow/j27Rpk+qDBw9OlZWVeZBIpOYBAwb8bWdnF7Rx48aWLVu2ONfW1o5ksVh9cTjc6m3btr06e/as7qtXr9yysrLWYzAYvq6u7uMFCxbcNjExKRAIBArHjh3zyM/P92trazPU0tJacPLkyewpU6YMraqqOlBUVKTTt2/fBAcHhxNHjx49/2YdafT8i4Dy8vIVGRkZVm5ubsk6Ojq/rVu37paTk5MQg8Hg0ZmQhISEWVVVVX4qKiqpvr6+IdOmTXvC5XK5r169stmzZ88SGo0mZDAY0f37979eV1fHet8lVeiSL0NDwzGvg9N5Npst5+HhETpr1qzQuXPnxr3vTEZubq6hj4/PjqqqqukSiaTCw8PDNzY2Nm/u3LleFRUVy2NjY4ePGjVq08KFC69GRUURORzOorNnz041MDCotLW1PRUWFrb/SzcYxgcBEAABEAABEAABEACBnhb415BRVFREvn79uv6rV68GlpWVDWexWDoEAkGgr69fRqFQEiUSifD18rF0HA6nq6CgUC2RSI7v2bOn5Pnz58SsrCzV/fv3+2pra/eh0+lyBgYGtQ0NDa2qqqqi5uZm9ZqaGqW6uroKOp1+nUQi6dXU1PjV19d7NjQ0yOno6FQbGRk9t7e3v0+lUp82NDTYPH/+fFR5ebkXk8lU0dfXr1NTU3tGoVDuHzly5DECi46Opu7atcuupqbG1djYmG5gYMDE4/ENOByOy2Aw8BERERpUKjXXysoqbePGjcX/hvx6tSfrly9fjsjLy5skEolw6AZtS0vLp4aGhvEVFRVpwcHBKNSgS7Bw6LkZ+/fvH/XixYsRNTU1VlgstmXAgAFX7OzsUoqLi42Li4u/y8/PN7CxsXlsYWFxVyKRsIuKigLT0tLMVVVVW/X19aOXLVt2Kjs7u27y5Mn/PDywpw8AmA8EQAAEQAAEQAAEQAAEulvgX0NGWVmZ/KVLl4yys7MH8vl8AroHAYfDYQkEAkYkEmHFYjEGh8NhlJSUWjw9PbN5PF7G9OnTO26kxmZmZhJTUlJM6+rqjCsqKjTr6+vllZWV22g0WhODwahycXEpUFdXZ2/ZssWFz+fbEAgENL6Yz+dj1dTUOBYWFsXV1dVxmpqa9iUlJRa1tbXq6CYQkUiE5hXj8fjcEydOPOgAkUgk+MjISBUWi2WZmpqq39raqkQgEIRoSVsbG5tcGo1WZW9v3/IhwB07dtg2NTXZ1dbWqsrJyWHRXFQqtcnS0jK/srIy6a2Qgc/NzaXs27fP9/WDCjXR3GhcFRUVnomJSR6LxSKXlJSYCYVCLB6PF9BotEw1NTVWbm6uJ7JDlsrKyuVz5sxJevXqVRWEjO4+rGE8EAABEAABEAABEACBrynw0XsyvmZxMDcIgAAIgAAIgAAIgAAIgIDsCUDIkL2eQcUgAAIgAAIgAAIgAAIgINUCEDKkuj1QHAiAAAiAAAiAAAiAAAjIngCEDNnrGVQMAiDwRgDdD1VdXU1+9eqVskgkar83quNLSUlJpKCgwOfz+dyP3Y/1rYGihT1qamoUDAwMuFpaWtz3PTPoS5igfqH72dAiHugePy6XiyGRSBJ5eXlMW1tb+31tenp6XBqNhp511L4MeWe/0OqAqampimVlZcp1dXWK6HUMBqOxsbGxGu5766wibAcCIAAC3ScAIaP7LGEkEACBHhbIy8uTa21t1YiJiXEqLy9Xb21tJVCpVJ6bm1slj8fDp6am4lNSUtrMzc0L6uvrq0+dOsXt4RK/+nRoNTwML1eeVgAAIABJREFUBoPtCBIJCQnyFy5cMG1oaLAUCoUsgUCQcuPGjR552CcKN1VVVdoVFRXWjx490kWr+BkYGDS5urrWocDBZrPF8fHxmKdPnwqamprqvb29Kw4ePNjSmRD0/PlzCpFI1IuIiHAuLS01IRKJAjc3txQNDY0Yb2/vb67vX/3AgwJAAAS+eQEIGd/8IQAAICC7AihklJaWau/du3d7RkaGN4fDUaXT6UXz58//sbKy0iw8PHxoWVmZ8cyZM2/jcLi9+/bty5fdvf20ymtqahTxeDxOXV29ffW/hw8f9tm0adPc1NTUherq6hwMBjOloqIi+tNG79qrJBIJ6c6dO4YvXrwYtnv37nUEAkHZxMQkKjg4+CQej8dHR0f3i4yMHFJcXGzOYDBeDRkyZNuWLVuSOmr/0GyVlZWUrKws019//fU/WVlZriQSiTl9+vQzioqKx9evX8/uWqWwNQiAAAiAwOcKQMj4XEF4PQiAwFcTQJ/SR0VFycfExPiHhYXN5XA4Fn369ElycnJaSiKR+ImJiZNYLFYgegNqa2s798yZM4/09PTavlrBPTRxx2VJBw4cmKKoqKhEo9Ey1q9ffw9Nn5aWprlu3bqpVVVV842MjPJe/13wX3/9ldoTpaF+hYeHk0+ePGl869atW0ZGRkQjI6OzP/zwwx4ikYiNj49XrqysdCwoKBiZnp4+3tTUNIZKpR5++PBh1Mfqu3z5Mr65uVnlzp07wU+fPh2Nx+M5AQEBZ3A43LHg4OCO5dU/Ngz8OwiAAAiAQDcJQMjoJkgYBgRA4OsIREdHE0pKSkbs3LlzOYfDsbezs3ssJycXePv27bqAgIARFRUVK+7fv+8zYsSIJQsXLrw1evToiq9Tac/Neu7cOWUMBmO7a9euDQYGBhxnZ+eb27Ztu4gqQGd/Vq9ebc1msx1sbGyqSSTS0z179tT1XHXtM2lgsdh4KysrnL6+fkhERMQvHfPfvn2bdvbs2cEpKSk729raKFpaWr8fPHgw1N3dveZjNQYEBJAJBELQ/fv3J4hEIl5gYOBpsVj8J4SMj8nBv4MACIBA9wtAyOh+UxgRBECgBwVQyGAymcODg4OXNzc397W2tn4sFosDY2Ji6rZu3TowKysr8MaNG9MmTJiwbfbs2TeIRGJFfn6+anZ2tqKysjK60ZjH5/Px8fHxVC6XW/TXX381Xr58mSQSiWhxcXGq6OGaXC4Xh8VihePHjy/29/dHl95Ibt26hS7P0Xj69KkqkUjEGBkZterr67devHhRm06nc+3s7Go2bdpUhcViJYgjMzOTlJubqxQdHa2Vnp6urKWlxRk7dmyVv7//P2/w79y5I1ddXa0aExNDb2pqwisrKwvodHqbpaVla2lpqZySklKzr68v68qVK0InJye18PBwzbKyMiWhUChcuHBhsb6+frO8vDz25s2bphUVFdPPnDkzi06nVzo6Ot7EYrE3GxoaXs2fP1++oqJCJSMjQ6mkpESxra0tJyYmphE9JDQrK4sYFhZG53K5ClVVVaTa2lqCtbV1i5mZWeUPP/yAzgZIysvL5W7cuKGelZVFFQgEGC8vr/ry8nL5hw8fqvF4PJKRkVETOkMSFBQk6Nj39xwOGjgcLt7CwgKrp6d3Iioq6p+QgbYNCAiw5PP5G//+++8RxsbGdxcuXPjnggUL4tC/oX4nJiaqNjQ0aJWVlZE0NDQEZDK5eteuXbWzZ8+Wo1AoQREREROEQiFv3rx57SEjKCiIfeXKFYWKigoa6ldxcTFFW1u7xc3NrWrt2rXVTCZTfubMmQbV1dUaYrEYr6Oj02ZsbJxvaGiITHSTkpJohoaGHF1d3ZLQ0NAaLBYr7sFDHKYCARAAAZkUgJAhk22DokEABDoEOkLG1q1bVzQ2NtpbWFg8JpFI7SFj3bp13nl5eT/cunVr/Lhx41auWrUqprq6Wj4vL8+roKDASk1NrZJGo9Wy2WzFjIwMF7FY/LOdnd1zJSUlHTwePzQ3N9epsbFRg8vlyuNwOF7//v2PmZqaJltYWPDy8/ON09PTxzx58mQAgUDAGhsbF5iZmeWGhYVNUldXr7aysgofMGDA1VGjRrUtWLCA4Orqqs3hcOwKCwsHp6amOtJotEIPD4+by5cvD0dvWtGlRGfOnGHU1dUNSk1NnczhcIhkMrlZS0urmsFgFLW1tamqq6s/d3d3f3L06FFBv379POLj44dUVFTY8Hg83rhx446qq6snWFpaYs+dOzc4Li5uR0ZGhj5aYcvIyKjIwsICvUnfMXLkSOOioqIBeXl5dsXFxVZisXhFTEzMk9DQUHJ9fb1WZWWlv0gk0mexWKrV1dVUY2PjMlVV1avGxsbPPD09WwgEgs6lS5eGvXr1ypXP5+Pc3NweNjU1aUdHR3tyOBwtBoOR7OTkFNyvX78ab29v4b8cqRoYDCbe2toaq6+vf+LtMxlo+8OHD2tzudzRO3bs2GhoaFjj5uZ26siRI0dREPrzzz/VmUymR3Nzs19lZaUSWpFKWVn5bxcXlzt37tyRiESioMePH08Qi8X8mTNnnn5d7zEMBsPX19e3rqur80xOTnYoKyuzotFoRVZWVrdmzpx5WSwW661Zs+YHJpM5UiQSKero6JQwGIztlpaWuMzMzO8TExNHGxoaJmtpaR09d+7c311d+Qq+W0EABEDgWxSAkPEtdh32GQR6kQAKGWVlZcO3b9/efibD1tb2kVgsnh8dHc0aOHDgtObm5k0VFRWGJiYmEy5fvvxi586dA54/f76hsrJSn8FglEokEkFRUZGBsrKyGI/Hzxs/fjwrNzd3SkxMzKQJEyYctLGxSXj06JFRa2vr6oaGBt7rpVJ3pqSkxOzfv9/y2bNnmx49etQf3QNhamqaPmXKlBthYWHTSktLDclk8qvXn46HCgSCv5qbmwclJCR8V1BQoL1hw4ag3NzccU+ePPGqqampffjw4SqJRMJsaWnR2rRp04S0tLSFzs7OJXQ6/WxCQoJ1bW1toJycHN/Pz++qs7PztcePH4vQJWDokiN1dfUrhYWF6uXl5SspFEo5FotdEhoaGv/s2TODpqamSYcOHVqE9tHd3f0yl8u9VlpaWj1x4kTP69evT3v27NlYsVhMxmAwY2NjY2ODgoJcampqfhSJRGpKSkohQ4cOjS0sLLS5efNmsJKSEkdDQ+NsRETEyZaWFsXx48f/xmQyPTEYjNDR0TG1X79+T+Li4lxzc3NdmpubOUuXLg0yNzeP9vf3r37foaaoqKghEAjijYyMsLq6uiEPHz789e3twsPDVQUCgcuMGTMO6ujo4C0tLc86OTntXLx4scLo0aNX02g04/79+z8tKiq6m5qa+jOdTuejfczJyUH3nQTFxsa2h4wZM2a0h4yKiorRfD7fo62trQ2Hwx2sqanZXFZW5iEUCgtCQkJ24HC4V/fu3RsaExMzMysra8CIESPuqaio7PLw8CgMCQnxzs3NPa6npzffzc0teu/evawPnKHpRd9ZsCsgAAIg8HkCEDI+zw9eDQIg8JUFUMioqKjw27Zt2woWi9Xf3Nw8w9fX9z+VlZW05OTkkU1NTf0sLS3vKygo7Ll69WrxrFmzBlRWVgYlJiY6GxgYlKqrqz8tLCxMt7a2ptra2kY8fvzYuaKiYklzc7NB3759J/zyyy+xV69eNamvr18aFRU1wtTU9MiGDRvCkpOT0Zv91Tdv3hxDoVBEtra2kcOGDTuYkpIyNDIycmpLS4uhlZVVDAaDWTJkyBDvwsJCtGqSaOHChevKy8u/O3v27OyqqiqlU6dObRKLxYkvX74cEBERMSc1NXX4uHHjbuvq6h66fPnyAA6Hs5PNZlN8fX2XzJ8//87Vq1cNm5qatqmoqOSqqKicj4qKMmtqatrb3NxMNjAwCHjw4MGtmJgYJQ6HM3L9+vWbTUxMCkaPHn0iKCjoEmrVhQsXLH/88cfArKysVejPEonE7/Tp09k3btwYGx8f/6OVlVWKsrLy7n379kXt3r3b5OHDh6eam5tN1NTUYhcuXHh4yJAhT+fPn/97YWHhCKFQyJkyZUoYg8G4k5+f75CUlDQhPz/fZtGiRQfodHrYypUrC//tTAaBQIg3NjbGMhiM/wkZ9+7dU+FyuQ5Tp079g06n462srM6ZmpruxePxo69du/YDhUJp2rRp0xEnJ6fn33///SEikWiirKwcpauru0MsFgc9evRogkQi4c2ePfs0BoP5s7m5eQoWizXGYrHpioqKF8vLy1fHxsaiAEr4f+2dd1zT1/7/M0jIgLAJCRvCDhssIiCgyFbRAlonDqDWa1tXFQe4tQ5cOECGCorgHoACgoAKypC9wt4rzADZPw6/4oP22nttv/W2tSf/IOF8zni+T+Ln9TnvsW3btrMEAiFRUlJSOTQ0dE1JSUmAkZFRJRaL/XbHjh31BQUFM9++fbuYRCLtu3HjRjUUGH/yBx4ODwlAAn8bAlBk/G1MBScKCUACHyIw/SSDyWQCkVG1ePHiE62trQpv3rzR6Ojo4O/du/euqKhoyfLly4fWrl1rOjY2tuvRo0dONBqtysLC4urhw4evNzc3k+vr6yl79+5dXVdXt0pWVpY1ETfg1Nra+ubmzZvKDAbD48iRI8FmZmYvXF1dwRP9dxMnEAHR0dErpaSk2LNmzYqPiIg4+PLlS31fX9+9TCZzkZSUFGMiwNlp69atqhwOB4yL4/P5GUgk0vrOnTvevb29UqdOnfoRgUA8rqysnJ2Zmblm4pTE3svL64mCgsLp27dvA5ekfaCGhJaWlk9ubm7Otm3bNMbGxnx1dHS6REVFy2NiYkBdiKCuri4JQ0PDdXfv3r37+vVrURaL5bF9+/YgIDIWLlwYuXv37kmRAeqJ2NraBjQ2Nh4SCifDRVyOHz8+kJWVtfLJkyf+Xl5eCRoaGpeOHz+ePX/+fDKPxzv79u1bezExsS5XV9cbFRUVJwgEwsmysjKv8fHx/hMnThzj8/lJHA6HHhcX51dQULBg3bp1UWQyOSooKKjq10QGcJfS1tZGqqqqXklNTf3ZScaNGzdkR0dHHTZv3nxYVVW1Z+bMmTE1NTV3kUjk+ZKSEntxcfGiEydOXABzio6OXtzX16fI4XCKNDQ0woDIyMzMXIxEItlr166djMnA4/Ff4HA4JXFxcebAwACjubl5YXJy8qIJcUYKDAy8jkAgLi1atIi7YsWK5S0tLftFRERQmpqa/5o/f343m83WlZeXbxwfH8/avHkzE34KIQFIABKABD6OABQZH8cJtoIEIIG/KIFpgd/fDQ4OGtPp9NcLFy4McnNzG8Tj8aMUCmUQiURyp6a/cuXKSZHx7NmzuUZGRi/nzp0bFRwcfAf8/cSJEwtjY2PXVVZWzqNSqQMYDMa9pqbmbUZGhmxRUdGsoKCgMGNj41pLS8tIEomUikajAyIiIlb+VAAwPjIy8mBHR4eMvr7+0fHx8RVSUlLVKBTKzdXVFUMkEs1EREQMiEQiu6+vTzUtLW1Wf38/KjQ0dFJkoFAotejo6KX5+fnLjYyMWpWUlEKLioo0h4eH/ahUaj2RSNyye/fuitTUVBAjYi4UCi2lpKQGX758qVdYWLhicHAQO3HdusTExEmRweFwPL7//nsgMuo9PT3BGm/+msiYcOESvnv3bn1qaurCL7/88oa2tnb4gQMHXvr7+8tyOJyQp0+fgpSwQnNz84eDg4ObcTjcyYqKip+JDBQKpRcVFQVExuL169dHy8nJXflPIgNklwKB3yAm45eB3zt27NDgcDj+MTExyzU0NDJWr14dERISwhAKhVkjIyPqSkpKr7Zv336DQCB0gOB4CQkJppiYWNuEe1g3CoUKef78+SLgLgVEhlAovIzH4xVHRkaAWxtNRkam8d27d19kZ2fbjo+PiwQEBFwXCoUXQ0JCumfPnu06NDQUUlpaampjYxNuaGjY39/fL/zxxx+PUigUUBkdBnz/Rb8H4LQgAUjgr0cAioy/nk3gjCABSOA3EAAio7u72zUoKAiIDCMQkyEuLr7hwYMHIGsTeFQvnO7iAk4yWCxW0OPHj53odPrLefPmRe3fv39SZDx48GBWcHDw1yUlJcuwWCxfTk7Osbm5+eWbN28ks7KybPbt2xc2Y8aMF4sWLYpqb28vQyAQgVeuXFkBRIadnd3kSUZjYyPZ3Nz8MBaLne3u7n4XgUAcSUlJCRobG/Ph8XhdFy9eDBwYGDC8ePHiV93d3ZQzZ878KBAIHo+MjIy0trbSe3t7vd+8eeOtqKjI0NDQqJaSkqocGBh4zOPxerdu3UpYsmSJZ3Fx8SlZWVkegUD4QSAQIIaGho53d3fLGBoarr9///7dtLQ0UT6f7xEcHBykrq5e5+bmFjWVwrayslLG09MzoLm5+RCPx0OgUCiX/fv3j7569covOTl5pZOTUzqFQjkVHR39FIiMCS4hjx498iQSif0LFy6MmzFjxqmIiIhTlZWVXhwO5/1Jhqio6KTIyM/PXwxOMqSlpSN/z0kGCIA3MzP7gsViXWOz2ZI4HO7QgQMHLm/YsEEShUKlDg0NgUJ9Obt27To/Ojr6jEAg8IhEosDb25vv5+eHmSYy2P7+/ld5PF74/fv3d+NwuDkkEqlszpw5G4eHh5ffvn17RX9/v1xAQMA1HA53KSgoqOfKlSs04BoVGRm5i0qljhgbG+fNnTv3/qZNm65BN6nf8KGETSEBSAASQCAQUGTAbQAJQAJ/awJAZDQ3N4NMRP8aGhoyMjExeSkiIrIuOTm550MLm3KXevLkyVxDQ8NX4CQjJCTkNmj78uVL+Y0bN/q3tbV9z2Qypdzd3TcuWbLk0cDAALq5uXlRRETEFlVV1XM//PDD9dra2snMsWFhYSvExcUFlpaWibq6unv09PRmnjx58uuhoSH8qlWrDhOJxLJTp05dHhoaWsrj8dp37959QCAQyF67ds2tp6dHdc2aNfGmpqZxQqEQl5CQMBdkMyKRSOBUItvIyKhGUlKy3cTEpGB0dLRFTk5ObNWqVV/m5uZewGKxPF1d3b3i4uK8ysrKXUwmk+Tk5HR406ZNt0kkErOxsXHWpk2b9quoqPTPnj077syZM5EIBGK0ra1NCrhLNTU1TbpLgZiMO3fu1F65cuXL1NTUo0pKSl0yMjJ78vPzr9rZ2ckikcgrIJMUDofL3LFjx5HOzs7CrKys0zU1NV5cLpcZGhp6lM1mJ4OTjJiYGD9wk+7n5xdNoVA+eJIBMkRpaGjINzU15WhqaopQKJTIrKysg1O2+u6778zKysqWvn79+msrK6tEZWXlqOjo6BwfHx+piVTDB16/fu0Bsn2pqqoWeHh4JJBIpFE2m41hsVi9PT09IAZm8iQDxGSsXr36KhqNDr9x48ZxPp+/EIlE1kZGRvolJSV5P3z48Mu+vj4Fd3f31C+++OKcra1tVXd3N+LChQszkpOTb4Fq5BQK5fq+ffuO+/j4VP+tPyRw8pAAJAAJ/AkEoMj4E6DDISEBSOCPIQAKy9XU1Chcv359LQj2HRkZUaNSqdVWVlb7zczM8ufMmdNtYGDAmRotIyND8tq1a7Nra2t3FBYWGmloaFSZmpreXbRoUTyXy2309vZGODo62gwMDCxlMplOioqKRRQKJZNEIrH6+/vntre3YwgEQnhGRsaLw4cPS0+JDC6XK6mgoFCIx+NvOzo6yk2cEmDa2toqc3Jy7oP0qXPmzNnS0NCwsru7W8XY2DjHxMSkISsry7Szs1Pbyckpy8HB4RKZTBYNCwtbkJOT4ycnJ9crISFRgcVi+3g8HofL5fbq6+u/trGxKX/27JlGZWXl/ra2Nh1dXd0nysrKzLq6OhsGg6E9e/bs287OzjcXLlxYUFJSQtmyZctZFAqlIC8v/8ba2jrOysrqdWNjo/a1a9dWl5WVrUMikQgzM7OtAQEBKc+fP5crKCj4ns/nmxIIhDR1dfU0cXFxZF1d3Tejo6NMPB5/7+rVq/dbW1uJO3bsOD4hEuYikcj+pUuXxmpra0fX19fPePHixcqqqiq7OXPmPCWTycfDw8MLprsYASF1+vRpanZ2tlVycvJxAoEA6lU8tbOzuyouLs6pra2VwOFwelwuV7ugoADl7u5+w83NLd/Nza0nJCQEh0QiZz169Gh1S0uLA5vNlqDRaIU0Gq1VXl6+VE5OrhBk0rp58+bukpISR8Ddzs4uxc7O7lxKSopvdXU1iN0gOTo6XlFRURFNSUlx6Orq0jU3Ny/y9PQ8a2Zm9sra2rrXwcFBo7e3F2QFI2MwmKuPHj06qa6uPv7H7FjYCyQACUAC/xwCUGT8c2wNVwoJfHYEcnJyxIeHh3UPHjy4pqGhQX9wcFAMj8ezfHx8Uul0etLXX39diUQiR6cWnpqaqpKYmOiQmZm5rKOjQ1JOTm7I0NCwaM2aNUlsNvulj48PB9wI79u3T7uwsHBlZWWltqqqaiuZTB5kMBgKixcvvmNsbPzG2dkZFNojg5iMy5cvrxwaGlKUlJTsVFFRKdXV1a2lUqmPjhw5kotEIidvTu/fv2947NixhUVFRW44HI43b9689NraWsX29nYNExOTahcXlwR9fX3OqVOnnN+8efONqKgoj8vljgkEAiSo2zA6Oipjbm6eTSaTT2tqar5jsViLJ+K7nRUUFAa0tLSaBQIB7/nz57OMjY2LZ8yYkbR3796XeXl5nH379u1tbm62QCKRLEdHx5x58+bdZjAYlqmpqc5v3741RqPRCHd393QLC4u7IGB+ZGTE5MKFC75ANMnIyAwAAcNgMORNTEyerF279rVAIBgZHBw02LRp09eg1gQGg2HNnDnznYODQ2R+fr5VaWmpS1NTk7K+vn6jvLz8mTt37uSDIoZT/BsaGiSTk5MN37x545mUlAQyZxEUFRXbXF1dS8TExAYrKysV+Hw+SkFBoWn9+vVpXC63ztraemzqepAq+Ntvv/V49eqVW0lJiQkWi0XT6fQqZWXlhC1btuQ1NzcbhIaGrmpsbNREIpF8PT09xqpVq+LGxsZIkZGRdlVVVTO0tbVbbW1tszIzM/VaWloM1dTUmnx9fROsra3fgqriGzZsUBAIBDtBQUIej5ccGxs76UoHX5AAJAAJQAK/jQAUGb+NF2wNCUACfyECEzUrRAYHB8V7e3vFeDyeyEQmJiSJRBKOjY0JyWRyv5SUFGv6TW5nZydxbGxMfGBgAIdCoSa//8TExPggE5G6unrPLwJ7kRkZGaI0Go0wEQyMMDAwGJiK8QDXAZGBRCIDrly5shLU2LC1tX0UGBh4ure3t9vNzQ2cnkymbpp6gYrfaDRaFPze0dEBbpxxkpKSIqamppOVtDMyMtC3bt2y4/F4AZKSkv2ysrI1YE2FhYVmjx498hEREQHxEztZLNaxhIQEtKqqKohXGK+urh7X0NBAKSoqSlZVVQ07ODiwp42NLC8vJ2KxWFRcXNxIcHAwqq6uTprL5RIAKzAXUVFRBIfDGTAyMur/yYUWWVVVRSQSiRgMBsPOysoa9/HxAQHPQsB7aGiIBFLqDg8Pi4DrBQKBQF5evl8gEBBGR0fxQ0NDSAwGI5CWlu4lk8mj02MZAIOJ9LjAViTQbooNkUjkiYmJMSsrK9kODg78n97/Gb9pKJH5+fkiPB4Pj8fjSSwWq8/a2nq8vLwcIy0tLQHmMDIyggbtsVisUEpKahSIRFDNnM1m4x8+fNgXEhIizM/Px0tISID9M2Zubs6bmufOnTvlMBhMoJqaWgOFQnnr6uoKXaX+Qp95OBVIABL4+xCAIuPvYys4U0gAEvgFAeDfj0Ag0AwGY/KmkkajTbZgMBggVSvf3t4eCIj3N6sgqPin9uDn+xeNRhNMz0A19Yep/sHv08UK+P3QoUNkkML23LlzQGSAFLYJ27ZtO6Kvr8/9UJDwT31NjQtu2sHckeCJO+hv7dq1ni0tLb6tra2ahoaGm8zMzNowGAwyNzdXr6urK6ivr0+Jz+efrqysvADagxt+cI//U7VwZEFBgcj0m+VpawBjTo4D5gDaSUhI/Gz9gNX06tzgxOCn+U32/wEeKAaD8f7/DxqNBk4rwHvv+y0qKuL5+PhMCYbJLqbxBDb7mTVpNBrIAPazIP1f2/BTLCsqKtD6+vpAIICK6R9cG7Dtvn37+MHBwaA71JQdf9oLYA1gjZN7BLjfRUdHa+Xm5h6iUqkXV6xYke3s7MyCHzxIABKABCCB304AiozfzgxeAQlAApDApMgAMRkXL14EImN85syZt65evbr/96KZSLn7fVtb25qmpiZ8QEDAShcXlxIEAjF+6dIlo46OjrNSUlJlExmcbiUkJGT83jHgdb9OID8/X2LXrl2WLS0tnpqamkpYLPbH27dvv4FZpeCugQQgAUjg9xGAIuP3cYNXQQKQwD+YAHjinZqaqtbY2Lj2/v377sDlysTEJMXJyem0lpZWj4WFxfu6HB+Lyd7efhmTyfQdHBxUXLhwYQKRSHxDIpF629vbFd++ffuVnZ3dLUdHx7cgHuRj+4TtPp5AdXW14pYtW3xra2tXOTk5JUhKSsYfPHiw7uN7gC0hAUgAEoAEphOAIgPuB0gAEoAEfiOBwsJCuZqaGtMXL14srKurU0WhUCglJaUGZ2fnpyIiIi+8vLxA/MZveoHMRzdv3jRpaGhwra+v15aVle2kUCjtZDK50cXFJVsgEHRpaWmBeAv4+gQEGhoaFE6fPj2XwWDYr1ix4jSNRqu3sLB4nzTgEwwJu4QEIAFI4LMmAEXGZ21euDhIABL4FARAzEJiYiI+LS1NvL6+HoPD4RBUKpXr7u4+wmazR38Zi/AxcwAxAuHh4bja2loxcFJCJpN5oE8KhcI1Nzcf/VC8xcf0C9t8HAFQbyUlJYVYWVlJDAwM7Hvz5g03JCQEVvj+OHywFSQACUAC/0YAigy4KSABSAASgAQgAUjxFw2DAAAgAElEQVQAEoAEIAFI4A8lAEXGH4oTdgYJQAKQACQACUACkAAkAAlAAlBkwD0ACUACkMAnJhASEoLy8PBAg9SxNBqNAzMWfWLgsHtIABKABCCBP50AFBl/ugngBCABSOBzJyAUCvEVFRVyLBZL3NLSEmQsAkID+vt/7oaH64MEIAFI4B9MAIqMf7Dx4dIhgT+DAMii9MMPP3xRUVHh3tHRIQuqxCkoKPSoqqr28Hg89NjYGJ5IJI5RqVTGypUrX5mYmLT+shDenzHv3zPmsmXLSCgUanVWVpYlk8mkEonEtoiIiJ0aGho9BgYGoCr4Z/uKjY01fPLkiXVFRYXp6OiouFAoRMjLy/cqKir2YTAYHofDwUtLS/coKytXrF279l14eDhzKtAaFNZLTEzEhYeHB6ipqXV4eXnluru7N322sODCIAFIABL4DAlAkfEZGhUuCRL4KxPo7OwkHjt2bFZNTc3qvLw8V2lp6RF5eflUFRWVdD6fj0aj0ZLj4+OGw8PDMr29vdULFiyI8/Dw+FumE/X39yeMjY25PH78eNvAwIAVFosti4+PX0in01s/RTra8vJy6eLiYvnOzk705s2by//MfZCQkKCekZExp7y83Ku8vNyeSCSyZWRkHmpraz/HYrFCMTExan19vXFvby+Gy+W+W7du3WMFBYU6Hx+fkfLycmxnZ6ecv79/pJaWVquzs3P8999/n/Yx6wGZv4KCgnRERUWx/v7+NRQKZQy6p30MOdgGEoAEIIE/lgAUGX8sT9gbJAAJfASBq1evahcUFCy+fPnybh0dnTY5ObnT6enpF8ClDQ0Nkps2bVpcX1+/rKuri25ubn5eS0vr3tdff139N376fxOJRC7BYDBlsbGxXqampi1/pMgICQkRkZOTk83Ozp4pKyurSaFQmLt27Yr6CFN80iZhYWEm2dnZy27durWVTCYP4vH4PQ0NDeeAEMjJyVH99ttv/9Xa2rqIzWbj7O3tozQ1NROsrKyqTE1NBe3t7dTFixcf0dXVZc6dO/dhSEhIyn+brLe3N7qiosJMUVHRTUZGZuzAgQMxhYWFfb8npfB/Gwv+HRKABCABSOA/E4AiA+4QSAAS+J8TePz4sUZ6errXuXPn9hkYGLQoKiqeSUpKujQ1EaFQiLWysvLs6em5wGQyZeh0+q7w8PBr+vr6HdPaIH18fFDgdwMDA2FISIgQgUAIgavNvn37kOXl5ZPfb+Bv4Cf4Hfw7ODhY+IEn28iQkJD31yQkJAim2kz1Nx3S9L6nxp3+91/O4e7du3EIBMIXg8GUxsXFLTQyMmr7SWRMjvsr80MCF6OptSQmJgqmz3H6mq9cuSI9Pj6+6MCBA9+SSCTU7NmzEwYHBw9OX8eHjAwC0qfGBj9/2f5Da/9P7X85RkxMjEFaWprvzZs398jKyvZOnGAEt7S0TIpJ8Hr27JnW7t271xYXF28HYzk5Oe0NDAyM9/T0rAV1Q/Lz87XQaPSwqalpDxKJnKqi/jNbTbMpgkajiQ8NDT0ZGRmxxGKxyY8ePfoWj8d3WFhY8H5tb0y333S7Te2bj1jvz+bzS44f2o+/sgf/559DOCAkAAlAAp+SABQZn5Iu7BsSgAQ+SCA+Pl7z9evXC8PDw/draWm1yMrKnnn+/PnF6QLC19fXemBgICgnJ8fe1NT0qY2NTeSxY8eegDYtLS3SUVFRM1tbW62YTCbJ1NQ0n0wm53h6enYXFhaq5ufnW+Xl5Rni8XiOrq5ua0dHh0RDQ4OGoqJi/ezZszPWrVv3cmos4JpTXl6u8O7duwVlZWWaJBJp4IsvvsjbuHHjUwQCIZKYmKjPYDBMGxoaFGk0WhObzSbm5+fT6uvrVWxsbEplZWXjDxw4UDcVyA0EUmho6Be9vb1mHR0d5OrqaoWysjKH4eFhNXCScevWrUl3KRqNxr1w4YIii8Wa09LSotTR0SEvKiratWjRIuA2VqimpkZ+9eqVMYhpKC0t1TQzM7soFAqVGxoaHNvb22U8PT1TFBUVMzQ0NEZzc3Nn3b9/fwuDwaCLiIggqVRqg4qKyqs5c+bEz5s3r9TIyKh/uiESEhLQg4ODsn19fc5tbW1Kvb29MigUatTFxSVXVFQ0x8fHZ7C9vZ1QW1urWFxcDOagg8Vi2Wpqau29vb1SWVlZZmQyucnZ2TnN39//1a9t8xs3bhgkJSX5xsXF7SGTyX2ioqJ7m5qa3ouMjIwMXHBw8OKenp7g2tpaDTMzs0xNTc2LK1asSEWj0fTXr1/PADE7WCy2dOfOnZPuUq9evVJ88uTJDAaDMZPL5RJVVFQapKWlX7S0tAwODQ35PX/+fOXg4CBFQkKiycrK6oWKikolGo2+GxAQ0FFdXa1WUFBgX1BQQOfxeBgZGZnygwcPAkHWhUajieXl5Vp1dXVmJSUl2gYGBoUUCmW0qKhI4+XLl9ZgH8nIyNy/fPly9lSMEBBCiYmJqrW1tTNzcnJse3p65CgUSrWrq+uzDRs2vADzvXTpknF3d7d5U1OTRltbG1lfX/+dsbFx9qpVq0rg1wMkAAlAAp8zASgyPmfrwrVBAn9RAnfu3NHIzMz0AiJDW1u7hUwmn0lLS3svMsC0N2/ebMxkMr+Oj49fqq2tzdDS0orYuHHjFRqNRnJzc1tFo9FkzM3NR/r6+ogZGRmGFAolLTAwMIvJZIrev3//26qqKnMsFsvR09Or0tDQaLh//77H+Pg4Qk5OLnPDhg1XEAhE1erVqwWurq7mo6Ojbh4eHr2dnZ2SxcXFtP7+fpHly5dHKykplVRXV88oKSnxKioqMqfRaA0GBga1tbW1ysXFxfYiIiI9FhYWZ93c3FJWrVrVDNx1CATCQg6HYwNuRCUkJLLBjWVmZqb/8PCwhaioaNnNmzcnRUZQUJAxBoOZi8PhNFAoVDqHw6F3dXUZNDU19a9fv/60ubk59vTp0+6lpaVfslgsWTs7u7MaGhr8kpISq/z8fDtxcfEqGRmZ4+fOnct+/PgxrbCw8NvXr187YLFYAY1GeyUuLn7LwcGhaOnSpe3Kyspj0wQcSKdrOjw87DU6Omqlpqb2WFFRkdfR0aFXWlqqPmPGjER1dfWMwMDAnvT0dK27d+9urK2tNREREeFqaWnV6OnpNdy6dWsxi8VCkUikpBs3bhw2NDQcQiKR/F9uNyAyUlJSfK9fv75HQUGhD4/H762vr38vMkD7BQsWOA8ODu4EN/LKysptUlJSp44dO3aDxWLNCg4O9ieTyVxdXd3Hp0+fjmptbcV5eXmtlZOTM9DS0upsa2urpFAodCwWm8vlct82NzfbpKamnhgfH9eQlJR86+7uHiEpKdlgaGjYC+bS1dVlvmHDhvzy8nIKYMhiseR0dHSSMRjMpVOnTvH37t3rXFNT49/a2qqso6PzzsjIqGp0dBSTlZXlzWazBcrKyrGBgYGx3t7edRUVFZjt27c7KSgo6AG7FBQU9KJQKAtJSUmslJRUQWNjY7S6urpdc3OzI4fDwVCp1Lfj4+OzKyoqVJBI5Jvjx49fnTlzZjuMF/mLfknBaUECkMD/mQAUGf9nhLADSAAS+K0EgMgA7lIRERH79PT0WuXl5f9NZOzfv9+gs7NzbXR0tJ+GhkaHiopKuI6OTgwajXaMi4vbQaVSSw8fPpzY3d0t/s033xzT0tIqX7RoUSwKhSp9/vz5saKiopk4HI5lYWGRPXv27DsRERHr29raZuBwuL7ly5dHcbncKAqFIvXw4cOvOjs7v9yxY0eIsrLy+M6dO79sampyWbBgQZKcnNyPeDxeOycnZ/XLly/dZ8yYUWhsbHy7t7dX/N27d8vq6uo05s2bd93W1jZ63rx5r2pqaqTPnDkTKiYmJiUpKZly+/btsPr6eiKdTo9is9mLcDhcWUJCwgIqlTr83XffrRQIBF+qq6vXKSkp7UcikRYvXrxYVVhYaBIQELB/1qxZ5UFBQQsYDMZ3KBQKYWdnd8DBwaEsLy+PnpeXt6m/v1+cRqPtvHnzZnRKSgpifHzc//Lly6vExcU5dnZ2t6Kiog58yC6RkZHU69evL21vb9/I5/ORsrKy64OCgpovXbq04OnTp4dNTEyygPva8ePHn9+9e1fx+fPnx4uLi2diMJgxU1PTnJkzZ96OiYnZ3NHRYYpGowsfPHiwsaenp9rHx+e9kJkad7rIoFAofTgc7t9Expo1axw6Ozs3p6amzgNxG+Li4sePHj16icVi0detW3dFU1Nz3MLC4mpUVFRYcXGxgru7+1lxcXF1GxubhAULFlx5/fr1PD6f33js2DFwoiKGQCByEAiEsYSExL2ysrJ/KSkpdaamphqePHlyeU1NjeHly5c3iomJCRcvXrx1ZGRkJZVKrRUREVmcnp7e8dVXX/m0tLQcbGhoUABrtbS0TMbhcJ2FhYVLCgoKvtDW1k5dv359BBKJzBQKhfqRkZHf4fF4gqen5w0HB4dUYLvGxkaNgYGBURsbm5eRkZF7+Hw+EEGvv/322zPNzc1uhw8f/gaNRnceOnToBAaDyYLxIr/12wO2hwQggb8LASgy/i6WgvOEBD4jAnFxcRrZ2dle0dHR+4AbCjjJePbs2c9OMkJCQujt7e3rY2NjV+nr6zMMDAzC29vbM7hc7kVwqiAlJZVw/vz5q+3t7ZQdO3YEq6iosLW0tG4qKChc53K5ex88eDCfRCJ1rlq1KqaoqChcT09v5a1bt9Z0d3cbmpmZFaLR6LVkMtmxtLR0bVVVlXJISMhGOp3OCg4OXsRgML5UUVHpFAgEK3744QdMfHz8iufPn69dvnz5NRUVlYixsTFcY2Nj4O3bt5dYW1u/1NHRubh06dLU1tZWy8DAwPP6+vovd+zYEb548eJcYDYUCnVTKBROBn4Ddyl5eXnp1atXfzM4OGi7cePGG+rq6sn9/f3qjx8/9igoKLB1d3d/qqGhERkaGmo/ODh46CfT2yEQiGwHB4fZXC73HIhXMDU1PR0aGhr14MGDATQa7R8REbGKRCJx7O3t4yMiIg5+aMscP37c/c6dO2vLy8vnODo6vsbhcEFnzpypnjdvnmtJSUkiEolEqKur73vw4MHFc+fOgdOJ4CdPnswnEoldy5Yti9bT0wsPCws7y2AwwIlNd1hYGJhfKnCx+uV4ICbj2bNnS27cuLFbSUmJCUQGg8EIm97Oz8/Psaura+uzZ8/mampqtsnIyJx69erVOQQCgUWj0Tn6+vooCwuLa998881FDoej6+3tfZTNZltTqdRiZ2fnH21sbDqUlZVbzczMeoDIQCKROUKhcFJkMBiMjbKysl3p6ek6mZmZs1taWuT09fVDW1tbkZcuXQrh8Xjfo9HofhQKNYvD4VTOmzfPY2Rk5GB+fr7B3Llzw3x8fK6zWKw2cOCyZ8+e7TQarXbRokVRbW1tKaKiotsTExO9u7q6chobGzeRyeTRqVOJe/fuSQ4NDVls2LAhTEtLa8je3v6+g4ND0vDwsPbevXsDREVF+WvWrLnKYrHiQ0JCQLwIfEECkAAk8NkRgCLjszMpXBAk8NcnMCUyIiMjf/Uk4+uvvzYfGBj47t69ewssLCyyZs+eHT0hOBq6urqeodFoKRqNVmBvb/9SVlaWyWQycXJyco3KysoFE2KgZSL6OzglJcVTQkKia8WKFTHFxcWXFy1a9MWePXu+6+jocFdVVa1BIpHeIyMj/iMjI+s4HA7Cy8srAdTqAE/3x8bG+CoqKjV8Pv+plJSUWmJi4srnz5+vWbly5aTIYLPZGAaD4X/nzp3lVlZWudra2hdkZGQKRkdHv7527doyLS2t22fPnr1kY2MzlUZ2MruUqKjoZOB3X1+fxZkzZ1a3t7db2tnZvVFRUamSkJBgA8vxeDwWnU5/q6mpWePh4bG8r69v6kRiUmTMmTPHlsvlnnnz5o2ekZHR2aNHj0bl5uYyBQJBwPnz51eJiYlxZs2adevq1av7P7QTvL29vy0vL1/V0tKi4eHhkSEqKrpPTU2t5MiRI3PZbPZTERERhLm5efiWLVvC09LSmvh8fnBSUtJ8AoEwKTLodHr4+fPnTzEYDC8ej8c8ceLEUT6fn+Ln5zfwIZGRmpo6KTLk5eUHcDjcnqampvPT2zk4OMwfGRnZV1RUBDKJvaXRaOfj4uJuAJEBBAOdTp8UGVFRUed6enqI9vb2J3p7e70HBgbwQCC4uLgkWllZxf/www9A0H3wJCMxMRHN4/GkxsfHFdFotFZpaana3bt3PRobG4FbWz8ajZ4UGfb29h4sFutgcXGxgYuLS5ivr+/10dHRVgwG4/bdd9/t0tTUrF+wYEFUbGxsGo/Hu8tkMs3GxsZid+7cuWGqxgdY27Zt2zR5PF5AZGTkCllZWbaRkVEpjUYrl5CQ4AA3MwKBUG9ra/vqxYsXNdOv++t/cuEMIQFIABL4eAJQZHw8K9gSEoAE/iACILtUamqqV1hY2KTI+FBMhpOT0+zx8fFD4NSCTqef2rp1662TJ09K5ebmJuFwOAKVSr3u4+MTicfjB8TExHhKSkrDKioqA5cvXxadeKIMbow9SSRS1/Lly2NKS0svb9q0ib527dqtPT09Lubm5i8FAsG3b9++3cnj8dYKhUIgRjYrKys3odHoMSkpKTadTh/q7Ozs4/P5RrGxsZMiY9myZZMiQyAQYGpra9fdunVrpbW1da6Ojs4FAoFQzOfzt8XGxi7Q0tK6GxwcHO7h4VEAkKHR6MmTDBDADERGa2vr7MjIyOWdnZ3qy5cvBzfUGTgcrp9IJPKoVOqYmppav5mZmUBLS+ub3t7e/QLBZHHw9yKDzWafLiws1DczM5sUGVlZWZMi48KFCysJBALXxsYmPiYm5oPuUr6+vtsqKipWNTY2Kru4uOSg0ejd8fHxRRNuRnORSGQqBoMBIuMSOIl58uRJC5fLDU5OTn5/kgFExuXLl09WV1d7cTic/tDQ0KMcDueDIgO4SyUnJy+Jj4+fFBlYLBaksH0vMkCQvJaW1or+/v4TAwMDEvb29mfnzp17fefOnYAbFrg+AZFhaWk5KTIQCATOx8dnZnd3t0tvb+/c2tpaYykpqUYymXwuLS3tiry8POCUg0KhjCUlJe9VV1dPnmSkpaUpBgcHO3d1ddn4+fnVjoyMvImMjFza39+/ms/n9wuFwlkT2b8q58yZ4zE8PLy/qKjI0NnZOWzp0qXX+Xx+CwKBcNu8efMuNTW1hvnz50f9+OOPz4VCYSaHw9EmkUi3njx58kNKSkr7lGDYuHGjLofD2ZGYmOiurKzcaGFh8VhKSiqJQCDwpKSkOBQKZcjBwYGpoKDA+oM+UrAbSAASgAT+cgSgyPjLmQROCBL4/AlMExn79fX1WxUUFE5Pd5cqLi4mbty40bO9vf0oBoPpUVJSOhIZGZmxZMkSvbKysocTT/KlqFRq/OrVq8/u2bMnv6KiAj0yMiI+8dRdGBERgQYiA5xkiImJdS5ZsiSmsrIy3MvLyyYkJOTbvr4+3a+++uqCQCC4effu3aDR0dG14+PjI4GBgd8rKSm92Lp1a29BQQFucHBQjs1mdzKZTKP4+PiV6enpftNFRl1d3aTIsLKyytPU1LygqamZOzY2tiosLMwfVLG2t7ePPnv27C2QdWpKZAB3qevXr3sNDg5anjt3blVrayvd1tb2sb6+/unly5fX6+vr8ysqKvB9fX3iVCqVb21tHfBLkeHo6GjH4/FO5+fn6wGR8eOPP0ZnZmb2gSfnly5dWkkkEvngJCMmJibkQzvpX//615pXr16trqqqsjA1Na1Bo9FfZ2Zm5klISDhNBIKniIiIgMDxo2FhYZfi4uLGgMhISUmZLyYm1gVYGhoaXo6JiTlVVlbmNT4+3n/69GngvpT8oZOMK1eu0DMyMpbcunVrF4VCAXUydtfU1LwXGYcPH9a/fv36uoaGhg1kMrnR3Nw8eOvWranW1tbMKZFhaGg4eZJhZWV1UU5OjobFYgkVFRUyeXl5esXFxQ5tbW2zZGRk4tLS0n7U1dUFAehTIuM+iF3R1NRsDwsLc7x27dr6+vr6GZs3bz6LRqMTdu3atQGBQOycEJv9BALBdnh4uMLZ2dl9ZGTkwNu3b+lOTk6T7lIoFKpFIBC4b9myJUhdXb3By8srKiwsLA2NRt9nMpmmJBKp1M3N7YqXl9cdd3f3oYKCAtHs7GzdpqamZdeuXftKQkJiSEtLK+HAgQOnZ8yYAbJ8oSoqKnA4HA6tqak5BFLrfv6feLhCSAAS+CcSgCLjn2h1uGZI4E8kANKndnd36xYWFn557dq17RNP63uUlZUvLVu2LGLihlYIMjthsVjllJQUl7Kysq88PT1BgPb9PXv21Onp6WkJhcLwjo4OAwqF0qWnp5daV1cX6+rqyrW0tCTIyMgMXrt2rQ+FQu0FN8Y4HG7QwcEhkUwmR2GxWLeHDx+6trS0sHJzc3erq6u329vbr+7o6FjZ19enaWtrm97X13dbIBAwFixYgDE1NSWLiooWVlRU6N27d29FRkbGV76+vvEqKiqXwUlGfX19wMOHD31NTEwKNDU1L/n7+yc3NjYabt++/QiJRJKXkZFJx+FwocbGxsyLFy9e4PF4C/B4fOXJkyfXSEtLSxw5cmRpfX09uHlna2tr7xcKhUWSkpIsT09PrJqaGgbM3dvbe3l7e/suYC4KheJ8+/btbFAtnclkApFBMzExAScOUeXl5W1CoXD5+fPn/bFYLNHAwCBZR0fnIDiN0dDQGHNwcHjv9x8aGjrz3r17X1VWVn4pKSmJkZSU/GbevHm5T58+tWYwGOEgKFlcXPxgdnZ2wpUrV+Rqa2v3ZGRkuBKJxG5QfX3x4sUX9u3bd7KiomI+m80e3Lt37xlpaem7S5cu7ZueKam2tlb08ePHZllZWUvu3bu3iUKhDMvIyBz19/ePUFBQ4Dc2NmKbm5sXFhcXuzMYDGUnJ6cneDw+5vLly7UZGRkiT548kT59+nSKjo4O2tLSMvbLL7+8Mjw8bNvc3ExlsVgtQMgpKCjQv/nmmx0EAuFVYmIiOAVhjo2NpYyPj1sSCIScjRs3HpSRkakeGhpyS0pK+qqmpkbDz88vlEgkpoeFha1hsVj/EgqFo8bGxosDAgKK7t+/79jd3R1SVFSkM2fOnEhPT89rYmJiTYODg1579+7drK6u3uTi4hLT19d3v7e3N6i4uNiVw+HIy8rKVsvJyZ0YGRlpmT9/vtDU1FSisrKScuzYsW1jY2N6JBLpnb29feirV6/qZs6cyXV1dRWamZmN6ujoNMLsUn/ilxEcGhKABD4pASgyPile2DkkAAn8kkBPT4/4mTNnZpeUlKxLSkpyxePxSDqd/mzdunUPkEjkWE9PD6gtocPlchGgnsBEYTVQG2MAuKI8ffqUyGazQaag72tra20nbrYlJSUlhywtLQsMDQ3jli5dmn7q1ClwcrDn8ePH87lcrhyNRqtzdHS8Nzo6Ki8hIVFBp9MzKyoqykF/WVlZlOvXr7tWVFT4l5WVGaJQqDFFRcVGQ0PDV9u3b78OamZEREQ4ZGdnL3n79q21s7NzlqamZiiIAamvr//+9evXM7W1tRv19fVjjh49ejU5ObmnpqZme3p6uk9XV5eKkpISGPvBgwcPQByGvpycXNOKFStiQUrWN2/e0IuKilbk5+fbCwQCnpiYGBPUfLCwsHg9b968SygUSnHfvn1+7969Ww0Yent7b9q6dWvOiRMnDAsLCw83NjbKf/HFF/dBIDKoByEUCunLli072tfXN4tEInV7e3vfMTMze6Svr19iYWHRO2UHIPKqqqrMWlpaloIMXzo6OiXa2tr14+Pj4H1DR0fHcDMzsyx5efnx0tJSy9jY2C3FxcXmJBJp0N7ePmX79u0nfXx8jrS1tTlisdhRLy+vx3p6eqednJxAel/O1Di5ublajx49cs3Nzf0yPT3dlkAgCI2NjZN8fX1TpKSkhtvb29Wqqqq0RERE+i0tLdMGBwefj42NsYBdEhIS5AYHBx23b99+kEQi4XR1dR+dOnUqbGxsTDQoKCgQi8VK2djY5GEwGF55ebkRm81OW7duXcLVq1dFuFzuvqysrEXDw8PSdDq91N3d/ZGqqmrjqVOn5lVWVvrJyMgwZ8+efbO/v59SWVk5q6OjQ9bFxSXexsbmaXZ2tlp+fv6mzs5OsrW19TMrK6ur8vLylbW1tV8nJiYupFKpvaampjcOHToUymAwyDExMSuLiooWV1VVGQgEAo6ysnKzmZlZ6rJly+7V1dXl9fb2fgOKEdbX1xtwOBwecO3T1dWt1NPTu3fixIl4EonUD0UG/I6EBCCBz5UAFBmfq2XhuiCBvyiBlpYWfHp6OrW+vp6WmZkpC9Kz0ul0poeHRzuLxRpobm5Gl5WVEXg8nnDGjBl9cnJyPVNpPsENspGREWHjxo1qzc3N8qAYm6ysrFBZWbkTZKlatmxZ34kTJyQQCMReEEcgKirKsbW1TTE3N4/u7OzkiouLD1haWjKdnZ0nfeFBIb6IiAiZd+/eqU5UF5cHrk3i4uIgtqP74MGDbXg8HpOcnKxYUlKiXFpaKmltbT2grq5eMTY2hqqrq9PLy8uTUFdXHzcyMmoMDAysk5SUHNy2bZvaixcvlNlstoSmpiao8VCfkpKiAIKWsVjssJ+fX4eRkVF3Xl6eWEFBASU3N1dWS0tLWiAQjAChYWBg0Ofg4NCsoaEhFxUVpfnu3Tuln0RGuaenZ8+jR4/E3rx5Y9jR0YE1MzPrsLS0rFuyZElzdXU10d3dXVtERESRTCYjzMzMak1NTbstLCyGp9/8g76OHTsm3tzcTElKSiLb29vz9fT0xgcGBnivX7/G+Pj4tNjZ2YEgbiyTyaQmJibSqqqqSCDuZcaMGd2rVq2q3LFjh1FHR4ccBoPhz5kzp9vIyKhszpw5g1NF6sAYpaWl5IKCAqXi4g4L9fgAAASuSURBVGJqXl6eJIj1MDU17XVwcABZu4Zqa2tRZWVl+InsViAbVm9NTQ1zKqYhIyNDTCgUap44cYKGw+GQoCZGYGAgo6+vb2zbtm1K8vLyBFdX19GJeBJeXl4edmRkpCc6OroLVEdvbGzUBPbicDh44I5kZWXVpqqqygoPD5drbm5Wo1KpyIlMY/VdXV3o1tZWWQQCIaGvr18/f/58MCept2/f0vr6+rDm5uZ9xsbGDSCWhMFg6CUlJcmBmh10Or1p27ZtpY2NjehDhw5RysrKqG1tbTKKiorAXa+LSqW2L1u2rLOiomKAy+Uqp6WlUUDVehkZGbHh4eFBeXn5fi0trQ5/f39QiXyqivlf9NMKpwUJQAKQwO8nAEXG72cHr4QEIIHfQUAoFKKB37qMjAxWUlISMTDw/5MSsdlsvo6OzuiEQBB8zNNd0A+IqUYgEOB7jDN1jZ+fnxxwlwJpV8XExHq8vb1jFy9eHG5ubj4+VZX7l9MWCoWgDxBoDPzj+VOF5YAIAe8TCASRqbmqqamNgxSoPB5PdGruoJidnJwcmMPkk/yf5ibS2tqKUlJSGs/MzETb29sLP1SwDoz98uVLMS6Xy7W3t2dPrQOIMQKBgBkaGkKBPsXExPhcLpePQqGQoqKiGPCeANytDw1xgNCZWhMIpu7o6BChUqmA5X99gTVisVgkjUYD637vViUUCkWqq6vxGAwGBcYEHfF4PIGIiAiHx+NhRUREUBISEhOJvIRCaWlpUCODN91uQqEQx2AwJttNtzNYh6ysLJjvz9pPnyhwl1JTUwOZosAahSQSSSArKwtuyCf5TPH9yV7cX+4XMHcGgwGqmgvMzc0nxwHVuX/aL2DPAFsJfuoH2Bhk9hLp6enBTmSXEpmaCxCpFAoFuHbhp97D4/FcMpk8Nq3CO+hXpL+/Hy8lJcWaznDqmvz8fIyYmBhOR0fnP677vxoLNoAEIAFI4G9EAIqMv5Gx4FQhAUjgvxMAIgODwex99OgRyIjU6evrG11TUxORmJj4bxWp/3tvsAUkAAlAApAAJAAJ/B4CUGT8HmrwGkgAEvhLEgCnAhNF28jj4+Mgha07yIgEah2oqKhcDAgIAE/pYSafv6Tl4KQgAUgAEoAEPjcCUGR8bhaF64EE/sEEnj59Kl9SUjIrLi5uW11dnQGRSBwzNDTM+u677w6LiIjUTsVi/IMRwaVDApAAJAAJQAL/EwJQZPxPMMNBIAFI4H9BoKioSLKkpEQ7NjbWrK2tTZJAIICaDx3ff/99zujoaIeDg8P72IX/xXzgGJAAJAAJQAKQwD+VABQZ/1TLw3VDAp8hAaFQiOnv7yewWCw0Go1GDQ8PI3A4HF9FRQWICxA0PFk6G74gAUgAEoAEIAFI4NMSgCLj0/KFvUMCkAAkAAlAApAAJAAJQAL/OAJQZPzjTA4XDAlAApAAJAAJQAKQACQACXxaAlBkfFq+sHdIABKABCABSAASgAQgAUjgH0cAiox/nMnhgiEBSAASgAQgAUgAEoAEIIFPSwCKjE/LF/YOCUACkAAkAAlAApAAJAAJ/OMIQJHxjzM5XDAkAAlAApAAJAAJQAKQACTwaQn8PxMknLf4M9jt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data:image/png;base64,iVBORw0KGgoAAAANSUhEUgAAAnQAAAGiCAYAAABu5ltgAAAAAXNSR0IArs4c6QAAIABJREFUeF7snQd8W9XZ/59zh8bVsGQty5b3jBNnE8JKExKgzITZTVtGaUsLfd+Xsvr2X9620LdlBQiEAm0KIaNhtKyQECCBhCQkzo4d7yVbsi1r73Hv+X+ObAXDC2Q6sZ1z+Rg70r3nnvM9R9JPz3kGAnpQApQAJUAJUAKUACVACYxpAmhM9552nhKgBCgBSoASoAQoAUoAqKCji4ASoAQoAUqAEqAEKIExToAKujE+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+5QAJUAJUAKUACVACVBBR9cAJUAJUAKUACVACVACY5wAFXRjfAJp9ykBSoASoAQoAUqAEqCCjq4BSoASoAQoAUqAEqAExjgBKujG+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+MTSLtPCVAClAAlQAlQApTAcQs6jDECcCoBBDmAKAK0RxGamcS4TgZgVQJEuEG8GANIGECeALDEEUKpL8M+2F6fAJCUf+75AABo0VA/SVukHVMEISSNh+nDuDYLYowOFHwMQOFDqDw+HsZFx0AJUAKUACVACVACp47ACQg6hxBqab5CCg2cw3PIoTQb14PZ2hh1tM3AftelfKTXyEMYSyBhCXFJRqUfYLTmOtDkbEGaOa4vDrG39yWVJhb7VirYM4NJscBIDCiUCMRICvFYhgDJwc8kMJuVdyDFqFfpi6/2nTpMI3cn5+b7b4wlYj/CKtMhTekFy4zG83Z/mVhNC15/lw7YyGQAiQVW24iE/J6R6xltmRKgBCgBSoASoATGCoHjF3SBbkNv/aZ7kj77twUF26KxFj4pq7hoo3/Xiu8kPfb/wgG7UY5ESeJkKIJkgBk2pVSrO2Va60vqade+hFCpfzgk+9bHshEXeSw60Holn5IwhxKMoIwjnBARRNUYcWrwIYzUtqr3VULWHaqqmx1jBfLX9dOx7hd3RhLxX0kq025d0bzHTSXmPcnurompYPScFGb9GpN1CzKf24LXrGHbcj3TpFT0QVZMssUlk5ag4sv+PR4Y0DFQApQAJUAJUAKUwIkROH5BF2w2de/78Hcpf/uNaoFp1JqLHpZVX7IhXrvyR8lA931i1B+XC4b1Eq/dHWYUBYmY51Icdpaxcv0ea/XCR1H+xf8a3nXcvFY+EPeem/J3F7GpMKNgItWJSMP3k0lRodVMfBkY7b4gwqLaUmoPaaRPcnJuDJ/Y0EfH1e7tj1QDiNUJTu1W551zUK0Mp9x1n3w/EvTeiWR8p618wqMo/3trMa7l+/Z8NCfm6XsGx0NQVDnlIVR224ujYxS0F5QAJUAJUAKUACVwOgmcgKDbZ+498NH/SwRabxSUuElvKf0LW7loQ/LTv94Y8/XcL4nYrbFOeoqxTno1kYxZoq4DN8b7Gn4sScqEYJv7V+2U/IcQmnfYn45sKXZ3b1PYFBIHIRcrip557sbXHxOBEcwVi/6TVerXeaKRZLa1TCn2BS5MSiklo1DXYo7PC4b8eTIle1CbrelOhZJFAb+3Kh5PaHiGAYVC6FFnZddBtqoToYkhjO3KQEfHZJSKTeR5pkOhUndHw/6JsVAkVyFoXUqT7iCopzWQbc9Bv779QsqDJgc8zupUQtRxHOfXZFkO8JbJdQihUKz70yt8bmdOttVUyzMoFnb3zkolkoJCmdUhtxbsAwHHU47eqkS8f0IyEQdeodkjyAobUO7MCJl43PraWVIiPhuzih42e9IhcO+qCvfuuzUc6l0AMn5AbcjbgOU5BwADmwrai8I+x7U8xBi9sfBDLKvcxBsmbkW2WXsxxjII7itK+AamD3jD+TJe7jUazHVgzt0PYCE+hxhjt7avqe4yJZuSKRXy/YiJmQPBZAEjV7fqtNbdKPvzVtPTuTDpvSkBSoASoAQoAUrg6AmckKDrO7j2Nwl/2w8FJd+ss1Q+TARddNvTP0wEnPcjYF1a64zHYPI5q8DvsMTsu28Odzf8JCEJMW3Jxc+oqr71l68KbCDbi3C+/CLXrhefxsCoDDXf+jlbWP02QhMTOLLd1l/77tNcKlTII9gbw2xlJIGM6qysFxUKCHm8A9+MxcUKJAGnAARyhgszSvUOuc76D/WU8z+BIKcdOPDBjSje+x0FG2uLJuLuVDJ5nihKasxwEV6Ttd0y5YI/g/aSVvB8qkk4Gi8NOA79PIKjuUkxJeMwn5CEvH3F5//wj8Cb9gd3P/2PiKthstGQtdnt8xviKWkSlkRBybLBrKyst1OIT/iDofNTiWAxYoCRyQ17FVl5z2ut52wG64xoZNPdN8di4Z8y8uz9uvKL3/G0bj4Pgq0/5sCTJaFkKsEIgSjooghxWCZFeVaKGniII8wKgZBk6NHmTV6SZZuwKu5zneNr23oTkiLTQklWxctVCSwlHWZr2bOK/II3IfvSIMRbS1u3v/2oSuzP0cqCDZFkuDCQVOQqDRN3KDUFD+srr9x39EuHnkkJUAKUACVACVACo4XA8Qs6vM/cv/Vfv0sF7T8QVMpGjal8UNDteu4HCV/Pb8SkKCrVZe/LdbqdCRw0xryOeamwb7LEZu/UVF32gFB42SdfBYEIutT52ov8O5ctAQxq3dQbfsYWVr2TFnR4Z0n/h8teZiLOqTJGFhNBpYojNRKyjU+TeNto1FuVxODDAB4+FjGysdisJOZFSWVcmp0/azlYq1hP7as/B1/zzzguLjKCwYFYWZ+YTGoTseBEkWUdgqX6Uc3UX7+YrPtXdbx/31/EUPsMNltWFwPuEJ9SGBJcgVw/+dt/6XbHa3N6n38z7Nh7LsMrPPIs84DIytuSsehkCLvyFSzqEWWGOJapOhEkovFIqEYS5Up5Vv5LWfk1z0PRoq7wezfdmYiF7kaCaZeu8urnY337DSlvw80o3n8WcFIAqU074oy+BTDDoHgwVwx75rA4CQqtuTbKWfYqzRUbRJ5xRbua/siHm8+XyZE9xuu285y8OhoamCIhfX1W/jfuVVRVbIVQqsKx+40XlOGWajl4YnHECGFklMtM07cqtAX3ZJVftX20LEzaD0qAEqAEKAFKgBI4egInJOhc2974bdzbc6OgVDZn51b+BSov2xDY9fz3kwH7/alwQM+xWi/LQTAuheQMZjhBMBwAbfFylfWb/0Y5U77SBy4t6L6hXxDa+renAWO1btr3boNI6bto4sQEjjYUe7YtXS4F7LOUKoMLKczrU3JTG6vJ3qliIinAIT3wEg+poAriwYJkn/PKaCyVl1KZ/5E9YdYzoJkV8+1d/bOEu+UOluN8mpwJr8pU8rXJSKI47Ov/WSLUm8trc1/WV9/zh5hn06xI186/Qaxdo7OaX2XMOc9DhIewWGBkSuYcVCpt/eLW/3or6m6em5KZm9XWkpc4tWpbIhS9LNaz50c4mdDx2qL1cp35RVbGuX2u3pvCPu8ChdrwgcFW8hhU/uxgeNOtd8TDgV8juX6PvvLKPwPqdUbb62+N+ly/QHKuS18y4Ung+HdBxFyo1zkjHvT9HosJZCyc+DQIWf8CpIknAu65HvveZ9Qo4FEX2f4IStVWwMJEd3ftfdG4UJllnvegRml8FmymIs/+Dc9L7kPT5Jw4wGlzPojL81pY/eRuXml+X5k7s+volw49kxKgBCgBSoASoARGC4HjF3TBfea+A+/8NuXt+YFKKTRrcomF7pINgdq/fjcZ6LkPYkGZXJa1D1ixPx4PVIoiU6TW5m4TJs57EBmu/VpL0OCWq2F+YPszzzAYCcqpN/6EjcXeQxNvSOBoW6F/2zMvpULOWYLO+hRnKF7JG2c4gTNEwXtgpt/RcF081FeBE361goupkBjKSyDATJZ1efaEs5cATA75Gv99W9zX9UvEymr1lZf9N18y5UCicWdl1N16X3zg4FxBY35NPe+n98bbGnPjfQ2/C7qbLpI41iVTGfYZtGUNnHXSp2Au3wpgjMa3/MebEV/XN+SGyS8L+aUPQ8rWDZz7Qvfe1/8CUipfpi34T03JtNehIDfq27b91zFP241ypWKn3lryCEzw7/V91PuLRMR/N8Pr9xrLvvlHyJY1efdv+0nM6/oNlsnbcqvO+j0q+u5rGG/kfNs2nxcPuJ8BMYEspTMfhMqbVkLTKkPS2/5AoPfgTzlW8rBa89beEPhlGk7Fie2zkgmZWWe86EUmJbtfM7Eo133wg+fj7vZpWVr9erku/zHOfMEhUNpSoMkLIoQSo2Vh0n5QApQAJUAJUAKUwNETOH5Bh3eb+ra9d3/K2/VDtaBsybJWPAyVF28Iffrs91LB3vtYEQdVupK/MYrkxwGf/7xUJP5jACRjDcWLs2bd+8JXJRgmXU8LuvOyLox+8vRSxIDAT/nebWwCrc8IutC2Z16MB5yzZLqC2zU5s19FVQuDOPCpwX9g3X/EfY5vs0gm8rzSJWPDYjLpKwmKSSVW65fnVZ6zBITyYGjvG7cm/b13AivbqJ9546+QaY4z1rq6IupuvDfh3H9pls76unzOj34NHUEpFumaGfb2fTuaDMxiUmGzMhRgVNkFtbKpi/4M2sm1ke13ve7p67pQl3veYyk+63H9tB/7sGPdBQM7Vj7JgJSPlLof6C++dgMJAOn/5E/3YF/7zYKMqVWb8x+Bycm9gc3O22OR8N0Mr9trLLn4QSgyNjm3fPyTeKD/fpmca8stm/J7VPS910mUq3vrxgsSgd6nOSkMpooZD0LZLSug/h+WeLB7aaS/aSGW2BCnyuodSDIS8JhRMn4mnuBBazrvDVZm+GNWpSqvd/f65xOevmkGc+EKlSnvj6jo1vajXy70TEqAEqAEKAFKgBIYjQSOX9AFd5ucBz/4b9HfcqNawTdpcioeZiuvfD/6ydLvp4J99wGWDWhMsx6FmbNeS+7fNSnu7bwrGuyZhxW69ebJ3/otspzV9lVABgWddl7ikyVLGRAFbtp3fwYJ+bpBQecoDG97+B8Rv3OWYCi/XWWe+RoRdImeDdPcB157gEt6qgW1abWgr9wMKKQI+uy3BOOx2VihfTmvctYSECaFEntX3Zr0df9SRPxH2rN/PCjouldXxJxE0B24VJtleU0+5667ECqO4eZmeYLvKIkEWydIgY4aRc/Bn7JyA5uceP1/D7Cql8zu91a5nfYLVabZjyLO/ET2zBv8RND5dr32JIiijVFk/UB7yVXvE0HXt+0vdzOe5ltUMrxTqTc/CjMe3Bva8rNfRMKhX2N59h5L2SUPgk3bZN/66U2pQO/9Ai/2WAor/ojKf7YGY8z5tj1+XszrWMqKbs5UPe0hKP3li6E9y4yc6PqTr7vxxyqZopU3WZd5UjjIyhhGDjEUTylBoak5kCVotkKuWNG9c/1zCY9rqim34mWN0fYgKrqRCrrR+MqkfaIEKAFKgBKgBI6BwPELOuwwdm9d/Vsp3HijWoGasqxlD7Nl13+Q3P7X78d8vfeJIO9XWWY+xk8rWQNOyRLs2fOTiKvpFszwvfL8s/6ir/7hGoRQ8sv6mhZ0Z2ddGN3xzDMIJKVixnd+BlFuyELXXhTctvjFsN85U2WuvF1TMfM1ZFoYjDg/mBU6sPr/sbH+SSqd8RV5TulHEOjPiQwM/DCcgipWbVqeXXL20yAvCsXqX78l4ev6ZQrYj7LPv+1XYLygFzpeq4z0N90b7dt/iaAxvqqcfOdv4pFWs9e5+wKTPjnAyuUJiHrLpPr99yREvTZR/a3faZXavyb6Nqwe6LXPU+TOfAQxiiezZ97mx13rLvAf+NeTkpjMY2VZN2YEnXPbo/dw7oZblDzeoco2PgIzp+8PfPzxL8KR4F1Ypt1tqpj/EG+zNThqt39f9HbcL2Af1hvNaxh9xb9BY+oNNDZki8Hev0qRTrOhuGANmEpeB5nOG+8fOM/V3vAXDR/2ZVmy/w7GsgYAkEAM6nz9yRyd5YL3oNC0C8Luqp79G55LeZ1TjXmVL6t0FirojuHFQk+lBCgBSoASoARGK4ETEHTdhq5tb/w2GWr6oUqJm7Jzyh6WlV35fmT7y98J+/ruS4LcK+ROfkw3+dzVACAP1G+8MtrXen80EjYhre3VwpkX/gkJs+xfKejOM81zb/vbUsRIQtbUa37KRqVBQYcdha6PFr8UdPfM0FgqbjdVTn2dCDoc/Njk3f3m3VLQcV0KZEmJU/YKKClnUsm8WBIxoDD/01R9zhKQlQT9B9fcEg/03CHx3Kac2Tf+B7HQxRvfqoq72+8LEUGnNryeteCXv/W37Z3m69nxPyjlAAYnojLAaoUvXMIq87vlU791P2eNvx/f/NEr7gHHhULB1Eex3vhEdimx0G0+37Hzn0+ClLDxyqwbTZdclrbQ2bc9cw8aOHSrWsbUZplyH4Fpd+/u23jPL+Kx0F2MQrPbUn7+Q7xt0v6+fRsXpNwtd7GhnukcL+8Thfyd2pzi10VfqF6M9j4Y9zTPZ5Rcf0Qw1ulyK/6pREKDz9n5oBRumSFD0kASZ7uxhESkSCijkkphKJj/p6DG8KbVwBXba997ITrQOc2SV/5yljH3QVR0A7XQjdZXJ+0XJXCGE8AYswBAfqSvc9M5wzHR4VMCaQInIOhcmr79G2+KBzsvk8tQl8FUuIIr+kZtcP8788L+gRtFYGIaS+kqbcXCDQCbcLg9NDHu670p4vVMZHjNntwJZ72ATGc1fqmgw5hJDuyaGjnw5t3xZFSRPfGSP3N57E4iinCozeJueuM3QX9/lVxrewysBR/n5l6ZTtIb3ffkBdGA/3vxWKJKBIyVMrafZ1AwkmDloNDvtBRMeA00ZZFA47tXxkP91yVZZk/utKufQFkTPbhnR76/v+PGsLt1tkKl2Zg9+4bnwj2NpV7ngV+K4e4SEAMyOcdJclB2KQTbduWES18BVbErtuOF3/t9/bPk1opVSRa/Yp54Qyjeu2+S++DaOxGWzLxK+aDhHNsuhG4Q7btWfw/57VepOKZRp7OuhJrvNLq3P3N1Ih76DsiVTYbCmctl1nOafO1r80V365WSv+9iUQKNpNC3Z5lsqyWQ7WLinstiHvt1CTGqT/CqAX1+2QtanX5L0OWfG/M0Xswm4qViTJElYgBQpCKiMrtHmzPtWU3YtAuqldbufZ/cH3M7yw1G67t6rW05Kp7XS18LlAAlQAmMJgLEZzjWF7ZxA91FbnevRmvM71VWX78zEOjWswFvnspW04wQimX6vNPXVNIe7TVGmTAr5zAGiAJAEoADgJQAQ38Mnf6lG0Ojafi0L2cEAR4OV1ZIr1UeuBQHyhgfL9eV904QCvu+KlfvV+E5AUG3kYs71KUxX68NIRzWGorbwTzJ7WnZlMMkAyVJLEpqbU670naOM111ob9OHQ55SuN+j1kBMp+QndeCCid7v0LQpQvRp/q2TgqFvYyubMZB0MzyDFY7aFcE2nbX4FRQm1TqDxnzryKDFkk7pApEor2xPBoOWDgWY5la8PO8POIOxAUAJmjQGLrAOiMV7/rAFg14CzAgj37ShIbB/HYOIWTvKUkFHCZWYpyamiuaYKBRlYxHSwOBNiOf6GdZFYm5LRwQtNZuUE8eILeE9s01brfTzOls7Vllic606PTUZkXt3VWIR/IkUtVpquan++5t31aEA335MrncrzJo2pHp/GCkZX1+KhwtElk2oLNWtSNDeQDX1cmiugELBAcKEtG4wGv1PsFkagfNDG+ob6tBEfKWBfweDVIoI/qC0gZQTxsAcCphoNWW8rmsiaAopIDU2GDicovNy+uymgGqSZoYZV/HpskoGtEIgrpbXVjQTvwEz4jXDh0kJUAJjAkCGD/AOPeU5yd9A7ehSF8xjvsFwVDQYvzG3b+Ou1pLWvduval6xpRnIHtyD3lfJYNaXvvGndt6a7/h54IKxIgAOAkMig5ZLATAEgcIMAASgUn7o2BgAKV/E7vGFx/LPHe6f9O+Dc7Rsc7DaOdG+ofRkPE5vfhSRE0Ai+WQDfq+C6vP/Xd1fvH64mP8fD5uQTcm3hloJykBSoASoATGFAGHo1ZIdtbP9/d2/kbLR3bK5bgmEWNTBVf88ZJw+0Hjod3vPD1l9oxH+LwFOzIWjKXbVy1b27ruei/vUwGLAeEUsDgBCCEALAeMufQHJiDpuLalyAdl+nKMQEIYmC/9LQGDGZDQF39//nyMSP/IBzpO9yWtSE/goH07PninlxsiJheQEAOIrBcgX0IQMCkeLIyx4/Iplyy+qPKcF3JQzjHVrKeC7vjWAr2KEqAEKAFKYAQIBBo3Gn3egR9FPD3zKqfafpcMeH7V09KVX3T5zZd0bNoE8Uj385UTql+BYvEd4spCuvDsntUvvtX25nVumVsAhiG6DRgsAoOICOMAY2IGYQCnBd6xdZpU9CZ2wMHfQ0Js6PeXC7uvEnzDhNzhdoaE4rF16fDZtG/HB+70c0MgMUMWYpwElog6Iu6SPJjA0HHVxEsWX1I+hwq645teehUlQAlQApTAaCDQu2+9WYoHb4r7HecUVRjvTwb673Xb+wtyLr3m0pgzauzY+fYzVdWTn4I9/PvohkFB9/Suvy9/u+uta9xyr4ARD0hi09Yvss1KRBcRcRgxICIi7I7CjjG4E/uZ2hr692fCLiPwSLQGEY9H/j1cRAzt9P6f9o+K/+nqW+a+X9fJEe5bhv9x8RtlfUsLOLIucRwYnASEGGBTcrCAqeOqmksXX1RCBd1RvR7oSZQAJUAJUAKjk4CrYYsm4eu83NfXfrtBx7yjV8M3BrocRqFw+l29/vBZCVfb9ZNnX3Az/H1/PXrgAYmMYuneZ19+q2Pt1W6ZT0CgAIz59NYo+cTkJGIZw2kxR36O0UD3tZC+RPN9pdY4mfc9mpmjfTsaSv/3nFPBDQFKW5FZDMAxKUCQBIlYlVMysCJLx8LqyxbPpxa645tAetXpI7Dt78unCxjCJrPObr3iChKggTOOzqevV/TOlAAlcLoIkFQlzl2vlQf6O+6Up/xVWl4s7Xd75Ly5eGcwJmXp1bI9hTO/8XvQzHBn3iueqH1ixXr7pkVuPiQwMOgzl2CltM+cTBKBFXF6i0tMb3PRgxI4vQSIoANMQj0AGJQCBiVAIuIupYBcJqdj4YRLF88vOZ9uuZ7oNGGMUUtLiyyRUKi4aIQBzZFbDA6dooEgDP49eNHhSzMnfO7Bz7d7FKd8oSNfdgW5I3l8+HOfv2nmGYsgSGq1WtLpdGTLgkRPp39OtZjas+r122XJpMLndjeEE2KfbVKJy1ZWFo5kZUUtFkssE8F85FmgZ1AClMB4IUAq9IQVHRWB1sYrY0H31EgsxsYZRViZZWyeMGvBK6CpaBqe0mHx7iUr1nduXuTlIgIDMsAYQYwXASMRlKIEHBF0QETd4FYpPSiB00mAhMNIiAWR/MZxQBAHQAh4UQk2Jrfj2qrLFs8vWfRCDkI0KOJEJqqurk62Y9++km2btnwjEgpo5HJIm0KTaU8NEmZMolJSaRfbwYMf+sZHMt+JKHMOCYwfPAbPRIjFRCyy5FvjsOfIY+R58qjISMCCBFz6UgZI7EvmufRfxCRLfjGZNkg+JfIIC+RNLP1uBSmQmDgAIwFD/i2xIDGkLZKKiQNJFDEDpEAunxAERUQrCGG9xeLLz8nx5BUV9Wm12oHq6urIsea/OV7muNVe3rZ776yu1jYrksslvUnvZiUcl3DKb7HkOsz5FjtUV/upsDtewvQ6SmDsEcD2rUpQBguBExLA8WFgVDIQFbG4z5UFiGXkebPahicafmr/C8vfbv3wGh8XFFhg09uecRanxZtMwmlBh5GUjiw91VufY48+7fFIEyDBOSTCNS0rQEwHRRBzHZtiwSpZOq6punLxReVU0J3wPPT396uXLl166Zo1rzwUCASsPMeAhKX0N77PBNpnoe8kQ87g8XkBN+jtmvHCHHTP/eyxzFtK+vHBhtPplNI/Q5mViDtv5rrB96DBE8kb0tC5gymY0l85UVpsDt4Dk2UyFBo/6BY89BT5RiBJwCKE5TyflMtkIYWgCJmMJrfZZBrQZWfXKxSKnRqNpnnmzJn9F198sR8AEqfCaocxVoWbmsoaNm0uDg+4K1WCYDSazdGwmDqQEKHZZs3vM1bme6H/ERGxAAAgAElEQVSoKH4q+nPCC4k2QAlQAsdFgNSt7jv0TpUY6f9hbk7uJmT75jvpL76uelUo4L7C63bW5E+Y+jhoKj7bct31wktrOzdc6+H9AkdCW9NphQdzfbFka4v40aW/EWfeP4+ra/QiSuCkESCfy8RqnPanSysBDGwKgRVbOq6ZcPni+eV0y/WEYTc0NGhWrFhx5Zo1ax72+Xy5LMuCREx04+hI52Yii0mSQBSJZRFjhmGwIAh+s9ncmZeXV5+bm7vPYrHsKi8vP/id73xn4FRZyNJv3B0dllBze2VTU0Nln9dr0htMyKjN8kqBWJtcTDQUWib2wvXnxKm/3ThalHQolMAQAU9rbZbf3X6Ny15/67Tps+7niy/dRJ5qb29XqOIdc9vrt98/bdbsO/i8j/YjNBgU8eTOf7z4btfa67wyr8CwJHIw/U0UMOKGBN3QF+LDX5wpbkrg9BNIG2fSBhlmMIAnhSEXzB2LJlxBBd3JmJ6vEnQZEXQy7nG62sAYA8MMWhTJ3+QggjUj7shjyWSS6LtkVlZWpLS0tNFms71qMBjemzt3rv3yyy8PnEJhxwB0y8EZUTV+uLcyZHdcwsRThVqtdj/IFbv747EBc4nFVzp7tgcsluip2iI+XXNH70sJnCkE2us25nCRwG0JT9fZJRfM+QkSpnQPvmc9wEQ6L7TU79jw7OQp05fJKpJvZfLQPbnzpZfWda271ssPCAzZagUMcUS8UJi0oCNeKkN2kDMFIx3nGCBABd0IT1JG0L3yyiuP+Hw+KxE8GfEzwrce8ebJOMh4iDgl1jnyQ/4eLlYz1kgi/BKJBAiC4CorK9tSU1Pzr8rKys0LFixwlpeXE+vYKT2w3a6Edl9558G9s/pc/WWSIOfVZmOvXKHYEwqGm4sNuX7dJFsUyspOyRbxKR08vRklcAYR8Nu3Zof6Or7n76z7duGEogcFMbwLlNkY4g5Fb0h1dner/e6ps+be86/doY9uGMpD9+yulS+/2bHuajfvEZi0n7KY9k9K534jW62YuMmQwq5HmYfuDOJNh3r6CFBBN8Lsh1noDgu6jPAZ4Vuf0uYzIo6IvIyoI7+TyWRa9GW2msm/iX+xyWQ6VFNT89bZZ5/97qRJk+oXLFgQPF1WMdzSax5o7zyrp7V1RqC/X65S8s6cXKs9xmJHMiEO5FYWBjTZ2SEq7k7pkqI3owROCgGM62SO2vfOCvQ0PaBXsC5enXcI8TKJiTh1Lpd3Uoy3KibNuepGyD6rO+NP+/yny1a82r15kUsWEDhGBFZKASMRX2IJJDYJIin3jfkhUUfDXE/KRNFGTpgAFXQnjPDrGxgu6Px+/2EL3XjYciUijfjMkR8yHmKFI4IuI+oImYz1LvN3xjqZSqVEuVzumTx58o6LLrron9XV1esvvvhi1+kKUCBuf9Ad0EEokOdpPJjbXn8oJ5iI5OvMOUJOYVFPMhU/EArEmidMr3JDdTVJyULz243wa4c2TwmcLALY9YYm7Os7t/fg3gv9ITyTY0AuyONhXqH7tHD65e+DNWc7QhMTmfs9vfO5lf/q/mRhvzwk8EgEWUoEjug5hCHFxiHFkOLnHBV0J2uCaDsnhQAVdCcF41c3MnzLNSPoiIVuvGy7Zkae2Xol4yICL2OF5DiyLQGQSqXSgo/8eyhwInNpwmaz1V111VUvTJ8+/ZVLL72URJqd1qiRtLhzOhXBYFDo+mhrsa+37woOsZN0RtNulc70vicp9hdXWgIa86wwFKWjdk9rf0d4CdPmKYExT2AwnVM9D6GUDkSlGhJJBngmBTpdGFxsFEymz6VWevrg31e+2v7+QhfvE+SQAplICp3L0tH/EpsAERHtR/yFB32G6UEJjAYCVNCN8Cx82ZbrcAvWCN9+RJv/YlBExl8uY60j/yYibrgfHRFz5Mg8Tn6TwIjc3NyW6667btm11167rKysrH9EO36MjePaWj7Y5yt2dNovtPc4pig0GpRfVt6qMZv3x6Kh+txEwA1XXEHSnwwOjh6UACUwqghgvFYebw8VSTG2OpkANSvjQQQFSCyHQExg3YTyNwFKAySQlXT80T1/W/m2fcNCUvpLBiTvHAASyZdT4jNMkkOQJMMk6nVUDZN25gwnQAXdCC8AIuhWrlx5FQmK8Hq9ORmL1XhLXXI8GInwy1j0SFJPktbkxz/+8UNTpkxZO2/ePLKtOeoOXFeX7bT3zes81HBu1BvQZ+u0HRXVVQ2uRKLOH3Q7anJzg2iU9n3UwaQdogROAQGShy588IXqUHfLfdG+ztmJSNLIydRcBCkicUACq0Ri9dz5M2XWaxsPl/7a8/KKtR3rF5GgCJa4k2AY9Jsj+dQlLp10HTPS4A9NLXwKZpHe4mgIjBpBl6lwcDSdHkvneDwezVNPPXXV6tWrH3G73ZbM1uR48KE7GfOQseIN8Yjk5eWtvemmm+6/7bbbWkfrVmZ6S9bn04LTafM1tJceqK/7ZigaLjAVFjTkVpa93LRxY7Nt1qxkWSiUQkNRcyeDFW2DEqAEjp2At32jLuqs/5a7tfaOSVNLVqZCYYPX7ppgqjn/+YCj80pf0H6+Zd5Vl8q1V5H3nLSF7vEdy1/eYH/vah/nFoBlQEISJBgi6BDIRBmwKSLoRJBYKuiOfUboFSNFYFQIOrvdruzq6tKEw2EuHifZfo7tEAQBjvY6URS/tlKLXC4/YiWXr7sX6Qs5IpEIkLaUSqX6ww8/vGTNmjW/83g8BvLceEwufGwzNnj28Nx1xMeOpDWRy+Xe6urq1xcvXvw/NTU19uNp91ReQwp/Q29vdswbnGA/dOii5oP1NQLLhCZOnLCRNeVsjyuYdmtbWxyuv146XQEfp5IHvRclMNoIuOrXWeOx4M+jrs6qsnNrbo8HvYt6mzsvKZxzzXdjzg5LYN/7i7MnVD/MFbZ/mkksvHjHi8vf73rnGq/MIwCDQGQAYqQqBOJAJrJpQUe0H6aVIkbbdJ/R/Tntgg5jzG/evPni11577Ra73V5JPiAZZqjWymDtqq86Pif80DCT13Br35d9iJJMt8Ma/dw9juZD92usiYf7RO6RLraKkBQIBNR79uzJlclkZGyHAwbO6JU3NPhMFCz5TYRuLBaT1Gp169VXX73krrvueiE3NzcyljjhNXWyRE7osv07tt7i6u1TG3Jy3sirqdlnKJvQopDCfVBWRvK20AjZsTSptK9jmkDbgfctnJS4Oe53TSu7oOQn3m73Oa31zffMrDz721E+yvXv2fiE1Vr0smx69huZxMLPH1i1/M2mf1/j4YmFjnwQIYilhR0DvISGJRYe02ho58cZgVEh6NatW3ftkiVL7u3q6po8TMyNWdREL2a2EoeqJUAwGDycwiPjOzZmB3gSOz48fx1pdiiHXVSr1W5/9NFHH/nmN7/5PkLpkLIxcwwJfg04HDUddYdmdh9qNYXdHsgxWxOVs2c6FHmF2yBH3TzWxjVmJoB2lBIY/o3dble2dh+Y63V33TFz1sQHHR3NnSG//89M2IHlLAPhFKqsOuvimyHv4wMZC92yXS+9/Gr7hqv7ZX6BY8V07VaRWOQQDG61YgkYYIHBNMqVLrbRQ2BUCLr33nvvmscff/ye7u7uqTzPH/OW6+jB+VlPiDDheT6doiMcDqe3YOPxeHqbMVMeazT2+1T2KRMlm0lATAJGyN/xeByrVCrPzJkzX126dOnvTSaT41T262Tdi/jabdq0iZlps+nlQbGwr74hv+HQwUslBhWVVFVsNefmvayFeAcNojhZxGk7lMAgAdzergCTkAWRgTCYqsO+jk1ZbDw5UWM0d4Ah1R/p7J/kbqy9BuOkTWOZ+L5+6px/IfTZbsDST/+64q3uLYv6ZUGBTScWJqmmSHg+Tuegk4AKOrrWRh+BUSHo3nnnnWufeeaZe7u7u6eMF+vVkJUuvbtL/MMiEZLmaLBEFhF5mRqoo29JnNoeZRIRZ6pJEFbkEEVR1Gg0h/70pz/dd911171zNFvhp7bnR3+3tMXuFWCgZBfT0t+vM6pUE9qbWq4a6HFWqJWCr7Sk5H1zceknkGtwgtUaG63BIEc/YnomJXB6CdS++7/ny3jFHTXllU+CWr8/ERQviod852ks1keQaboD4zUstKhVQaWM1yTZMBTNi2dSlpCeP7Nn2Yp/db6/yMN7hypFkGpfJDgCDfrNkYo4Q/+d3pHSu1MCnxEYDYKOq62tnbd69eofOhyOMrLlOorEzpf58H2dBfGL/niSKIrMwMCArq6urjSVSnGjaGyj4nWQcWfMVJkgncqIeo7jImefc866v65efVM2Qv5R0eET7ERa3O3axdV/+qlcnp2n13P8go729vmhaFSt0Ot2FE2auMtcVXQIvNZeNHFsbTWfIBp6OSVw0gh88vq9Fyo59rfTpk58AoRsR9jefa3L2Tu7aM7cP4Iqpx3S1aM1GOQJRL4+AhSSsl/puoTkeGLfSyveaV+7yMP5BI6RgJEwSJgBjEh062BAFxV0J226aEMnicBpF3RkHF6vV3fo0KEcn8+nJP9OpVJIJpOdpCEefzOSJH1pUMYX/fxIdCbHcZ87NxN4wXGcsGXLlrmrVq36r2AwmE22FcdblYjjJ/z1V2IEWKvXNj6/bNktc84655ORus/pahc/8ADjnDFDwSp1ObycrXb3ufLbOtoLcCKpyM/NbS8sLP9YJbc2onPzo6erj/S+lMBYJNC64X/PT8ZDS1Lh7pRaDi42ES3gknETJ5PvRwpDMBSTMMsyGFgZSCgrVTD90v+CvLN7PstD99KKdW0bFvk4r8CwElFw6W1W4kMnpiNbSQITBhii7uhBCYwSAqNC0BGrxaZNm9i5c+eOEiwnrxskHcuyZcuuXL169V98Pp+FCDqaVPjo+IoggUwp773lJ7c88rt7fvvo0V019s5K57Xr6JC1HDokS8lkOVkJOMvV2XGW19VnkMnkruyCou0FNVO3KSeVOkkC5rE3QtpjSuDUEgi2rDcj0X2p5LOfHws4bAn/QBkKB/QmS159BGlDIFMAiCkGMzybBG3KVDT7p1B8btdngu7FFevbPljkY30C4sgWqwhpSYcwySkMpNYfEXMMjAuX71M7OfRuI0ZgVAi6ERvdKGg4UylizZo1j/h8vpxMDjqaWPjIk0MiyViOCdVMnvzGu2+/ezNCKL1RMp6PdF67XbvUDc12fTzoV6k0ctNAf//0iHdgQpZCFS2qqKo1VE/+FLQKO1it0bHsWzie55GO7fQSSPvItenVsZgjS4z79Yk4Pgfiiel6s+7vwWDcI5PLABCLEohBgFVYw01sRxMnHo6mf+LAspfXtmy42sv5BWCH6oFJGAbtcUP/TruHEFvdEVOXnl4Y9O5nDAEq6EZ4qr9YyzVjoaOC7mjAY2AZFDcajJ+s+ueaW6qqqtqPdBUp80NiKsa60Elb7cgnx6ZN/NbaWq0gCLlZMtmsSDA0IxiLI8FkPlgyZdJedVGRA0wmYrkLH4kNfZ4SONMIpH1Wu7cpQOJK4hFvsbzK+glAzf/xx/1iINKj+59evr5t0zUeLpSuFEGaYSTygkSAMJsu90VqugL5oYLuTFtWo3a8VNCN8NRkBB2p5erz+azEQkd96I4OOvnyi7CUVCgU+//85z//+tpvfWvjka7s+nj7Qg0nR7os3Xao2+kaL6W38MaNXLfLpU2Ew3msVlsWjsXy3b0DRl4EtdmYYy+pnvAxRGv2oXl0S/ZIa4Q+f2YRCBz61BCK9l7v7Wo8u3ruN/+AdJPbjkTgyfqlL61t2nCtmwsJmGUBEec5icg5sslKalAT6xwRdNRCdySW9PlTR4AKuhFm/UVBRyx0JG0JtdAdGTx5r8QkTJhhmu/6z/944Fd33/3PI13VuWnbla37Dpwf8YZStoLclvyyok+zrYZWVF4+LrZr01uyjY1C0/792lhcsmQhpiruD1Z4An59igVXXkX5vuLJE3egkpK+I7Giz1MCZwIBX+dmfaiv9duBrsabJsydfx8Y5n9wJAv+E/uWvLSu7YNrPXxQQAwpFTHoOJeOckUkuzAhR6x0dLv1TFhDY2WMVNCN8EwN23J92Ofz5WYEHU1fcmTwDHmvJKFlAN3X33D9w48/9cSSI13l2FhrbG46YBV4mYWXxNlhh71YiaEnJyfnPeu02S1QYAiCxUJ8z0i7Y/ZIbyXV1/Pg96vbGtsNgUjYJMm4kngifnbI7VLoFYq9M8+e8x7UVPSDXh+mwRRjdqppx0+QAMZ1skDtx1ND3XV3SlGP3FY+/TUA1gmcAgA4SIECOMuEHSh35uEyg0/sffrl9e3vX+1j/cLgezUDEgm7Rwzx50i/KZFwCBrjeoKTQy8/qQSooDupOP9vY8MFnd/vz6VBEUcPPC25JMAcx/Wdddasp15949WHjnT1UNkt5Ny1S+HcuzcXRRPluXptWdgfVHUPDLCcOstTUF5Vb5tQXA9lZe6xLuzSdgLib7drF9vQ1aUNeTylcsRW6ziupKfHjiLJWMhUUtBYc+68OigpaafC7kgriD4/3gj0121UM5GW+b6WT38tS4X1jELvlDAXSZEdAKSEJKvFhVPn/FJRcr79cJTrvudXvNe6fjBtCSktjhGQJFYSw0CK1OMmPnVU0I23pTLmx0MF3QhPIRV0xw8446sCAO6K8vJnN3286b+PtbV0CaCenuz2Q4eMYbm8jOP5ktCAR5UMhAf0Gm2XuaKoLXv69E5kNoeOte3ReH56S/bAAa27s9PS1dmZpzFm16RSksXR7hQVDNdSXFbstE6dcRBV5veMxv7TPlECJ5tAe/tGhRmlJvi7939DiZM4KckAGD5dvEtCMiQyCmwrqHgZ8mZ5MoJu8e6/rVzf8cFCL+cVEMlDR75ZYlLLlQUJBq9l0v+nPnQne75oe8dPgAq642d3VFdSQXdUmL70pLQfMiayDjylxcXPffLJlvuOt7W0Fcvr1Qzs3m3p6+vLkyVAL4iiqtflVCUQlufkF3rM5aUHVEVFLeNB3A1ZKmWxvXutzp6+/ED/QK6WQfJYPKlx9vfpZBpVavLMqfu1NTWfglbrPZJP0fFyp9dRAqebAMYbOQgXGUEMFAJPikGk89eT7VYMJCE8eUjoO4jQuYcTeD+5/x8r320mpb98SuCI85yUjmwlm6wYuEELHSJpTGiU6+meX3r/zwhQQTfCq4EKuuMHLCGAJJaAYzlPSUHhc9s++eS4BV2mF2lh190tB0dI6G1r0HQ01mfzWRqrTKmqDPkC+Ywodptt1s3FNRPaITc3AhYLqa0qHv8oTu+VQ8KOhy6/ChoPKusbmnQ9XqfVkGu1ogSeGvcEZFlqzc7imVM/UkwqDYBOR/yIklTgnd55o3c/eQRcrgZN0tk2392649u86AYWYcBSAvMch5IpGS+CIV41e/6vwXaOI7PuH9m1dNUHHR8t9PEBJRAfOrI9Syx0TCaxsARMetuVJhY+eTNFWzpRAlTQnSjBI1xPBd3xAxaJoAMi6Fh3WUnps1s3fXzMW65fd/fh/nY9W3bk41hyikajKpAgDr6QP6HQqgOm8pLW/MmzmsFk6h8n/nYktx3b4QN1V8vB6dm8MC1LqdF39XT7ea0yZSwt6MorK9grnzSJZM0/XNvy+GeRXkkJnF4CuL9OPdDXPTfcc+C7cuxDiE0yIMZEFiTB54tNk6kKAwUXXHYF6KYdrhTx1N6/rlrX+uFCLxdSAssS57nBShGMCJgh70oiIOCAwezpHRy9OyUwjAAVdCO8HKigO37AxEInIgkzCPXPnD7zqXfeeOvB42/tyFdih0Pw796d09PVlRdjxEKlQlmUiIuyRBD36rKymwvLSuyyytwuRCx34+BI+9vtacl2HqwvbG1vtRqLbOWxVNIQdA/4BZZpr6go69ZYCtrhrOoBGkwxDib8DB0CWeeh1q0Gxt+RL8hiZK+UhbhLTEFc5Qkwl4XiitklZ1/0I8ia3JGx0C2tfW7lOx2bF7r4kIA5IuaIiS4JgEjKKREwloZy0lFBd4Yuq1E5bCroRnhaqKA7fsCDPnQicVLpWXjFlY8899wLTx5/a0d/JfkACO7apQ/12gv77Z4CJCKtihc0vqjP5Ar53db8nO1TCgp2o3nzxk1dVdyM5bHI/txDOw+UxGMxm1EuUycisbxgJJySq+UNGqN+cynLOsZLouajXw30zPFEIGOVTyeR2/UcF7bYqlr2H3iwsmbmw4r8+Z9krPBPf/rsyrVd2xf2y8KCxJNgiBSAlAQGScCm4yDI/xDJLjye8NCxjHECVNCN8ARSQXcigDGkpJTIMNDyqzt+9ft77/3NyhNp7VivxWvWsDBnjgI6XOrOxoO5To9nChJkJSzHST12e7dWpXZVV9e0WaZNdIJoDYMN4mN9WxbXYRnondrgnvrsxj37JyC1okqRlWX29PcP4FjUYbbmNBdOnWRXGgwBiMWiUF1N/e2OdWHR808pgbTfbN9+JSCXGiAMoAKASBxBKCBPeILT9jf03F0za8H/k+8NbMx8YVm8+9mV6zo2L3TzpPQXJhVrAElSWr8xeNBiR75wYppY+JTOJb3Z1xOggm6EVwgVdCcKOJVkWXbfo48+etcNN3z3oxNt7Xivxw88wMC3v63y+Hz5bXUNZf39/WaLPlvFMzz4/KGY0WL2FJWWdQglZR3IqnEd731G03XkgzBcX2+2N7VVOQ415mvlvFat1iB/IiGJLBvNL7A5zGXFHfLs7J7xEBk8mtjTvpw8AthRK/TZu2b3t++5OoW9kJRJwOEUyhYRyyOFIYxVXMXMS+6BkjktmS3Xv+xfuvK99o0LfWxA4BACVsKAiA8IQkBiW9NGOhJcwQzGvtKDEhgNBKigG+FZGFb6K10pgiYW/jzwTF3bTOUMSZKA/E0eT/+NIK7VZn3y4ksv3XL22We3j/B0HVXz6W0bp1Pp2Lkvv72ltTQpQrHZaslNSinRHwx0G9Xa1uqpU+2QW+UAE5AqDWP+PT/tb7d5T3Z9y8ES14C7RK5RlwhKlQonkn4Fg9os1pxmXVlhNzgcvvG0FX1UC4KeNKoJ9NfVqVGsbd6Ave5WEfsgwQHwkAJdUozHQlK9tazmY9U5ZLu1OJYZyCMHn135TtvHaUGnIIFZIslDR3ZZSbWIdFa6dAmwdBkwelACo4QAFXQjPBEZQbd69eqHg8EgFXRf4J0RdKS2LfkhdW6J6E0LOjGdsiRcXlH+9ocbP/wxQuhwnqgRnrajbp4InXB7u9FZ1zihs6OtlEtKWlN2NhuPRDU4mejPKyz82JII148n3zNstyu76ppLetvbK1LhiNWoVisSGCnDyWhMqVHU5ZaW7jPNmeM8aoj0REpgBAmkv4z0tRqSSVcx8FFIO74mk6CUIAUqTS8YunsRuuFzqYke3fPsync6ty30cEFBgZLAiWK6CiEp6Too56R0kmEAGhQxglNHmz5GAlTQHSOwYz3d5XJpnnzyyStXrFjxSDQatWYsdMfazng/n1jjiKAjBxFzmb+VCsF12eWXP71kyZP/M5oZpD80BkCAnibtgb21Od3NzReYjcZ8pS7L7WxtbLKaTN7SsjK7vKqqD3btCo11gZe2UnZ0yCHGqwaaDhgbDx2agTk0RWvIRtFQtCfg9reXFhY6S2omd8OMCSRx8WHrx2ieR9q38UEgvT5bWmQBRUKl5Q1xlJMTHgyI6JAn6j8p8XfvqfbGIiqduaLHXLLgAJhfcyH0wOH6zk/tfn7F2x1bFrn5gMCyKUA4lS79BYgBlpjqSKJhaqEbH4tlHI2CCroRnkwi6J5++ukrV65c+UgwGEwLunSCyrT9/sw+MsKNiLfhljoi7oYOnJ2d3fLQQw/dsXDhwnVjiRbGmPfv2GE7sH37+WIgYCuyWo2RZNznSyZatHpjfdH06X0qQfBBUREJpBjzi4GM17NzZ05PW9skd2dvtcDJzTqdXookJXsKoFmTa2ipnFLlg4KCwFhO1DyW1uCZ3FdcVyfrSraWRwLBswz51XtNRVP3E3NauH1jdaht+03xQMd5okzGpmTmPrmmfG3B7AXLEDIFM8yW7lm2Ym3rh4sGeJ8gylKD1jnMAMIscBL5jQEQsdhRH7ozeZ2NtrGfdkFHvjV1d3frN27cmOvxeFRMuhLy/z0Yhkl/6EkS8Uw99iNz/Ym0cTR3FUUR8TxP/MBwKpUCuVyubGhouOCdd965IxAIGIh/GPkZJlqOptlxec6X+c8RcUf4DG29RmpqatYvX778l0ajcczWHsXt7brgntrzDza31Ig8L+gMpv5kCkekcLzXqMtqk+lVndYrr4giGPvCLm1htduVvmZHhbOt/SyX229TqgVRLvBuiIdDasS15RSXtqkuPt8xLhc1HdSoIODr3Kx3O+2LvP0DC/MnnrXEXDJ7Y6B7W1ayt+u7fQ1b7lCoUrUKnaXZF5FNkVK8bdK5538bTOe0Zr5cLdm9bMWG1g8WuXmPkJSlIMVIZKc1nUyYxTwgkRkSdLT016iYcNqJNIHRIOjYHTt2nLtmzZpv9ff3l7Ise1yCbWg+09cOWX5OidWDCNKh7cHD/c5sF0qShCVJYjwej+ngwYNVyWRSPqx/Z/wSzFjmMpa6zLYrsWImk0lRp9e13Pqz2/70X3f8x8tj3aqT3u4JBPTgdtuadu+2Odu6pmbLBJNWqfT09rsOcQqF3VyRb8+/6irXeKjQMJTvSx5rc5p9rR3FzpaWCYmgryxHn4WjAF0tXe0HzAXFjlnzzu1E5eXxM/7FQAGcVALYtSXX2dH6o94e5/RpF1z7O8guaxiofbks0Nt1d8jfb5186ZV/AFlRa7zLPr1134b/qZg68dfchO9uyaQdemL3shUftm5Y5OU8QkKOQUSD266k2BfGSpAwn451HawKeEo+ak4qH9rY+CQwGgQdt27duqsXL158b1dX1xSGmOjGQeTQcLFCLHXBYDAt+Mjjw/3FxsQzjCkAACAASURBVOeyOrpRZRhlIlszYpe8QzIM46ueWP3m8889/z9FRUWjIrr16EZ15LMwxhx4PDmwv6mqo+5QdYfDbtbkWBKsQt4VDPidRo3WZanKc2UbbV6orot+0WH7yHcYXWfgNZiFs3waCPbmew41TKhvba0IJRJyQ0GuK9TvbVUlcKCsutqTPfvcXsjTBBFCidE1AtqbsUYAuz62Ojrbb3R3d1xQM2ny0yA5OvxdXXOcA5HLLaWTV+ln3vIaCY2I9nya59z26rOFE8tfYCfo38q81h7fs3zlxtZ3FxJBl+IRSKRCBI6nK7emQAUiyIBNJzAhIRZU0I219TFe+zsaBB2/fv36q5csWXKv3W6fSix048W/LJN+IxaLEUFHrE7p7US65fr5lxOZ70zaErLVyjBMzGAw7PnRzT969D/v/M+3xvsHPMZY3r1uXWXL3rpZOJUssZiNMpkgcyRQ6hCnULbnllS51dOmhQDGfuLiIdHOODdtyu5r7zrP3tw+K1dn0Flz8iJuhOt4hawxKy/bYZ0wwQd6fWisW2bH6wfHaB8Xqd/a3bHj4nBf5+0mBbgwCrmZkL/Gn2T3FM397v8i0xwnxrW83x6f59i6+qHy6TP+kyv/4WEL3SN7V6za1PL2Qi/vVYosBwiktKAjXhFJJIBI6riCBCxQC91oXwtnUv9GhaBbu3bt1c8++ywRdFNOcMt1+NydyNbtCX3lGhatSbZcIR6PE0HHELFCjuEWqTNhsQ0PevjieIdtT2fYiIIgdE2bNm3ZY4899kJRUdEZlf4Cb9miaW1sXOB09c1CPMJ6k6WXEVR+AHmvXqZssmgqnGjeZ/myxvr6wbW1fGggVmFvbLq829WXa7bl+TUWY28sHPULiKk3lOXaNbNmkSjZw5EyY33MtP8jT4AkxY72bMoNdjZd6ek88E0ZTmhkcr7ZVj5tDUy++UPiK+dw1ApsyPODvv0fLayZd/FtkD2nO+ND9/jel1a/3/ruVV7Oq5Q4kpqEJBZOpStFpJAcRMwCA2K6FBi10I38fNI7HB2B0SDouA8++GDusmXLfuhwOMqGLHQnIsbSO5tHN/yvPOuEBF26AwgR57p0oHs0GtV3dnYWi6LIf524OcE+j7rLvyyK9XOKe2hrfXiACMMwfpvN9u4f/vCHP1988cV7R92gTkGH0luyfX3ZEbs9r6WuId/d3TNDUArWbL2hKZSI7knEU115lUVu2yWXkIjRcVFPllgpob/f1ru7Pr913/7cZCx5cWFenj/Bor1On+uAsSS/z2Czua0zZkTHQ1TwKVhGZ/wt0qmEgj06CLoLIZVQAqt2QZ6iK5NAmERmu50fl2njbBZflLd3eGLhxXv/tuq91g0LvXxAKXGDeedIWB6JcsXAg4RJ3kwSJUEF3Rm/0EYRgNEg6Ij4Unk8Hn0kEpHL5XJi0TpRQXbaEcvl8rQoDIVCqtWrV89/6aWX7vP5fMaMoMtsMZ72jo5wB4hYy2ypkmAHcgxP25L5e+i5mE6n23brrbf++c4779w43rdajwY93og5sHSa/F0tE9uaGmb0+/35muzscJY2qznoDh7Qs1p75ZxqP0yeTPzOUuNB7GCMZdDYXWXftuP8ffX7qpX6LC67wNqHxeROXhTrVWq1u2TatBjs2ZMa6/n8jmYN0HNOPYHHdz+78r32jxe5eb8SOGKZS6VLfyHMAWAuXTUinWQ4/Z39hL//n/oB0juOSwKnXdCNS6rDBjWUWHjhqlWrHolEIpahCM7DPmPjefyZ6g8Zn0HiQ0gEHGGQqQoxzKcwbjAY6hYsWPDU448/vpz6Tn35yvDX1WX3NzUt6Gm1X5H0h9iCHNtutdG8z8+jXqNcNmCqKohCSQmpqJEcD+KOUOir/aS0YdfBn8X7BkpyDLqDGkG7OyGTO5BCGMgpzAlobLYoWCwxumbG87vJqR3bY/ueWbGubesiD+8XGCYJLCQBSyQIgqi4QUEnkR2GcRDAd2rJ0ruNJAEq6EaSLgBkBN0///nPR7xer4XkqDtTjoz1bXjUMhFwmWoZQ5Y7kq8vptFoms8777w1f/jDH1602WzdZwqj4xnnYCmjkCFm76juP9BU2dbZrgcZwray4pDOYHTHk4lOPavoFMrzPKh4fPjbpbeh29qKw/X1s+rqG3JDybg825oXN+bm+jm5opuLJluMBnUvnH02qZ37uTJOx8OYXnNmE3hi/1+Xv9W2+RpS+otjRGCxCCCJaf2WrhBBksOnS3+N+c2kM3uix9noqaAb4QkdquW68LXXXnvE5XJZyJYyOc6ExMKZLdYvjjXjW0fSuUiSFLVYLPvmz5+//Oc///kbFRUVzhNxgH97xQq9IhKR2cwTIpVXnRcZ7x/uQyW4sgb6+8s6auvK/T09NSatLq+otLgzKOM29gZcDTazOWDZti2KHvistNEIL/sRbR5jrIDOzuLWnTuLWg80VKkZrjo/Nz8hN+i3+5PxWl6OnEWL8sMAM8bFFvSIwqSNfymBxfv+9uLbbZuuc/MhgQc0VO4rdTiZMMbEfy6950oJUgKjhgAVdCM8FcRC99RTT121atWqR8PhcHrLNZFIpK1U4/0gW6xknBmLXGYLlgg8URQllmUjNpttz/z58/9+++23v5mfn+85USbvvvjibbJ4YmKxNb826g/UCkneUWSZFIVLy0jwgDRetiG/jFPainWw3eBrOlTZ3dB2YV/AXZpdnOc15+dv6XHYdxqzsjwlEydGobpaHA9CNy1mXS4VHGrNbz1Yf3ZbV+dMhT5LZSq2HWTV8i1Rd6DdVF0dss6YQfwLyZips9OJvsDOkOuX7P77P95u33i9WxYUEMMQx18ATAQd2XbFgNK1XAetdfSgBEYLASroRngmMoJuqJZrjkwmS5e1OhOOjL9cxiI5LJFwXKlU9peWlm664oorXrjzzjsP5386US7kQ77tzbUzOg813ZQIhSyFNtsmfW5unahW9WAVP+BXq4PV1dXjxr/s63g1r12rjQXjV9kbm65l4wlZRWnZel2+bX9MruqXx6UevR4iaObM5IkyHy3X440buc5otKa1vv6GZCRWk52ta7AVFGzDSmVbHCFHcWGhD8rKyNzTFCijZdJGaT+W7lj6j7WdW64bkAVVSZkIIvkuQPJlYgS8hIBUAsMIpwMj6LeEUTqJZ2C3qKAb4UknW64rV668imy5ut3unEyAwJkS5UpEHbHIDVkkcTKZjJrN5r0LFix49frrr1973nnnkfqJJz31BsZYAwcbag7t3D3F0euoSiFWll9S2KUzGj9KRZlDoYgzXF1/fQo9ML4/3PEDmIHru3XxcGCWo/7gxOaW1nJOUGrLq6t3Z5ktHzsPdR6qnJIXgxnjZ3synQLlYHNJV+P+GR1NTROTWNQbrdY+Y37hDuC4fcmOjoGioqIUzJ1LrXYj/P43Vpt/ZtuSf6y3b77OJQ+qEnJI13Ilu6ycxFBBN1Yn9QzoNxV0IzzJRNAtX778qldfffWRYDCYQ26X8SEb4VufcPPDEiSno1KHH8MDHob/TYRqJoJ12PkkwbKo0+n6Z86cuWHhwoUr5s+f/6nBYAiccCeP0EB6W663t9Btd0xv3Xdwsrenx6xTqXx5BQW7NLrs3V6Z5CyaOzd+JmzHkWSr4PTlR3u6zt2/bfusgQ67sdCa21s0oWqbA4c/Djoc/hk/+cm48jvDbqzt7To43dHW8v/Ze9MnN+4zz/PJRGbivu8bKKCAKtRJFkVal0W1bXXbku22p6WZiZiNeTER/Q/s6w1rXmzs7sRsxMxYnu1ty90+eto6+pq2LYmULVGWREok665CXbgK933fQGbuZlbR6/HaEkVVkQXwB5l0kAVk/n6fJ5H55XM+lQ2FPMJ+tz/hcu3qHI7rhX5/e6JSacLzz491KP60v2PjePzvrb7812+Grz5fpmpSmuBmQmB87zn8aJrrUciVy59DEddxNP/I7gkJulM23XGV69dfeeWV/1iv1813WnaM2niz37feO6PNOIR3wqk0TbPHgpWLRHB5ckOr1Vq5dOnSe1/+8pdfe+yxx27o9friaXjlPsmUvJgpFCSQq6uLezuLycPIC7VWyySSiv/JMeX7uXl+Pr+cyw2Xfv5zGr7znTtNoU/56ngwh+dFbqWigOZAV1pbeXLr9q0/b3Q7XafX+1Ot0/aWJRAovn7jRv/555/nQ5OjLnZ52wOIIZlUNff2fNG9vW9nCoVHMYLYcPv9r+h0upsqubzFeSnHYb8P5qoar7O+tPqDv34jcuX5KlmVMgQBLIMD97Xh0jD5UCsv8Tg9hxTdeFl+tHeDBN0p24/z0P34xz9+9tVXX/3fuZDrXQq6z5qWcap3ld+dbsH9GcdxmmEYbu4ujuP4gGXZ/nA4HAgEgq5er2/ZbLby7Ozs4YULFz5eWFi4MTs7u4dhWOOUcd/14dlCQQ653Pz++vbX0onExKA7TBsdto3Ao5f2CYMmCRpNHsOw3l0fcITfyLKsGA4OnthdXv9mYnPHIQQyODk9+ZFu8VyStJizoBEXxokF1/alFwq56snMVyMbW4+XU1naZTbdmF66sAs+bw7EgjQoFNy4sc/6PRzhqwAt/bcJIEGHrodRJIAE3Slb7eDgQLi+vu7/4IMPnmk2mzJO/fzWWLA/eHaGYe7qYXKci/d7BR3vifkcr9+dOXvnz8dh1f7xmDYBRVEtjUbTNplMLZ1OV1apVFmCIFLpdLoCAP1gMMi+eAZbZvCem2vX8LrBoBhmi1PxcGwxkUlNUTKZyOv37XkCvvdBJNrCLJb258A4Eh/lWCz/5V8KPBcvSuXF9uN7u/sX4pmsS6TXYA6/d8fonbginXTtYhjWHYkNfcoij78bePHDDyVijPJ0UtmLB/t709VW2+yemsw7F+auiQ3atx4G24+DPU96D99d/cFfvRm+8kKVQh66k2aLjnd6BJCgOz22vznya6+9Jnj//feJ+3CqB3YKrVbLms1m1ufzsYVCgeXCdaPi4eAf7q8DnrTdoEQCgb1TLC9lI6m5Zq5oUCvE9cDi9ArlcHwIfn/ifoeK77dBeRbXrgly/b5QZnZMlNK5xcP9/YvNQklh0RsKzinPhyq3/wNs0ly432s7rfOxr70mAJmMyCmVSgErmMlEooupUGxBiOGtwPTMgXF+9tcw7VxD1bGnZYGzd9wjQffWC1WqhkKuZ888aEV/gAASdOjSQAR+iwD/cH/0USoXj8sH5Zayn81Olkq55+r9nlugUlzxP3buH8xLT+SPR2uNdf8ZLjSZWV4W9tugJFt1xaBUDESi0Wf7OJjUOv3P7IH5N81PLI0Ni2OvHRH55S8lJI7ryCbrKMcPvxWNR8/rzcbQ7MVzL0l8vl3Q6/tozvB43zZeWnn5B29ErvxLJOjG287jtjsk6MbNomg/J0LgyGv3Oh6SyQisWFTiCo2/Va8/kYsnJgiGbrs87g3n4vwKBAIHGIY1T+SkZ/Qg7Isv4vCd72CxH14jO4qyUSKVPl5MZc8X4ym1gpLW3B7fmsnvvwFU9xCbmeGa+I70647tYWZGsHv7thy0CpcQBE+HNrdmh9UaOTnhPXAuzL1F+nw7oFbXR8UTPdJGuc+LR4LuPgNHpzsRAkjQnQhGdJBxJsA/4INBcu3mvkQq6JllCvkX66nUYrpcFOBCamf6/IUtg29iG+x2rpDixHvqnSW2fN7h8rLo5va2WC832kRD9lI+EZ8vlis9mU6951qYDhunvAdgNqfGYRoFx56bwBH55S+luVBI5nE6HxmWy4/uhcPOIY5vu6anQ66FhV1SJNrF7PbOWbIVWsu9E0CC7t7ZoU8+OAJI0D049ujMI0iAC0PCB5uKTC1nYkWEFTodbTISsbaqFZNGKscXzl/cgAX/O6DRcILmrgpbRhADv2T29m2ylu3I6iRuxXHa2a1X9blowjBodLRmk7HjmZ/ZFLhdt8CsHgtxxwv7TEZcvHVL1VHL5wSDoSYTTukKqYTBJFZK/dP+iNjueQfkEMYmJx+KCulRvXY/bd1I0H0aIfTzs0gACbqzaBW0pjNN4E6FJCSTVDUUEmbKZSXe6uupQc9SLNWeLbabBvOkdz1w8fxrlNd7CADdcfFW/T7D8DNkN3LCTHxHXO805FhroGPa9ZlirfZEjwCN1m68vnj+/A9B7muDGbgmziOde3hk/6QIQl1yLxiU1SsttV1A6vPp9OVSsz6nt1sjOpPlh6ZHXXHQ+Tlh91CMmjvTX9rPuDgk6D4jMPT2M0EACbozYQa0iFEmwIchg0GisL1N7cRiZrnBPI0J4FIrlVHT7V574dwjN5UB/wZIiEOw2ThxN5aeuzvVwjATFASv3JC1oGtmtXIfMxjMtDJFnVmirjg8rl3ZzNQmeB1c7uHIz5E9blqMw+s3yFuJGzq53hTABPhiKhIzYjRDON2OmGXavy5yODbBaCyNupgd5e/pZ1k7EnSfhRZ671khgATdWbEEWsdYEOBFzfKyeHl7W9fLlTUeh+PJSq7kzlbrDKWURXxL83GZ170lMpmSD0O+Xe7qVXEym9VSPcxtEEsWK6XSRLpaYiR69br/wvmweno6CHJ5eRxELm/7GzdEO5mMqnqY1ln0+vluuzFdLBSUAiGZtLrde0a/f4+anY0DQHsc9jwWX9rfswkk6MbVsuO9LyToxtu+aHcPkADvvfn4Y31kP2mnxaRjQLPKcr4426xXRBa94abF7XlbV03nsBdeGOkQ5KchPu5tJyx3QFcu52w9FrOSwGprmYK7Va2LbU7HlveJ869gMzNjUy3M235tTRE92DJ22rRNTBHmdrU+WcvX9TKxMmey2N822GZWsKfdY9Go+dOugVH7ORJ0o2YxtF6OABJ06DpABE6ZAHubJUEdkRwepCSZdMwhJ8V+vNObyWSSQhaDvHvS87HRE9iWPhIoj3O+1VHuWZCEiEicWd5WVioVB4GR8yKAqVgiQYOETPoWzy2bFvxbYDZXx8GDyQu7ZFLYjAflmVjRMmjSk2KcnCpVK5pyt9GSmbVbjkDgts1uT41zOP6Uv2Infngk6E4cKTrgfSCABN19gIxOgQjcIcAXEASDip0bm5ZytWg2mLUL3UbTVS9V+kJCuOr2+na1C5OH4PFwYcixbYHCi7tQiGodllSFSNicKRVNpgn7bKvenIgfRhidUfvLwMLCvszrzYPZzM1VHXkvJm/7j0OSfHhPF01GDEKtfIJhYaZWLIhhQO+6J3wbrplAFqzaIuj1LRSSfXD3DSToHhx7dOZ7J4AE3b2zQ59EBD4XAZZlyer165ZsNOHHGWxSzICoVmsMi+1GS2PUVx2zgYLKbj4EkymDYdhYt8HgvJjd1k1bKHowSTPMjF4qFqRS+UGlWe1YHI6qd3EuLbJYQqDXc4UF41BMgdU++ECVimcmaXoQkBEiLd3q0NlKaUBIxS27f7JonZpMgFgcxbTa+ue60NCHPzMBJOg+MzL0gTNAAAm6M2AEtISHmwDLshREo+rGTkSZiKdUQFEmlgRjo9V20f0eZVQrdx1O23VKpwuPwySGT7I2J3IhVtA291d1oXhahwtwHYhE0lqp5qdaPcxttd02mC3X4EsXx6WQgoBkXdGL7GhTkZiqSQ+0pFiob3Xa5na9aVXI5Um/f/I9Md1bwZ5+emw9tmftDoAE3VmzCFrP3RBAgu5uKKH3IAL3icCdkGx4O6TJZFMuCUl5xARubzTqWHfYT5vc7l3f/Pwu+HyFcZ4nyodkk0kRdLuy4OqOOB1PTVtFYq9MgJsjqVSPlEuSzunJHdXsVFTqdlfGIfeQffddAmw2SSlekO8GN8wYw8wppbKJdqctqpYrWYvTFpucXdimHHNJ0AMKyZ7idxIJulOEiw59agSQoDs1tOjAD4IAN8lhTPKtMAAgGteuKZP7+45qs+MRK5STDM3ou+VaSUFS2665wL7MMVGGaSeXYzbW1ZLsNktBdUMVunnbkyyljVqPe6rb6Wo7tWZRJ1GuOxbnD2WTkwUwy2tjEpIVwNqafGdzz5ZLplykSGxTauSeVqkKxBCiEx7HB+q5qRJQVAlzo0rZk77XIEF30kTR8e4HASTo7gdldI77RuDmlSuPqYVCVu927yodDu7hzty3k5/iidhoVJTejToLsXSA7facSiFBdofdQYMZYiKdJmH2utf1ly5FxkHMfhpGrnI0/uavptKHh7MUjVt0pIRptBqCTqfblxs1YfvU1Ibk8XO5cWHB7Tf75vvacjU71ywUfTqxRI2zTCtcLZOEUpZ2LQT2nF94cn1c9vtp9r8fP//u6g/+6s3wWy9UqZqUIQhgGRw4pzHXE5zlfgED3L+4MP539EIEzgYBJOjOhh3QKk6IwME7H7xQiyXmqslsQieTxJx+757KqExjFy6MfCI9h4g9YIXQ2tcV9w9MmUzGRosFkwRFaDrVentQrYUcZnPU9uiFfWx+ngtDjvWLjbIiqKd0xY0VQ7qYm8BJwkcICWm5VC6xNJ10T3gOLFOOKCwu1sdB2PNzhDfjin4uZkonDh3ZQScgksh0w26HzUdSYb9nIuOZntmBx85xs3NRvt3nuPqRoPsc8NBHHxgBJOgeGHp04tMgUP94zbf98cZsv1qVWfUaYb1VEXR6na7KYs4a5wOHWo8uC0pHY9QfeHyOWQ4kteSWKbe75SqkMjYxi4uUcjGZrVRhSApqnvmFhO3C4h7odFxlaP80eJ+FY/IsymV5M5ywZ4I7rkwypVPIZFJKSBHlRo3GJWTJ6vXuO2dnD8Fq5cTdSIt7fr+xmBCEQmMmGHRENrbtnUZH6rHZRPVGg6i0m22713No9Qf2REZVHozGzjgI2vt5rSFBdz9po3OdFAEk6E6KJDrOmSDAP+yCQAJVFhVXb5q3t5Z9lFhkFhl1hs5gIBAMhgmrSb9tm5xMcc1rQa/nRjCNbFj2eAqDALxesrURUiYju550vuCntCqTSqeTt2uVkoyi1icmJiJCv78KVisXhh5L783x2DUCAMhKuqI72Nv11jt1l8qos1MiEdVrNJIqijpwzM8fCgO2Muxn66PuueUbF4dCJNA0lf1oxRE6PAywEqFLZzQ7m5V6TigQHHi97n3JrD8PVmsRAHqov92n36qQoPt0RugdZ48AEnRnzyZoRSdMIH37tiSxvb9QyWTO60QiuVIsagwA67EComZwmKI6kykMc3PcZAL2hE/9QA7H3r5N7hweWqrp9EXoDaaNKkWvTQ/qLaBpmUp9OHPxsT3M7Y49kMXd55NylaO7hcJ0u1J7FOt2jUqhsN/FoV1jsLbRaopZvLNh0ZSLC1GOtNfut7HWrl/XHO5Fv1TNFd0GuZKkpMJqtlPFhErR4aTPfyC3uOJgNnNeu7G43k/jkkKC7jSoomOeNgEk6E6bMDr+mSBwPJlA3oumjaGdLVuXoaeEMpmVJon+oNmKKnAi5nBOxEU+RxabnByLJr5cf7vu6qq5ET1w7kVjToFUMimSKkjo9YuddH53YXE2IXW5wjA/P9aD4o+8tgUp1BKmZGjbmsxm3axI4pZqNCTdG5a61frepNdzoHtkIYFZLO0zccF+zkXwnrtUSt3fjFg3dtcMjUH7vMao02A0UxuUOodalTGid7uiUhVRHnUv5edE9Xs/jgTdaVBFxzxtAkjQnTZhdPwzR4Dv9RaL6eI7B57Y3q4L6/f0OoVKTtNMt9br7ynU0q25S8/lIaDn8s6GoxyS5eAfzVAtyppbWVt0Zd2VDIU8BoVcrlapqHQxnxEqFFtmj2fXNjPTAZutP87VkrzQiUTkuWTSkTw48FQyBbdKIlEq5EomXSweSpWKoP/c42GFWdIGl4tjMbLh+DtfvKM9B23h9e1Aaj/kFA6FcqNGryl1W6Uuzh6YbYadidnZLPj9HQCgkecOAAm6M3fbRgu6CwJI0N0FJPSW8STAP+gABHAjKA/tfjyXL1WeAEqkIKWSQ3YwyAgYtmrS6lNW70IOlia4ZPqRD1HxlZIABLzzju6jm8tf7bPMBY3FVG63upv0YNjQ6lQ5SyAQk507x01iGPn5qX/oyj0SuYBDMCgubO97k8nEl+rdrlOr15cZlt7tNNtls0mXciwsZCAQ4MLx4yHsONuHQqKDN957LluvLIq1SpFQIoq2q624lBRmbC5/SnXOXXjYQ7JI0I3nPX/cd4UE3bhbGO3vrgjwD/hqTJkNZXzx4MH0oFKzKglSKhSKqm0WDw1w7EBvc5Wcdm1pXMZv8Z7KvT17InK4sL+x6ZRSIoNWKacbg/5+q93YNzmdxcn5+SJ4vc1xEDSfKO6SSVGv1LRn9rYDqUjYRpGkUaPRdGu9Tqw+7OxNzU4XTTNLRdDrx2JCA3+9p1KaQigUiAUPvHS7M6GWyEmCEKYqrU5IKpcmHLMzBal8toLNjG+F9B+6JpCgu6vbJnrTGSOABN0ZMwhazoMnwM8T3dmxVGKx+XQyM1ludkRihbJOiqhqs1rJqUXKYmBxMgtLS8VxSaZnWVYCe5FAYnVtNhKPmUkx2VfqNfVBvV7AW92SxePJ6xyOHBwsNrAXxtdzx4eob9+WNHu9C4nd3fOZfFYlkUlrGqO+Vc3l88IeVlxYulgEgzIyRsJeAFvRmVIodD4VPrQ0+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+YENkMVhPeZunDQq20bp2ZSHjPn6+My/WOPHRn5naLFnICBJCgOwGI6BDjTNboHwAAIABJREFUT+D4gSeoffCBPL55sJTL577FikmNxWbeZrrDZSFBlBwWR1Y0N1nCTKbWOBDh8+2CQUFte9u6uhv9JivAz8k1miQlIjcpFjIqhaFoMpsL8Ng8l2M2to2Lea8dxyIWIzs7O7qNjd1/Ux/0FywOS4wAfJmh6apNa0+wemNB8WiA6/M38rmHvKANAtENf2Da2Vl/qtpqPinSyBmVUbc57A6jcrGobNSbE+IJ81jOkkUeunG4gz18e0CC7uGzOdrx5yRwpwVKPZOZimztLNYL5Qm9ViOUqTWpCsNuDdrtg6XLj9bA5+MmUoxLCxQumd60tby8WIgkA1KMMBl1ujYpV4ab9HBbKBInnI/O18Bs7j4MYTk2sjm/e33lXHY37laLZSajxZbpkuRue9jekujNJUItrNkefZRjMdIe22Mxi8PenqmQTM7Hd8O+Trnu1KlVpFKtDWaHg6BYyMSn5ufrEBgPMcvtGQm6z3mTRB9/IASQoHsg2NFJx4UA18QXhEpHN5H8wlZwJ1Bu1kitzVpXqjXlRrO1ryJFm+791QL24otjk3vEFgry7sb+ucO9/fOlUtVESkR9uU6bJzD8kOn0DzSENKX/d99sjIuNP2kfbLishMT++VBw71wyl9Erdfq2UqtpNOvNXbxPH6hMkrTt+efHQtjx4u7gQNgrt5y10OEjkXhssj0YCA0Oe10qkxQr+eyKVaZNGEXDEvbCCyPtpUSC7mH49o7fHpGgGz+boh09AAJ8xWijoeqXSrrwzeWJ8Nbev1CIRFqryfyreCr+DqkQNRxeb8OxsNCFXG4IS0tcf7uR9d4ch6AlXPPa8kHMtnNr7Y+YZue8XqlKiYXUtVQ2t6FwqptGr7elv3x5LPr5faKwy+dlMCS1+eUVf3xz57lOs2nWG7ShIcA7xU4javPYanK/v22cn+dYcL3eRlrg84VD+ZamHT+07K0tn8/Hk89IKarncthupYupX7eHw9Ls44/XdI8/zu931PrbvbT6g796I3LlhSpZlTIEASyDA1cYzH1lWe4XMMD1vcH439ELETgbBJCgOxt2QKsYIwK82MmAGFLr/tD61p+GonsmpclU1huM2wwlzEgJsqjUmDMyg6QGXi+XTD+ywu6O2fhiiltBT34/9GTmMLrQGPQYhVl3oDTr9xiKKolIOme2esrg93NTKUbae/OJwu6ovx0FK3v++Pr65chhZBpEwp7WajiQyKURkiTzcqGyoLZoyhAIcOO3Rp4F+xorgIl9dbteuBjb2XkymU4aZFp12uBy3GYIoqQUyqtGlz8LuLmBTY5GCsJLqz/46zciV55Hgm6MbswPwVaQoHsIjIy2+GAJsCwrTX348cX9m6uLnWLe6TSaxAaHdasvEt1uNTpx9cxETR8IcJWSY9GlnwvLFbNZZy6cWCom01MCDNPqzfqK3mVeqw67G0QfKzqefZYbsTUWYvZTBB5ZunbNE98NP1YplOaUUonUbDKlKY1ypcoOt3GSLE5YLJ1xaoHSPjw0VEKhx8Ob24v9ckPvdXtpldO1X+4PbjMsu+dd9LbOeq4lEnQP9p6Jzn5vBJCguzdu6FOIwD0RYCM5Y3l99and9bUlWgBirdXSVOp1uxgDmzIhfqgQCuvY008P7+ngZ/BD7PXr4lq5G0glDr6SzqcsYqW8a3J7ChKZcr1Ram/7Jsz5h2GWKF81GisY6tvrC+l4bClXKZlImbxjcthiQpF0rRXPH/iWfLVxYsHnl4LckwpuPbITjl2kKZC4AoGoTK3cq2RzK/q+JGuM3OicxfzS7668/MM3o1f/DHnozuBNBS3pDxJAgg5dHIjAfSbAt8BoNjX9aFSbWt2dje/t/mulTCYzmQy/wih4M1MoJFSLi13X5ctj0eftON9ODOm0NrW+bg1tBb/YKlefs2lNqxa3/SfLH65G7I8G+oGJiR4sLY18ftmnhmQLBWm3VNKlgkF3Ohy+jA2Yc2qFekep1P7Deupg3249358PaPvjwoIXs82mtrIXNe2vrn0xvR95zqbVsG6H/SeH+fyHApaqL/qf6MBXvYOzkluIBN19vimi050IASToTgQjOggicG8EeLGTy0mGa7vn97Y2nsmWS1NijTJlmfB8pNCpN7BeL6VWq9vj8nDnKPGC9sM9Y+5w56vbG+tfHhIsOTk7u6Z3WH7dw7CwttcrAcAQLl8eixD0Jwq8gwNh6zDjT0ejf5xO5x7p4xhtcrvXTXbHdVxJhbVpaRGaq8NRrxq9w+BOfml//b1nV7fWvloolQ1WtytpcrnfwijRGtavF5IxbX/pzx9s0dB3V77/oyMPXU2CiiLu7d6GPnX/CSBBd/+ZozMiAn/YZX54qD7Y2PiXh/v7Xxw2Wg2H2bhtm5jcA40y3CkWM8ZnnuGKCka+iOI3D/jtbarTGJ6PBzf+XfxgT6NSKiIOj2dPPOnYGHbpXc2lS9zs1JEvHLibS56NRlXJaPyxfCj81XIqZxYLBNGp2cANocu926nl4/pCoTMuwu5Y2GOQjTm3P1z+VmJr70mSgfikyxPUON2hrpDc1amFRQgEOK/dfb/ev7fy/R+9Eb36ZxUk6O7m0kXvOSMEkKA7I4ZAy0AEfsuLQUCnY4KDA19mZ8e7GwxeZAQCmclh+5XG4bqaDoXSP89k6BfHpLfdcUhWBMn8JL0XnN5YW3VnSoUvae32LdeM/2cCgfCWLp1uw/PPj+WYsd+98rk+f1Bteev7+7MHwe3FQq1ilxp0Medc4CoDgg9uFQqDF0a8z9tv75kPyRYbkxAJT8fXd+Zj4ei8WK5sGp3OdyQK9S91vXTuftv+pZWXf/xm9Mq/QIIO3ZdHiQASdKNkLbTWh44Ay25TkJfbi5H4F6LbO5er6YxdSgr37PaJX9inzn+MXfDUxgkKy7X2SiREQIguplduPxu8ffsiMRwMzWbTFfPMzD8pvvjFKIZhY1M08onhWK7XW6GgrSWTs8VE7JnEwcH5drncnvVMve2YDfwtdukSF5oeq1ehUJAraIGzuLb+VOYg9Hi9WNQqpPJNo9X6mm3xT9ewmfszYu57qy//5I3IlW8jQTdWl9fYbwYJurE3MdrgqBM49mBh165dw10AMlGxuZg4DD9XqdcDaqOx5J6de1836fo1mM2RcZmpynltuP3K9/exgM9nLB8mng9Fok9ilEhk901+aJ7xvyey23dBLq+Mc0j2yPb/Hrt27SncWyiQQrHYVsuWnglHQs8NZOL+zMWLN93z8++AwbCBYdi4zBDG4PXX8eVKBTc6nXK23PxiKpn8ZrPXMynNpohzZvq6weP/GPSKxGmN1ntp+ft/82bs6reQoBv1u+fDtX4k6B4ue6PdjjgB/gH/+uv4tWCQdATOGwa94ZO5RPLJXrsBHodzbWIuEAKnax/M6vS4eLKO90wGCwVKPT39TGrn4OlKKu3QKZUHnpnZNYXfHQSV6gDT68d+3Bj74os4BALE1lCo1qnFX0yGI19tZ3IGnVbzgX82EBb4pkLgtOwCwFiMG+Ntf+2aIFgoiOQazXSpmH8mH0tcoPpY1WN3fmz3+zZgwhsCo6x4khWyL628/N/ejF75UyToRvyG+ZAtHwm6h8zgaLvjQ4B7uMeeeoqicKle2On5y/GoN5aKT7MEpnFNT676zl/4BbjdByf5oHvQ9NjtbSp0eKjUqvU+yOfc+8E9X63TmdCYLXnr5ORVs8f2EeZ2Vx/0Ok/7/LzQCYWown5STYgFHqJYmozEDv2lbmvK7vfFHP7J/0u4vx8epyKKd999l5gXiyX9ft+G1zq+SjI3UyyXvJhMyJqc9vcnLpz7Z8xmO5Ew9PdWvv+3b0SvfhMJutO+ktHxT5IAEnQnSRMdCxF4AAT4pPJgkIjt70uEGo25227M5g7TT1biKa1Zpox5p6auys5NfwwuV+9BVAyeNBJezCwDkcn8nKQlWjXRpyeb+cKl3OFhgBrStNlkuW5zu38Jf/IFLiQ31hWyRyyWCchkyDSl0ApIzJePR54pR9MTUkxQ8076f62y+96GJ6fz48CCZbnhqVyT5hhZiBVULN12Nyr1C8VU5ly7WpOolOp97/T02/LzvlXMYGje67X30srLP30zeoUTdGLUtuReKaLP3W8CSNDdb+LofIjAKRE4yre6Jsgsy6m95WWJqsuq7TrDV5Op1Fei+UzbPTX1c+/FxTWp2VwEnW5MHvAsDqEQGVmNiXLJkMyvt8yVC4Vn86WinaGwVfOs99fW6emISKUqYBYLN25sbF+8sA+FyOB770lr9bp4yjF5vphKfyuWzbtFWu27pmnPFevc+YTEruO8WCM/du3OP2SKoYowHN2RqOVyk5CFJ4uF4h+Vm/W6yeP5G9+lpZjQpi+DQlH7LIL2uysvv/JW9Mo3kKAb26/LWG4MCbqxNCvaFCLAN/DF669fUZXJjkOgVJ5vlgqW1E5UKMSJzpzXn1RNB1KgUe7CDW0We2H0PVlHuXY3RJlBxgBKxdSA7fszsbiuli31zQZ93jO3kJP4Jg5BQkRBra6Pg7fyk65z9me3JYedtBGXi+Z6zeZ0LpmQDjudptVgK1r8voLE4QmDhEmATtccBxbsu+8SyXBB0RGDQ0iJ57vV6kQul2NYFmqBxdmCbnEhBSrZDshkhU/b70vLP3j1zdiVr1fIKvLQoZvpyBBAgm5kTIUWigjcGwGWZYlKJCKt7e6Km42G2ihWOZvJrPUwk5lWKDUy+5QnKHboX5H94z8Wz+Jczc+6a95zk0wKU3t7kkKiINdIJFZ8MHAn0snJJktbTU5bye6c+FBl0LyHecar7cvvsuJZZDKi8EcfyYbDoVoplptbxZopVczN9hjaYnI4k+ZJz7s6t30Z02rrn5X1WXw/J+xALJaEo1klI2C1Ekxgq+WL1nytMiWUSkn//Oz7Gq/zbcxuL/+h9b+0+v1X34y8/fUSVRVjOAEcRobrqfP/1hxjwPU5ZoCP/mJnkQBa08NKAAm6h9XyaN8PJQH+YQcGUTa6La4AYxeJhTPlcuVCJZsR2YyWoiMw/aHEKP8IXn+9OhbijqsKfeYZYSPblsRqeT0mwjyDbneuVi57BQOmb7c6N11zvl/BwkIEAMZ61Bg/cm05I4zvvSusDDALKRR62t32bK2Qd4sERNVls96yTk3eAokkDV7vOIRkMQgGSahUhLGDtLRJ0BMESS1VKhVf7jApWXB6Yu6ZqSvgu7ANRvgfJrD8p5Xvv3I1+vY3ymRNjAlwABYDLhmTE3QCBgBjWWAwjMvm4+UdeiECZ4EAEnRnwQpoDYjAAyDAVYzGo1FpMhjRMDSrclmt51OpxIVqqz4wOMy/8F66FJG79SWQm6vj0AKFFzQbG6LljQ1FPpFQ6xUaqwDwS+ViyS2TSkKT52auaTwzGXCZShiGjXULFM5rW7gWFIV2byvLxazCbdRd6ne7jzWadZFIJl73zgY+Uk9Ox8Bm47xYI98ChQvHx65dE9KVviKViCq7tYZm2u54tpQrTGda5frE9NTrri/MR4VufQZA0/jPt//yp1fi73yjTHGCjqvDOPLJcS45gsEBY7jSDBYYJOgewJ0LnfIPEUCCDl0biAAiAOxrrwmyINPEk2Gnym5Z7HW72nw8KZWSwr7XORHWeT234HwgPi6NizmTJ157TVxsDWwYzs7KROKJUjYv71QaYrPekPV5fR+Dz7yCud3dh+Hy2PnRj7R9mnaSQqEPY1lrsVCQDVo91mK2p/zTMyvgMuyNU1EJJ+5zP3ndUe4OPKxEME33+8pcNi+lpWTF90eX3vqAif6vr4Z+9uW8sCI6EnQscMl4nIsOZ48EHXAjZlHI9WH4eozMHpGgGxlToYUiAqdPgPdi7e+r99Z3tb1hz60ZEr5upeJM5BI9iU6RtM961i0e6xbmuTAWI8eOKiULkkx4XZMtZAxygdhP0kNnqVBUt/vdjM5hPZxamluD2VluCsdYR9d424dC0sjqqqpc75jUUnGA7gx96VyW6jCDjHnCvTt1cWlTNDExFk2rjyewkM3rG6rI7oYaIykPLqVmNbPu6+/Ut/6X1w7feConrApBwDnoWKC53zEM+P8Y7ncW8NP/SqIzIAJ3TQAJurtGhd6ICDw8BPiHXaEghfW4JhSPWBvtokqgFFoq+aKfbnYwjVR5zTO1+LH8ucucsONyzzifxUi/uDAk3NxVpg9julI1bydFAkO/1+daf2iVBLU9OTX93xULU3Hwern9jvU8WZZlydatoLaUilpzpYJeIBCYsAE91SqWdfhwuOHzOd/Szc3FIBAYjoPtuQuX3c7L8tUDI2MQ19+pbP/gv0fe+kpWWBHRJHeBs9DHuBAr56HDeOcczv0a6SseLX7cCCBBN24WRftBBE6QwLEXg29cm9i6pTrci/h0UvUFgsE1+Wy23cMgb3Xaw87zC3HhNJdvlWhg2Ez/BJdw3w91p0q2kctJD9eDrma96ndq9VP1aoPcy8ZrerczNhEIbBqnXDXQWLiebp1x9N4d214AmQyVDwbl2XjaxXaHASlB2HvtuiBTqxQxleJg9sKFpPGcvwJibRnDsM59N9gJnvB4z/DXt37892+Fr361SFVEQwpggLHQ5XPmMBCwGOAM553jvHTohQicHQJI0J0dW6CVIAJnngDnuYGPN4yJ0I45my9pxQqJfkAP1e1qXSoiRX2XxxnVurzbMO8Pj4MXi3/AB4PSfrpoj+7um4t4X6/Q6HTVQklCMIzYZjQlzZ6JECEVrkAg0BpHYXfnouSF7nJEXooFzblM0tIWCY1CsVjTqlSl9KAnshhNMfdcYBsMhl3MZGqd+Yv5Exb4X1d+/Pdvha58rUJWRCxxVBDR/x1BxyfQIUU3ymYeu7UjQTd2JkUbQgTuDwGuSraQz2uSexEj3R9MqqQy72A40JQbtQ4mEoZcAX/E8kjgAGTGEx2cfn929/8/y/H8VHk4GDbEwxGrUamYFmK4rVqri2mWjhpttqhiwruphkAGu4ANHtQ678d5uXy7xs1dVSUTNabjMYuEEM5KCEzd6PWwNj1IeQNTIaPVug2BQG4URe7/ufLDv3s79vbXqkRFjHNxVZaFIcYCeyfketyUjpvNgl6IwFkhgATdWbEEWgciMKIEeM9NJCJvhOLmw3jMXut29JRMrB902/Z+vT40yBS3A5cvvwWBQG+s8u2Wd/SxYNCRzmZsSqlcKqCE7lq2IJWJhftqjeKK5ckLeS7fbuz72x0cCLvZmjF7EDTna00zKSa1uACfrxWLAwVJbi4unfsV2GwF8Hq5fLuRmK37f6z88PWr8avP1oiqmOQccQzL59HdKYr4TfM5JOhG9K41nstGgm487Yp2hQjcdwJ3qgYhFBKtLy+bSunEjIjBJtVSqSxXKuWHBFX3TM/E3DP+KHg8XKXkSDzcPwkkXxmaBAr2diXbO8tT3U7zvEGjMhZr5XKuWuyq7aace2E6ZDDYDsHl4saNjXzxyB/iwbPIZITFjZAyFFy7gAHj0yvVunKtVs43Gm3L9FTMPT2/q5z1JjEM48T9mX39x7UfvfpG7MrXq+SRoONy5rgqV65tCQY4sFxzYdS25Mza72FdGBJ0D6vl0b4RgVMmwN6+TbaGVU0iGPdUarUpsUrjwHAQ1YrVohgEqwvT8xnKb03BxMRYzFXlPZXxmrK9vuzeDe07GTE5SYpF2m6j1WOHvT273hq2+nwpeGSWmyU61v3tjtrBJFX18JZndWPNJtRpfVKFQtOv1wudYnlvyuPNSCYDKYl4ugQBGJy1sOx/Wf3R3/4idvWbZbIi4UKu3GQILuTKJc3d6UPHCToUcj3lmwg6/GcigATdZ8KF3owIIAKflQDLvohD5X+S1/YL3sjBga9daRhNElWHHQ6H6XxhoNRqmpNzczHJk0shDMPGY54o1wIlFrNFV4OTmWTKpSIJoUhAMblajR6SVMvp8WSMfk9UKHZkMPtoV4Z+2vXAe25ju86dmxuBTqlqkwKGUwIxU2x3+qwA63lmfDmRSReUBgKc0D0TXtvvLf/kb34Re+tbnKCD46IIrtKV88+RDA44PweMy6lDo78+zf7o5/ePABJ09481OhMi8FAT4L02kBNDaqhu7UY0++tBfaPZtGn1ei2JCSy1QinrtFk3DRd8N0EsboPXy3luRjpEyfe2S9YVkIpoI+s7xsNc1iJWqzUipVTbb3QIkmb3bU7TLf35mRTYbFy7F+aseatO6qLlWYTDGshW1Hur27pqp2HCJSKDWKW0lnPFhkou39G7XWvmqScKYIMHyuKl5R/+zS8Or36rdCzouAcl13iQE3TCIQ44N/qL70vHj3lFL0TgTBBAgu5MmAEtAhF4uAj8Jt8uEhEnry/rs7H0lzAaXFabFQ+XcweYmKq45v0RpcORkbpcXJXsyDfy5QVNLifMrYelwfX1aWzQv6CWK1QYsKVyr5nV2QxZx7wvqTC58qDRNEddzH7SFf3bLLY3V5YwGi7o1Cppu9nKdAadotXlSNinvAmR2VwAvb59v1l8d/WHP/l57K1vl8iqBBNwO+FGfx1NiaDoIw8dJ+YYHIVdH64719neLRJ0Z9s+aHWIwENBgH/A31g3Jrb2Zrcje06D226hZBQ0qvWMFhMFnXOBnNAymYMJNSd0zkRY7vMYhhe0H4fkif2gL5GITg2FYFPqNFKGHlSBhphJpYmZp+fyMOsZ+3w7Xi5FcsbQe7+ejh2GJmRKmV2pUgmAYcsszUR0GmPM4JpIw5Kver+E/X9e/eFP3oq+9e0yWeVz6DhBN+SbznGNhe/McsV4QYeCrp/nm4A+e5IEkKA7SZroWIgAIvC5CXCh2eqNGwu765tf6NVaaodK3ejhhDBPD8sqvXrbrFVu6y9fHpsmvpyY7X70kS0aCi2WMgWnjBJRcpmSbdI02wM6bLLaNxzPfil2v71Un9uQ93CAo/FrNyeC27vznVrDIRSQmEgkYdvDQR0oKqqz6/ctzzyTxbDT7fPHeejeirz17QpZlQiwo1muAwwDmu9Dx7nm+IJXPo8OvRCBs0IACbqzYgm0DkQAEfgNAd6DVSzKoDnUVpdX1es7W18YSmVujV7ZrSQzOxQNCbvDkXJOzBfhcT8Xkht9r932NgWURtk/PNSHdra9hXr9gkSlVIqE0lQhHt00KXXZwBceScFj85ynaqTHq33apc6yrBBiMXVzL6oNb+/PdtlhQKiUi1lgk81qPayWihOzizNJePTR2mnY/rurP/rJm5Er366QZd5DdyTouHw5HATM0SxXzmGH8uc+zZLo5/eTABJ095M2OhcigAh8ZgLH+XYSCAbN2x9//EgiknAZDHqZWCyuVlvNGE6J9jyz/oJuaqoBej03V3UMxB1LAZHUp0N7gdhuaK7XaOnsOh03Dj6Z6tZCZr8z6JudbYHLxXkqx30qhRB2Y+aDrdXZ1GHcL2AxrVYh6zMYHa7WO0GDw5zVL0001RNLHIsTybX87vKPfvJm7Oq3j4oiuMckc9SHDnCgGAwEDF+9AgwSdZ/5+4w+cHoEkKA7PbboyIgAInAKBLiwXPOX157YPdh/rNlqqmVqdVoikuWYzrCgJoiC1mGtiByGCni93AN+9MXdu+8SXUpprUZif3SYSgRooYDWWvRbg1a3SjcH+Smbqyqcn62Cx1h5CMQd0fvwticR2n+iWK1M4BRVl8mlSXZAF4UMm9db9HXl5GQdvF7Oc3fPXsz/fPtH/+2tw7f/tEiVJcAXRRwJuqO2JUeCjpsagQTdKXzB0SHvmQASdPeMDn0QEUAEHiQBls3L+tmOM7my687uhfV4ZyAzqdQESMRsi+5nhVLhnt5mjCmfeIJ7uI90+xOOM59fVijoOvmUJ7S65SpEk2q9VE2Z9QY2zwxoDIOg2zt5sC1k0hcuXBhvr90BKwRh3lZOJr2xjS19O5+T6BRSSqnX4C1c0GJx9sBot28pH3usfC/X6HdXfvLTN6JXvlmiyvwsV+5ByQk6TsQRXLUrdzUd1Uj8ZgrYvZwHfQYROEkCSNCdJE10LEQAEXggBNgsK4XDDUNmN2yNhg8ex0TkpMKkKw0wer1bre56TRNZ3aS1CpFID3vhhdH32rEsBcWibrB2YNxeWXaWytXnjBNOTKHWHsT39j+yanUZ99xCHjSCFgQCZ24Sw0ldJEdNi2NC6Ak0xZ0N82Fwx99hmSW5VosJpaLbhd3DXZfTWrN/+ckiTEzcdUj2e8s/efWN6JWvl6iKGBNwAVduUsSRV46vcqXvjP5CRREnZUt0nM9PAAm6z88QHQERQATOCIHjfDtp/oObnujW+lI5l/NpxDKh1mBM9ATsdgdjYr7znoIi8GgHXn+9PybijmiGc5rmzmYgsr7zRKdeN3snvZ02DhttrL9nsCkTUrexqfF22hj29InkmJ0Rc/8Py+BtHwSykL+lKcZCc6Vk6nGCZtRGs6nGiIXB0qC145yyZYyehRYYjd1PCsf/xcrfvPZG+K3nSmRFzBIANHZUFHGnbQnXWJj3zaG2JWfxUnho14QE3UNrerRxRGD8CbDb21R2O/xooZD/WrFVV1Fq+aHGYIgIGKYgZamE1WHMwdJSYxxCsnesyQZj5uSNm/927zDkFSokVb3DuAMEVqS6vahepc/IDIYqNuYhWV5u3b5NNnIddykR+ephLukn5NKK1mHexwlBge4O49PWQAoyu/XfJ+r/y+0fvfZ27MpzZaIq5hoL0xjwkyL4KtffhFy50V+oD93430VGZ4dI0I2OrdBKEQFE4B4I8J6bWk3VzmQmkqGQN7kb8WL9odWqM1RkSvVmplZYk+qVhSnHt+rYhfGoGOXHrJVK5mYs5AveXrZXsvlzNrWBVWo1O9Vme5UWExnToqlqnH+Gqwoe+fzCT7os+NzDdNpc2QvP72yu+ju1mt+qNTdUGt1WtJhfBoWo/OhXvlIBs5ljwcdQ/8PK9195J/arb9QFNTFxPNrrTtvHJe1BAAAgAElEQVQS7M4AV36WK/cIRWHXe/haoo+cAgEk6E4BKjokIoAInE0CLMsKIJfTduP56Wxwf+EwduhhCbxv9jh3ht3+ZiObKcyev9iW+R6rgwv64yB2+D2H4lO1nd0v7G1v+uu9tlht1acohXSj12jFLVJzzWKfqsIg04HLl+kxniWLQyymgG7X09iLzK9u7iz1MRbT2MxpjVq+nNuLhV0LUzXjxETtpfb7P/pF5K1vVIiamMIAMAY78tDhGLBAAMv3oWOPGwsjQXc2v+0P36qQoHv4bI52jAg89AR+M0s2VpXk9tds8d3oY7VcbkmjUlG2CXe8ISHfGw7oXf8js1WoVIbjUFhwND8VhDBICreu/erRw3D4MYlQ4nbYXU2hXPlel4VVsUybs/otbbDZODE78sUjf+hC51kUi+JiIiHPbO0spvYjf6KQic0Ki+FAvuD6uw+Y6Hd+GvnFM0WqIhLgXFUrxg2HAAbHgcZwXtDhwAI/FQy9EIEzQgAJujNiCLQMRAAReLAE2OvXxeVMdSESjX4rXS1ZjE7rtt3jDTIiMks2GjGjz1cHl6s3Th6s9rsf2TbXl58tVatflCuVDYvTuSbT6iO4QHCIE3RG0+m0safHupACh40N8fpaXGUjBl965Rf/8OdT33z6p2k3+2evJq8+mqfKQhI7alNy1Ej4jqDDkKB7sF9XdPbfQwAJOnRZIAKIACLwWwTYgwNhq9ebSu8dnIscHEyyvaEzMOmPS0y2D8Ph8O0Jr7mlf+9yG3txPHLP+Hy7RMKd39mfi+3sTnYqNa9eo2W0dutKn6JupKuFuJyiujMvvHDPjXrP2gXGFUx8nM+LiUJB5dCavry7tTWXz2TkrFb8UeBffOX6LTb+v70a/tlXCkRJTMHxZAgW4z10XGEEw7noOKF31jaG1vNQE0CC7qE2P9o8IoAIfEJYDodsVjtM56cia1t/FAzuBsQq9XD2/PmtfLX1t4J0qVi+YO9dvnyZGZNcO06fiGFry3m4fXA+sn9wvssMtAa7Na436n8d34wvP+HRteD5548KPo8LCEbhCjoOsWPB118nEvW6zO5yzVSy+a+FNzcdw26vv3Th4nJgbu5DciGwxU3b+K/Lf/XKzw/f+kaRqooFGNedhGsszOHBgffNsUdNhpGiGwXrPzxrRILu4bE12ikigAjcIwGWZUkoFISlcMK+eXPtf64k0wG3zfqO3ev6mUClyg5UwtJ2Pt+9/PTTXIeLkc+S5712AMLSyoorsrr+p6VE+isES2cnHO6f6ycmljGtqZKVsDWv18vl2p3Z/fJCbhmImGBNytR7+moiPhsJ7//bQqmgdXon/3nh4oWfWi9dKgEA13z5Nz36Xrr+F69eTb3z9aKwJgYC46dEDI9HQ3Cjv3AGA5avch0DY9/jdwJ97OwRQILu7NkErQgRQATOOAE2kn8yv3L76b2t7ckBMxAYJpwrRo/jIwFJbvwqHm89//zznNfuzAqdz4KXF3exrKN7GHkyvr13Lp3PmgmVomTxed+1uOy3RPl8Gt57j8FefPHMtD/hhFwwGCSVQ8rQzOSXttfXzhVTCZdBryxeuLC0ZpsLXMNstuQf4vCXH//V628evv1sgaqIGQKDAQ7Qx1nAWQyENA4Cmqt4ZYFBgu6zXErovadMAAm6UwaMDo8IIALjS4Ct17UQjV6ObO0+nojEVMBiGc+UZ1vn994Qzc8nufDdOO2eZVlROxicLkUPvxQPR6fKxRJtMZoiU3Mzq9LZqY8wrbb+oPfLJhLi9G5ian9v+6m9/d0JUi6SLVy4EF04d+5XhNO5imFY59PW+Bc3f/z3V6JXvlYQVkQMAb8RdFzeHDU8yqnjGpggD92nkUQ/v58EkKC7n7TRuRABRGCsCHCp8cCyWD2ZVIm6jJmNJxz7W5tzsUx2TmXQs5Ozcx+bPBNXoWKLjVHTYiyzvCxW63TGQalmK+6HXOFQ+Fx/OHBO+HyHU48s/RNMuq//dgjztI3OZrPSYio/ldrbfyqyszdTrZSL07NTH0/OzyQJj7WoZIU5+Iu/6NytF/H/Xvmbv/9F+M2vlciKiOVCrhgLfa4HHYYBwQDgDMsLulHPoeOyAjk/Mj/vggsh36ny4KZhcEbjI+9HL5arAcK4ubZHb8KPf8ZwzVswBgQsw+caci9O8FLM0XH7Agz6x4c5mp7G8ufkPs+1g+H6WnNC5KiK+OhcXEsY/n930hRZ/m/4NfKHOFrR0c/vTGADABo/murBvYNrAM2tA+cbznDHP3Igc0UtGPfB39obf5DRz5Q4anLN246zCQvEkAULGGJ/Ov3cf/rS5BMvmzBT67N8F1HRz2ehhd6LCCACY0HgTtI9XAM80/w51QCQYH16MX4Q+Vd0rxew6owfOTy+f5T7FvcBk9YwN9Yd9Y2zL76Iw3e+g4XefJPg8u0GlYp60Og+lU2k/g3B4vjSIxf/g/Li0g5I8AaoVNx4tRPra8eHgctlWbfR0G7dvLkU2jv4VrlSMitVqvcDs7P/IBeJov1ms7sNQD8fDLJ3K+Tu2OSl5b/+uzdjV79WIrnRXwL+Wc8VRTA4J0a4h/+RrBnlOtcjMcc9+vmqD2AwGvp8tiD3NwIgGMFx/z0cMJzbew8YoH+TS0jQFN+PbygQgJDEgek2gWRpEAowIDsDUHZYEAhIyAsBGmICgJuhxjDAOa0FAEAMKCBpAnDurHgfugIchjgJBM55QIfAsjQA1wOQJQADkm/sPMRo/u9JTkvjLNBcGJxmgaJxXsx1CAbaNA1isQywPgZiWgD4oAcM3geWoIEGBlicAAKEwAxxYBgWBAQBwHL7PhJ+o/xCgm6UrYfWjgggAmeSACfwlv/yL4m+QCD3G13+aj7zaCwenxziJGaenNh3zgSuK2zTQUyLPfAQ5UkA5AXtv//3WGZpSQSUzCHqDZ5KRqJTqWxapjFbGvOPnlsR+XzXQamMfZ6KYH7qRaGgD69ungvtbD+STWf0Iqmk5p6Y2BerFDdvLC/H/zwQ6MHnzGF8aeUHr78Ru/psgaqKCSB5bw/XqoQTdIAzvLDhPUwj7qI78m5hvDjiPFgD3pOFA/5bgk7A9+HrAjlsA8kOj/rvMQAkTQFDUlBhaWCEwmMv3RCEGAM2SgwzuAwwBoebgzrEuLA1g3O6EXB8AED3gegRoGSEoIEeiAkaqiQBWRaDHieyOI3JvRnDgOXcdrQAhvz/sUAIsCPvH8vCEOe1KFA0QGvQAVZJQh9YGPQBRAwJciABuh0gBAPASIAeJ/r4f1aIQIBRx465IfDprmPgjkKC7iTuZugYiAAigAj8HgLHIVlB8Z//WdxWq+1kv38uE4svluIZuUogyrt8vm19YPImzPvjJ+nBepDGYF97TQDiCeF+IyNRWbW+dq1y6XAvONeuVnuzXu+meXFxnaCodQgEWndbOMJGK6p8YncmcnAQ2AvvOwmBQO5wOmNao/7DWqcTAoDOowB97IUXTsQL+L2Vl1/7RezqcwWqdiToGC5wdzy7dYwE3XHkEgR8xPE47IlzHjEBCLiKD7oPAmiDFvpgZxhwEgSYCAIoTsQNhtAmSdjp9CAFACWcgD7GgoDpwbxCCX8s0XEqDv6+VoA1AoM+KwIKIwHDaaDpDghpADtGwFMSCXjFQtijh/B+uw3JHudJIwHj+/wde0IxAdAsA1w1Ci+iaRZomvt2kSDACRBwIXGmA5gUgyEzhH67D3JKBATNhX4ZoPoDLvYKTRyHloCAPiECTECAiKFBQA/5UCUfhX2QX5wTODcSdCcAER0CEUAEEIFPI8C++y4BBoMoms1qyfbASNS6jlIy9Ui91XSRMult/fTk37m+8cfRTzvOqPyc99oFg2Q1n5fUadoi7PdN/Wzp/F5o/zLIRDXX5MT3pe7Jm5YLF9p/aE+cR+5Xf/23T2disW+zg4HGbNQtWx3uNUwI2T5B5Oa12gosLQ3vVhjeLbuXVn/w6hvRK1/nBR0nQjhBx/Wew7kHPyftOGEx+h66o9KOoyIPAd+KBQOaDzFjfP6VcNAEFVOHabkUAiI5WCkCFJxXbNgDlh7AkCKhDADBWgO2OjQUWAaYY0H3dbEScJqGV2slWBWQvKDDWAHQBDd1ow8EMGClGfgTkRRmhGLYHPbhV70eJFluGgcJMGSAoGk+PHs8aw1YLmqLYzBkARjuD5gQBJwdhh3AYQA0DIDBhiAQCECM4SBodsGnN4BWIIBSpQ6xfg+qlBDaYjEfwqUGfSAYmt833zT6bi+QM/o+JOjOqGHQshABRGA8CfD5X8EgUdjOU81BWYtLJTO9VvNiMZ6xd+vNstVsWfNfurAFEzMFGEAVzNA5acFyv8nyYtblIjI3bshStZrJYrV/sZTPzmejCaFWpQ66/L73NTP+NMiMPRhUycTmrnl9fX0xXSpMK3V6Vm8xbwHQ68Mmm3xm4ekGULnhaQi5O1w4Qffz2JWvl8jfEXR877lxEXScS4qTSzgfQuWKPbiQ8oD7K5YF0YAGS7cJ56AHSwYjaMQqKLWbEB82oEX3QYoRYKIomJKLoNBqw43WELabXWgyDEyp5PCMWAgiloa/z2Vgj6CAwcQwpDFoURh0hVxNAgOqQR/mhyzvqYvhOKzjONRJiktRBLzTBRnDgJjLvRty3HG+dQyXa9cjSRiQFAwxHKj+EOTdDkhZBliaAZrAoEWyIO0PwdWi4SmXB4wiEsKZNKw2q5CgSKiIpNAXCIBkaMAZBoa4AGhc8P8VhdzvL8gJnQ8JuhMCiQ6DCCACiMBnJcCLu2RSGH1/RVGqFlVqUmzF+sxUoZh3dQgGt/m9Ue/5+VvgdgcxDGt+1uOfxffzeXBra/LV5WUlDDGVW6md2Nve/uNGu2nERVQ7k88qNGp92DbhvlXHYK/cHeYtlona0vNf5ir06Pshbl9a/f6rP4+9/XsFHad+OA/d0dSIUU684rxzXPmp4FjQcV4qBgY4tzcGpEMGAt02PEfh4FOqoMCQcLtUhHW2CTUBDnKaABdDw5+oKNDL5LA1IOB6tgjpAQMerQq+JBGAnOnBe4USFCRyEIvkMKABssMupOke1AUsiHEM5nEC7DgBURZgk2GgDgyI6CGoaRZslAi0QjHvhesO+lDptiFDDyBH4tAjKBBiJGiGNLgJAvQkBaSAgmKvC6F2BTQCAp4gZTAvkYGc7kG+24RtAQM7LAb7AwaqmABIzhvJFVuwXCUzN9btLH5j7n5NSNDdPSv0TkQAEUAETo0A+yKLwzM3hOH1kLxJM3pMTkwPOt2FermkUIqkOd/0ZETmm1mBrjWGzWAjP1eVZVkxbEVmErdvX1hduXUeBJhEo1PVGtW6US2S1f2T/h11YPoW2HTbYDKV72eO4ffWXn7lZ9Gr3/h9HrrxEXRc6JP7hYGAxYCbgMFVevKVpMCClGXh/KAL/1pKgVJAwMedIXxQq0NYSkJHJAKiw4C11YSvSlg4b7FADZPAjcM0BDs9cOo18CdyArTdJqSHLHQoCchIEeCYALLdHmzXarAzHAJLUfCUQg7TFAXb/T6832pDvd8CCymAaakcvJQYpAIcGAELzHAAjXYLtnstuM0OYTAUgBeXw5RQCJNiEhS8l00EWXoAm+0K4EwfnlBqwDYcgmLYhRYOEJNIYI3G4EatA3GaAZbk3ZGca3LExfnRbQkJulO7PaMDIwKIACJwbwQ4L1b12jV5slIx492hWdTtGWvV+nylUfeYLJbtwMzky9hjj3G56CP5Wv7nf/6jg+Dun7XLNYnbZNyUiyS7ND3MiWXCJssKlAaK0rRa3clYLjcHYmFfY9D/o2nGf/2T8u1OEsR/Wnn5lTcOr36jTNbEAi7x/jiHjiuLvBNyHX0PHefuZIDGuDw1HEiuPQiXA8dnl7EgAxweoXvwbxRcCJSBN9tDeK/ZgoxMBgORDIgeA5ZOE57GenDJpAchLobVZA5utbpg0ang60oK9N0mlHAKsp3B/8PeeUBHdpZ3/7ltZu70rhnVUe/S7mqLd73uYDC4UdYYiElIAgQS+BISToBQTNqXDxNIYjsFbDC2MWADAdddr+1dl+2SdtX7aDQaTdH03m75zntHcosDWyStyns5Pvh4b3t/zzsz/30q0IUCWDUakMtUMJ3IwGvZHERJgOvULHTJaBgscnAklYViPg2dGha6tQYw5gWIJ8KQIQpgVilBTdMwInDwfC4NhVQR9svMsMNiBYbPQjQeg1gRgLJZwScTweWcgA6WhTatGkwCB4vZNIxRChghZTCYJ8FPUiDIaRBQ/zyUQ7jce28lN9Ia3wsLujUGjh+HCWACmMD5EJCKCo4epaChgVl46YzSnwhaRIpo0qjkrZFFb2Uyno7XNzUN12/bdg40GhdRW7tue9uJoqiNnup3nOk/tX1ofLilur6e1+oN/rgnOKJVamcbmmsiDTfdhCY4oGZgFIyOygZfPK5PFouVrFnfnY4m6gvRmGjVGty1rY3DakfdJLTWhFZrEsf3+n7ws2fdh2+Nvk3QofYWSNAJIg8EgcKVGztGJ6CKU6nAA4AWUU84EQShKOXTmYCGXWIR7tDLIScU4dc5Do4nc5BQaEGQawByHNjzGdgpJOFKmxlMpALGgxF4MZaE8jIL3KahQZ1Pw6vJDEzkC0BzeWgxGKBTbZBCr8/H0uABHq5T09CtIKG/IMDLyRxoOQ6u1KigWs5CMpIAVzgAaYqHSrUamvUmWKBl8EIqDZApwHu0VjCoWBgrpOFswAtJmgRKqwGBpoCLRqCcz8PuinKw0zRMBRfh1XwR3KweooQGcqQcOJIHkUTrLzU73ugHFnQb3YL4/TEBTGBLEJAEnsejGH3pJUs6GXUYdaYunuNaFwJhnpDLTtW3Nc9XtWzzQLUVjRy7rCFZ6V1DoC74JitOnDhpd7qmmtQaZUelo9rrnpvvE+TEQk17U1Bf2Rxra2sr/m95caIo0tPPPWfwTS7YLSplg1JGdwZDgbJ4OuU12MyDjV1d0+rmZi/o9YlL6W/39g1077kf/uwp16FbI3TsLR66zSboShW7pZEOKBwqBe1EDmQcgJWnYKdYhNv1MsgDD8/kODiZykFSoQFBpgLIC1CWS8NeSMOV5VbQEHI4t+CDVzJ5sFvMcLuaATmXg1/E4zAAAjACB51KFvYrlKAFBl5MZGGW4+BaDQnbWAp6CwIcjWehQhTheo0a7AolJDkR/HwB4pQIGqltigIiMiW8HE0CGU/CrSYz8HIaDuWzcCwWgrRSBqRMDgpeAEUiDeXFDFxTXw+VlAzGQgF4Np+GOYUGeF4DNMkCLxZBRNP5pJ53G/9rBAu6jW9DvAJMABPYYgRE8QidOcZYgz6fI5HnHAqFXJsPJ0wJ/6KhylYxU1VV/xTctMe7kiLnfBAjIRc8OqqKhib3jA2P7Yqkkqrqxnofa9Qmk9FopNzhmOlsanJBbW3+Qtp+SQLx1CmNzxuqiGUjtQJBl0OxaIoHo1pSINMVFeV9Vbu7TxCNjSvSqHkreOiWx36VptdJoxekxr0o5KrgRLDmCdguFOGDZo1U9fpaJgevJRPgYeWQkcuBKhBQlU7C+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/fqfvWr+IWOv7oQsKgtSV8yWe6Znu5ZdHtbaitrtFqdNhLOpae0Gv1U8+6miLm1JwYA+UsRmaJ4Nwm+TysyMa/OO+21F+LZBkaA5lwyZQlFwklKzTrrOltOVzY0TF1KCPp7fd//+XPuF25BOXSoDx25lEO3mTx00sRPNM9ULAk6aSADjfLqeJAXRTDnAdq5Itxs1IKZoWE2V4RTsSAMkTmI0wBKkEEtV4TbNSxUaLQwIVJwbN4PfoGGWr0GblIRoBTy8GwsDUMFXprm0KXXw24tCwzPw6vRHHjy4pKgU0AfB/BiPAlWsgDX6BVgAwIS8QzMpzMQRKPHaORFFCGk0sCYQEI5z8MdBj1qQQzHchz0JhMQRMO95Apg5WqQxTNgz+Tghtp6qBUEGAt54TcQgymNCnKEBkhggeBFqamyiKbSSYJuY8ddsaC7kG8tfC4mgAlgAuuUgDgyIgPaoI31nqocn5o2ExqFTqlT2QNul05J09mO1qYxbXPbBHR2+gAgdyntP6TWI36/cdE50TA6ONbsdnltrEZbsNrKgq7pyYBRrUns3nVFoGxnRxiMRjQRYkUmOLwZvdjby4DFog4NT1ncE5NlsUJarzUZDYVCwZIKhGQVZbaFpq6OCaapzgVWa5ggCJTtf17H/YM/evypmYM3h5jYphV0CAQaaYYaC0tTMKR59UjmoaHuBGgKItQU8rBPyUCXVg9qoGE+HoRRLgRJ4EAnV0ClnIU2JQqNCvBargBDsSSk8xx0GnXwbh0FRi4PszkBFjI8UEUCKnRGMKkZ8GfT8GosC3GRgutVDHQrGOjnCXghkQE55GGvnpWaDTPRFPjDYUANGUWaAIqVgVujhpOiAOocB7examhQqSFW5GAyGIQYSYJgNEOaVYPH6wUqmYIb6huhi6cgmojACTENoywNUwIDcVEOaHYYAxQQFC+NPsOC7q0fj00QhT6vzzs+CRPABDCBdU1AHBlRDxw7VuN3Ou01lZV1MpmsbjEeT1JK5VhdZ6fHVF/vg/Ly4JLX7He6JqSeeQDqhHOsbLqvt2reOddIAtWg15my8VhyIpXKzTZ2d3l66sp9xM6dxbWGgwSey+k0zc96qgmBq7dbbG2JZIIJZrPe6saG8ZbdOxZAq10AvT7+u8Ts/QM/fPwp56FNL+gkMUegn+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+MJhMKjcngtjc29pepVDPEbxvBNTWlHT830THrcu6IZ5IGrUmdpmk6nkukE1adeaapu23adMUVK5K/dh7L+Z2niEeOqH3+cMtCMOQQ5TIjq5RT6XhST/LFTEt9Y79m946zhNX6vzZqvhfNcp17/ubQJg65lnLnkJgjAU2qRSFH5KXiCFTxSYCMJ4DlONAIRaikSKilaCiTMcDK0cgtVOTKQxoICGSz4MkVwS0A8AoZKDgeqpUKqFfIgC1koVjMgYKRg5ZkQQAaPFwBZjJxiBYyYCYEeK9WBS0KFvryJDyfE8DHFUBNclAvV0CTnAUlCrdSaJYrAWlOABcnwHAxDxxXBFuxCHVyBhysHFQMDXmaAW++CM5cATzZFGQJAaqUathFKqR3jzMEzBRyMJBMQ4SSAZByQH9PQTl0qEBkox9Y0G10C+L3xwQwAUzgPAiIoigDX1Lree2IPux113MENMl0OmskmxRz+dx8mck6YqupmbJddRUazymgitrZ4eHq8cGR1mgsXm00m41KhVKMxpNuUimfatveMVff2hoFiwWFVNeda0PyKAYCbDYQMEz095sziXSLWcG2kAQhm/Z6QzK7bb6pu+Nc5Z49c2+vCr6/9wePP+0+fHNYhvrQof5spVmuUh869I/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/VxsNuzP+774c9+5Tp0S1AWY4FCcqc0Hx7pN1Q8IP2rJHY2uBAQSckbR0nL4KVGw0gooaPUaJeQBtcTAg8Mz4Fc4KWWJsiZhcRQkaEhRwJwNAk8kn6CADKRBJoTQIGqGAQBilQReFqQmhajP0cdQnQEBc1yFjpVaqhmZMAXizCYTEFvLgc+aRYrAbxQBJkggkwggOEJQMUpPE8AUDJAPXmQ8BQYAclEYPOcNJNVmnwhTZZgoEgSUCAAGFEEbYEDqliEIgqr0gxw6CqKAo5AIeeSNN8MBxZ0m8GKeA2YACaACVwkATSCK33mxL7w8PCN7qHhNjpXDCoYNhgv5soZkxHsXR2v1u698gjkcm6isTF/kY9ZV5ehAhLnjHu31+3eoRCocg0r84dTyVjeQAerWpoGTtGz9/3KefA9AUVMISJdIlWCSq4cKecMSR5SRL6tzXAsy5mSk3U58PhWiSMCKaKMuzdatglS/l3JY4l0VpFEs1AJoHlSGiMm45DcFaFI8ZCnkLCTrgBVkQMrR0IrrYJGpR4UNCNNcXCm4zDP5++vddwAACAASURBVCEiJyEtI6EovQCaYEECwwHQAsrtQ2KaQLUMUKRE4Er/QaqgXbaFJL4lIbokvCVxWnp/6c+k/y61Et7ws1vfvvuwoNsMn0e8BkwAE8AELpCAOOBXxTxjjTPTM20FLq+RM7yQ9HoZSKWyDElmQaXSaG02BcFqmXyRF41y5azDUT8K9t2bZZYsAYGAEjzxqrHe41W+aFAvd9i05u1NZ07lJ/7pl9PPXhdkogqgS245QlJ0SLSgjLOlCPPmcOxc4M5543TEBHnIEA0k6JDYRS1epNmwPCmJKOTxK1ACFGgRCFIABZqtmuehjKfAQiokt2eCL0JMKEKSFCEjpyDHkCWBiMLBIiFV3TJoPJekNlGLFRF4ChWplkQaKuLY4qaQjIIF3UVvZXwhJoAJYAIbh4DUnNflknt8vsrJkZHq1EK4vFxrqSa4IhuKhiYLLDXe0dO1WLt7dwTMsQJMChr30FDZwsx8o0ykW3RatYYDPhVNJ+bKaypna7Zvn4aGBtQOZONnk6Mfw8VFtXPBaRc1bPz5VP8DT7kOvTtMxxQEiUQKlP5BnjpJ0CFPDxoDttHrIi9t/1KCCLQkdGEpfLlUZCGWRBYKrwooJAs8cJQIIoUkGgcUx4GMF0GBzhFKXkHUILhIEVCkSmKOl0arIe4EUCiMu2QD5FtD7KXwquQhLIVM110S56WhvairsaC7KGz4IkwAE8AE1j8BKXfM5ZJBoaCe6BsqH3c6W0kl3UbL5YXYnD+q5GWLHS0ds/XtO2fBUxkn7nhrv7jlcWO5cZfFMzVVG1wM1BNKxqw26ZTJdCJG5IXhbdu2TSp6euJgMGQ2Ul7db7Ped8899IvnXM+/L8LEWKQrpOHtS4IOBVoFSaiUBN1G7112Kbu4xASFM1FD4uUQZslXtjyJQgq8ovy5JQGMuKHmxbxUWVriKuXrEaWQrcRWyk5cCqKi0PZSeFua0CUJyCUhvSToSu1XLmUlm+NaLOg2hx3xKjABTAATeAsBMRjUTPcNVU9NjVRDnjMa1XpzMBwqCyYiGaPV/FJlU9O5nbfckrkQbEggzj75U0vA470yn8nvNKr1HCtXuyPJdEar0S84WlvnFGa1b6Pn2n1v+NHHn5557uZlQSeFFvmSsJDafUiKpVT1upUF3XJts4RiaSMtCyvJc4Y8dZK3DlANrMQK5b+h8GtOyoErVZuURB06nwCSR/9OAil56Eq5i8vet9IzShlwpfGrJWEn5TViQYdDrhfyZYbPxQQwAUxgPRNAExyyLw3YTg2ctKeLhWqNWdeUSaV08VA4aDGYprZt63Yay5rmoO3SWo2IYi8D00xZatrbMD3udOR4vl5jNIKMohfjwdh4bXnFvKmuxQt7GpLrsaXJ77Lhd/p+/POD7sO3hGVRFs2sR4IOBZZLXqNStr2UVr/FBd2ymEI8S4KsFAJFIVQUakWcUFiWQYULUugUhWZFKJAAORoJu1LYFGGk0bk8ACOg8OpSha1YKrxARRdSMYMUXn1D0CHvIDpQuYWktbf4gT10W3wD4OVjApjAxiYghVX7+qgTI06ra2yis8pS1k1SFOdemCeUZm2qaUfnrKOubkxRV+e9kPFX50NFCskGAsp0KNQQmJypDzrdVXRRVFjMJjaWTM6Hc4nx7Xt3jegBUnDttfxGEXf39v/kZ8+4Dt4akkVYUXItoTggEhKlUKDUko5A+WCbIn3wfEz9jucgoYVy39CBctwoFFqVPGYi8GSpxQvypKGCBjlHSOegE6SqWAqgSJcqVtFVpCT80DmlalZ0sRSCJQF4KUxbEnSv16hK3r+SGETn4QMXReA9gAlgApjAhiKwnNcGAOzkuUl2vK/flEwkLY62xoaIN7gjl0xmm5uaf1a/b49LZVWnwWxGuW0rPkv1zdCkdwKgwe1WJ8cXyhZGh2+OJGPNMoMuR7OyE9FF30KFyRRo6u5GjYhzEI1mLsd4sPM19L+c+fFjh92HbwsxESVqW1LyfCy37EDVl0sib4vrCCTYlosXGCR4l/LbJKFHlUQd8rWhAgnUeoRB7UWW+tsJZEnMoXMF5GMTBSmXDklm5A2VGC+1QuGkKRbLLUeQkF5uoVISdG8EfM/XwpvzPOyh25x2xavCBDCBTUZAEk0+H+teWLAFXK7adCxjZoFiYoGg2e3zqhvbmpNXXH/NOUVLQy8AIBF32Qr/UOgXIhF7ZHD8ivHB/uZ8NC5z2O2LClaZCOezBZnNMFvVVLvAkqoQNDQULue7vtM2ua/34Z8cch26PfxmQScgIYHal5Ry6JBXCE23vWyQ183+Rs2JS9459P/IO4fEF+oRV/K+lf6clrxvSy1GpLHAb8pFfAeKy33klhs5vxFSXe409/odJJvgA3vo8B7ABDABTGBdExBFkQkcP25wTs4Zk1y6Sq3V7oiHIpaF2bm4Qamb3n/lHmfZjs5RwmJJrseFSEJ0Yt4eP9fX4Z6dbkrkC236uqqkXKl0F2OpoYqycp+2sdoPzc1ohNi6iGHe3/vwowdnD34gIoso0cAD6adSquYseZBQ7E9KxN/igq5UyYpEbqnaVSK1VHmKesRJYdKlcgnkqZNav0j/jwRdac4G8swty2Ip/+51T9wbjYGX/KGSZ66k/ZbvuvxMLOiWdqm0N6VcT0IEmhOhHKyu21tv/pcbGvc/YCNs6Qv5jsBUL4QWPhcTwAQwgXcggPLipqenmdlXXjFls9kGo0rfweeyJpfbRZNKRa6ho+N0d0/PmLKqyrfevFu/zaCi36+CSLJ54syZNvfEVJNeqWGq6uvzvlRyOMvlxm2mmvm6A+9CPzqXNd/u/r6HHj3oRIIupuQZqZWtNMuVQj+VyLuEQoKSh25r9z8rCbmlYt9lw0uzbt8QZm/shzdqVJeamrxeBft6MYUUwi1du3xIvrwlwbgsGpdborw++eFt12zVLxUcct2qlsfrxgQwgXVFQLxbJF3XuGRccEwzOe80EKRooZSqrkW/d08iFku2NjYd3nP91b1KiyUFRmNqvXizLgaiKIoyiMdVMOQ2HD/+8ntjqcQevc0SZRXsq5ApzBnUxpDD4YiBVZaBtrbiWovW+/oeevSQ83nJQ8cxSGQIpUIIlA+G5p+iZmkoER+JuosBsImukVrxveV46394S46blC+3VOywdE2pOraUH1dqFrycK/dGLzt0jjR6bKkI4q1jvkoVtbhtCQ65bqKPFV4KJoAJbDQCUjhydJSJJJOKqekFrVAoVBMc3x4JhepCkShttFpc3bu2napqqBkhqqqyG2195/u+4txc3UR//77QxFw7lS/qbCaLX6ZTT8UEGBcYxmtqqkjae3pyayVi7+995NFDswc/EJJFS4KORB46pN+WwotSCxM8bqrkISt55Eod+kohWHQse++W//3NfereLNqkP18Kui573F5varfkAVz20r3e+m9pY6GpHaVrSk2Kt/qBPXRbfQfg9WMCmMCaExBFkY6cOqWccLs1QMqtDENVhTzeyvBCoFKrVDJtrZ0j9du2HYM6i3O1K1TXfPG/5YGS5+7EwLaF4dH9/pDPkSbFuKbMMsvqNDNiNus1ms3xMpMpBass7v6z9xEp5IoEXVFW6p3GS5NFS3lfKBdsWcCsJ35r/S5IzEneS9SeROozVyoaWWrVt1SBupwrV/KwlfrJLY/uKr1xqRvJGxMm3ryONzctXlaOrxe2iksVx+sj9XKt8f+P52FBd9lNgF8AE8AEtgIBqV8cAHniwSe0oOJrVHK2MxQM1rrn5wUg6IWm5iaPo7M1VN7Q4AOlMrjSPeM2EmNRFFmIx+3RqSn79OBgRdTvrzeoNCZbhT0GSvlQMp0bAYvF33bttWjShbjSIdn/OPXoT55HVa6yiJRDV0QJ/lIi/tIYKpTHv5T8v5G4rvS7ImHGIXULAjA8CZSAKlpLTX4FgpTaliwHYEsjwpZamyBBR5ZEHXJSl7i+EWJ9p/rsklePWJqju6T/UPgbfahQhe1KL24D3g8Lug1oNPzKmAAmsDEILPVno6afO6UMZxe0jEgb07HoDR733FXpTCZZZrUc7Nlz9WvljZVhsNvXLKS4MeiV3hJV+YLHo1k4c67KPT327mQ+f6XKbI6V2Suf4QvZPj2tS5dVS167/Ep5M5GgOzRXalsiMG946FDOnNQrTarFRbNct3bbkmUPHaKBmgcjQYfUXEnQEa/Pd0WiThJ0SBQjUSd56FCpSck/J/3vbYJuWaAtD1dbvudyuLa0O5CAXBKKG2lTr9K7YkG3SmDxbTEBTGDrEpD6sE1P06MzMypWqazMLIa2T085u72hkEppMk41tzW9Wt/YOGJtb09tXUoXvnLk5cyMjZXNDwzsCs/N7yE43mixWP3mqpqBhEY+yMRifntdHQdtbdyl5Nv9a+/DPzk8e/h2VBSBZlLxyBMlzftCvdRILOjeZDok6iRZJuW7veEnW+4ft3zqWz1oy+1G3si5e/N5b/fQvZ5b979MzsXeuaW//EhtXXDbkgv/ZsFXYAKYACbwNgJIcAw+8jwrr1NVykSxaWZ0tGF+ZqZCw6qguramr76p6RXT3r2o1ci66Le2kQ0ojo9rcsFg9/z4+DXzXm8FKZNFaltaZvU22xyfI8aNkPUT113HXcwa7x147LGD08/dFqUjSgJNPCBEKEouJDT1AFW5LikYrCQuBi++ZpUIYA/dKoHFt8UEMIGtQQCFVY8ePUplh4aonp59le7xqY+MjY72FIH31zQ2nNh2xY5JU3m5GyyWMEEQxa1BZW1WWQpp+9j8YtEWG5mp9QxPbSuEw/sUFBWpbah9dOyM57RubyU/AsAfOHBAON9cu/vOPfzTQ9MHb4vSMZagSrNGC1LOV8n7UQoPLje3XZu14qdgAr+LABZ0v4sQ/nNMABPABP6nJ4741re+RRw4cIA2cXJ9fG6mZ+Ds4HXhxWBNTV2tq72z/fnqhuZhiFgjxE4s4tZiA70+49aftYenJvfNu2ZuimVTrNJu7a3f1v4CxbKT+lgsBdde+zubFt/f96OfHXIevjVGx1igQSqIyCNBR6Jcr1LIVaqvxB66tTAtfsZ5EsCC7jxB4dMwAUwAE1gmIHrClVm/p+LMsTP1I+Ojt5psVmVzd+czKqP9Vw1XbQ+drycIE109AuKIKMvEB9oD7tlPzk2Ot3LZ7FhLV8eRyt2d06A1u37bqLT/7PvRzw46D90aoWMsTxPAUQAFqaqVWKrmLHnotnpRxOpZD9/5YghgQXcx1PA1mAAmsKUISC1H0mDJz451DfX1N40OjypFEuj21o5sc3e3kzQoT6scDiTkLipna0vBXMPFSl67Ex5FSperJSLhPc6BXofT62blBl26decV4Yr62kG6qvYcQRCJN7/WvSe//9jznhduC8riSoIiS8Pml4oiUHsO5KErjf5CP6FbfVbEGhoUP+q3EsCCDm8QTAATwAR+C4H5x4+zOTb12d7Tve+OJaPexvbWIy1tzcO0Wu3NRiIJB/qtP48wHoZ8+QhIgnx0lI7zvIqnhHIunKicODfYVQinb7Jo9cmuHdsfB4fll0RtbQ695X8M//gnv5p55vagLKZkgAAaNVRbGveFRn+hfhsCRUi91LCgu3x2xU9+KwEs6PCOwAQwAUzgTQTEI0do6OqyzY5O7+0/fWq/xzljrS53zDU3Nh4nKgwDmUgk2HPzzXlp/jhqqIWPDUOgVETxBAl9daQzGlWqAKoZX+aKuYmJG4Ak6LKuhtOyntbf/CJ+7NtPeJ6/MchEFTIgpB5rJLfUDgIo1BuvFG7Fgm7D2H4rvCgWdFvByniNmAAm8NtDFah5bSBlSHvn7H3HjtfMzrneS8oUhvr2plcywfgzgVg+tmd3Q77hppvQoHjccmQT7Kelps9k8ImjLG9kq8XJ6Rt/eujXf9h1x3t/FGimPvATz8HdPnlUTkmtSpB8lyaKAgEU6nb8xlgDHHLdBLthcywBC7rNYUe8CkwAE7gIAmim6mJvb/X8lOv6mfHJtmIuz9XV1rstVXa3JxobtcrB3zY6miHuvhuLuIvgu54vQc2fQ+MD9XN9Y9ePnznbbVarQW3VuWuu3f3Skdz4N56YP3i9XxFVkCQqfyClSlek4kixJOik6QaSgxY7adeznbfSu2FBt5WsjdeKCWACKFxGRPuc2rDX2To6OrQnEg7VWm32fEV11Tir0YykE/nZ7XXW9GoPgMemWHsCyPaxc+d0Ubd31+njJ9+VyGbMzd0diTKbdZCgqBEukZhu2749/aPk8R8/Nf3srSFZjAWSBJ4AqQ8dKoQgUR86oeSrK02fx4Ju7S2Jn/hOBLCgw/sCE8AENj0BURQVEIjb3VOj7UMDgzsWPPMWjVI1X11RNV7kOTepUMUdtS2xahubgYaGAs6N2xxbYimsymQ9YYt3brxrpL93X8jnU+vUWletxTG+GI/7zHXVqYa6ioh+27YMQRAFtPL7+n/4k8Mzz98eo2NKoAjglgQdaiyMiiJKkyKWpkVsDlR4FZuAABZ0m8CIeAmYACbwPwmgcCokk/r0jL9y+NSp7TNzszt4hqDMdntvLBg6RQi56Pbt25PNFRU56OlBzWZxWHWTbCRxakoOxgprYnaqfOjYyXqny7WHVqtoe63jtGdh/CTH0/H39NycsN/cg4pbxLfb/p/7H3zssOvF26JMVIlCrmhSBEegwGup4hW1LZEqXFFhxCZhhpex8QlgQbfxbYhXgAlgAm8iIOVGOZ3108PDu2ZHJuqJPMeVW61hWsaEYzznImTE3E2f/CQaw4UF3CbbOag9SXhgwO6aHLtmZnSyg08XcuVltpDebAr5U8lprdXg2nvgQPR3eWDvH/3pY09NPH17mI5Ko7+QbEM5dCjMyqBZrjygSfRSnQQWdJtsE23g5WBBt4GNh18dE8AE3iAgzkb1zqHejpGhge2RdKJGYzBwBrPRTYIwJMuRzrKG8lSdwZAhdu7E81Q32caJvTpocPumu2Ymprdlcxmb1mjgdUbtRDFdmFQK5MKefdcnoacufb6Nn+8788hPD7kOIQ8dK9JohqsIRaI0yxWFXEkk6EoDXfGBCawbAljQrRtT4BfBBDCBCyGAPHEQCCgWXS51/6lzHUGP7106tYpR6rSDiVzKRcnkUUejI9K9bVsEKitzv8srcyHPxudeXgJSOD0UYqcGxi0DvWd2JyPhKw1qLWexmofjqeyUyFCRxq4Wf1NlZfJiciL/88wjjx1Ego6OKAVa6iO8NMu1VAxRKopA81zxgQmsHwJY0K0fW+A3wQQwgfMggMJquXFX9WD/6eaR4fE6iqG1FfYKlOAU47O5cZ1KO7FnX3cU2trQGC6UH4WjYufBdSOcgnLjYqGUfXh8uMW54KmjSEKr0+kEmUiFsqnseGNdg7Ot3RFBtr+UkPq/9/7oJwddB2+P0HElSKO/CECbCYVYUROT19uWbARo+B23DAEs6LaMqfFCMYGNS0CqVgyF1HNnzjWc6uuvKRYL9RZrmV6l1sRT+fwYq1K6mzubA2VdXbHlSsWNu1r85m8mgAR8enbWMnH6bK1z0ungi7zDaDUoFUrWG8ukJxlKttBxzRXByra2OEFI2W2XfNzX9+CjB10HPxBh4kqRogFNDkOTv5YrW0UQSv+KY66XzBrfYOUIYEG3cizxnTABTGCFCYhBUZOdHOroPX263embU1rLy7OsSp7IcVxBrdZE62obfOVNNQtgsaD8KOyJW2H+l+t2koB3uXS+qYWG4bPnWiPJuF6pV2e1Ol1aEKHAsPJwZaXN5XA4/MvzV1fyXe8/+8AjzzoPfTDKxJUCTYMokIBeCW0xEf2DBd1K4sb3WiECWNCtEEh8G0wAE7h0AtIQdQBldmFB33f0+K6Jc4M95QaTVq/SDkz7PB611eBvb2oPlXU1ZHTV1RkAwKO4Lh37uriDiMavRSJsJhhUnzj4yo5Fn3eXRqlmWSU7k0imnCAnfe1dLdGm/fvToNdnAWDV+gViQbcutgR+iQskgAXdBQLDp2MCmMDKE0BJ7pn5eav/3ETdmf7+rjxXoMprqrSxcDTPJ9NT1ZVVvXuv3hm81NyolX9zfMdLJSAVtzg9daMnzjbMOCcr8hzHGixmNptO5PPJjNOkNg1d++F3+aChYc3E+71nH3jkIPbQXapp8fVrTAALujUGjh+HCWACJQLIGxdzubRBl8sxcXa8NhWJlJfZykw0TStmPPOny8tt8827t3trkskgcd11KCcdH5uEgBRS9SQMrunh6qHjp+2ECJ16lVrJCUIsnIy5yqxl85WtNQsOjSZ8OdrM3Nf/wMPPzR76EA65bpINt0WWgQXdFjE0XiYmsF4IoO5do48/rvIsRnb4fYv7zCazilUo5pORWF6pUcbauzoW7K0NY4TNll4v74zfY+UIiLOziud+8ey7w4lop8lkpOWM3JcMx/Iatdrf3FzvoistC2VdXWgM12XLicSCbuXsje+0dgSwoFs71vhJmMCWJCCF1ACU6dlZ5dDpc8axibHqYibrcFRWmBORhCAC4WzpaDvT2dWThAZbCgBwz7hNslOkfnEAitS0n+09c8Q0OzrTIHC8rb7G4VgMBdJAEJP1La0jPXu2LUJlJbI9CqteNiG3jP3+/h/8+NnZ5z+MPXSbZCNukWVgQbdFDI2XiQmsNQGU5J4enjX65mdqZ+Y9dclEQq7XayCdyVF+j6fgqHJ499/w7mFVmyN0vh3813oN+HkXR0Ds7WWgvLzcNTBROzg8aEsW8kqz1SxmElk6FPQXO9u7XJ072sZVbW1hAEA94y67iHvzSu/rf+ChZ2cPHYjhKteL2wD4qstCAAu6y4IdPxQT2JwEpNyoSETjmpgtn5uasCcisRqFTFbFczwXCIfcWrPW09bc7W6+8Wr3SvUM25wkN96qpArlUEjlH5up6u3tq5QrFHVKmrLH06ncwuKip6KmfK57215nxZ4u/3oX8PedffBHzzqRoIupcNuSjbcXt+obY0G3VS2P140JrCABJOTcr72mnx+abo4mkp2sRm0QSciEwhGOpslYk6NpuOv63S7CakVhNXxsIgIoJ3Liwd+og1ysezEQaNPpDZoCz2WS8VheLpdHu3Z1zdS2tU0T5eWozcyGOO47++APn3UeugMLug1hLvySSwSwoMNbARPABC6KgJQfNT2tPHV6oGx2bKxCI1NWarQaRzSRYFOZ1ExFXU3/rndd41MplSlc4HBRiNftRcj2yfFx3dDAmH1ieMTKcEJZdVVlUyiwyEaTycE9V+8/Vd1UE9W2taHCllXrF7dagO7rf+DBZ52HPhKTxbGHbrUg4/uuOAEs6FYcKb4hJrB5CUhhtelptccd1EydGzTnC/k6hUpZl0ql2WQ4ErdYbM6O7tYRW7XVS7S3FzYvia23MlTcEpqYUEamFrRz0zOWIgittEJWl0gl6YjHH21qqp+8Yu++MYXQ6iV2EsWNTAgLuo1sva377ljQbV3b45VjAhdEwD8woBo4M1DLZzItaopR87mCPBqLG9QabbKmvvZ00+6OYaKqCnXwx8cmIiDefTd5uqvLkAzF64RCsVJBMTo+X5BHonEdwcqiO/bu7q1RyYYvR7+41cKMBd1qkcX3XU0CWNCtJl18b0xggxNA1YpnnE7TYP+Q3WgyVCtUypZEKGYkBX6mtb5psrGr0yevsvrBYEgSBCFs8OXi118igHIiPSdOKIYHJsqiQZ9dpdLUK5SKlnQiTdMizLbUNo41bu/wAEv6NqOIx4IOfxQ2IgEs6Dai1fA7YwKrREAKqcZi2tFTp8x9vQN6OUNrTAZjmd/jrcjnc3J7dbWnbUfHcE1LixP0+gQWcatkiDW+rVSdPDrKJLRa9XR/v3FkZNIklyn0SoYpj4UidoHLC/X19e6OjvYJXUXDLFRqY5vZ9vf2P/jAc86Dd+IcujXeiPhxl0QAC7pLwocvxgQ2PgHpxzwQUKZmAqqRyWFdkZJtIylo9ix4dPF4PKPX6UebW+pOd91yi4cgNnZu1Ma31squQGr67PPJgxMT2nmvt0IQiKYUJzYFgiFTPJIIq1XKM9t27Ohve9+1i5tZwL2dKhZ0K7vP8N3WhgAWdGvDGT8FE1h3BCQhFwyqTr70WlU2m621KJSmwGJI6/bM1yp1Kk9da+ux6oaaUVt3Nx7Bte6sd2kvhGw/feqUxutyVQjZVI0WBFs6lrT7/BEjozOEK+sbj9dWNJ+17G9JXtqTNubVWNBtTLtt9bfGgm6r7wC8/i1H4MiRI3RzCvSvHH/ZWNXY2MqDcM3U5KRcQcsm6xprJ9u7O2Y0um43OCC/3jr4bzljrfCCxakp+fETJ3SBcNikM1a0ZDPRnQm/2yoXhJGW+uah+m175uUVLT4wQ2q1bC+Kx9lc35BlMRTQ0GozV15TF4TK98TXU6NpLOhWeOPh260JASzo1gQzfggmcPkIIG/M6OgoY8hm6bOnhrSFVLS6rry6Z2psojaciLJ17c2jXfuvOGatrHTjvLjLZ6fVeLKUEwlAjx49Khs5dcqo0enq5HJ5VzAQciSSGc5uL3d1bmsdrK6tHYOKiuhqh1VFcUTtO3N6Pysk3pvNpBwCpeJFhe6ogjH+0rz9VjRBYl0U1mBBtxq7Ed9ztQlgQbfahPH9MYHLQEAKpwIw0T4n61qYUfF8wZjLF83J4OI2/7znBoNK573yyv2PWN615xTOi7sMBlrFRy6JOBk4nfJjw8Mqhuct+WLR5pubu3pxcbG5uqJirrKs6sc7Pvqh0dUawVXafy45xFwKIGgCdLYMQEOB8734nslTr33VooKAqcx0LhCJdfvDuV16k+NLtc3bnyXKd66LaRJY0K3iBsW3XjUCWNCtGlp8Y0xg7QlIuVHPPSdLy+VmKBYrlCJZH/QvGkZHJmilUkM0drTEd+3dNQqVthGCIHBu3NqbaFWfiEKqoy5XGZCyBgUn2CcnxtXz8y6NTq8XeBJ4ZQAAIABJREFUW7s73Y729iGNwzEHALnzDalK4mx6WgYKBQmVlWjqA//bFiGKd5OQOKCPxII9YibaTFCigtGXn9Tkhb743Omv5RJJi6Gt/XsypaGYSEX3zZ7t/4xGaz+s1hj+o+yKjwVWFdB53hwLuvMEhU9bVwSwoFtX5sAvgwlcOAH0g9vX10fXLOQUY84RNVj0dRQFt7idTgOXyUyVGctGr77hhmm5tcVDlBPrwgNy4avEV7wTAUlsHT1KTSQS7NzkJGtvamvJZBK3DPcN2Die792+vXO8bft2t9picUNZWeZ8Rdzys0Sxl0m7kqZsOt8qU2jlpLquX2OzLf5v1pDeJ9qnjYSjH/J5Jj6ZCYf0vEjQdV27X7TadN+YP/LLv9UoqFm6stNF07r3LrhdFZl8LqU32x+t0la+RLRfty5m/WJBhz9vG5EAFnQb0Wr4nbc8gaWQKjn6xBNUFoDVyQ11Qi63zzk93eX2e0m92Tjes3/3ifoddaOgd6CEc3HLQ9skAJZFnAuAnnG7VQaVvoIs8le5Z2a7vYEFqrau7sTOPTteM+3d6wGA9MXaHnnaUvPvb0v4xj8RD3n3cKDsMzmueKSifddZ6R36+ugAE5bJhQyjN5floXJvHmCUTk4Edi26T32PK6QGm3fc+p9grEsWIhFCZidnc6/8+Otez8THBU3VFKgrhkxlrS+w5bVjiqIQgrSSA4cDeQAvex7d/f0PPvAM7kO3ST4xW2cZWNBtHVvjlW4CAssFDto4qAt8ysxFE9bZyamORZ/vGqVMHmqqb3yic1v9ic00hmkTmG1FlrAk4unREyc0rFxemQ5Fq6dHx/cF5t27LXrz7M59V3yv+l1XjRGwMuJdFP0q15kXDxTDnt8T0sFDzR+65ztIHKJRYPFP3qAjM3wLl05254qZKoqFMaup6ggoLclUwPl77v5ffbpt3xWfJ+o++eqbFy8O/9enh/te/LvKprbP6g3sYUjpc8A2yZMa5fYi0EpKZE7ra7qiKwLsEm6CJ0VcAjx86WUjgAXdZUOPH4wJnD8BlOje9/3vU6r6eq2aknf6J1375mZm7RyI+Yq6eueOK3eeVupVI5txDNP5U9qcZyIBNdrWRpPGGo1aLnR6Jqf3OWfnGjKFQqh9e8fEzqv29TEVFYMr7dkSRa9y4fSLHy7GFj4uZsOHeVnVvQ01NjFpYLUpp/s9iWDkwyAoM6SQIfhsqKuqpu4hlWPHg6l08GMLp5/8TP3uK/6SafuTw28RdOFz7e7eZ+6lMgFOX13zsNxU5c35Yy3eUPwDrMn6nEypedTW/cH/NaS7VhbGgm6tSOPnrCQBLOhWkia+FyawwgSWPXKKZLLG55zbNzs51ZVPZNjaiorF9o6uvrK21n6oNPlW+sd8hZeBb3cRBJDtjz50VG6roquD4cA142Mj7YVkVl9nrwjs3nPFYVP7zjOEkYhfxK3P6xJRfJyCaeKGkHPsL3KpAKitjlM5Rp8k5Yw/F158r0qlGDN17fsRzB1TpwKLX/DN+Wsb3//H30gGp6vjw8f+yWQr/yF71TfuIQiQwv2it1cJGp0KwrP7Z4dOfIbPxKs4ns6wWlPOWF713xqD/TFwXBu42BDxeS3qPE/Cgu48QeHT1hUBLOguoznQ37zhmzdTAD3oC49fD19klxEHfvSbCEgjmQBo168P2l85fvxj2WL2Gp1RP9jS2f5M886dU2xlJfohR0nulz3fCBtu5Qgs50b6+nzyxeGjtROzrjuDsch1OqtlbPdVe3/Q1N7uBaMxAQDJ1fq+KFW1PicDI2uByb4Doenhz0QjoXJZWVOvqvm6B9S2huOkXFTLDHkP+DyFtP9sY8Q399nwYuqmrp13frdIuZ/NLwYfn/UszHbf8MnPwKv+CBzYTvuOPP9+md5SxlG6h8vqmzT5rKAtQJFgaFlOkVUEwW7PrtaaLtRCWNBdKDF8/nogsG4EnSiKNMSHqoHPlgFBp4FSeEDbFoPUtKnIZ6qIdIGloSgCFAEoSgC5LAd6VQRAFiCIxvw7wSz1Y5oxZxeDjSxDEFw2IdI0DQCCAKqyNKjUiwCuEEFcx621MVD1WM7H7Qm5em9lKHW8rPv2n4Fc51wvX2hrzWOrP0/6EfUBC3owhadGy8+9erp23jm3Tc2y1obmhqnmjrajOSE9+m9PP5385je/KeJ9snl2zPIINhBl1kWXs2zw2Jna+bm5LkYuM3Rs6xxrbG5/aW5mcLztwIEiWvVq2L4kJCMaSHMsF55snB7ovUtBcjXVFrWLzHhN6Vi4Ls0rX7K+5zPfBnVDCMDHRidObE8uTn+Yzyw2mo1sPhXOmWRUxaxp255/CIeGHe7xmX8hKJurwlZ5KOWbqs4WMu9q3HHtvzB5+0+hrb0IJceddKzGmi5lh2BBdyn08LWXi8A6EnTzRm//0S9nw9N3ymXCmNFe96/KpptfjQ79963ZyOwXiainSsnneIIhiSJD8yKjiLHGsmGVyfEzqPnUk+/UG2l+/nFWlYQ/SE2f/AelGCfyfJYDUiRICgSFUuvVGOvPUtbmB6Cc6SWI972jKFwtw4SnHtUSRfI7/rGX7pQxem/9FZ/6IhwdOETcccdv7fG0Wu+D73v5CIheUQmhue6JocGrx0bHqtNcPmSrqZmyO8pHeCHvojKZ9AgAf+DAAWG9/fBdPmqb48liPG5Mj8/vmpuc2TsxNWGOpVKxisZaZ31H60CSy87wk5p0z6d7kPd+VT2xKLzKnRWvTMeD7wvFInsImcJnrWl4Um0sOwEwx7rODn42my7WVXa95580ze8+Hp96pjYWdH0sFZnTNGzveFBeFAqhucAnF6ambul+/21fALLmbJyP7nNPjF3F53JyU1l53GKynVSoys6AuXnVxoqt1K7Agm6lSOL7rCWB9SPoklMWV//TfyOmZu9SszBptDfcQ7W8/8VU/2N38jH3l8n0opqVySaBYf1ZnjCms7EmEDkVrXG8Yu76yN2E5er+t4MT/Q+rUuHiX2VHn/umhsglGWNlr0jTqQKXrokGg/VKmiW05V0PU0rz3UT3Z9c0EXdq6ll5LZl4d87ffydJKYNsw0f/C0xNE/gHey23/+V7FvJI5+fna9wT03sGj/V2ZhNJtb3MFq2rrx9WyKiT51xjgZtsn+fgAGARd/nMtCpPRuH0/MxM7czA2O6x4eG2bCKttpfZvdUNjrMioxj1htzha//gD5A3blVtL0YiOp+3710qpZyVGdSvKvzj5RNnTv81JaPqdGbrP1vstT+FtgMcwPPszPO9fygC+SGVruoB+57tj8/39jUJycgnIOcP1Nx09Q+iwzFHyrPwlUTE21LT3PWP6p4/+FVfXx9ZVnDSgXCUKDMZxMq9kodxQ6SWYEG3Klsf33SVCawfQSdOWQInn/uGGJu+S6kgxrW2hnug5X0vJE8+dICL+75MgJjTlzc/mFfpn6FoubUQnPlYPjB1pwjqmKbqXfcynXf869v/FosEXSaW/Ovc5MGvGtWaKWh8zxchy09wcpk96Bz9Syo+/R61rnKQ0hh+T97zNSncKeUueU7IQBGkgSwjwEijcGwRoIdbFlul8EQfDT5ggMmhXCcAcw0H8EYX9VK496gMgkADxZIgcCKYi0WAa6WB58sNOCHZXwkkU4DK9yyAzwvS/cwKHqDn9XwSKRwdPKoAi1EEmMgRxB38693bdQUGqOTS/SuKAGeKr/85jDIQBBlY4jxATIAgy4BgFKGsdI9V3lv49m8jsJQXx8SOnrO9fOLFT8aisSuUavWMzV7+G7Pd5uQFMmGq0CftPT2oi/+qemSwcdaWgPQZBmBmDx5sHO49d0cwHNrB6tQT9S0tLxh11vECWYzKBCHdcNNNxdWyvSiOyABkBECD9AwxPm8cO/HrP6UYYjctI/+1rrPTOfXSi1+Q0VSj1mT6d+OVn3sGUULfNd6T39+ei8c+RfCcULvruu/FQtlifP7cp3L+sQ/rNbqFPF3GE2rLkFoBDxkcDh9Rfl1obQmv7NOwoFtZnvhua0NgXQm64PEnvwaJ2bsUDDGlsdTdA123Hi6efuijmZj/K4JAxbQVO75HdXb8HLJgLEy/dld6fuj/cLxcYKxX/5d+z13/8Paw6+LI/WpWKHw5M/70VwxawzBz5ad/H1TMMERYZXj65FeLwaE/phjNHCjUd1qu/rtpgGlNbnrwtoR3/L25ZKQhw8nVtMoyZbDVHVJbK56XW5NzANfy4HuqKh9yvzcRCtyYSKUdRUIOSr19RGup+aW+ecdhgIIstzC3M7I4e1soOLub4tJGLa2Is6ryV3Xl7T+W1V0/gEb0FIrODyxOH/obuYJZsFz98e8EJ8bvDM2/tM9gLjtjKN/zt/Kqm1wAo1R2ZuiD887hT8nk6qRMZfjb8p4bR2Fuvi3oc34gFvdfW+STFpLkElqjacBkrfuFnN3/Gsh9jGe8/0AxE/4IKxPdcq3Su5jI7svzdMBW3fp/y+puGlybLYafIooim55yNZ957UT39Mhwu4qWMbW1DU5azfaH0yGnXCaLroVHBlti7QmII4tqd9pbMzh8brdzaqZFxyiolpoaDyOj+ub8nglbTU1y74EDhVX3xokiG5t56SP+xVATqzf/oqb1+mE4elSIGAJ3LbjGPi8IhXu7P3DbL72vjt6RTYY/UuALP2+9pfhDgrhb+otFKnCyzNd75A/FbOqausaOf6e6th/JDo12CHHvbaIg6ElN1UBBoX1W33q9B+Bb4vJ1a098ZZ6IBd3KcMR3WVsC60rQLb72i7shMX8XK2fGNRbHt5Ggy5984GPFhPcrwItZta3jESivOgzZRVt6YeaOZHjxJp6xTltab/1Hee27fv12dJKg47gvczPPf1WvkU9D83VfB23ZNPiDLcFZ16dSxdROtcVxiGS1XzCVXx2HwIt3+N0jn+Z42iZnzVEC5MVUNmsTiWJIYTZ83+7o/CVQNdnE9GO3CMmFz3CcWMeRhliRYcU0RyiLpOZg5/4D386Nv9aUjrj+PJOP9/AKRZKkhBRZSOu5giCXy20v2jtv+BII8pSQWvyj0OCTf89qmDnNNZ/4YnJ24o7UzHMfk5PslKrx9i/LG5qPAgga/4knv5tJzN2sVOtOslrr13W6ToiPH/l0MRu5pihTFYtKVZbjQjpRyGpY1vaywdj6Pbaq2RmePPlHEJ77HJn10nlSKCRofRmvsA6ZKrf/TVnT7S+s7VbbWk+TPLQTE7YZ50L3qydO1HAgdNvK7IWamqpzi77AMROjXZSpmjJtB9qQtwRPcdhE20OcnVVAoeAYOnWqbmJ4wlEAutnSVJdVWc0nsqHYkIkoRLbt3p2BttWxveS9j410xUZf7FpMpFiNo7uPtbXPaEN9Hx/r7/uE1lT+3aqu658hrO2pfKi3Zfboz77OMuRwdWP9Q1lFa5Vz+Nifg1icb+/ZeS9R+T40bQJQk+HZY8+8v5jLfIBV6V6uuuLGR2C6n4NCSgX5FBUp2PLGPTeh3LhN4VnGgm4TfSC30FLWlaALHHv860TCcxfLyqY01oZ7oO3mw5kz3/9oMer5qpjNaQnC4OJpMcCRGTVJgFGuUM4whubHi5aeZ7Tv4OJHgk7FkV/OTx/6G1pMpTh93VC+QCa0RNGayQkaRXljP2Fy/Egld7wMcro5M/rwN/mMt4NQ2w9TppYjJKlKiGH3nanY/PW0Wvmyvqrp34CpzUUnnvmckPHfIFMZTtLlPc+KClU2nc1XczwbsdsaTqcnj9xSCE5/QS4np/jq1p+ICmqRSgVauHDwD9MpkS6v2/UlMO16qZiY+3Rs+Dd/q9Qo51TXf/JzXGBRlhl+4gfFHM9qG276e6bM8TAIyQ7v8Cv353OhJr3Fdq+houmhVKBwY27mlT+WK8R5psLx33l92TydW2hNBz0f5ApqPSOr/DfLrmsPRodO/B4Ep7+g4PxKWq09l9HWnOCU5eNqS+cxRdmVM1ton6/JUpGIy8zP2yLuhSvOHD/REfYviuU2u6+6qTVcIKk4R4mepnLTon5qW5K447cPOF+TF8YPWTECpVSNYN3U+Oj+iYH+iljQmyk3mSJV1Q2JokoXL8jlblZJ+ZuvvBKN4lpV0SMGz147+sp//6FZzzjVpjI3Y2k+y5TXjUNgtGvq5Re+yhqsY2pz+X8Ydnx8DoVhw8/96NM0z7WRvPCo5rbPDU0efPqPQeD2y+Sqxx03/NmvCYLIo/XlnK9VpLlsI6ViQ/qK/aMEQUhVt5vxwIJuM1p1869pHQm6fkvgxLPf4GJzd6lYxaTe3nQPNN98OH7qv+7gkn4k6OwMbUiKFJFL5xMqghCKRkPZk4qOvf8AutG5d3Lxoxy6RCj35fzMC1+T8bkiGBrC+XyRIPPzGhFkYX3Dtf/IGKp+AfabwxB46eZg34+/qSQDDoXR4KQYrR8oVQGS2aZExFdHy5XDSkvdPQXSQad9g39K8ElKqbf+u6zz+udAa85BIqRIJmlCIwrG/PyJPxVCo5+SUWKAstdNAE3lxWxIk48udiTzAmeq2/HtgGnHD7Sx8GeSk898S86q3YarP/85SGXOpkefeiIRDeynzR0/lVVW/6OO9N60MDn6JZ6XJdXW6r8ztmw/tXDy9BcNqdk7WEU+QRjULlCyGShkdMnFaF0uraZJteM/TXtufGJx7PTtYtj5BZZIZrVW6/fBZHkUNM1pMNbkCKIdhXm23LGUy4TafqxIDqH0Qx4ENjk5WDE7PvLB0fHJnYxaGbBU235BikS4UBBCjob2VF1LWQEq38ix3HLgN9mCl8dwAYAsdvKkZejY2U8t+P1VSpNpTGXQ9opUxqOjldGGzs6soWxtbR/vf+CfU/7Z3XKz5YsmS/k8aKszYNyThsCgwjPV+/lkMny7nFV8re7azqOoZVPxta9fFZh3fpqUa16xX/uhx0NO747wYuyPRFo107L/9u8TSvNCyUt3hAZoYGA6J0BDA5q5umk9y1jQbbIP7BZZzvoRdMl+i3f46a8Vo+5PaJSKSWNF0z3Q8P7D8dM/+CiXDHyF5PiCSlvxGEcwvZlC6upCKvUhOSOPaSz1/1e+/c+feCd7IUEXCxX/uuA6/DWtnJkRrd3f4EWRh+jI59KZzDa5vvucytr8F0xD60hhdvaO0NjPv6IiFuuBhHy2QPIiqCiGUsiEYoYhacU5hanq27SyVpP1T/yZyKV9Mq312+r9N7yGvhRFEQgAkShM/by56D/7JSE8/PuEyBcLjL2Y40RCRuQIIDimCGJIXdHyXU35Ff+eTob+JDP9zN0kpZk3XfNXfwJPjRznmhf/2u8e+grFGry6puovKROTH/R5Fm+iFI5fs4bK72q6uqOul579J23C8wGaj8pycooryhQEzYsUZAmaIC1xmbbifn337p97Z0ZuE6LuP1NRhZihsuE70PKnD2/mL+Hf9ZkVRVE18/Rz71bp1F5bQ8MwUV6e+V3XvOO+QiGtQECZCicd00OjbZPnBluEIidzVNckRQpGpxbck+37ejw9N9+8XNW3qh6Zi1kDvubiCYiiKMtOT+8Y7O1tmxw+VyPjQOGorlvMZIXhbI4fr6xuDHXddSNqg3RZKjrTQz/6pnti8BNaW+uPleaKeYVMxiv05hkw2M+l5537x048+fUym+W5qhrrD6GmNZR75VcHfAvuz5La8nlD7fZ/pViLKxFKbOcJNle58729BEGkLp7WxrwSC7qNabet/tbrR9CJ/RbvyYPfKCbm71Kz8nG9rf4eqvF9L+T7fvDRXNT/VVIkYhpLx3fBsePXad/Qzsyi70t8IrKDkWufMLV/+OtE5Z7w243pH3hYJae4v8jPPPUtrUYzxG676y4wgFsY7/uUf3b8r0RRKTfam7/B6uwP86TxvcGpX36NEILlKp35LCE3e3leJVI0C0DmRYEkJkm1/tl4KNvCR6b/Uk7ynN5U+c+y7R99miBqc+hLHiAoK4w+X52P9H1RTI5+XKHQzPDq7oG8oOIZSgCCAoETijGZueJJhaLsVDEZ+HR2/JlvCZRyXn/d1/8EFLXHYOGpaz1jL/yMEVJqQ4X+32Rx343BCG+Rm3d+V2tsfQTsVnG698n/p8oEPqhhuHlCbx7nZYYcxZEEUaRFAo3mUesPymusA+GR/o8Wwp7Py0kxaqxpu4do/uNHtuqGF0WRmXniiate/c1zf9rQ0jK4//r9DxFXXjl3ITxQIUuOJMsCY/P1A/19tZlstl5n1FN6s6Fv5vTAYH1je2rvgesjeJ7qhVDdGOdKn+9AoGL2xKuNwyNDZYksudNSVZmQa2AwNDM3XVfhCFhaW6OVe/eiCuUV91yVPIIeRcEz0ch7x5pT6QRhadjlhCrjAEHsfEvos+B5fpt7fOT/iKRMSQk8UYwuKIsiJxorGu+x91y5MPX8o1+i+Ey1xqB7jmG18UI8cT1JUSyhqpoETeVTprb6geCohxE4o1jW1YWq7bfcX0iwoNsYn0v8lm8lsH4EXbLfsjB6+Mu5qPv3NUrFjMne9B2q4cbDxdP/cWc+5v8qx1MxRVnXdxU79vwcQtGqlGvyC1nv1McISjZpbtz/t9D0oefe/kVaEnS5v8hOPv0tjUY/qN75mU+CfmEIwood/qGX/5+QDOw2mqqeVKhUXwLb+1oWRn/694Wsr0FvqnhBa2t6nJKbJoBm2VQ23cgwYlKuVfWHPYGqhLv/b4hCYrdGbfylxtrxXzJzYzgSju/PFwTablENhGee+r1CdOzzmv/f3pnAR1md+/+8y+xrMnsyk30PECCAgIgguKDiUpfWrdqqra21va23rb23t/Vvb++tdtEqamu11dbdalUUREVQZA1rQvZJJnsmk8y+z7zznv/nTBIMXNQMZMKQPK+ffCKT857l+7zJ/OY553keZVa9PP+ipxGjr0N8PJFgBEVcJFopMuS8i/zDXbzP/y1v81sPULS4V33RL0cFXXhvzuDBTX9F7pbzdDJsRZGg2RdXD0jMy38uWXje+8gtZ7taXr+P9li/niVlOxWmvL8jWcE+xAljCDHGBBbnxZCgRaIV2dwtu2+LjPTdwzK0W1dY8xBVeuvzs/EXIBmgsOOj+W/86bnv9bd0rCuqqDxSWFH+y+pf/HjvZHiQbdXDb75nGezsumB40F6drVKPGIzGzgSFQwmKGrSUmTvyzzvPPZm+oM3ZRQC/+ipj1WgK2lus13S1t+XNLcjty1Jpu/pCMQ8rEfeUluYP5q1Y4U236CFn3YabGqtCfT3fFHO+OdFIUBzl6ebSFev+QJkuaJxIFeN20dCBQ2VRhjOK+JA45uuXxodHblWbq7eIcwpejbmspd7+nu/FeFzMiGUeuUx1UKZQb+UV+TZ3QODIm7vCkw5RejZZHgTd2WQtmOs4gYwSdH3NO/4z4uokW67tBnPVb1Hhyg/je/78tZjX/jMOsx6Rce4fxPMvfRn5OXnc+un1YXvbT6LRiIg1Fv89a87K31OKhcPH/WEjiYXd4X8PtnzwC4VK2yBY8u3bBLK36hG6Tuqr2/KjyNCB7wgEYrtEP/cH4qI1/e7WTf8e9HReKaSiEYZKNFIJfpDDckGUVmoEcv1OtanoZbE+O+o48vFdvLf/Gwwf4kUMWx9FwlCY0VqwWLcvv+b8J/ydW1fEnR338dFgFqbETTgR6aYoiksIFHperBfmFNf+P0SbjgT9XXf52t64nxEIerPPv++7rLhiB0JdQn/jtu/7rdt+pqS9EoQ5GikLtosMVfcJKu8mqUZob9PrV4V7PvmhiB8x03TcymPcQzNMPMzJ1AlhIUVLzC+Yaop3DDfvvz080n8PQ9Ou3OL5D1GlN81KDx1uajLt+v1j3+2vb7yJCcUsQk22VVlZdP/KO2/bSC1a9H+2Xcdz/IWGEpr6hrqy1q7OakrAavV6fYjmUQ+ORdtLSkr7iucWRVBJCfFgzNjD4bPxTyVubBR6PFFTW2PTwpbW1kpGKlLklRSH3O6RFqNC0FagLbHrF6/xIxNKS75AjO+nEbpJ4Du8Ly/s6r8kEraX8QnOLZcbY9G4IE+qUu7j4l5LZKDrapU573HVuev/duKZ2NHzbmYpQnYGuQcV7R/W/UGhr9wnz1I/K9cJAgMt1gWxeNRCSSVRpTKrPUuk6kblV5DfhbQmMz5bnicQdGeLpWCex2keUk4PU4hCNEIURiyHUQ7Sd11Vefkja0pXPG2kjMFUiFGpND7+U2V3VnfdBz+K+Hquk0tEVmNuyRNM/gU7InufuyoUGLonziO/2Fj+J9XcZW8hFMZcS/vimNN+r8c7PCch1+6wLDz/95Sitvm4PntflQQC4Ttc1p0/kSl0bZplt92DhCWjbfq3rBpq2vifsRiXpTIt+YNSX7k55jxoisW930mEhpfFQ24pjWieouVxjs3yClS5r6v1hf9E/tyRCLvvnMRI92180LGM56OCBC2MJ0QaB5IZXtfVXvF8tPNTLeUduiYWcK6PRgM6LhakWYZKUEJZjBfprdryxf/RF5Z1SaO+m4O2zT9hhXS/afGd9yFJ5T5y9piz71jpbHjv11TUUUAzfEimz388ocp6UV5yz2iyzqFdumDXp5fRkf6vxOO+0ngixmIa8ZhRcrS0tIWVFP1JVWPYbz/SdGNoxH4HS9GuvOJ5G6iCy984VfucrfdhZ7ty72+e+oZz76E7aIe7TMRTwpCQHVHOn/Nk8WWX/yX3hqt6j326wVg03NWU1VJv1fcdaa5gwvzcrCyNUJQlaevq6WsyGC3DS85ZPpxVW0QiFae9/u/ZaoNMn/dYgIPQ2damHWi2ZrccbMiLhyOr8vMKOUzj5s6Bvs45NXPtC1cvH0JaLRHwabM98SZ7Dr+cx8Qjc3FwJD8a818kkCDaOzJiiodiPmP18pfk81e/Guveawq2N/3QNTSkKr7w7p9Rhnmdx/89dcgH9n+wJu4a1kajwRpWKLXIlMYNcZS/y7J8eZjUkkYoQFFjAAAgAElEQVRIwyDEYYRKSNL0KQkSynRbT3Z+IOgmSwraZRKBzPHQYSy0d7x7Lhd0z5NJBSNZKsNepNP3xDrby8NB/7IEQnGhKnefPG91C/njgwe2aaPBwLJgwF+ckMj6dZbynZSsYuD4P2rb2GB/tDro6FgrFCld6ry17yC5cWS0UkO7zl2/dW2cj2fJNSV10oS4gSpcHcHtz1eFQ96qeDhoYARCIabYCM3KBhl5drOocF538rycc48ybm+tSMR91Qk+kY0pKkIL5b1xYXajquSqLoQO0MjWnZOIBKvD8UhBAscULOI4RDMuhpLbxLqcOmQQRj39sjmct2kNy2C32rLmPSS1DCbn5rfq3ba9F9Jxbw6PuLBUqdwsKsnvJsEXx8THwEYt8vXMjcYjFbEEp0RMPMFTYp9IktshpnRHUWGx19fXOS/q9y6mKT6g0Rr3ULoVrZn08KV7LhhjhXXDk5c0b9r0I2pgcIE0HBcxPEJBlonSBfnvZS9Y+PslP/ivg2h4ILu/r93cbGvN7vUOy8VZKqlerRMK/PEwH+F6istL2ywXnmtP97ZaunlA/8cTSJ6Ls1r1g509RU0NTdkur0+t0mqFSo0GBzz+hIyhj85ZXN2pqK11pcP25FwnCljVSC4VI8QFEMrzogMHmI6hzWv4cPAOsYDyqHJzjohY1OYZGr7YPzR0XsmCpY+iObe9hIZfEwft/iu7Dh7+QdGiy/8gqb7o1YlzxHhY4Wk6fC0XCuRxXFRKscJDUrnyA0XFGrKWKT/jN9OeLRB0M82is2M9GSPoCG6MHXKEfFKERBxCkSBCJSS1hgihQTnyI4QUiSBFWcKjbTGDkFWGgkoJkoliCKlIUsvjtr5GI0/bhQgxaoSEHEK55KxLUhSRYtQIVSgRkrAIKUIIGZKHf5PnrYaGJEjqlSBawCAZuY8OI2QiJbuSn2KPpSzwdMmQAIsmtDm2BTPapkuE/AIZYjghwn4eyaQRhIpCZJ5jfYgQ6lIjv4hDChM5tzI2N8wgb48SsbwIybgEQiXuE70C414FhFrkCPEChHjia40hJAmNcSOuPClCSIYQ6SMcoKhSEnk3Ky6Msdj5xjvr6l5+8VveltYVao6TSzCPeB6jEE1jnK3rya2pfSeRk2sb5hMKkVzmE0hEvS4cGolKBe6ismJ/WX65R5H72TMzK8DNgkXibdvYJp+voG+w7/zAsMesUancIqGszx8KBRK0wF1WVe4pqlrgQrkK8ns36YAAjHslMWeiQEixfpSdO/R5W/HJ392RA0ZXf8d5Lq9rQSiakIpl2T3m3IKPpPnCox2bN5+HIr4fM5jzFJx/2R+QprjBU7dlSbi/+y5GIh/QX3z7Qwj1ub0dvfNcjR2/5kVqR/HFa75FPmxO8Dazke59lkQ4IpfJdREkEzlQVpE/lfXMgkfhc5cIgm42W//sXXtGCbqzFyPMPJMIJEX5zp0LP372pZ+66o+uFXo8KjnNUwzmUYLGKIIpFGUkcXFuvlUxt+pjzmA4EEG4Wa3V9hSft8ibXVJCRHfattUyidVsmEtSQA0iiae7RW9tOFhi62wvwkJKo8sxCaKRUD8V5RvySvJ7K+fNC6JTtD127Vf1H9l3VTAqXiTOstQxSuW75srPIu9HP0DqqGTpwL7dOX2Ne65lcfxcJJEFfRxNU9GASUnFmwxm/T/8QnHA09V6Jxf0zClcfN7/IMv1O0LNzxuDQ/23ukaG15avueF+lFW7K2jbqwsPDfy0q7dt1aKL16+lVNWu2WDP6VgjCLrpoAxjTDUBEHRTTRT6O+MEsN2q3/3gk3cP7j18u8jlMckTHE3xMYRpjCiWQXGenBwSIJyVPaCcU/3ogjtvekHCskOotpacJYLtqDNuwdOfQFLE9fWJgxyn6qvv0Lc0HK1EHFeuUSoFkVhwwO4cspWWVQ5ULageUNTWHvOOn+rIuO+NMuuefT/nRYZOsbr4Q5FSdMgw76IQQtsZhEySvv0HKimGYlRKTUfQPrw25uq7TsAF62WG3PfiUhUV62++hIq4llFS2Qf61V95rf+Tt1fiUPBGfV7R34UL576ChpF4sKPhImdv3/f1RbUb9bVzHiNz9TSPLO3pOHzuvHPWPkZKeZ3q/OG+4wmAoIMn4mwkAILubLQazPlzCZBzSYd+8z+3WDdvvVvq8s8RR6JCCUUhRPEojjnEMwhhRCOKZ1BUJPVLK4ofrbr5+id0V1553PlLQHz2EiC1VNuOdhV0drXN9fr8RrlcjliapqP+YEwtlnYUmXMazdddPpCqeE96fhFCJ9u2xK0v17Ts+ug/NYWVf9OVlXyMTJeHkavOzHm68gNDA0XD3nCtUJ7VqsnL295ztPVmOY3naKTsBvn533+feO+4/f1Lh+x99wQjsWjBiisf9DfukvGR8C0cLxgyrbz9CaQaDvQfbq2OuP3fpWhFoOj81T9HyBRGyCoM2rrVssJPh09WLefsteKZnTkIujPLH0Y/NQIg6E6NG9yVoQQaH31ySeP7mx5iegeWqMNxMcvzFENTiKZoFEvEUYJBiBUIEIomkJ8cxCzJ+1i1sPK/l/3699vgfFGGGnUS0yJiq2PXLm374aNlbvtQgVqVlSOWyeXhcMTNsbjNkldgW7Bo3hA6hTORpO9w3xHToYNHVi9ftm4P0uk6ThSDuPvVqq4dH/23VGOqD3KiTqnJfEhjMOYONn50BY745yOxrpWV61/MqapuPbRz1/elQqZMm539qHbxNz8ky8PhrfmdO3Z/N+IPFuoqlv6vDrkGB7rt1/r84YrC5Vf/UWSeb/X17c6KBWLnhgJRUd4i89uztXzfJB6H024Cgu60EUIHZ4AACLo0QydvBiNoRBaMCLRsPC5QIoSi0RglSo4rRFES84GEGKHR0qpYiDFCo7ELorEQhmjy3+TOCS+S/0/+XISQSIREKIqoWCyZNiaKSP+KZJdRIUIxEflZnEJCIRofh4wtRIrkDEZfO7G0K2k7OsdY7ORlX4VCIY5GRycpFAoTDMMEZDIZCVohL5IAlWnLaUUiFgdefmvRgTdfv9PX2nqNNhZVSMm8aZpk5kHJvC48Tgo6ikGIjvMoStPIp1O7peUlD1/8vW/+iVq48rg8hml+NKD70yAw5i0Toe5u9f5PDxR1tLZYWLFAKpPL2YA3wDMMFSgoLR6snFfVI1arHchgIOciT2k7neh+T/uuuUcbjvy2vLT8LZ1W9Vcq57P8hWR717//T99wtOz/LmKFtFBl3CMzFvwjW6vnOnb/624BhdbKNMYHNfMvfQ5lG2LNW9++neVC68Qi+h3L/CUvI/UqL3J9Yu4+uOfbUX+0WF++9EF1VnZbb/vhRQFfcG7RvNWbxfnzOkfP4a2RIY+PRuoCEuB1Sus5Deyz5lYQdLPG1DNqoSDo0mxOjLGorq1tXs9g73WJaETDclFaQrHJeFnMMwhTLE6GzlKIxGAiTEUxkSA0FiAGkVfiSUFCUWKMEIMSVALxOE6xCCOe/BuJUQLTlADHkRBxCNMJCiNM0ZhkQmBRnOUQx8SoBEVT5H46GagbQxQWIpqXIRbxiEZhRNNxhEg8H43HvjOI51nywucS4olCQggxDIN5nucSiYRXKBS6FQqFTa1Wd+n1eodOp/MglIxRJlHCaXsDwo6AsemNf36n/q231wtGHEZ5NCSk4lFRAiEWUQwr4CiGxhTFMxjxmEdCHiOeZdCwgOUU1WXvVF10wYMFt92xN51zTPOjNiu6x9gmRgGJsvugTdNw4HAFjsfzlTJ51ojL4fX7/b0mi6WtetF5veZlVSSBJglsOe0PFfj++2nnDeeZetqOPiAVJIrKl593F1K82z6+xUnEpb/uLz9y9x5dHQi55mstJb/Xm4ueR4zF52x455vRGHcnLVE9arz0Gy+RSNTBwy9W+2yN32cYSm3IL3lVnlve5O9vL3H19V3NxSiftvqyR1Wlc7vcnR8qMBYqs+VqF2WsSSkh6Kx4GNK4SBB0aYQLXaeNAAi6tKEd7diBsbz54MFLW9tbH4xFQhY2EaeFxEWUoBAiXiOSd45kV0m+82CEqBg55IVozCSlFE5mYiE/FyQFHaYSCJOa35iYjkE8JUDkaA+DE4hBHIXIz5NHxoQIYRYlaA5xdJzCFI0QZtBo5hUu+f8ML0FUUtBFEYUSyVEwxZME08lXiRYaHfvkF8YY0TRRgMlULuRsUUIgEEREIlEXTdOdAoGgVywW27KyslpzcnJazWZzH0VRybQzU31hq11ft2njCkd9fZ4g6Dew0bCci4azuDgnwzyS42hMxsd4FY84NY7H1UyMEyc4jvbTNGZyjS2GmjkPr/3ZT16hNBrfVM8N+jt9Ahhj1nP4sPnQ0d3VkUBILRUrpSEvp/ONeOMqldqqM+r31HY0DFH33z/pNCOTndVompGdck9v+1UDLft/U758zU+Y/KxXjssL2bO1OOG3L7U1fvIjjTH3FYFK96yi5jsOfHDDSpu162eSbPM+Y8Xqv1Dmmj6S1Lf9zXevxQhfy4mkOCGQDogxh0WYizJC5Se51Vdtp/R6CHCYrIHS0A4EXRqgQpdpJwCCLs2Ih4eHFa1W6xUtra2/jceipmPybextB5MD+2NXUhmNpb2iSPmOZBUP0pC0Gf8i/jec/FnSrUfuT5b6IC9MfC8jgiwp0ZLtR11jo/8mX+QOIijHpOTY66TJaN+jIvOLC39QFJUUcsfmP/b/Y6+RLdiIWCwelkqlXRKJ5IBEItmZnZ19SCgUDlRXV598H/cU7XEsN+DIiBhFKGXUMSQJOx1yT3e/OOhySjxOt8LvcZri/oCFD4fzRDFOh+NxRRhjRVDIYkNVxaZl113/rGJJTTt46U7RCFN8G7Gpt6dH3bKzztLR1GzW52iKeSZqGHHY+wUCUU951aLBosrKXnnJ/83TOBVTIXVc0aoCnaOtca7D6zBqJbjE23Hg9sL5y94XqtnvUKXfPy6vI470lvR+8MR/syzNYUT9Knfdf7fi4Cem5i0fPCBTGJRyhelhzdJr9iSf1e4dRltP67lOn3t5LJGQSQXCZpMhd4+huKoVqebO+lqqU2G/0+kDBN3p0IN7zxQBEHRpJk+qFezatevK1tbW38XjccOJ4ifNw6e1e5qcT5sg6E62tnHPHcMwbqlUapXJZDvkcvkHBoOhfs6cOc7pyvdGPDxoeFiMhoNy5Pco4oNDWSHXiHrQ7tD2jTiy5WbjcMXCc/aqVy0ldXfTtjWcVoPMgM6TCcO7kMDWsVV1YOfOORRNV2iNOdl9tr4Qj+O+kvKCzvIFxa3Z81Y5yDnNdNkqeUbPtlcXcDRf4xm2X+pBfL2Cicuxs+1isdrIikzlC7MXfds7ETm222X+7n/+oL/HdrlAIvvPYmPup6i2DNu2Hr01GklcxjCC50svWfUOCWZIirqheilS0tnJ8xUixoNQFTkXByW4MuA5BkGXAUaAKaRMAARdyshSu4F46KzEQ9fS8rtYLGZM7e7Mbk08dCdeJ3rsxgQd2Y4l4o9nWdYnl8sPqNXqjRKJ5JOqqiqrTqcjZ+ym9Rrz6JEF0Ag10QhVERGXgEjXaTXDscFIupnuAzu0TYfbjK7eQV2+SacJBny1A4MDrNFiOZhfanm/6tLr3GMibkq3VUcDLAbFyBsXIRUdQcgcIVVeotb2lSOHPvoFx8fq8+dd9CskD0t91j039dk9d0lLll5a1yVruP76648TYNi5dfmRre89IFLoPpToTM/l195id9Vvyh3oab1dIpG0FC+Yv5nSLIVt/TPzmE16VBB0k0YFDTOIAAi6NBuDCLr29vb1xEMXi8VMaR4uo7of9+DxPJ8UdOQa+/+4UCjsVSgUH+n1+n8VFRXtMZvNpMwSeMYyyoLpnQzxmvp271Y217dqBlyDWqUupyrBJyyO/gFaQuOuxefMb8urKW9BprLTrqV6shxySVFfXy91hW35gbi7mKU4Pc15B9QGTbPYVOv19Xfd3LPzjXvnrFr5Varsm3uTh13tr2rbd9c9T6lztrCU94nC1fcfK7dFaGF8RNb64Yf/neAFBZRQ8mDlqjvqEHoN2ev4hSK5PJylyO6gLMvTco40vdaaXb2DoJtd9p4pqwVBl2ZLYozlu3fvJoLut7FYLDfNw01r9xO9cSfz1p04mYmijkTIsizrVqvVu/R6/asajWb7nDlzBqdrC3ZaQcFgEz1xtMtqlbe2tOR029p1erFcq0gItAP9dnmMEoiK580Zqjhn0VGpQ3OYWnR8beZTxYht29RDI25zPBGOms+5sedYjp7BAxJ3R8/CcNh1YSThU9DIl80mvJxIprSqKi7cGA24lvbu3fzjgnnVP5LN+96mUcGGKdenjz0wPDwwT1dcfHf2v/oHTgzEGG7ffIVnyL5MJBW/bllQeoSiFh1XY/pU1wH3TR8BEHTTxxpGmjoCIOimjuVJeyKCbufOnZe1tbX9Nh6PW9I8XEZ1Px40Me6hIx67sTfFYx47jHFIJpM1m83mN/Lz899wOp0dixbBG2BGGfI0J5M8Fzc4KLLV1SmsHT2WiEhcKlLLy+09nSji8Q0uLJjTumjR4kFUWe5FMkQ8tccFG5zm8CjWvmmBe9D2tXg4kDDoDFtDUT7Aqwx2STDCBN2OmwLeEV3OnLyXWHlC6O1sWTFk916irrjoJYVCuH+4ad8veBwfKlh+1Q9R9jkBhF5jfXuHv2Nrbbg7r3rR/cGY8l+W5dcf53HDuF2JXBEVyqbdCFUFwfN8uhac/vtB0E0/cxjx9AmAoDt9hl/Yg8PhkFut1nWtra0PxWKxgjQPN63dn+iVOzFAYvzfpN24uEskEslACpZlSf46xHEc2YZNKJXKHovF8kJpaenTJpOpB94Ep9WUUz4Y8WQ1NTUJVIGAoqe3V8d5ArnSRNTs8gUXdjicUqkua+85a5duKl9wLknmPOU1dMmZPIT6WITMHGp7Yb6j/ciPuaB3njLL2MXLcjy0puCNuG1PC0vzN7Mi2s7m5m0fcQa0OOgpiwUD6yhV6a58mWqDO2K/u7O99Q5jefVPdRp1g9vvUsW9wXudQ/ZcY0HVJyKJ9sGsBVeTXItwzSACIOhmkDFn0VJA0KXZ2Bhj2c6dOy9ua2t7KB6PF6d5uIzofqKwG/fKES8duYiII+KOCDvyRYQdueLxOCeXy48WFRU9XFxc/M+cnJxQRiwGJpESgeRZtaYm6ZHGRpXTHTAIpbLygN9b7O7vl0lwfGDOvAWtJUtXNVAFusGUOp5kY4wbhcGmrmy/J2LBDJ/FirAjWxguGek8eqfP0V0tl8obs/Oq3xQVLPjIsf81EU2ju1ihUE9nlfSNuIMKLhZzmHIsrYr88j1Io+r0NXXOd7Q3/zwaC8pzC3LrPT5/VhwhRV5eyTOYVoXExWV7SU1V+AAySQOdJc1A0J0lhoJpHkcgIwQd2ZLZvn27QCQSfWHiM6fT+cWJ0caWZjKd2dgDMk+j8VhAq2xkZGRNV1fXA/F4vGTitiM8i8cSEpMExcRzFxQKhVuLiooekkql+2Dr9ex5Qsjv8O7XXlO5Bp05CqmsjKFQfm9fnyzGxdm8wsLeuTXzd2pq55IaqGk7T0bm4G75sIobcVwaCXhKgxEfK1XIm3It5kG/353v7m+voXF4yLho6aNi89faInv/p2zE3nuv2+1crqs47wWVqbxOnFd1GKFcj7fnU2U4hlkja/Fz8f7z+rsb1nlCI7psXW6vqbDyfdbYu4Oijo9wPXusBTP9MgIg6L6MEPw8EwmccUFHtmb27t2bu2XLlnK32636Ikg0TcpXfflFTeaE/lg3k+3z80YdS39x3I/J+AKBgOJ5nmJZVqrX6xcolcqvRiIRLfFUEa/UyfK3ffnKZlaLE1OcjHnvXHK5/M0lS5Y8WFRUZIU0Iplp8+S5uKYmZrAzzDY17JEgOWtgJeJz7ENDyz3DI0KNVrd/5YUrP9YXF4+giNZNWSZXIWQ0GtUqQMOHBKHDNqU0tzCCGpGXmpAeZOx3jkHIyozSKSGpQxJouMnQ0/Dpt7lwYIlMLH7fUGjZhVgUQhKjEym0ot4dL97EB5wLdDnmv0nP+dEWZHtJ6+iy3uQdcZyfZcp/WKunjvo9YjwS5LSC7MLFEklWQFu+8s3knAJWDWIiYiShg5AvLjOfyamcFQi6qaQJfU0XgUwQdIL33nvvqieeeOLH3d3d84gYSkGPTYbTpETgZDpKpc34mTHiecrPz6dXrVpFy2QyimwznlhhIZV+Z1LbE3LUjac0IbU3+/Ly8v5WW1v7J51ONwTbWZljdbx/v6CLYWR+ZyA77g9lCULhLHt/X4F9aLhYopRGi6qrDlQsmrtfmp/vSDVJLtkujXQ5cpy+kWJ5IqimhzsuYpXGFk5d/ndFxRqSugQnxZynS+Vw2PIxDmgS8QijkhrsMqWhC4U7FjTs+vg+ViTeX7li7ZOUbuWxbV2MB6Th/a+uC44M3hKKxA/nnXv775CuKmLf/eLCsGfgbj7sUJvzdO9HeZYacUdLIryEKa1c/oywcMnhzKEPM5kuAiDopos0jDOVBDJC0G3duvUrjzzyyH3d3d01LMtS49uSU7nQ6eyLCJXxL7KWgoICtHLlSiSXy5NBAFMsWKdzaVM61kRhOx4gMfYax7Js64oVKx4uLy9/iaIoOE83peRT6ywpoqxW4YFDh8RSXa6FRon5/R2dFT0dXRIRJRgpLS5qLCgv3689dwFJO3NKuQQx3sbGHJIqb5/1G4O9fSsknPuolvIUecO8WDtn9TflNTe0EIGIsVPp72y91m7vWpcIjZgTkbBUnqWzZmmyn1KKwiLr4QM/oAXST4pWXfUEpVhIAi6SqUaSdey6Xynvaz56d8jn01nmn/N7DlGdTHaFEHkcxoC9eVXINailhIKQOa+shcmq3k7lLBpJjRS0nikEQNDNFEvOrnVkhKB7//33r3n88cfv6+npSXroZoIJyDLI9uq4oFu1ahWSyWTk8H9yeTNkmadtKiJ8x7ehCRPCh3wXCoU+tVr9zpo1a36uVqttpz0QdHBKBLb9bZsYCVzaYr22anhwqKy5udkY5uPIXFhsza8o21+5anknQui0ggKI4HJ3fqgU+jvusrU23Foyb/3DYrPpLTRy9NKj2z74D2PNyh9plcYPqNJLo9xg3bqGTzf9V5ZCtktfULkPJzh5W+Oum7MNyt7c0qJP2/c3XCxi5a5cc8ljonnXN5BFu22H1DEcFQmzwlHf3l0XcSHPHWKpIKQ0lTZGka5Noyl+hzJXOk8JENw0IwmAoJuRZp3xi8oEQcdu3LjxyieeeOJem81WRTw1Y+favrw6/ATzTKNAGhecJ3oijgnRcZFCpkc8joWFhcyqVasEcrmcHs/JBmfoRgMiyHViTdgxgcfzGLcsX7bs53PmzHkLztJNz9+i8XQjju3bhf3Dw3R51YJV1tbW6/zDToVJp9tWu3DpTlNtSQ8yGEgB+dhUzIqMGbS9rY/3H/oPz2DX0oILb/0q8iA7Uin0vTu3/BErZD6RQPRj47nfcbjrX/uVv/fIElrI/lKiyG6KxZAoGBj8d8RztcrcvI0BN1ecCITnCRj6qXwz8xaKK3E7J10nFEmKTGrNRqEABfqa9t7pdw3dwEhUDbqipX/NmlO+laIKj6v4MBXrgj7OXgIg6M5e283mmWeCoKO6u7sL6uvr5wWDQQ15cyfBBCczyoneu4kBCSf87Lj7Txa4MC4kJo5D2k1Is5HsY+JrJ/yceJKSimT8dTJv8v8Mw4wdBaRojLGU47iSUCh0QSwWSyYWJqIVBN2ooCO8J+SjI5655LZ0gueRUCSM63W6HeevPP86lUrlms2/qOlc+9jvB33gqadoyYIFGlkc17bVN17Y2dFuUsmlzuKi0g8Lq+bt1tZWpnwubrLzxvYtMn7YelffgY/+TV+z/L8ErI5hjHM2+2wDd/T37vumtsByi27hgj227Xv/hw12z8m2ZL/HBrBlaMQ/L8IIE1mm/B2qHMubQlqpbt6+8R4pHTPrLfo9cYQjjmF/RRSz+6sXrXiGylk9MlYGjEWoCSFUFT/VbeLJrg3anX0EQNCdfTaDGSN0xgXdTDcCyUP36aefXtTe3v5gPB4vHc/BdrafE5wKu40nHCYCjlxEzI1vuSY5JSOCmY6rr7r6W1qt9qOpGBP6OJ4AfvVVxle9TEXxgYqG1kbTgUMN83ECF1ZUlDUXFlreKJXJrFSaK3dgfD+Nhs/Xcx0Hb+88vOO7vFysF2sqXshZ8pXfCFlV7v7XH3yktKr0Hyq99M9Dbsk97o4d31GLsV8h19eJTUWvMwrzJ8h8MUnuS0qR8ImGf17ssHff4HV2lwoFKK4y5W3RVC16gcpa3QX2BwKTIQCCbjKUoE2mEQBBl2aLkEoR7e3tl7S1tT0Yi8WK0jzcjOp+zIM3UlZR9sSqlat+OaMWd4YXgxGiho4ckfKtg1cerT+ytme4KyunrGRn1bmrbcbCokMivao3zTnjJnjRtzPRAVzsa95zDwo7l4yEI2UlF197iUC5qg4hq2zw3ac30zg+xAj4u7ULv3Zuw4dP/TzXqNuXbc57GJV+tw0hig8PfGwOez0VLKK7lJW1/QiJNCge1SPMRVGEGkBKMykpdkoBG2fYVDD8GSAAgu4MQIchT5sACLrTRvjFHYyX/mppaSG1XPPTPNyM6n5M0AWMRuOb69ev/wZFUaOuPLhOmQDZXu08cMDSvGfPZQNtHSvzsg18VXnZDkVt+R61Wmd9bfv28HXXXUdSx6RN/Lht29TcsO8yr6fvsmgkIjSY897WLJj/CnIOa+Nu2yWH92x/YOGKi+5lCrT/pKjVHK5/8k5bc+M3NCW1Dyira9uGD3z4qNc5YhLL9H8zFM2r8zrdxR1dnddkm/QeQ57lKaWZOoDQKpKbLnmlcy2nbAi4MaMJgKDLaPPA5D6HAAi6ND8aGGP5zp07L37uqTQAACAASURBVGtrayOCLnmGDq7JEyAH76VS6Z41a9Z8x2QykUNPcKVAAGPMor6wIeTvrWnYt3vZ4YaDZaxI6quev/DDbI3k0yNH2l1FMhlX+61vJdIReEJyyyFnuAhxsRIkMjag3ibG63f91G7vLzFVzt1Ic0F5b+Oh67Q6Q7NuzZU/CNj3892ffrJRozM6qay86401Xw9i27/UDTt3vGsuremQ6vS/FsmyPLamllv8TsdKRMWVApliQGEwvSvRZm/XmC+wp5r/LgWc0HSWEABBN0sMPcOWCYIuzQYlgm7Xrl2Xt7W1/S4Wi+WmebgZ1z3GmKNp+uiqVat+UlZW9sGMW2AaFjR26F8Z6h4o7D7YVt50pH7xiKcvt3xOSYMxx/x2Q12drbqqKlZ13XVpCQgYDbJwKZDXpfPa6oocvbYb3RHOUrT4kmfCnXud/gHbD4tr5v5eZLbUxQOhUm6o/ydt9a2V5Rff9G/i3K7tvr0DN/T29Pwg/4Lrvi7XLG1FqInt3/HpL+0u//KcgpLfmPTmHV2tDXy/zyFg/WFKkavjq/S6GKpKz3rSYCLoMsMJgKDLcAPB9E5K4KSCjtLbriq7/I9rylc8baSMwVTQzYgccqks+MvaDg8PK9rb2y9vaWn5XTwez/my9vDz4wlgjBMYY+vy5cv/X01NzUvA5/MJJIVUQ4+6t6t5ZUNrw0V9g/2M0VR6NK+4uFcoZtvDAld/7drrAun2YBFB6dz9bFnYPfBVLupfzUpUAVVh9V/Emqo+T/snyzzdB64oXTHv3nggutTpcF0SHglbJArzxqwFl74i0ha3I8db+r3v7XivvHbtwyMi/pWSknWxoG3n2vYu67WG3OJ/mMpW1FEUFYVnAQikiwAIunSRhX7TSQAEXTrpIoTGBN361tZW4qEzpXm4Gdc9xphHCPVUVVU9tHLlyidn3AKnYEEYY3HHrv0l1vqmVcMdtjlSEc0UV5iPKLTaw16sbo0E2MCy65bF0i3kJi4Ft79c3N/WdHfI51yvNuS9pitc8gBSmoWDR95a6+2uf0AmiPTKzIWDMq2lPo4UR5BIclRech0JXOAw3iZu2tT0LCXVdulMub/WVazwO517lFwwoaMlGodWW05EadrO+E2BSaCLs5wACLqz3ICzdPog6NJs+HFB19LS8vt4PG5M83AzsXvyxj2Yk5PzyPr16387ExeY6pqSW6ojIzK3w5FV/+n2Yqut98Ioj8uLisvq5Kxs82BLy1DR4qpw7YIFEVRSQoTclIofUqYLDSNtzOvUUDFGIGBkDlTuGaKo648FIuCBbdrupgPXRwPur6o0ms3G8370G+JBHH77Z/OpeOCPKOb3iOcu+alcyg6gorkxFBKqOftwMWsq6UKSkgFn047V4TirjAx4NpVeeml0PFceSUsy1etJlT+0n/kEQNDNfBvPxBWCoEuzVTHGij179lzR3NxMBJ0hzcPNuO7HCrI7lErl4zfccMOvZtwCJ7kgjDGDENL47PaCzpbGnJa6uuyI26c0GwxiXY45EER0E8MxjefccIUzHdHApLg9QnERQpJ4oOPgYs9gy0Uh77BSLNYGJCrTdp32nG1U4WfVFkgwxEjd3mV+n/N70UjAVXHZ9fdQVHUssOcvhpjfcYfb3ne1pmrpG6r8iqZI2CtvabXNTUTj4tqVFz9FKUobe3t3SUQ+FaOrqgqCgJvkQwLNpozA4wefefrdzve+5hF6ZTzLIszTiJxoIJ+NMPlCPBotZQSnjKYMOnR02gRA0J02wi/ugAi6Xbt2XUm2XEHQnRJs4l0aViqVG2aroMM2m9rW3rykraXt/OERl0Qkk3WajLldjEzcnwgGnfrs7FDZnDkBVFAQTYf4wdgm9jccvkQsSOgEGnVL8966a6QSVi5Ti/4V8TOtCk2+UzX3Mu/EKNlkOa+uTQZ76+GbAj7n4pplq/+Lsqxvx/v/LPAjYbHP57nRGQovC0UjWVJldhsrM3yoVuhbcjSVh6mcnNApPSlwExCYIgKPHXzm6c0g6KaIJnQzXQRA0KWZ9LiHjgRFxGIx2HJNkfeYh25YoVA8fuONNz6Q4u1nZfPk9uLQkLSvrau4pbF+kb3fWiERCZHRkNPJI7bZH4t1GfR6j2rBgkhJWrZUk95AciW3NzF2qWzvPnlvtoQxyg25Wzo6+68SSBldliX3JbWh/CiiswIokTWE1Goi6o5t75Kt2ZbN2y9ACf4bEonqnYK1//4C6bSx8VWhCYmNbu9AaYxPqAQi1ZBIKmw2V11HvHEQ7HBWPrUza9Ig6GaWPWfLakDQpdnS5Axda2vrFSRtCZyhSx32+JarRqN57Nprr/116j2cHXeMpRqRoo6BrPrde6sb2xtXJGimIFuX1c7FfbvCQ0PdlZWlnuySGr952TLiiSPBIlNyjW7ndgkQKiBpTBJ9B9+7l8JhhlWKXteXBLoQWiOzbXzyp1q5zKzQaZ8fCAjyfd6eKznOKUPxRIxPiJBEoaszFc15SV6ypnmiqPPu+VupLxq6KRiMhCsuvffB8QmPrtcqQINeBpkkHNmOnZLFQCdAYAoIgKCbAojQxbQTAEGXZuQQ5XragDHP84O5ubkPX3HFFb877d4ysAM86Nd11B+c23zocKXf5VNrdRpOppT6AvFYLydEbfPmzOm1LF8enuqpJz2BkUFLoLdxURw5dQxmemilYX9kMHBPV3fdWo0m60W5xvhPXdXqoH3zX78rFQqrRGrdCzirosXhqC+jaVcBxccVVChRFIzj7AgSvzv34mvfoKgJZ+nsW2RBJ1fqDYakuUuu2zXVa4D+gEA6CICgSwdV6DPdBEDQpZkw5KE7PcAkbQlFUb2lpaUPXXDBBU+cXm+ZczfGWOLaWVdUv+/w3J6Bvvxsg06VpdUGMKLaUTTeZrZkDxXMm+dFZnPkVM7FYfwqgwIl2ZzDURMc7i2So1CYKSo9inT5jcQbRrxykZ7ty3qO7L5ewMYKeSYs9gWjuCB/0d8FKtOAq6vuVq9vRKfX5z9vKJy3w9f06bUICRazKuNL0ryLPkKGcAJ5GyUoHGI5l3NuZ+/gpd5QvHXx1de8QFGLjp2BS4pGq1WIZF6Gyvns9cyxBMwECPxfAiDo4Kk4GwmAoEuz1UiliL17917e3NwMlSJOgTXP8wmGYVoXLVr0i4ULF75+Cl1kxC0T0m4wnzz7Qnlbc9MVWkW2TqfSdPlj0R5WJnLl5FsclsLcIUVFBTmLdkp1a8k49kOvaXGw/xLPyMAqEasxS4V0dsLbRYcw01q66qbfIP05DSg8YK7/eON9elHYyVHBViyJCTmn/xohmxOWanN/pchCht6WttvD4bhcodU8qkeuudE4u4iS576sKL7qI8TEs/wOqyXg7jAEvYO1CQpniRTytwuWff+D6cx3lxHGhUnMOAIg6GacSWfFgkDQpdnM46W/WltbSS1Xc5qHm3HdY4zjLMseWrt27b8VFBTsTtcCBwYGpCKRiLXb7ZHq6qk5z5UUcS6XAkWj6s5Dh1T76+osbq+31FxUpKQQHcAxvsMgUbeWVM4ZUq+aT7ZUyRm20zobh199lek29tdwQcdvaYJOVrJRGPX188g/x+UMrBNpi94uWbvsIYTyVW0ff7i2QC86JCw0BZCrJ9fVcODWAYd3bZYx787cc1Yfclu7znUOtt3MopGEgvYLWZGKFqgL/iZdeMv2eM9I2chA1zo+EShh2GiAZ7idrCbrI0PRlUPpshH0CwSmi8CGg0//ZVPnlhsgbcl0EYdxpoIACLqpoPgFfRBBt3Pnzsva29sfisVieWkebsZ1T1FUhGXZjy+66KI7zGZzXzoWSGy06YlnVrA0UucXle4tv2hl16lsc47PjQg5t9ut9NpslUf3H1rk6e1nTNrsgFQmC/XZ7UGpSu6uqKnpYvLyhgumONUICTbo//TBuZGQ8zcMjuOC827+OZJKjgZtDZX2pqZfckhKl1/21dsQKgghb48MsdF8+5FtF8W8bplaQvH2vqbLjDmFLyqNyr8j43rOYf1wWXD46A1Rb9e56qzsPpmh+g+Khbd9hAa9kr6utiI+Fldp9SqnVCnvRrlLXKfDLR22hT6BwKkQAEF3KtTgnjNNAARdmi3gcDjkbW1tl7a2tj7EcVw+RY0mosR4SpP3p3kV6emesCAcxlnQNEneidHE12ma9mu12teuvvrq71AUNeWRkEQAtfz17+cc3rbzuzjGSfIrS59afv992yiKiqe6atyIhVHeajl0YE91Y0uLOUuvM8lUWdjvHGkQJpB18aJ5TlN19QgymcLpEj5ETIbb/pTjGRq62zU0cGH1ivU/RhLfkdjAwKrB1u47JIZ5e/XL1v2WoixhjLuzBj99+ydMNFISjrFv5hiVR8P2htviYV7HJvj/Ul+/wYbxfmnvJxtX+Aea/10uV7AKQ+nDWea1W+E8XKpPB7Q/mwiAoDubrAVzPeZMQBghkgAb0QhRGLEcRjmU3nZV2eV/XFO+4mkjZQymQgvSZp9Aiwi69vb2S1paWoiHrnCiaEkF7ExuOy5yeZ5PijnCKJEYrSLFMIy9urr6weXLlz8y1QyI+Ils2pT3yatvftvZavs6nUARdV7uwxc//qNnKWPNpB78ZMqPpiZJQ3t7YVtLy8poOFaUYzQMO5yubpplQwUlZT2li+d3qfLyPOkScSdywcNvKYY7rZc4uzv+TSmTHFaIsNcfCi4I+SOlBVWr/szOX/IkRVUHMO6q7Nv01yfVMmm9PLf0IaSq8IQPvnK/3T50vkxX+h+hqtodhYWrI9i3V2Pb9caPZKywUp6V+zep6YqtkPx3qp9G6C+TCICgyyRrwFwmSyAjPHTk/BJN03KWZQWRSCQlUSiRSCa71mPtJo4hFotRNBpNacxJDkiRfmmalvX19a3s6Oj4cSgUKiT3jguYSfYzY5tN9MwRJhzHJcXc+OvkPJlEImlctmzZt0tLS6f8/Bzet8244+nXbxhpbLud8oUqEghH6Rzti5XXXPbbym99q+3zwCdzqFld8sHO+pwjR+qLhoYcZkNerpwS0PK+7r4hS45u/5KVKzvUWm0Umc1TmjNuMg8DEZn+hmdLPT2dPw64befl51uO+IIoyPGMBUUiSKHVvqpaec1LKIp09h2v/SHocTFZWv2bnkBcli2RzA2FwlGpseQVtWl5HWUhnjws7dz2u7ukNLVYlqV/UaEjHjqo5jAZW0Cbs5PAhoN/+cumzvfhDN3Zab5ZO+szLujIm8+uXbvmbty4cfXAwIBpVO8c01dfKrQmNp6MFceiDZO6akxcJb+T18fExJeOiccUx8k8LqQfco0liqXFYrHEaDSajUbjAoqiNGRt41uKk5nvbGhDPHOE/TgX8m+hUIg5jvOaTKY3169f/0OKojxTyQJ3dKgOPPvCZUM7938XDw4vZhO8MMggxOmzGhRlRQ+u+/Y3X6UWLTq27Zq05/CwdMg2qGs5etjY3z1g1qlURVKJVNQ3MNArlAj7qhYu7CmfU9pDRNBUzvVU+sKN72UPeztuGWzfeVt1zYLf86qqoxG/P99nO3JjMBIpUJSt+KOpbPF2Z9u2C719tmuVcpmHw6xfrNbvkalNRwTZxT1ItddHUdcnMMbi/r3PXidk6AqxQr1JUV61n6JKoaLDqRgG7jkrCDx+6Omn3u3YciMERZwV5oJJjhHIBEEnePfdd9c/99xzP+ju7p5DxBB5c/+C60sF1xfdPEHQjTcb14Qn9nuycU48+Hayg3Dj9yVFHcMwTE5ODrNy5UpEoijh7Nz/tc74OTqGYdD4tqtAIIjxPF+/cOHCBxcsWPD6VG5XYodD3vviPy9o//CT27nuvpXiYERNIYwiAgb5JCK/yJzz3OV3fPMh6qqLe3F7u8jtjRl62235nb02PS1kJFKZWBAORBgWsXyh2dJZsajiMFVYOKWC83T/QmGbTewc3nquu/fQj+UqxdvGNf/7Z9S1XRDx957T3tb8rRAvM82tqf2d1Kw75O+01kZDHoVaruljLXlNSLHEfUJdVjbQs7WMwUjFY8YmK1jlON1o3NNdH9wPBNJJAARdOulC3+kikBGCbvPmzV/ZsGHDfX19fTUMw5yWYEsXqFPpd9zTmJubi9avX5/cSiSChWXZ5PfZfo0HQBBOE3kQ8UZRlF2v17+wYsWKR7Rabf9UsSIie2TjxvnNL/7rh5HmjkvFgYBahDGNMY+iFIWCAgEnzMn9tOyCFX90Fee0DwyNzEccbVbI5dyI1znkDfscuZai4cUrzvGoysuJiPNlYt41fP/9dPQreQVet/1Xw0P27Orz77yNMswdwrhR6GhorG2s23f1OYtXbJdKhFsRKkWoREwjZI593lowxgKEmiiEqjgQc1P1NEI/mUrgsUNPP7UZPHSZah6Y1+cQ+DxB95WKKx5ZXbr8mbQHRZA3CiLoHn/88ft6enpqaJqeKOi+KBT0rBB+xNtosVj4Sy65hBzwp4lwIZ4o8NSd/ImkaZpstQbFYvEnixcv/l11dfWOU02ye+IIyQjQt943173/7u2egw23SlyefAnmiJxECPMowdOIZ0Q4oVAOIXPuh4LlNY0hiUTpdrgdMon04MILlh81m0whVFBAhE/GK3Lc/U6WxznyTWtL082lNZfdq64+/yPCJBnI0bdFhSI8h0rW+afS+wl/aYHATCCw4dAzf97c+d6NboFXzrMswjw520uOy2CEyRfik2d2SDwhXEAgUwh8kaD7WunVT1MUdayKz2TmnPLTjTFmt23bdvFzzz33rZ6enjIyyLhn64veaCZunaZ4ji7lOU5m4Se2IWsgkZosy9Jms1m4ePHiLJZlFSDkPiM1MbqVvErEL8/zHMuyLWaz+fGLL774RYqifKfC/2T34EM29b5nn7y57+DhuwReT7k0HmEpHEOY4hFL0QjxNEIJFoURizmTwapZsfhlzaL5r5cVF1upmslFvU7VXKeiH9zYKHSizvnOvv67tTkVz2vmrvpgKvqFPoDATCcAgm6mW3hmri8TBB3d0dFRtHnz5lqn00mCBpJRBWPCjhRmJwIv6akbf/3Ec3ApCrqTWnI8KOLzzDy+JThZb8aYOKGFQqFQqVSWsiy7LpFIHEssPNsiXSdErp6YZy6JfIKd7SqV6qXly5c/kZeX1zFVv3bkYH/Tbx5d1fH+1vvwkH2pKBEVCWgOYTqOMEogmvzHM4hPMChKCRBjNLQaFtdsqPn2nX+nSkunTFRO1Xom00/y96TzgDKCuLliXV4LpcwZmcx90AYIzHYCIOhm+xNwdq7/jAs6go146RBCQuKkGcM47kX7oqCDs4J4MBiUNTY2rm5sbPxlPB4vPysmnaZJThR140NMOEdHgof9Mpns/eLi4v9dunRp/ZRttTY2Chu27ant/mD7XXxn1zp5JKKlqRjFU1GE6QRCFI8YTB49BnGYQRGaRVGx2CnNy3vpgu99/2Hx2vM604QEugUCQCADCWw48Jc/b+56H7ZcM9A2MKXPJ5ARgm4mG8hut8va2toutFqtv5ntgm5iupZxITfm+cRCoTAsEon2Z2dnP7Zu3bq3TqVSw+c9RwM7duTtfublHwYaWq9XBIJGBU7QNB9FiBSDoIkHGCMaUwhhGsURjWIUi2Isw4n0+p2Va9f8b8F/3Lt1qsTlTH7WYW1AYKYQAEE3Uyw5u9YBgi7N9sYYy3bu3HlxW1vbg/F4vCTNw2Vk9+NpScZzzZFJkvOF5HWGYYgX1i8Wi4/m5+e/fP75579AUZRrKhdi27LlnN1/e/V7Aoe7mg34xUIuJpRgXogTMVEiERPyPC9keCSgEM1gRFMJiqbiJCJZLrdLq6qeXfvLXzxMlRgdUzkn6AsIAIHMJQCCLnNtAzMDD90ZewaIoNuxY8c6q9VKBF3RGZvIGRp4/OwhiewdDxSZmK6EJAyWyWS7LBbLa4sXL94uFot7pzINCDlH5j1woIh1eIvxsFPpGrRLI74RhX94OMvrGM6OB8MqLh7PikaiasTzchrTSgZTqgTCqgBFCZk8yydLb7/t/qLL1nxyhhDCsEAACEwzgQ0Hn/7TZtuWmyDKdZrBw3CnRQA8dKeF78tvJrVcrVbrutbWVlLLteDL75i5LU6I8I3TNO2Sy+U7zGbzs+edd97HFEUF0r360ZQdfUKk4MUojsVowCuOeTzikYEBsWtkRBUZcFkCdkeZ1+Mud/j9Jlans9dccsmLtbde/690zw36BwJAIDMIbDjw9J82d4GgywxrwCwmSwAE3WRJnWK7cUHX0tLy23g8nn+K3ZyVt51Y4mwssXKCYZiQUCi0KRSKLXl5ecQzd4SiqNiZXuRY9DSDBgeFaGREhHhe6o9GZbFEIqhdvnzKkhuf6XXC+EAACHwxgccPPvPkJtt7N4OHDp6Us4kACLo0W2s2CzqCdryUF9lypWmawxgPyGSyAwaD4Z2ioqLNBQUFg2k2AXQPBIAAEEiJwOMH//LkJtv7N7sEXjlmSSJ4GmGeJBZGkFg4JZLQeDoJgKBLM20i6Nra2i5ta2sjHrpjeejSPOwZ7X5iBCvLsiSvYDQejwdFItGgyWR6p7S09J/FxcWt07HFekZBwOBAAAiclQQeGxN0bqFXjpKVfSiESfjWaIpURN44RytFwAUEMoNAsoJJMtEbjajkF0Ysh1EOpbOR0l/TUikiM1CkbxYYY/mePXsubW5uTgq68YjPsyGx8JdVtSBRq+QaS7acTAJNAlgxxjzDMFGMcYhhGJ9CobDm5OQcMpvN+w0Gw36JRNI/2QTN6bMM9AwEgAAQODmBx/Y/8+Smri03JwUdS4oDUqQ64GhSdPKFiZjDiEZfVJ0S6AKB6SPAE+9x8tMGEXPMBEFnsF1Rsf6RW0qvTH/pr+lb7pkZiUS57t69+6KWlpYHIpGIhdSqJak6EolEynVqT6yQcbIVTZdQHK9lSkRfIpEgtU1JkEOEYRinWCweEYvFHVqtdp9er2+0WCy9CoXCjxAihd0TZ8YSMCoQAAJAYHIEHj341yc2d75/i1vokSNmbJuVvGMmBR0pE4gQnSxghNFoHaNJXOR2TPr64u9kGBoj9GXfv6iflHXmNM4tyWASuI41gbkd98x8HjzyvIwWGGcQjZlkwnwBh1AOMtiuqrz8kRtB0KXy1J28LcZYaLPZKnp7e9fHYjEtKVM25sFK5mE78ZooyE4i4I7z8J+sXBl5LU2i7rjJjtVcJefiKJZlh4VCoVcmk9lZlj0Si8V6q6urz3iQw+lbD3oAAkBgNhJ49OCzT2zu3HKLV0A8dOSNkigsIsbIn2A6qUhIQnLipRsXaSf9gD0JAfdlAm8qfp4UASfsD09GXE7F2F82Dszty0X+yexwIjdyDIBPwiYeOjb5fJIt11ykt11VSbZcwUM3G/+WwZqBABAAArOaABF0W4iHTuBJCrrRozJExBExR4/9P3lh1EsHFxA44wSSYo5HJDMXEXTEQ8cSDx0Fgu6M2wYmAASAABAAAmeGwIaDf3/ivY4tJwg6/JmgIxH85A0UoiLOjIFg1OMJJL3FPKLIQU9MjQq6ZFAEhUw0EXSXQ1AEPDNAAAgAASAw+wg8fuAfj2/ufO/rx3vo/q+gw6NxYXABgTNMgATokBN0CUSRLVc8JugSFDJSetvVIOjOsH1geCAABIAAEDgjBB479I/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/u2Fjx3u3ukWfL+hoIugwOYg+7dODAYHAcQSIoEskBR3JCzuaBJs8mCLEIgttsl1ZfvkjtxRD2hJ4bIAAEAACQGCWEfjjgWc2bLa9PyboyOJHt1mTVSKSZ+gwYsbKf80yNLDcjCQw6kUmHmSGESYrRSRQAjGk9BfW2a4ou+yRW+EMXUZaDiYFBIAAEAACaSTwaN2zG97v2nKrK+mhG081N1b2ixoLiiBvoSRtyXjS3s/z1J3Y5nMqH3xZZYgTf/6FyWYnzml8/JPxmgFzG+cwWX7TyW265kY+Zoxlvk6KuWTMKyaCDqHcZNoSEhQBHro0/smAroEAEAACQCATCfzpwPMbNndsvtUl9MiTqUmSYo2oHybppSM7WsnamXSKZ+jGhNaXVU843Z+frPrCl3KGuX0mzr8U1oQGGcCNlIpjKYrUMEEJLlmQDlE0hVieQgaksV1ZeRmU/krFptAWCAABIAAEZgaBx3Y+9/iHvR983Sf0jXnoiHoj0YPES8eMCjoSKEHxY9UiZsa6YRVnJwHyUYPi+dEvIutohhQ0QVScRwass11VdfkjX6sCD93ZaV2YNRAAAkAACJwygaf3v/L4201v3+Ihpb/IGyM5nsTTo5UiiJcOJ+u4jpaZP1lUxHQFSkymUsV0zeWUacONxwicaM+T2+4kr5Kk1xjRSWVHPnBQiMMJisUUMjJ62xXV6x/5atUVf6UoKpQK7ck8Xqn0B22BABAAAkAACEwrgc3W7VcfcB9eFBQGhEmHB0++RpMKj34RFx2PKDqZzCTpsRv/Tn6U3KUl77DJcMPJXxSiiM/vWF9kXDLsse8njHXi2JP5N1Gg5Ag9XJ9DgCKVFpK+18/sMNb0xNdO6d8k9y8JkU7u5I9+RPiyfkYrCX92USRr8AkXT3Njr5CaEXTSf8xQmFImlK5zc5fuWKpfVEdRVCwVu4OgS4UWtAUCQAAIAIGMI7DftV/VnRiRxlCUQlKEUEp+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+P8VNhy4VnIUq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png;base64,iVBORw0KGgoAAAANSUhEUgAAAnQAAAGiCAYAAABu5ltgAAAAAXNSR0IArs4c6QAAIABJREFUeF7snQd8W9XZ/59zh8bVsGQty5b3jBNnE8JKExKgzITZTVtGaUsLfd+Xsvr2X9620LdlBQiEAm0KIaNhtKyQECCBhCQkzo4d7yVbsi1r73Hv+X+ObAXDC2Q6sZ1z+Rg70r3nnvM9R9JPz3kGAnpQApQAJUAJUAKUACVACYxpAmhM9552nhKgBCgBSoASoAQoAUoAqKCji4ASoAQoAUqAEqAEKIExToAKujE+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+5QAJUAJUAKUACVACVBBR9cAJUAJUAKUACVACVACY5wAFXRjfAJp9ykBSoASoAQoAUqAEqCCjq4BSoASoAQoAUqAEqAExjgBKujG+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+MTSLtPCVAClAAlQAlQApTAcQs6jDECcCoBBDmAKAK0RxGamcS4TgZgVQJEuEG8GANIGECeALDEEUKpL8M+2F6fAJCUf+75AABo0VA/SVukHVMEISSNh+nDuDYLYowOFHwMQOFDqDw+HsZFx0AJUAKUACVACVACp47ACQg6hxBqab5CCg2cw3PIoTQb14PZ2hh1tM3AftelfKTXyEMYSyBhCXFJRqUfYLTmOtDkbEGaOa4vDrG39yWVJhb7VirYM4NJscBIDCiUCMRICvFYhgDJwc8kMJuVdyDFqFfpi6/2nTpMI3cn5+b7b4wlYj/CKtMhTekFy4zG83Z/mVhNC15/lw7YyGQAiQVW24iE/J6R6xltmRKgBCgBSoASoATGCoHjF3SBbkNv/aZ7kj77twUF26KxFj4pq7hoo3/Xiu8kPfb/wgG7UY5ESeJkKIJkgBk2pVSrO2Va60vqade+hFCpfzgk+9bHshEXeSw60Holn5IwhxKMoIwjnBARRNUYcWrwIYzUtqr3VULWHaqqmx1jBfLX9dOx7hd3RhLxX0kq025d0bzHTSXmPcnurompYPScFGb9GpN1CzKf24LXrGHbcj3TpFT0QVZMssUlk5ag4sv+PR4Y0DFQApQAJUAJUAKUwIkROH5BF2w2de/78Hcpf/uNaoFp1JqLHpZVX7IhXrvyR8lA931i1B+XC4b1Eq/dHWYUBYmY51Icdpaxcv0ea/XCR1H+xf8a3nXcvFY+EPeem/J3F7GpMKNgItWJSMP3k0lRodVMfBkY7b4gwqLaUmoPaaRPcnJuDJ/Y0EfH1e7tj1QDiNUJTu1W551zUK0Mp9x1n3w/EvTeiWR8p618wqMo/3trMa7l+/Z8NCfm6XsGx0NQVDnlIVR224ujYxS0F5QAJUAJUAKUACVwOgmcgKDbZ+498NH/SwRabxSUuElvKf0LW7loQ/LTv94Y8/XcL4nYrbFOeoqxTno1kYxZoq4DN8b7Gn4sScqEYJv7V+2U/IcQmnfYn45sKXZ3b1PYFBIHIRcrip557sbXHxOBEcwVi/6TVerXeaKRZLa1TCn2BS5MSiklo1DXYo7PC4b8eTIle1CbrelOhZJFAb+3Kh5PaHiGAYVC6FFnZddBtqoToYkhjO3KQEfHZJSKTeR5pkOhUndHw/6JsVAkVyFoXUqT7iCopzWQbc9Bv779QsqDJgc8zupUQtRxHOfXZFkO8JbJdQihUKz70yt8bmdOttVUyzMoFnb3zkolkoJCmdUhtxbsAwHHU47eqkS8f0IyEQdeodkjyAobUO7MCJl43PraWVIiPhuzih42e9IhcO+qCvfuuzUc6l0AMn5AbcjbgOU5BwADmwrai8I+x7U8xBi9sfBDLKvcxBsmbkW2WXsxxjII7itK+AamD3jD+TJe7jUazHVgzt0PYCE+hxhjt7avqe4yJZuSKRXy/YiJmQPBZAEjV7fqtNbdKPvzVtPTuTDpvSkBSoASoAQoAUrg6AmckKDrO7j2Nwl/2w8FJd+ss1Q+TARddNvTP0wEnPcjYF1a64zHYPI5q8DvsMTsu28Odzf8JCEJMW3Jxc+oqr71l68KbCDbi3C+/CLXrhefxsCoDDXf+jlbWP02QhMTOLLd1l/77tNcKlTII9gbw2xlJIGM6qysFxUKCHm8A9+MxcUKJAGnAARyhgszSvUOuc76D/WU8z+BIKcdOPDBjSje+x0FG2uLJuLuVDJ5nihKasxwEV6Ttd0y5YI/g/aSVvB8qkk4Gi8NOA79PIKjuUkxJeMwn5CEvH3F5//wj8Cb9gd3P/2PiKthstGQtdnt8xviKWkSlkRBybLBrKyst1OIT/iDofNTiWAxYoCRyQ17FVl5z2ut52wG64xoZNPdN8di4Z8y8uz9uvKL3/G0bj4Pgq0/5sCTJaFkKsEIgSjooghxWCZFeVaKGniII8wKgZBk6NHmTV6SZZuwKu5zneNr23oTkiLTQklWxctVCSwlHWZr2bOK/II3IfvSIMRbS1u3v/2oSuzP0cqCDZFkuDCQVOQqDRN3KDUFD+srr9x39EuHnkkJUAKUACVACVACo4XA8Qs6vM/cv/Vfv0sF7T8QVMpGjal8UNDteu4HCV/Pb8SkKCrVZe/LdbqdCRw0xryOeamwb7LEZu/UVF32gFB42SdfBYEIutT52ov8O5ctAQxq3dQbfsYWVr2TFnR4Z0n/h8teZiLOqTJGFhNBpYojNRKyjU+TeNto1FuVxODDAB4+FjGysdisJOZFSWVcmp0/azlYq1hP7as/B1/zzzguLjKCwYFYWZ+YTGoTseBEkWUdgqX6Uc3UX7+YrPtXdbx/31/EUPsMNltWFwPuEJ9SGBJcgVw/+dt/6XbHa3N6n38z7Nh7LsMrPPIs84DIytuSsehkCLvyFSzqEWWGOJapOhEkovFIqEYS5Up5Vv5LWfk1z0PRoq7wezfdmYiF7kaCaZeu8urnY337DSlvw80o3n8WcFIAqU074oy+BTDDoHgwVwx75rA4CQqtuTbKWfYqzRUbRJ5xRbua/siHm8+XyZE9xuu285y8OhoamCIhfX1W/jfuVVRVbIVQqsKx+40XlOGWajl4YnHECGFklMtM07cqtAX3ZJVftX20LEzaD0qAEqAEKAFKgBI4egInJOhc2974bdzbc6OgVDZn51b+BSov2xDY9fz3kwH7/alwQM+xWi/LQTAuheQMZjhBMBwAbfFylfWb/0Y5U77SBy4t6L6hXxDa+renAWO1btr3boNI6bto4sQEjjYUe7YtXS4F7LOUKoMLKczrU3JTG6vJ3qliIinAIT3wEg+poAriwYJkn/PKaCyVl1KZ/5E9YdYzoJkV8+1d/bOEu+UOluN8mpwJr8pU8rXJSKI47Ov/WSLUm8trc1/WV9/zh5hn06xI186/Qaxdo7OaX2XMOc9DhIewWGBkSuYcVCpt/eLW/3or6m6em5KZm9XWkpc4tWpbIhS9LNaz50c4mdDx2qL1cp35RVbGuX2u3pvCPu8ChdrwgcFW8hhU/uxgeNOtd8TDgV8juX6PvvLKPwPqdUbb62+N+ly/QHKuS18y4Ung+HdBxFyo1zkjHvT9HosJZCyc+DQIWf8CpIknAu65HvveZ9Qo4FEX2f4IStVWwMJEd3ftfdG4UJllnvegRml8FmymIs/+Dc9L7kPT5Jw4wGlzPojL81pY/eRuXml+X5k7s+volw49kxKgBCgBSoASoARGC4HjF3TBfea+A+/8NuXt+YFKKTRrcomF7pINgdq/fjcZ6LkPYkGZXJa1D1ixPx4PVIoiU6TW5m4TJs57EBmu/VpL0OCWq2F+YPszzzAYCcqpN/6EjcXeQxNvSOBoW6F/2zMvpULOWYLO+hRnKF7JG2c4gTNEwXtgpt/RcF081FeBE361goupkBjKSyDATJZ1efaEs5cATA75Gv99W9zX9UvEymr1lZf9N18y5UCicWdl1N16X3zg4FxBY35NPe+n98bbGnPjfQ2/C7qbLpI41iVTGfYZtGUNnHXSp2Au3wpgjMa3/MebEV/XN+SGyS8L+aUPQ8rWDZz7Qvfe1/8CUipfpi34T03JtNehIDfq27b91zFP241ypWKn3lryCEzw7/V91PuLRMR/N8Pr9xrLvvlHyJY1efdv+0nM6/oNlsnbcqvO+j0q+u5rGG/kfNs2nxcPuJ8BMYEspTMfhMqbVkLTKkPS2/5AoPfgTzlW8rBa89beEPhlGk7Fie2zkgmZWWe86EUmJbtfM7Eo133wg+fj7vZpWVr9erku/zHOfMEhUNpSoMkLIoQSo2Vh0n5QApQAJUAJUAKUwNETOH5Bh3eb+ra9d3/K2/VDtaBsybJWPAyVF28Iffrs91LB3vtYEQdVupK/MYrkxwGf/7xUJP5jACRjDcWLs2bd+8JXJRgmXU8LuvOyLox+8vRSxIDAT/nebWwCrc8IutC2Z16MB5yzZLqC2zU5s19FVQuDOPCpwX9g3X/EfY5vs0gm8rzSJWPDYjLpKwmKSSVW65fnVZ6zBITyYGjvG7cm/b13AivbqJ9546+QaY4z1rq6IupuvDfh3H9pls76unzOj34NHUEpFumaGfb2fTuaDMxiUmGzMhRgVNkFtbKpi/4M2sm1ke13ve7p67pQl3veYyk+63H9tB/7sGPdBQM7Vj7JgJSPlLof6C++dgMJAOn/5E/3YF/7zYKMqVWb8x+Bycm9gc3O22OR8N0Mr9trLLn4QSgyNjm3fPyTeKD/fpmca8stm/J7VPS910mUq3vrxgsSgd6nOSkMpooZD0LZLSug/h+WeLB7aaS/aSGW2BCnyuodSDIS8JhRMn4mnuBBazrvDVZm+GNWpSqvd/f65xOevmkGc+EKlSnvj6jo1vajXy70TEqAEqAEKAFKgBIYjQSOX9AFd5ucBz/4b9HfcqNawTdpcioeZiuvfD/6ydLvp4J99wGWDWhMsx6FmbNeS+7fNSnu7bwrGuyZhxW69ebJ3/otspzV9lVABgWddl7ikyVLGRAFbtp3fwYJ+bpBQecoDG97+B8Rv3OWYCi/XWWe+RoRdImeDdPcB157gEt6qgW1abWgr9wMKKQI+uy3BOOx2VihfTmvctYSECaFEntX3Zr0df9SRPxH2rN/PCjouldXxJxE0B24VJtleU0+5667ECqO4eZmeYLvKIkEWydIgY4aRc/Bn7JyA5uceP1/D7Cql8zu91a5nfYLVabZjyLO/ET2zBv8RND5dr32JIiijVFk/UB7yVXvE0HXt+0vdzOe5ltUMrxTqTc/CjMe3Bva8rNfRMKhX2N59h5L2SUPgk3bZN/66U2pQO/9Ai/2WAor/ojKf7YGY8z5tj1+XszrWMqKbs5UPe0hKP3li6E9y4yc6PqTr7vxxyqZopU3WZd5UjjIyhhGDjEUTylBoak5kCVotkKuWNG9c/1zCY9rqim34mWN0fYgKrqRCrrR+MqkfaIEKAFKgBKgBI6BwPELOuwwdm9d/Vsp3HijWoGasqxlD7Nl13+Q3P7X78d8vfeJIO9XWWY+xk8rWQNOyRLs2fOTiKvpFszwvfL8s/6ir/7hGoRQ8sv6mhZ0Z2ddGN3xzDMIJKVixnd+BlFuyELXXhTctvjFsN85U2WuvF1TMfM1ZFoYjDg/mBU6sPr/sbH+SSqd8RV5TulHEOjPiQwM/DCcgipWbVqeXXL20yAvCsXqX78l4ev6ZQrYj7LPv+1XYLygFzpeq4z0N90b7dt/iaAxvqqcfOdv4pFWs9e5+wKTPjnAyuUJiHrLpPr99yREvTZR/a3faZXavyb6Nqwe6LXPU+TOfAQxiiezZ97mx13rLvAf+NeTkpjMY2VZN2YEnXPbo/dw7oZblDzeoco2PgIzp+8PfPzxL8KR4F1Ypt1tqpj/EG+zNThqt39f9HbcL2Af1hvNaxh9xb9BY+oNNDZki8Hev0qRTrOhuGANmEpeB5nOG+8fOM/V3vAXDR/2ZVmy/w7GsgYAkEAM6nz9yRyd5YL3oNC0C8Luqp79G55LeZ1TjXmVL6t0FirojuHFQk+lBCgBSoASoARGK4ETEHTdhq5tb/w2GWr6oUqJm7Jzyh6WlV35fmT7y98J+/ruS4LcK+ROfkw3+dzVACAP1G+8MtrXen80EjYhre3VwpkX/gkJs+xfKejOM81zb/vbUsRIQtbUa37KRqVBQYcdha6PFr8UdPfM0FgqbjdVTn2dCDoc/Njk3f3m3VLQcV0KZEmJU/YKKClnUsm8WBIxoDD/01R9zhKQlQT9B9fcEg/03CHx3Kac2Tf+B7HQxRvfqoq72+8LEUGnNryeteCXv/W37Z3m69nxPyjlAAYnojLAaoUvXMIq87vlU791P2eNvx/f/NEr7gHHhULB1Eex3vhEdimx0G0+37Hzn0+ClLDxyqwbTZdclrbQ2bc9cw8aOHSrWsbUZplyH4Fpd+/u23jPL+Kx0F2MQrPbUn7+Q7xt0v6+fRsXpNwtd7GhnukcL+8Thfyd2pzi10VfqF6M9j4Y9zTPZ5Rcf0Qw1ulyK/6pREKDz9n5oBRumSFD0kASZ7uxhESkSCijkkphKJj/p6DG8KbVwBXba997ITrQOc2SV/5yljH3QVR0A7XQjdZXJ+0XJXCGE8AYswBAfqSvc9M5wzHR4VMCaQInIOhcmr79G2+KBzsvk8tQl8FUuIIr+kZtcP8788L+gRtFYGIaS+kqbcXCDQCbcLg9NDHu670p4vVMZHjNntwJZ72ATGc1fqmgw5hJDuyaGjnw5t3xZFSRPfGSP3N57E4iinCozeJueuM3QX9/lVxrewysBR/n5l6ZTtIb3ffkBdGA/3vxWKJKBIyVMrafZ1AwkmDloNDvtBRMeA00ZZFA47tXxkP91yVZZk/utKufQFkTPbhnR76/v+PGsLt1tkKl2Zg9+4bnwj2NpV7ngV+K4e4SEAMyOcdJclB2KQTbduWES18BVbErtuOF3/t9/bPk1opVSRa/Yp54Qyjeu2+S++DaOxGWzLxK+aDhHNsuhG4Q7btWfw/57VepOKZRp7OuhJrvNLq3P3N1Ih76DsiVTYbCmctl1nOafO1r80V365WSv+9iUQKNpNC3Z5lsqyWQ7WLinstiHvt1CTGqT/CqAX1+2QtanX5L0OWfG/M0Xswm4qViTJElYgBQpCKiMrtHmzPtWU3YtAuqldbufZ/cH3M7yw1G67t6rW05Kp7XS18LlAAlQAmMJgLEZzjWF7ZxA91FbnevRmvM71VWX78zEOjWswFvnspW04wQimX6vNPXVNIe7TVGmTAr5zAGiAJAEoADgJQAQ38Mnf6lG0Ojafi0L2cEAR4OV1ZIr1UeuBQHyhgfL9eV904QCvu+KlfvV+E5AUG3kYs71KUxX68NIRzWGorbwTzJ7WnZlMMkAyVJLEpqbU670naOM111ob9OHQ55SuN+j1kBMp+QndeCCid7v0LQpQvRp/q2TgqFvYyubMZB0MzyDFY7aFcE2nbX4FRQm1TqDxnzryKDFkk7pApEor2xPBoOWDgWY5la8PO8POIOxAUAJmjQGLrAOiMV7/rAFg14CzAgj37ShIbB/HYOIWTvKUkFHCZWYpyamiuaYKBRlYxHSwOBNiOf6GdZFYm5LRwQtNZuUE8eILeE9s01brfTzOls7Vllic606PTUZkXt3VWIR/IkUtVpquan++5t31aEA335MrncrzJo2pHp/GCkZX1+KhwtElk2oLNWtSNDeQDX1cmiugELBAcKEtG4wGv1PsFkagfNDG+ob6tBEfKWBfweDVIoI/qC0gZQTxsAcCphoNWW8rmsiaAopIDU2GDicovNy+uymgGqSZoYZV/HpskoGtEIgrpbXVjQTvwEz4jXDh0kJUAJjAkCGD/AOPeU5yd9A7ehSF8xjvsFwVDQYvzG3b+Ou1pLWvduval6xpRnIHtyD3lfJYNaXvvGndt6a7/h54IKxIgAOAkMig5ZLATAEgcIMAASgUn7o2BgAKV/E7vGFx/LPHe6f9O+Dc7Rsc7DaOdG+ofRkPE5vfhSRE0Ai+WQDfq+C6vP/Xd1fvH64mP8fD5uQTcm3hloJykBSoASoATGFAGHo1ZIdtbP9/d2/kbLR3bK5bgmEWNTBVf88ZJw+0Hjod3vPD1l9oxH+LwFOzIWjKXbVy1b27ruei/vUwGLAeEUsDgBCCEALAeMufQHJiDpuLalyAdl+nKMQEIYmC/9LQGDGZDQF39//nyMSP/IBzpO9yWtSE/goH07PninlxsiJheQEAOIrBcgX0IQMCkeLIyx4/Iplyy+qPKcF3JQzjHVrKeC7vjWAr2KEqAEKAFKYAQIBBo3Gn3egR9FPD3zKqfafpcMeH7V09KVX3T5zZd0bNoE8Uj385UTql+BYvEd4spCuvDsntUvvtX25nVumVsAhiG6DRgsAoOICOMAY2IGYQCnBd6xdZpU9CZ2wMHfQ0Js6PeXC7uvEnzDhNzhdoaE4rF16fDZtG/HB+70c0MgMUMWYpwElog6Iu6SPJjA0HHVxEsWX1I+hwq645teehUlQAlQApTAaCDQu2+9WYoHb4r7HecUVRjvTwb673Xb+wtyLr3m0pgzauzY+fYzVdWTn4I9/PvohkFB9/Suvy9/u+uta9xyr4ARD0hi09Yvss1KRBcRcRgxICIi7I7CjjG4E/uZ2hr692fCLiPwSLQGEY9H/j1cRAzt9P6f9o+K/+nqW+a+X9fJEe5bhv9x8RtlfUsLOLIucRwYnASEGGBTcrCAqeOqmksXX1RCBd1RvR7oSZQAJUAJUAKjk4CrYYsm4eu83NfXfrtBx7yjV8M3BrocRqFw+l29/vBZCVfb9ZNnX3Az/H1/PXrgAYmMYuneZ19+q2Pt1W6ZT0CgAIz59NYo+cTkJGIZw2kxR36O0UD3tZC+RPN9pdY4mfc9mpmjfTsaSv/3nFPBDQFKW5FZDMAxKUCQBIlYlVMysCJLx8LqyxbPpxa645tAetXpI7Dt78unCxjCJrPObr3iChKggTOOzqevV/TOlAAlcLoIkFQlzl2vlQf6O+6Up/xVWl4s7Xd75Ly5eGcwJmXp1bI9hTO/8XvQzHBn3iueqH1ixXr7pkVuPiQwMOgzl2CltM+cTBKBFXF6i0tMb3PRgxI4vQSIoANMQj0AGJQCBiVAIuIupYBcJqdj4YRLF88vOZ9uuZ7oNGGMUUtLiyyRUKi4aIQBzZFbDA6dooEgDP49eNHhSzMnfO7Bz7d7FKd8oSNfdgW5I3l8+HOfv2nmGYsgSGq1WtLpdGTLgkRPp39OtZjas+r122XJpMLndjeEE2KfbVKJy1ZWFo5kZUUtFkssE8F85FmgZ1AClMB4IUAq9IQVHRWB1sYrY0H31EgsxsYZRViZZWyeMGvBK6CpaBqe0mHx7iUr1nduXuTlIgIDMsAYQYwXASMRlKIEHBF0QETd4FYpPSiB00mAhMNIiAWR/MZxQBAHQAh4UQk2Jrfj2qrLFs8vWfRCDkI0KOJEJqqurk62Y9++km2btnwjEgpo5HJIm0KTaU8NEmZMolJSaRfbwYMf+sZHMt+JKHMOCYwfPAbPRIjFRCyy5FvjsOfIY+R58qjISMCCBFz6UgZI7EvmufRfxCRLfjGZNkg+JfIIC+RNLP1uBSmQmDgAIwFD/i2xIDGkLZKKiQNJFDEDpEAunxAERUQrCGG9xeLLz8nx5BUV9Wm12oHq6urIsea/OV7muNVe3rZ776yu1jYrksslvUnvZiUcl3DKb7HkOsz5FjtUV/upsDtewvQ6SmDsEcD2rUpQBguBExLA8WFgVDIQFbG4z5UFiGXkebPahicafmr/C8vfbv3wGh8XFFhg09uecRanxZtMwmlBh5GUjiw91VufY48+7fFIEyDBOSTCNS0rQEwHRRBzHZtiwSpZOq6punLxReVU0J3wPPT396uXLl166Zo1rzwUCASsPMeAhKX0N77PBNpnoe8kQ87g8XkBN+jtmvHCHHTP/eyxzFtK+vHBhtPplNI/Q5mViDtv5rrB96DBE8kb0tC5gymY0l85UVpsDt4Dk2UyFBo/6BY89BT5RiBJwCKE5TyflMtkIYWgCJmMJrfZZBrQZWfXKxSKnRqNpnnmzJn9F198sR8AEqfCaocxVoWbmsoaNm0uDg+4K1WCYDSazdGwmDqQEKHZZs3vM1bme6H/ERGxAAAgAElEQVSoKH4q+nPCC4k2QAlQAsdFgNSt7jv0TpUY6f9hbk7uJmT75jvpL76uelUo4L7C63bW5E+Y+jhoKj7bct31wktrOzdc6+H9AkdCW9NphQdzfbFka4v40aW/EWfeP4+ra/QiSuCkESCfy8RqnPanSysBDGwKgRVbOq6ZcPni+eV0y/WEYTc0NGhWrFhx5Zo1ax72+Xy5LMuCREx04+hI52Yii0mSQBSJZRFjhmGwIAh+s9ncmZeXV5+bm7vPYrHsKi8vP/id73xn4FRZyNJv3B0dllBze2VTU0Nln9dr0htMyKjN8kqBWJtcTDQUWib2wvXnxKm/3ThalHQolMAQAU9rbZbf3X6Ny15/67Tps+7niy/dRJ5qb29XqOIdc9vrt98/bdbsO/i8j/YjNBgU8eTOf7z4btfa67wyr8CwJHIw/U0UMOKGBN3QF+LDX5wpbkrg9BNIG2fSBhlmMIAnhSEXzB2LJlxBBd3JmJ6vEnQZEXQy7nG62sAYA8MMWhTJ3+QggjUj7shjyWSS6LtkVlZWpLS0tNFms71qMBjemzt3rv3yyy8PnEJhxwB0y8EZUTV+uLcyZHdcwsRThVqtdj/IFbv747EBc4nFVzp7tgcsluip2iI+XXNH70sJnCkE2us25nCRwG0JT9fZJRfM+QkSpnQPvmc9wEQ6L7TU79jw7OQp05fJKpJvZfLQPbnzpZfWda271ssPCAzZagUMcUS8UJi0oCNeKkN2kDMFIx3nGCBABd0IT1JG0L3yyiuP+Hw+KxE8GfEzwrce8ebJOMh4iDgl1jnyQ/4eLlYz1kgi/BKJBAiC4CorK9tSU1Pzr8rKys0LFixwlpeXE+vYKT2w3a6Edl9558G9s/pc/WWSIOfVZmOvXKHYEwqGm4sNuX7dJFsUyspOyRbxKR08vRklcAYR8Nu3Zof6Or7n76z7duGEogcFMbwLlNkY4g5Fb0h1dner/e6ps+be86/doY9uGMpD9+yulS+/2bHuajfvEZi0n7KY9k9K534jW62YuMmQwq5HmYfuDOJNh3r6CFBBN8Lsh1noDgu6jPAZ4Vuf0uYzIo6IvIyoI7+TyWRa9GW2msm/iX+xyWQ6VFNT89bZZ5/97qRJk+oXLFgQPF1WMdzSax5o7zyrp7V1RqC/X65S8s6cXKs9xmJHMiEO5FYWBjTZ2SEq7k7pkqI3owROCgGM62SO2vfOCvQ0PaBXsC5enXcI8TKJiTh1Lpd3Uoy3KibNuepGyD6rO+NP+/yny1a82r15kUsWEDhGBFZKASMRX2IJJDYJIin3jfkhUUfDXE/KRNFGTpgAFXQnjPDrGxgu6Px+/2EL3XjYciUijfjMkR8yHmKFI4IuI+oImYz1LvN3xjqZSqVEuVzumTx58o6LLrron9XV1esvvvhi1+kKUCBuf9Ad0EEokOdpPJjbXn8oJ5iI5OvMOUJOYVFPMhU/EArEmidMr3JDdTVJyULz243wa4c2TwmcLALY9YYm7Os7t/fg3gv9ITyTY0AuyONhXqH7tHD65e+DNWc7QhMTmfs9vfO5lf/q/mRhvzwk8EgEWUoEjug5hCHFxiHFkOLnHBV0J2uCaDsnhQAVdCcF41c3MnzLNSPoiIVuvGy7Zkae2Xol4yICL2OF5DiyLQGQSqXSgo/8eyhwInNpwmaz1V111VUvTJ8+/ZVLL72URJqd1qiRtLhzOhXBYFDo+mhrsa+37woOsZN0RtNulc70vicp9hdXWgIa86wwFKWjdk9rf0d4CdPmKYExT2AwnVM9D6GUDkSlGhJJBngmBTpdGFxsFEymz6VWevrg31e+2v7+QhfvE+SQAplICp3L0tH/EpsAERHtR/yFB32G6UEJjAYCVNCN8Cx82ZbrcAvWCN9+RJv/YlBExl8uY60j/yYibrgfHRFz5Mg8Tn6TwIjc3NyW6667btm11167rKysrH9EO36MjePaWj7Y5yt2dNovtPc4pig0GpRfVt6qMZv3x6Kh+txEwA1XXEHSnwwOjh6UACUwqghgvFYebw8VSTG2OpkANSvjQQQFSCyHQExg3YTyNwFKAySQlXT80T1/W/m2fcNCUvpLBiTvHAASyZdT4jNMkkOQJMMk6nVUDZN25gwnQAXdCC8AIuhWrlx5FQmK8Hq9ORmL1XhLXXI8GInwy1j0SFJPktbkxz/+8UNTpkxZO2/ePLKtOeoOXFeX7bT3zes81HBu1BvQZ+u0HRXVVQ2uRKLOH3Q7anJzg2iU9n3UwaQdogROAQGShy588IXqUHfLfdG+ztmJSNLIydRcBCkicUACq0Ri9dz5M2XWaxsPl/7a8/KKtR3rF5GgCJa4k2AY9Jsj+dQlLp10HTPS4A9NLXwKZpHe4mgIjBpBl6lwcDSdHkvneDwezVNPPXXV6tWrH3G73ZbM1uR48KE7GfOQseIN8Yjk5eWtvemmm+6/7bbbWkfrVmZ6S9bn04LTafM1tJceqK/7ZigaLjAVFjTkVpa93LRxY7Nt1qxkWSiUQkNRcyeDFW2DEqAEjp2At32jLuqs/5a7tfaOSVNLVqZCYYPX7ppgqjn/+YCj80pf0H6+Zd5Vl8q1V5H3nLSF7vEdy1/eYH/vah/nFoBlQEISJBgi6BDIRBmwKSLoRJBYKuiOfUboFSNFYFQIOrvdruzq6tKEw2EuHifZfo7tEAQBjvY6URS/tlKLXC4/YiWXr7sX6Qs5IpEIkLaUSqX6ww8/vGTNmjW/83g8BvLceEwufGwzNnj28Nx1xMeOpDWRy+Xe6urq1xcvXvw/NTU19uNp91ReQwp/Q29vdswbnGA/dOii5oP1NQLLhCZOnLCRNeVsjyuYdmtbWxyuv146XQEfp5IHvRclMNoIuOrXWeOx4M+jrs6qsnNrbo8HvYt6mzsvKZxzzXdjzg5LYN/7i7MnVD/MFbZ/mkksvHjHi8vf73rnGq/MIwCDQGQAYqQqBOJAJrJpQUe0H6aVIkbbdJ/R/Tntgg5jzG/evPni11577Ra73V5JPiAZZqjWymDtqq86Pif80DCT13Br35d9iJJMt8Ma/dw9juZD92usiYf7RO6RLraKkBQIBNR79uzJlclkZGyHAwbO6JU3NPhMFCz5TYRuLBaT1Gp169VXX73krrvueiE3NzcyljjhNXWyRE7osv07tt7i6u1TG3Jy3sirqdlnKJvQopDCfVBWRvK20AjZsTSptK9jmkDbgfctnJS4Oe53TSu7oOQn3m73Oa31zffMrDz721E+yvXv2fiE1Vr0smx69huZxMLPH1i1/M2mf1/j4YmFjnwQIYilhR0DvISGJRYe02ho58cZgVEh6NatW3ftkiVL7u3q6po8TMyNWdREL2a2EoeqJUAwGDycwiPjOzZmB3gSOz48fx1pdiiHXVSr1W5/9NFHH/nmN7/5PkLpkLIxcwwJfg04HDUddYdmdh9qNYXdHsgxWxOVs2c6FHmF2yBH3TzWxjVmJoB2lBIY/o3dble2dh+Y63V33TFz1sQHHR3NnSG//89M2IHlLAPhFKqsOuvimyHv4wMZC92yXS+9/Gr7hqv7ZX6BY8V07VaRWOQQDG61YgkYYIHBNMqVLrbRQ2BUCLr33nvvmscff/ye7u7uqTzPH/OW6+jB+VlPiDDheT6doiMcDqe3YOPxeHqbMVMeazT2+1T2KRMlm0lATAJGyN/xeByrVCrPzJkzX126dOnvTSaT41T262Tdi/jabdq0iZlps+nlQbGwr74hv+HQwUslBhWVVFVsNefmvayFeAcNojhZxGk7lMAgAdzergCTkAWRgTCYqsO+jk1ZbDw5UWM0d4Ah1R/p7J/kbqy9BuOkTWOZ+L5+6px/IfTZbsDST/+64q3uLYv6ZUGBTScWJqmmSHg+Tuegk4AKOrrWRh+BUSHo3nnnnWufeeaZe7u7u6eMF+vVkJUuvbtL/MMiEZLmaLBEFhF5mRqoo29JnNoeZRIRZ6pJEFbkEEVR1Gg0h/70pz/dd911171zNFvhp7bnR3+3tMXuFWCgZBfT0t+vM6pUE9qbWq4a6HFWqJWCr7Sk5H1zceknkGtwgtUaG63BIEc/YnomJXB6CdS++7/ny3jFHTXllU+CWr8/ERQviod852ks1keQaboD4zUstKhVQaWM1yTZMBTNi2dSlpCeP7Nn2Yp/db6/yMN7hypFkGpfJDgCDfrNkYo4Q/+d3pHSu1MCnxEYDYKOq62tnbd69eofOhyOMrLlOorEzpf58H2dBfGL/niSKIrMwMCArq6urjSVSnGjaGyj4nWQcWfMVJkgncqIeo7jImefc866v65efVM2Qv5R0eET7ERa3O3axdV/+qlcnp2n13P8go729vmhaFSt0Ot2FE2auMtcVXQIvNZeNHFsbTWfIBp6OSVw0gh88vq9Fyo59rfTpk58AoRsR9jefa3L2Tu7aM7cP4Iqpx3S1aM1GOQJRL4+AhSSsl/puoTkeGLfSyveaV+7yMP5BI6RgJEwSJgBjEh062BAFxV0J226aEMnicBpF3RkHF6vV3fo0KEcn8+nJP9OpVJIJpOdpCEefzOSJH1pUMYX/fxIdCbHcZ87NxN4wXGcsGXLlrmrVq36r2AwmE22FcdblYjjJ/z1V2IEWKvXNj6/bNktc84655ORus/pahc/8ADjnDFDwSp1ObycrXb3ufLbOtoLcCKpyM/NbS8sLP9YJbc2onPzo6erj/S+lMBYJNC64X/PT8ZDS1Lh7pRaDi42ES3gknETJ5PvRwpDMBSTMMsyGFgZSCgrVTD90v+CvLN7PstD99KKdW0bFvk4r8CwElFw6W1W4kMnpiNbSQITBhii7uhBCYwSAqNC0BGrxaZNm9i5c+eOEiwnrxskHcuyZcuuXL169V98Pp+FCDqaVPjo+IoggUwp773lJ7c88rt7fvvo0V019s5K57Xr6JC1HDokS8lkOVkJOMvV2XGW19VnkMnkruyCou0FNVO3KSeVOkkC5rE3QtpjSuDUEgi2rDcj0X2p5LOfHws4bAn/QBkKB/QmS159BGlDIFMAiCkGMzybBG3KVDT7p1B8btdngu7FFevbPljkY30C4sgWqwhpSYcwySkMpNYfEXMMjAuX71M7OfRuI0ZgVAi6ERvdKGg4UylizZo1j/h8vpxMDjqaWPjIk0MiyViOCdVMnvzGu2+/ezNCKL1RMp6PdF67XbvUDc12fTzoV6k0ctNAf//0iHdgQpZCFS2qqKo1VE/+FLQKO1it0bHsWzie55GO7fQSSPvItenVsZgjS4z79Yk4Pgfiiel6s+7vwWDcI5PLABCLEohBgFVYw01sRxMnHo6mf+LAspfXtmy42sv5BWCH6oFJGAbtcUP/TruHEFvdEVOXnl4Y9O5nDAEq6EZ4qr9YyzVjoaOC7mjAY2AZFDcajJ+s+ueaW6qqqtqPdBUp80NiKsa60Elb7cgnx6ZN/NbaWq0gCLlZMtmsSDA0IxiLI8FkPlgyZdJedVGRA0wmYrkLH4kNfZ4SONMIpH1Wu7cpQOJK4hFvsbzK+glAzf/xx/1iINKj+59evr5t0zUeLpSuFEGaYSTygkSAMJsu90VqugL5oYLuTFtWo3a8VNCN8NRkBB2p5erz+azEQkd96I4OOvnyi7CUVCgU+//85z//+tpvfWvjka7s+nj7Qg0nR7os3Xao2+kaL6W38MaNXLfLpU2Ew3msVlsWjsXy3b0DRl4EtdmYYy+pnvAxRGv2oXl0S/ZIa4Q+f2YRCBz61BCK9l7v7Wo8u3ruN/+AdJPbjkTgyfqlL61t2nCtmwsJmGUBEec5icg5sslKalAT6xwRdNRCdySW9PlTR4AKuhFm/UVBRyx0JG0JtdAdGTx5r8QkTJhhmu/6z/944Fd33/3PI13VuWnbla37Dpwf8YZStoLclvyyok+zrYZWVF4+LrZr01uyjY1C0/792lhcsmQhpiruD1Z4An59igVXXkX5vuLJE3egkpK+I7Giz1MCZwIBX+dmfaiv9duBrsabJsydfx8Y5n9wJAv+E/uWvLSu7YNrPXxQQAwpFTHoOJeOckUkuzAhR6x0dLv1TFhDY2WMVNCN8EwN23J92Ofz5WYEHU1fcmTwDHmvJKFlAN3X33D9w48/9cSSI13l2FhrbG46YBV4mYWXxNlhh71YiaEnJyfnPeu02S1QYAiCxUJ8z0i7Y/ZIbyXV1/Pg96vbGtsNgUjYJMm4kngifnbI7VLoFYq9M8+e8x7UVPSDXh+mwRRjdqppx0+QAMZ1skDtx1ND3XV3SlGP3FY+/TUA1gmcAgA4SIECOMuEHSh35uEyg0/sffrl9e3vX+1j/cLgezUDEgm7Rwzx50i/KZFwCBrjeoKTQy8/qQSooDupOP9vY8MFnd/vz6VBEUcPPC25JMAcx/Wdddasp15949WHjnT1UNkt5Ny1S+HcuzcXRRPluXptWdgfVHUPDLCcOstTUF5Vb5tQXA9lZe6xLuzSdgLib7drF9vQ1aUNeTylcsRW6ziupKfHjiLJWMhUUtBYc+68OigpaafC7kgriD4/3gj0121UM5GW+b6WT38tS4X1jELvlDAXSZEdAKSEJKvFhVPn/FJRcr79cJTrvudXvNe6fjBtCSktjhGQJFYSw0CK1OMmPnVU0I23pTLmx0MF3QhPIRV0xw8446sCAO6K8vJnN3286b+PtbV0CaCenuz2Q4eMYbm8jOP5ktCAR5UMhAf0Gm2XuaKoLXv69E5kNoeOte3ReH56S/bAAa27s9PS1dmZpzFm16RSksXR7hQVDNdSXFbstE6dcRBV5veMxv7TPlECJ5tAe/tGhRmlJvi7939DiZM4KckAGD5dvEtCMiQyCmwrqHgZ8mZ5MoJu8e6/rVzf8cFCL+cVEMlDR75ZYlLLlQUJBq9l0v+nPnQne75oe8dPgAq642d3VFdSQXdUmL70pLQfMiayDjylxcXPffLJlvuOt7W0Fcvr1Qzs3m3p6+vLkyVAL4iiqtflVCUQlufkF3rM5aUHVEVFLeNB3A1ZKmWxvXutzp6+/ED/QK6WQfJYPKlx9vfpZBpVavLMqfu1NTWfglbrPZJP0fFyp9dRAqebAMYbOQgXGUEMFAJPikGk89eT7VYMJCE8eUjoO4jQuYcTeD+5/x8r320mpb98SuCI85yUjmwlm6wYuEELHSJpTGiU6+meX3r/zwhQQTfCq4EKuuMHLCGAJJaAYzlPSUHhc9s++eS4BV2mF2lh190tB0dI6G1r0HQ01mfzWRqrTKmqDPkC+Ywodptt1s3FNRPaITc3AhYLqa0qHv8oTu+VQ8KOhy6/ChoPKusbmnQ9XqfVkGu1ogSeGvcEZFlqzc7imVM/UkwqDYBOR/yIklTgnd55o3c/eQRcrgZN0tk2392649u86AYWYcBSAvMch5IpGS+CIV41e/6vwXaOI7PuH9m1dNUHHR8t9PEBJRAfOrI9Syx0TCaxsARMetuVJhY+eTNFWzpRAlTQnSjBI1xPBd3xAxaJoAMi6Fh3WUnps1s3fXzMW65fd/fh/nY9W3bk41hyikajKpAgDr6QP6HQqgOm8pLW/MmzmsFk6h8n/nYktx3b4QN1V8vB6dm8MC1LqdF39XT7ea0yZSwt6MorK9grnzSJZM0/XNvy+GeRXkkJnF4CuL9OPdDXPTfcc+C7cuxDiE0yIMZEFiTB54tNk6kKAwUXXHYF6KYdrhTx1N6/rlrX+uFCLxdSAssS57nBShGMCJgh70oiIOCAwezpHRy9OyUwjAAVdCO8HKigO37AxEInIgkzCPXPnD7zqXfeeOvB42/tyFdih0Pw796d09PVlRdjxEKlQlmUiIuyRBD36rKymwvLSuyyytwuRCx34+BI+9vtacl2HqwvbG1vtRqLbOWxVNIQdA/4BZZpr6go69ZYCtrhrOoBGkwxDib8DB0CWeeh1q0Gxt+RL8hiZK+UhbhLTEFc5Qkwl4XiitklZ1/0I8ia3JGx0C2tfW7lOx2bF7r4kIA5IuaIiS4JgEjKKREwloZy0lFBd4Yuq1E5bCroRnhaqKA7fsCDPnQicVLpWXjFlY8899wLTx5/a0d/JfkACO7apQ/12gv77Z4CJCKtihc0vqjP5Ar53db8nO1TCgp2o3nzxk1dVdyM5bHI/txDOw+UxGMxm1EuUycisbxgJJySq+UNGqN+cynLOsZLouajXw30zPFEIGOVTyeR2/UcF7bYqlr2H3iwsmbmw4r8+Z9krPBPf/rsyrVd2xf2y8KCxJNgiBSAlAQGScCm4yDI/xDJLjye8NCxjHECVNCN8ARSQXcigDGkpJTIMNDyqzt+9ft77/3NyhNp7VivxWvWsDBnjgI6XOrOxoO5To9nChJkJSzHST12e7dWpXZVV9e0WaZNdIJoDYMN4mN9WxbXYRnondrgnvrsxj37JyC1okqRlWX29PcP4FjUYbbmNBdOnWRXGgwBiMWiUF1N/e2OdWHR808pgbTfbN9+JSCXGiAMoAKASBxBKCBPeILT9jf03F0za8H/k+8NbMx8YVm8+9mV6zo2L3TzpPQXJhVrAElSWr8xeNBiR75wYppY+JTOJb3Z1xOggm6EVwgVdCcKOJVkWXbfo48+etcNN3z3oxNt7Xivxw88wMC3v63y+Hz5bXUNZf39/WaLPlvFMzz4/KGY0WL2FJWWdQglZR3IqnEd731G03XkgzBcX2+2N7VVOQ415mvlvFat1iB/IiGJLBvNL7A5zGXFHfLs7J7xEBk8mtjTvpw8AthRK/TZu2b3t++5OoW9kJRJwOEUyhYRyyOFIYxVXMXMS+6BkjktmS3Xv+xfuvK99o0LfWxA4BACVsKAiA8IQkBiW9NGOhJcwQzGvtKDEhgNBKigG+FZGFb6K10pgiYW/jzwTF3bTOUMSZKA/E0eT/+NIK7VZn3y4ksv3XL22We3j/B0HVXz6W0bp1Pp2Lkvv72ltTQpQrHZaslNSinRHwx0G9Xa1uqpU+2QW+UAE5AqDWP+PT/tb7d5T3Z9y8ES14C7RK5RlwhKlQonkn4Fg9os1pxmXVlhNzgcvvG0FX1UC4KeNKoJ9NfVqVGsbd6Ave5WEfsgwQHwkAJdUozHQlK9tazmY9U5ZLu1OJYZyCMHn135TtvHaUGnIIFZIslDR3ZZSbWIdFa6dAmwdBkwelACo4QAFXQjPBEZQbd69eqHg8EgFXRf4J0RdKS2LfkhdW6J6E0LOjGdsiRcXlH+9ocbP/wxQuhwnqgRnrajbp4InXB7u9FZ1zihs6OtlEtKWlN2NhuPRDU4mejPKyz82JII148n3zNstyu76ppLetvbK1LhiNWoVisSGCnDyWhMqVHU5ZaW7jPNmeM8aoj0REpgBAmkv4z0tRqSSVcx8FFIO74mk6CUIAUqTS8YunsRuuFzqYke3fPsync6ty30cEFBgZLAiWK6CiEp6Too56R0kmEAGhQxglNHmz5GAlTQHSOwYz3d5XJpnnzyyStXrFjxSDQatWYsdMfazng/n1jjiKAjBxFzmb+VCsF12eWXP71kyZP/M5oZpD80BkCAnibtgb21Od3NzReYjcZ8pS7L7WxtbLKaTN7SsjK7vKqqD3btCo11gZe2UnZ0yCHGqwaaDhgbDx2agTk0RWvIRtFQtCfg9reXFhY6S2omd8OMCSRx8WHrx2ieR9q38UEgvT5bWmQBRUKl5Q1xlJMTHgyI6JAn6j8p8XfvqfbGIiqduaLHXLLgAJhfcyH0wOH6zk/tfn7F2x1bFrn5gMCyKUA4lS79BYgBlpjqSKJhaqEbH4tlHI2CCroRnkwi6J5++ukrV65c+UgwGEwLunSCyrT9/sw+MsKNiLfhljoi7oYOnJ2d3fLQQw/dsXDhwnVjiRbGmPfv2GE7sH37+WIgYCuyWo2RZNznSyZatHpjfdH06X0qQfBBUREJpBjzi4GM17NzZ05PW9skd2dvtcDJzTqdXookJXsKoFmTa2ipnFLlg4KCwFhO1DyW1uCZ3FdcVyfrSraWRwLBswz51XtNRVP3E3NauH1jdaht+03xQMd5okzGpmTmPrmmfG3B7AXLEDIFM8yW7lm2Ym3rh4sGeJ8gylKD1jnMAMIscBL5jQEQsdhRH7ozeZ2NtrGfdkFHvjV1d3frN27cmOvxeFRMuhLy/z0Yhkl/6EkS8Uw99iNz/Ym0cTR3FUUR8TxP/MBwKpUCuVyubGhouOCdd965IxAIGIh/GPkZJlqOptlxec6X+c8RcUf4DG29RmpqatYvX778l0ajcczWHsXt7brgntrzDza31Ig8L+gMpv5kCkekcLzXqMtqk+lVndYrr4giGPvCLm1htduVvmZHhbOt/SyX229TqgVRLvBuiIdDasS15RSXtqkuPt8xLhc1HdSoIODr3Kx3O+2LvP0DC/MnnrXEXDJ7Y6B7W1ayt+u7fQ1b7lCoUrUKnaXZF5FNkVK8bdK5538bTOe0Zr5cLdm9bMWG1g8WuXmPkJSlIMVIZKc1nUyYxTwgkRkSdLT016iYcNqJNIHRIOjYHTt2nLtmzZpv9ff3l7Ise1yCbWg+09cOWX5OidWDCNKh7cHD/c5sF0qShCVJYjwej+ngwYNVyWRSPqx/Z/wSzFjmMpa6zLYrsWImk0lRp9e13Pqz2/70X3f8x8tj3aqT3u4JBPTgdtuadu+2Odu6pmbLBJNWqfT09rsOcQqF3VyRb8+/6irXeKjQMJTvSx5rc5p9rR3FzpaWCYmgryxHn4WjAF0tXe0HzAXFjlnzzu1E5eXxM/7FQAGcVALYtSXX2dH6o94e5/RpF1z7O8guaxiofbks0Nt1d8jfb5186ZV/AFlRa7zLPr1134b/qZg68dfchO9uyaQdemL3shUftm5Y5OU8QkKOQUSD266k2BfGSpAwn451HawKeEo+ak4qH9rY+CQwGgQdt27duqsXL158b1dX1xSGmOjGQeTQcLFCLHXBYDAt+Mjjw/3FxsQzjCkAACAASURBVOeyOrpRZRhlIlszYpe8QzIM46ueWP3m8889/z9FRUWjIrr16EZ15LMwxhx4PDmwv6mqo+5QdYfDbtbkWBKsQt4VDPidRo3WZanKc2UbbV6orot+0WH7yHcYXWfgNZiFs3waCPbmew41TKhvba0IJRJyQ0GuK9TvbVUlcKCsutqTPfvcXsjTBBFCidE1AtqbsUYAuz62Ojrbb3R3d1xQM2ny0yA5OvxdXXOcA5HLLaWTV+ln3vIaCY2I9nya59z26rOFE8tfYCfo38q81h7fs3zlxtZ3FxJBl+IRSKRCBI6nK7emQAUiyIBNJzAhIRZU0I219TFe+zsaBB2/fv36q5csWXKv3W6fSix048W/LJN+IxaLEUFHrE7p7US65fr5lxOZ70zaErLVyjBMzGAw7PnRzT969D/v/M+3xvsHPMZY3r1uXWXL3rpZOJUssZiNMpkgcyRQ6hCnULbnllS51dOmhQDGfuLiIdHOODdtyu5r7zrP3tw+K1dn0Flz8iJuhOt4hawxKy/bYZ0wwQd6fWisW2bH6wfHaB8Xqd/a3bHj4nBf5+0mBbgwCrmZkL/Gn2T3FM397v8i0xwnxrW83x6f59i6+qHy6TP+kyv/4WEL3SN7V6za1PL2Qi/vVYosBwiktKAjXhFJJIBI6riCBCxQC91oXwtnUv9GhaBbu3bt1c8++ywRdFNOcMt1+NydyNbtCX3lGhatSbZcIR6PE0HHELFCjuEWqTNhsQ0PevjieIdtT2fYiIIgdE2bNm3ZY4899kJRUdEZlf4Cb9miaW1sXOB09c1CPMJ6k6WXEVR+AHmvXqZssmgqnGjeZ/myxvr6wbW1fGggVmFvbLq829WXa7bl+TUWY28sHPULiKk3lOXaNbNmkSjZw5EyY33MtP8jT4AkxY72bMoNdjZd6ek88E0ZTmhkcr7ZVj5tDUy++UPiK+dw1ApsyPODvv0fLayZd/FtkD2nO+ND9/jel1a/3/ruVV7Oq5Q4kpqEJBZOpStFpJAcRMwCA2K6FBi10I38fNI7HB2B0SDouA8++GDusmXLfuhwOMqGLHQnIsbSO5tHN/yvPOuEBF26AwgR57p0oHs0GtV3dnYWi6LIf524OcE+j7rLvyyK9XOKe2hrfXiACMMwfpvN9u4f/vCHP1988cV7R92gTkGH0luyfX3ZEbs9r6WuId/d3TNDUArWbL2hKZSI7knEU115lUVu2yWXkIjRcVFPllgpob/f1ru7Pr913/7cZCx5cWFenj/Bor1On+uAsSS/z2Czua0zZkTHQ1TwKVhGZ/wt0qmEgj06CLoLIZVQAqt2QZ6iK5NAmERmu50fl2njbBZflLd3eGLhxXv/tuq91g0LvXxAKXGDeedIWB6JcsXAg4RJ3kwSJUEF3Rm/0EYRgNEg6Ij4Unk8Hn0kEpHL5XJi0TpRQXbaEcvl8rQoDIVCqtWrV89/6aWX7vP5fMaMoMtsMZ72jo5wB4hYy2ypkmAHcgxP25L5e+i5mE6n23brrbf++c4779w43rdajwY93og5sHSa/F0tE9uaGmb0+/35muzscJY2qznoDh7Qs1p75ZxqP0yeTPzOUuNB7GCMZdDYXWXftuP8ffX7qpX6LC67wNqHxeROXhTrVWq1u2TatBjs2ZMa6/n8jmYN0HNOPYHHdz+78r32jxe5eb8SOGKZS6VLfyHMAWAuXTUinWQ4/Z39hL//n/oB0juOSwKnXdCNS6rDBjWUWHjhqlWrHolEIpahCM7DPmPjefyZ6g8Zn0HiQ0gEHGGQqQoxzKcwbjAY6hYsWPDU448/vpz6Tn35yvDX1WX3NzUt6Gm1X5H0h9iCHNtutdG8z8+jXqNcNmCqKohCSQmpqJEcD+KOUOir/aS0YdfBn8X7BkpyDLqDGkG7OyGTO5BCGMgpzAlobLYoWCwxumbG87vJqR3bY/ueWbGubesiD+8XGCYJLCQBSyQIgqi4QUEnkR2GcRDAd2rJ0ruNJAEq6EaSLgBkBN0///nPR7xer4XkqDtTjoz1bXjUMhFwmWoZQ5Y7kq8vptFoms8777w1f/jDH1602WzdZwqj4xnnYCmjkCFm76juP9BU2dbZrgcZwray4pDOYHTHk4lOPavoFMrzPKh4fPjbpbeh29qKw/X1s+rqG3JDybg825oXN+bm+jm5opuLJluMBnUvnH02qZ37uTJOx8OYXnNmE3hi/1+Xv9W2+RpS+otjRGCxCCCJaf2WrhBBksOnS3+N+c2kM3uix9noqaAb4QkdquW68LXXXnvE5XJZyJYyOc6ExMKZLdYvjjXjW0fSuUiSFLVYLPvmz5+//Oc///kbFRUVzhNxgH97xQq9IhKR2cwTIpVXnRcZ7x/uQyW4sgb6+8s6auvK/T09NSatLq+otLgzKOM29gZcDTazOWDZti2KHvistNEIL/sRbR5jrIDOzuLWnTuLWg80VKkZrjo/Nz8hN+i3+5PxWl6OnEWL8sMAM8bFFvSIwqSNfymBxfv+9uLbbZuuc/MhgQc0VO4rdTiZMMbEfy6950oJUgKjhgAVdCM8FcRC99RTT121atWqR8PhcHrLNZFIpK1U4/0gW6xknBmLXGYLlgg8URQllmUjNpttz/z58/9+++23v5mfn+85USbvvvjibbJ4YmKxNb826g/UCkneUWSZFIVLy0jwgDRetiG/jFPainWw3eBrOlTZ3dB2YV/AXZpdnOc15+dv6XHYdxqzsjwlEydGobpaHA9CNy1mXS4VHGrNbz1Yf3ZbV+dMhT5LZSq2HWTV8i1Rd6DdVF0dss6YQfwLyZips9OJvsDOkOuX7P77P95u33i9WxYUEMMQx18ATAQd2XbFgNK1XAetdfSgBEYLASroRngmMoJuqJZrjkwmS5e1OhOOjL9cxiI5LJFwXKlU9peWlm664oorXrjzzjsP5386US7kQ77tzbUzOg813ZQIhSyFNtsmfW5unahW9WAVP+BXq4PV1dXjxr/s63g1r12rjQXjV9kbm65l4wlZRWnZel2+bX9MruqXx6UevR4iaObM5IkyHy3X440buc5otKa1vv6GZCRWk52ta7AVFGzDSmVbHCFHcWGhD8rKyNzTFCijZdJGaT+W7lj6j7WdW64bkAVVSZkIIvkuQPJlYgS8hIBUAsMIpwMj6LeEUTqJZ2C3qKAb4UknW64rV668imy5ut3unEyAwJkS5UpEHbHIDVkkcTKZjJrN5r0LFix49frrr1973nnnkfqJJz31BsZYAwcbag7t3D3F0euoSiFWll9S2KUzGj9KRZlDoYgzXF1/fQo9ML4/3PEDmIHru3XxcGCWo/7gxOaW1nJOUGrLq6t3Z5ktHzsPdR6qnJIXgxnjZ3synQLlYHNJV+P+GR1NTROTWNQbrdY+Y37hDuC4fcmOjoGioqIUzJ1LrXYj/P43Vpt/ZtuSf6y3b77OJQ+qEnJI13Ilu6ycxFBBN1Yn9QzoNxV0IzzJRNAtX778qldfffWRYDCYQ26X8SEb4VufcPPDEiSno1KHH8MDHob/TYRqJoJ12PkkwbKo0+n6Z86cuWHhwoUr5s+f/6nBYAiccCeP0EB6W663t9Btd0xv3Xdwsrenx6xTqXx5BQW7NLrs3V6Z5CyaOzd+JmzHkWSr4PTlR3u6zt2/bfusgQ67sdCa21s0oWqbA4c/Djoc/hk/+cm48jvDbqzt7To43dHW8v/Ze9MnN+4zz/PJRGbivu8bKKCAKtRJFkVal0W1bXXbku22p6WZiZiNeTER/Q/s6w1rXmzs7sRsxMxYnu1ty90+eto6+pq2LYmULVGWREok665CXbgK933fQGbuZlbR6/HaEkVVkQXwB5l0kAVk/n6fJ5H55XM+lQ2FPMJ+tz/hcu3qHI7rhX5/e6JSacLzz491KP60v2PjePzvrb7812+Grz5fpmpSmuBmQmB87zn8aJrrUciVy59DEddxNP/I7gkJulM23XGV69dfeeWV/1iv1813WnaM2niz37feO6PNOIR3wqk0TbPHgpWLRHB5ckOr1Vq5dOnSe1/+8pdfe+yxx27o9friaXjlPsmUvJgpFCSQq6uLezuLycPIC7VWyySSiv/JMeX7uXl+Pr+cyw2Xfv5zGr7znTtNoU/56ngwh+dFbqWigOZAV1pbeXLr9q0/b3Q7XafX+1Ot0/aWJRAovn7jRv/555/nQ5OjLnZ52wOIIZlUNff2fNG9vW9nCoVHMYLYcPv9r+h0upsqubzFeSnHYb8P5qoar7O+tPqDv34jcuX5KlmVMgQBLIMD97Xh0jD5UCsv8Tg9hxTdeFl+tHeDBN0p24/z0P34xz9+9tVXX/3fuZDrXQq6z5qWcap3ld+dbsH9GcdxmmEYbu4ujuP4gGXZ/nA4HAgEgq5er2/ZbLby7Ozs4YULFz5eWFi4MTs7u4dhWOOUcd/14dlCQQ653Pz++vbX0onExKA7TBsdto3Ao5f2CYMmCRpNHsOw3l0fcITfyLKsGA4OnthdXv9mYnPHIQQyODk9+ZFu8VyStJizoBEXxokF1/alFwq56snMVyMbW4+XU1naZTbdmF66sAs+bw7EgjQoFNy4sc/6PRzhqwAt/bcJIEGHrodRJIAE3Slb7eDgQLi+vu7/4IMPnmk2mzJO/fzWWLA/eHaGYe7qYXKci/d7BR3vifkcr9+dOXvnz8dh1f7xmDYBRVEtjUbTNplMLZ1OV1apVFmCIFLpdLoCAP1gMMi+eAZbZvCem2vX8LrBoBhmi1PxcGwxkUlNUTKZyOv37XkCvvdBJNrCLJb258A4Eh/lWCz/5V8KPBcvSuXF9uN7u/sX4pmsS6TXYA6/d8fonbginXTtYhjWHYkNfcoij78bePHDDyVijPJ0UtmLB/t709VW2+yemsw7F+auiQ3atx4G24+DPU96D99d/cFfvRm+8kKVQh66k2aLjnd6BJCgOz22vznya6+9Jnj//feJ+3CqB3YKrVbLms1m1ufzsYVCgeXCdaPi4eAf7q8DnrTdoEQCgb1TLC9lI6m5Zq5oUCvE9cDi9ArlcHwIfn/ifoeK77dBeRbXrgly/b5QZnZMlNK5xcP9/YvNQklh0RsKzinPhyq3/wNs0ly432s7rfOxr70mAJmMyCmVSgErmMlEooupUGxBiOGtwPTMgXF+9tcw7VxD1bGnZYGzd9wjQffWC1WqhkKuZ888aEV/gAASdOjSQAR+iwD/cH/0USoXj8sH5Zayn81Olkq55+r9nlugUlzxP3buH8xLT+SPR2uNdf8ZLjSZWV4W9tugJFt1xaBUDESi0Wf7OJjUOv3P7IH5N81PLI0Ni2OvHRH55S8lJI7ryCbrKMcPvxWNR8/rzcbQ7MVzL0l8vl3Q6/tozvB43zZeWnn5B29ErvxLJOjG287jtjsk6MbNomg/J0LgyGv3Oh6SyQisWFTiCo2/Va8/kYsnJgiGbrs87g3n4vwKBAIHGIY1T+SkZ/Qg7Isv4vCd72CxH14jO4qyUSKVPl5MZc8X4ym1gpLW3B7fmsnvvwFU9xCbmeGa+I70647tYWZGsHv7thy0CpcQBE+HNrdmh9UaOTnhPXAuzL1F+nw7oFbXR8UTPdJGuc+LR4LuPgNHpzsRAkjQnQhGdJBxJsA/4INBcu3mvkQq6JllCvkX66nUYrpcFOBCamf6/IUtg29iG+x2rpDixHvqnSW2fN7h8rLo5va2WC832kRD9lI+EZ8vlis9mU6951qYDhunvAdgNqfGYRoFx56bwBH55S+luVBI5nE6HxmWy4/uhcPOIY5vu6anQ66FhV1SJNrF7PbOWbIVWsu9E0CC7t7ZoU8+OAJI0D049ujMI0iAC0PCB5uKTC1nYkWEFTodbTISsbaqFZNGKscXzl/cgAX/O6DRcILmrgpbRhADv2T29m2ylu3I6iRuxXHa2a1X9blowjBodLRmk7HjmZ/ZFLhdt8CsHgtxxwv7TEZcvHVL1VHL5wSDoSYTTukKqYTBJFZK/dP+iNjueQfkEMYmJx+KCulRvXY/bd1I0H0aIfTzs0gACbqzaBW0pjNN4E6FJCSTVDUUEmbKZSXe6uupQc9SLNWeLbabBvOkdz1w8fxrlNd7CADdcfFW/T7D8DNkN3LCTHxHXO805FhroGPa9ZlirfZEjwCN1m68vnj+/A9B7muDGbgmziOde3hk/6QIQl1yLxiU1SsttV1A6vPp9OVSsz6nt1sjOpPlh6ZHXXHQ+Tlh91CMmjvTX9rPuDgk6D4jMPT2M0EACbozYQa0iFEmwIchg0GisL1N7cRiZrnBPI0J4FIrlVHT7V574dwjN5UB/wZIiEOw2ThxN5aeuzvVwjATFASv3JC1oGtmtXIfMxjMtDJFnVmirjg8rl3ZzNQmeB1c7uHIz5E9blqMw+s3yFuJGzq53hTABPhiKhIzYjRDON2OmGXavy5yODbBaCyNupgd5e/pZ1k7EnSfhRZ671khgATdWbEEWsdYEOBFzfKyeHl7W9fLlTUeh+PJSq7kzlbrDKWURXxL83GZ170lMpmSD0O+Xe7qVXEym9VSPcxtEEsWK6XSRLpaYiR69br/wvmweno6CHJ5eRxELm/7GzdEO5mMqnqY1ln0+vluuzFdLBSUAiGZtLrde0a/f4+anY0DQHsc9jwWX9rfswkk6MbVsuO9LyToxtu+aHcPkADvvfn4Y31kP2mnxaRjQLPKcr4426xXRBa94abF7XlbV03nsBdeGOkQ5KchPu5tJyx3QFcu52w9FrOSwGprmYK7Va2LbU7HlveJ869gMzNjUy3M235tTRE92DJ22rRNTBHmdrU+WcvX9TKxMmey2N822GZWsKfdY9Go+dOugVH7ORJ0o2YxtF6OABJ06DpABE6ZAHubJUEdkRwepCSZdMwhJ8V+vNObyWSSQhaDvHvS87HRE9iWPhIoj3O+1VHuWZCEiEicWd5WVioVB4GR8yKAqVgiQYOETPoWzy2bFvxbYDZXx8GDyQu7ZFLYjAflmVjRMmjSk2KcnCpVK5pyt9GSmbVbjkDgts1uT41zOP6Uv2Infngk6E4cKTrgfSCABN19gIxOgQjcIcAXEASDip0bm5ZytWg2mLUL3UbTVS9V+kJCuOr2+na1C5OH4PFwYcixbYHCi7tQiGodllSFSNicKRVNpgn7bKvenIgfRhidUfvLwMLCvszrzYPZzM1VHXkvJm/7j0OSfHhPF01GDEKtfIJhYaZWLIhhQO+6J3wbrplAFqzaIuj1LRSSfXD3DSToHhx7dOZ7J4AE3b2zQ59EBD4XAZZlyer165ZsNOHHGWxSzICoVmsMi+1GS2PUVx2zgYLKbj4EkymDYdhYt8HgvJjd1k1bKHowSTPMjF4qFqRS+UGlWe1YHI6qd3EuLbJYQqDXc4UF41BMgdU++ECVimcmaXoQkBEiLd3q0NlKaUBIxS27f7JonZpMgFgcxbTa+ue60NCHPzMBJOg+MzL0gTNAAAm6M2AEtISHmwDLshREo+rGTkSZiKdUQFEmlgRjo9V20f0eZVQrdx1O23VKpwuPwySGT7I2J3IhVtA291d1oXhahwtwHYhE0lqp5qdaPcxttd02mC3X4EsXx6WQgoBkXdGL7GhTkZiqSQ+0pFiob3Xa5na9aVXI5Um/f/I9Md1bwZ5+emw9tmftDoAE3VmzCFrP3RBAgu5uKKH3IAL3icCdkGx4O6TJZFMuCUl5xARubzTqWHfYT5vc7l3f/Pwu+HyFcZ4nyodkk0kRdLuy4OqOOB1PTVtFYq9MgJsjqVSPlEuSzunJHdXsVFTqdlfGIfeQffddAmw2SSlekO8GN8wYw8wppbKJdqctqpYrWYvTFpucXdimHHNJ0AMKyZ7idxIJulOEiw59agSQoDs1tOjAD4IAN8lhTPKtMAAgGteuKZP7+45qs+MRK5STDM3ou+VaSUFS2665wL7MMVGGaSeXYzbW1ZLsNktBdUMVunnbkyyljVqPe6rb6Wo7tWZRJ1GuOxbnD2WTkwUwy2tjEpIVwNqafGdzz5ZLplykSGxTauSeVqkKxBCiEx7HB+q5qRJQVAlzo0rZk77XIEF30kTR8e4HASTo7gdldI77RuDmlSuPqYVCVu927yodDu7hzty3k5/iidhoVJTejToLsXSA7facSiFBdofdQYMZYiKdJmH2utf1ly5FxkHMfhpGrnI0/uavptKHh7MUjVt0pIRptBqCTqfblxs1YfvU1Ibk8XO5cWHB7Tf75vvacjU71ywUfTqxRI2zTCtcLZOEUpZ2LQT2nF94cn1c9vtp9r8fP//u6g/+6s3wWy9UqZqUIQhgGRw4pzHXE5zlfgED3L+4MP539EIEzgYBJOjOhh3QKk6IwME7H7xQiyXmqslsQieTxJx+757KqExjFy6MfCI9h4g9YIXQ2tcV9w9MmUzGRosFkwRFaDrVentQrYUcZnPU9uiFfWx+ngtDjvWLjbIiqKd0xY0VQ7qYm8BJwkcICWm5VC6xNJ10T3gOLFOOKCwu1sdB2PNzhDfjin4uZkonDh3ZQScgksh0w26HzUdSYb9nIuOZntmBx85xs3NRvt3nuPqRoPsc8NBHHxgBJOgeGHp04tMgUP94zbf98cZsv1qVWfUaYb1VEXR6na7KYs4a5wOHWo8uC0pHY9QfeHyOWQ4kteSWKbe75SqkMjYxi4uUcjGZrVRhSApqnvmFhO3C4h7odFxlaP80eJ+FY/IsymV5M5ywZ4I7rkwypVPIZFJKSBHlRo3GJWTJ6vXuO2dnD8Fq5cTdSIt7fr+xmBCEQmMmGHRENrbtnUZH6rHZRPVGg6i0m22713No9Qf2REZVHozGzjgI2vt5rSFBdz9po3OdFAEk6E6KJDrOmSDAP+yCQAJVFhVXb5q3t5Z9lFhkFhl1hs5gIBAMhgmrSb9tm5xMcc1rQa/nRjCNbFj2eAqDALxesrURUiYju550vuCntCqTSqeTt2uVkoyi1icmJiJCv78KVisXhh5L783x2DUCAMhKuqI72Nv11jt1l8qos1MiEdVrNJIqijpwzM8fCgO2Muxn66PuueUbF4dCJNA0lf1oxRE6PAywEqFLZzQ7m5V6TigQHHi97n3JrD8PVmsRAHqov92n36qQoPt0RugdZ48AEnRnzyZoRSdMIH37tiSxvb9QyWTO60QiuVIsagwA67EComZwmKI6kykMc3PcZAL2hE/9QA7H3r5N7hweWqrp9EXoDaaNKkWvTQ/qLaBpmUp9OHPxsT3M7Y49kMXd55NylaO7hcJ0u1J7FOt2jUqhsN/FoV1jsLbRaopZvLNh0ZSLC1GOtNfut7HWrl/XHO5Fv1TNFd0GuZKkpMJqtlPFhErR4aTPfyC3uOJgNnNeu7G43k/jkkKC7jSoomOeNgEk6E6bMDr+mSBwPJlA3oumjaGdLVuXoaeEMpmVJon+oNmKKnAi5nBOxEU+RxabnByLJr5cf7vu6qq5ET1w7kVjToFUMimSKkjo9YuddH53YXE2IXW5wjA/P9aD4o+8tgUp1BKmZGjbmsxm3axI4pZqNCTdG5a61frepNdzoHtkIYFZLO0zccF+zkXwnrtUSt3fjFg3dtcMjUH7vMao02A0UxuUOodalTGid7uiUhVRHnUv5edE9Xs/jgTdaVBFxzxtAkjQnTZhdPwzR4Dv9RaL6eI7B57Y3q4L6/f0OoVKTtNMt9br7ynU0q25S8/lIaDn8s6GoxyS5eAfzVAtyppbWVt0Zd2VDIU8BoVcrlapqHQxnxEqFFtmj2fXNjPTAZutP87VkrzQiUTkuWTSkTw48FQyBbdKIlEq5EomXSweSpWKoP/c42GFWdIGl4tjMbLh+DtfvKM9B23h9e1Aaj/kFA6FcqNGryl1W6Uuzh6YbYadidnZLPj9HQCgkecOAAm6M3fbRgu6CwJI0N0FJPSW8STAP+gABHAjKA/tfjyXL1WeAEqkIKWSQ3YwyAgYtmrS6lNW70IOlia4ZPqRD1HxlZIABLzzju6jm8tf7bPMBY3FVG63upv0YNjQ6lQ5SyAQk507x01iGPn5qX/oyj0SuYBDMCgubO97k8nEl+rdrlOr15cZlt7tNNtls0mXciwsZCAQ4MLx4yHsONuHQqKDN957LluvLIq1SpFQIoq2q624lBRmbC5/SnXOXXjYQ7JI0I3nPX/cd4UE3bhbGO3vrgjwD/hqTJkNZXzx4MH0oFKzKglSKhSKqm0WDw1w7EBvc5Wcdm1pXMZv8Z7KvT17InK4sL+x6ZRSIoNWKacbg/5+q93YNzmdxcn5+SJ4vc1xEDSfKO6SSVGv1LRn9rYDqUjYRpGkUaPRdGu9Tqw+7OxNzU4XTTNLRdDrx2JCA3+9p1KaQigUiAUPvHS7M6GWyEmCEKYqrU5IKpcmHLMzBal8toLNjG+F9B+6JpCgu6vbJnrTGSOABN0ZMwhazoMnwM8T3dmxVGKx+XQyM1ludkRihbJOiqhqs1rJqUXKYmBxMgtLS8VxSaZnWVYCe5FAYnVtNhKPmUkx2VfqNfVBvV7AW92SxePJ6xyOHBwsNrAXxtdzx4eob9+WNHu9C4nd3fOZfFYlkUlrGqO+Vc3l88IeVlxYulgEgzIyRsJeAFvRmVIodD4VPrQ0+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+YENkMVhPeZunDQq20bp2ZSHjPn6+My/WOPHRn5naLFnICBJCgOwGI6BDjTNboHwAAIABJREFUT+D4gSeoffCBPL55sJTL577FikmNxWbeZrrDZSFBlBwWR1Y0N1nCTKbWOBDh8+2CQUFte9u6uhv9JivAz8k1miQlIjcpFjIqhaFoMpsL8Ng8l2M2to2Lea8dxyIWIzs7O7qNjd1/Ux/0FywOS4wAfJmh6apNa0+wemNB8WiA6/M38rmHvKANAtENf2Da2Vl/qtpqPinSyBmVUbc57A6jcrGobNSbE+IJ81jOkkUeunG4gz18e0CC7uGzOdrx5yRwpwVKPZOZimztLNYL5Qm9ViOUqTWpCsNuDdrtg6XLj9bA5+MmUoxLCxQumd60tby8WIgkA1KMMBl1ujYpV4ab9HBbKBInnI/O18Bs7j4MYTk2sjm/e33lXHY37laLZSajxZbpkuRue9jekujNJUItrNkefZRjMdIe22Mxi8PenqmQTM7Hd8O+Trnu1KlVpFKtDWaHg6BYyMSn5ufrEBgPMcvtGQm6z3mTRB9/IASQoHsg2NFJx4UA18QXhEpHN5H8wlZwJ1Bu1kitzVpXqjXlRrO1ryJFm+791QL24otjk3vEFgry7sb+ucO9/fOlUtVESkR9uU6bJzD8kOn0DzSENKX/d99sjIuNP2kfbLishMT++VBw71wyl9Erdfq2UqtpNOvNXbxPH6hMkrTt+efHQtjx4u7gQNgrt5y10OEjkXhssj0YCA0Oe10qkxQr+eyKVaZNGEXDEvbCCyPtpUSC7mH49o7fHpGgGz+boh09AAJ8xWijoeqXSrrwzeWJ8Nbev1CIRFqryfyreCr+DqkQNRxeb8OxsNCFXG4IS0tcf7uR9d4ch6AlXPPa8kHMtnNr7Y+YZue8XqlKiYXUtVQ2t6FwqptGr7elv3x5LPr5faKwy+dlMCS1+eUVf3xz57lOs2nWG7ShIcA7xU4javPYanK/v22cn+dYcL3eRlrg84VD+ZamHT+07K0tn8/Hk89IKarncthupYupX7eHw9Ls44/XdI8/zu931PrbvbT6g796I3LlhSpZlTIEASyDA1cYzH1lWe4XMMD1vcH439ELETgbBJCgOxt2QKsYIwK82MmAGFLr/tD61p+GonsmpclU1huM2wwlzEgJsqjUmDMyg6QGXi+XTD+ywu6O2fhiiltBT34/9GTmMLrQGPQYhVl3oDTr9xiKKolIOme2esrg93NTKUbae/OJwu6ovx0FK3v++Pr65chhZBpEwp7WajiQyKURkiTzcqGyoLZoyhAIcOO3Rp4F+xorgIl9dbteuBjb2XkymU4aZFp12uBy3GYIoqQUyqtGlz8LuLmBTY5GCsJLqz/46zciV55Hgm6MbswPwVaQoHsIjIy2+GAJsCwrTX348cX9m6uLnWLe6TSaxAaHdasvEt1uNTpx9cxETR8IcJWSY9GlnwvLFbNZZy6cWCom01MCDNPqzfqK3mVeqw67G0QfKzqefZYbsTUWYvZTBB5ZunbNE98NP1YplOaUUonUbDKlKY1ypcoOt3GSLE5YLJ1xaoHSPjw0VEKhx8Ob24v9ckPvdXtpldO1X+4PbjMsu+dd9LbOeq4lEnQP9p6Jzn5vBJCguzdu6FOIwD0RYCM5Y3l99and9bUlWgBirdXSVOp1uxgDmzIhfqgQCuvY008P7+ngZ/BD7PXr4lq5G0glDr6SzqcsYqW8a3J7ChKZcr1Ram/7Jsz5h2GWKF81GisY6tvrC+l4bClXKZlImbxjcthiQpF0rRXPH/iWfLVxYsHnl4LckwpuPbITjl2kKZC4AoGoTK3cq2RzK/q+JGuM3OicxfzS7668/MM3o1f/DHnozuBNBS3pDxJAgg5dHIjAfSbAt8BoNjX9aFSbWt2dje/t/mulTCYzmQy/wih4M1MoJFSLi13X5ctj0eftON9ODOm0NrW+bg1tBb/YKlefs2lNqxa3/SfLH65G7I8G+oGJiR4sLY18ftmnhmQLBWm3VNKlgkF3Ohy+jA2Yc2qFekep1P7Deupg3249358PaPvjwoIXs82mtrIXNe2vrn0xvR95zqbVsG6H/SeH+fyHApaqL/qf6MBXvYOzkluIBN19vimi050IASToTgQjOggicG8EeLGTy0mGa7vn97Y2nsmWS1NijTJlmfB8pNCpN7BeL6VWq9vj8nDnKPGC9sM9Y+5w56vbG+tfHhIsOTk7u6Z3WH7dw7CwttcrAcAQLl8eixD0Jwq8gwNh6zDjT0ejf5xO5x7p4xhtcrvXTXbHdVxJhbVpaRGaq8NRrxq9w+BOfml//b1nV7fWvloolQ1WtytpcrnfwijRGtavF5IxbX/pzx9s0dB3V77/oyMPXU2CiiLu7d6GPnX/CSBBd/+ZozMiAn/YZX54qD7Y2PiXh/v7Xxw2Wg2H2bhtm5jcA40y3CkWM8ZnnuGKCka+iOI3D/jtbarTGJ6PBzf+XfxgT6NSKiIOj2dPPOnYGHbpXc2lS9zs1JEvHLibS56NRlXJaPyxfCj81XIqZxYLBNGp2cANocu926nl4/pCoTMuwu5Y2GOQjTm3P1z+VmJr70mSgfikyxPUON2hrpDc1amFRQgEOK/dfb/ev7fy/R+9Eb36ZxUk6O7m0kXvOSMEkKA7I4ZAy0AEfsuLQUCnY4KDA19mZ8e7GwxeZAQCmclh+5XG4bqaDoXSP89k6BfHpLfdcUhWBMn8JL0XnN5YW3VnSoUvae32LdeM/2cCgfCWLp1uw/PPj+WYsd+98rk+f1Bteev7+7MHwe3FQq1ilxp0Medc4CoDgg9uFQqDF0a8z9tv75kPyRYbkxAJT8fXd+Zj4ei8WK5sGp3OdyQK9S91vXTuftv+pZWXf/xm9Mq/QIIO3ZdHiQASdKNkLbTWh44Ay25TkJfbi5H4F6LbO5er6YxdSgr37PaJX9inzn+MXfDUxgkKy7X2SiREQIguplduPxu8ffsiMRwMzWbTFfPMzD8pvvjFKIZhY1M08onhWK7XW6GgrSWTs8VE7JnEwcH5drncnvVMve2YDfwtdukSF5oeq1ehUJAraIGzuLb+VOYg9Hi9WNQqpPJNo9X6mm3xT9ewmfszYu57qy//5I3IlW8jQTdWl9fYbwYJurE3MdrgqBM49mBh165dw10AMlGxuZg4DD9XqdcDaqOx5J6de1836fo1mM2RcZmpynltuP3K9/exgM9nLB8mng9Fok9ilEhk901+aJ7xvyey23dBLq+Mc0j2yPb/Hrt27SncWyiQQrHYVsuWnglHQs8NZOL+zMWLN93z8++AwbCBYdi4zBDG4PXX8eVKBTc6nXK23PxiKpn8ZrPXMynNpohzZvq6weP/GPSKxGmN1ntp+ft/82bs6reQoBv1u+fDtX4k6B4ue6PdjjgB/gH/+uv4tWCQdATOGwa94ZO5RPLJXrsBHodzbWIuEAKnax/M6vS4eLKO90wGCwVKPT39TGrn4OlKKu3QKZUHnpnZNYXfHQSV6gDT68d+3Bj74os4BALE1lCo1qnFX0yGI19tZ3IGnVbzgX82EBb4pkLgtOwCwFiMG+Ntf+2aIFgoiOQazXSpmH8mH0tcoPpY1WN3fmz3+zZgwhsCo6x4khWyL628/N/ejF75UyToRvyG+ZAtHwm6h8zgaLvjQ4B7uMeeeoqicKle2On5y/GoN5aKT7MEpnFNT676zl/4BbjdByf5oHvQ9NjtbSp0eKjUqvU+yOfc+8E9X63TmdCYLXnr5ORVs8f2EeZ2Vx/0Ok/7/LzQCYWown5STYgFHqJYmozEDv2lbmvK7vfFHP7J/0u4vx8epyKKd999l5gXiyX9ft+G1zq+SjI3UyyXvJhMyJqc9vcnLpz7Z8xmO5Ew9PdWvv+3b0SvfhMJutO+ktHxT5IAEnQnSRMdCxF4AAT4pPJgkIjt70uEGo25227M5g7TT1biKa1Zpox5p6auys5NfwwuV+9BVAyeNBJezCwDkcn8nKQlWjXRpyeb+cKl3OFhgBrStNlkuW5zu38Jf/IFLiQ31hWyRyyWCchkyDSl0ApIzJePR54pR9MTUkxQ8076f62y+96GJ6fz48CCZbnhqVyT5hhZiBVULN12Nyr1C8VU5ly7WpOolOp97/T02/LzvlXMYGje67X30srLP30zeoUTdGLUtuReKaLP3W8CSNDdb+LofIjAKRE4yre6Jsgsy6m95WWJqsuq7TrDV5Op1Fei+UzbPTX1c+/FxTWp2VwEnW5MHvAsDqEQGVmNiXLJkMyvt8yVC4Vn86WinaGwVfOs99fW6emISKUqYBYLN25sbF+8sA+FyOB770lr9bp4yjF5vphKfyuWzbtFWu27pmnPFevc+YTEruO8WCM/du3OP2SKoYowHN2RqOVyk5CFJ4uF4h+Vm/W6yeP5G9+lpZjQpi+DQlH7LIL2uysvv/JW9Mo3kKAb26/LWG4MCbqxNCvaFCLAN/DF669fUZXJjkOgVJ5vlgqW1E5UKMSJzpzXn1RNB1KgUe7CDW0We2H0PVlHuXY3RJlBxgBKxdSA7fszsbiuli31zQZ93jO3kJP4Jg5BQkRBra6Pg7fyk65z9me3JYedtBGXi+Z6zeZ0LpmQDjudptVgK1r8voLE4QmDhEmATtccBxbsu+8SyXBB0RGDQ0iJ57vV6kQul2NYFmqBxdmCbnEhBSrZDshkhU/b70vLP3j1zdiVr1fIKvLQoZvpyBBAgm5kTIUWigjcGwGWZYlKJCKt7e6Km42G2ihWOZvJrPUwk5lWKDUy+5QnKHboX5H94z8Wz+Jczc+6a95zk0wKU3t7kkKiINdIJFZ8MHAn0snJJktbTU5bye6c+FBl0LyHecar7cvvsuJZZDKi8EcfyYbDoVoplptbxZopVczN9hjaYnI4k+ZJz7s6t30Z02rrn5X1WXw/J+xALJaEo1klI2C1Ekxgq+WL1nytMiWUSkn//Oz7Gq/zbcxuL/+h9b+0+v1X34y8/fUSVRVjOAEcRobrqfP/1hxjwPU5ZoCP/mJnkQBa08NKAAm6h9XyaN8PJQH+YQcGUTa6La4AYxeJhTPlcuVCJZsR2YyWoiMw/aHEKP8IXn+9OhbijqsKfeYZYSPblsRqeT0mwjyDbneuVi57BQOmb7c6N11zvl/BwkIEAMZ61Bg/cm05I4zvvSusDDALKRR62t32bK2Qd4sERNVls96yTk3eAokkDV7vOIRkMQgGSahUhLGDtLRJ0BMESS1VKhVf7jApWXB6Yu6ZqSvgu7ANRvgfJrD8p5Xvv3I1+vY3ymRNjAlwABYDLhmTE3QCBgBjWWAwjMvm4+UdeiECZ4EAEnRnwQpoDYjAAyDAVYzGo1FpMhjRMDSrclmt51OpxIVqqz4wOMy/8F66FJG79SWQm6vj0AKFFzQbG6LljQ1FPpFQ6xUaqwDwS+ViyS2TSkKT52auaTwzGXCZShiGjXULFM5rW7gWFIV2byvLxazCbdRd6ne7jzWadZFIJl73zgY+Uk9Ox8Bm47xYI98ChQvHx65dE9KVviKViCq7tYZm2u54tpQrTGda5frE9NTrri/MR4VufQZA0/jPt//yp1fi73yjTHGCjqvDOPLJcS45gsEBY7jSDBYYJOgewJ0LnfIPEUCCDl0biAAiAOxrrwmyINPEk2Gnym5Z7HW72nw8KZWSwr7XORHWeT234HwgPi6NizmTJ157TVxsDWwYzs7KROKJUjYv71QaYrPekPV5fR+Dz7yCud3dh+Hy2PnRj7R9mnaSQqEPY1lrsVCQDVo91mK2p/zTMyvgMuyNU1EJJ+5zP3ndUe4OPKxEME33+8pcNi+lpWTF90eX3vqAif6vr4Z+9uW8sCI6EnQscMl4nIsOZ48EHXAjZlHI9WH4eozMHpGgGxlToYUiAqdPgPdi7e+r99Z3tb1hz60ZEr5upeJM5BI9iU6RtM961i0e6xbmuTAWI8eOKiULkkx4XZMtZAxygdhP0kNnqVBUt/vdjM5hPZxamluD2VluCsdYR9d424dC0sjqqqpc75jUUnGA7gx96VyW6jCDjHnCvTt1cWlTNDExFk2rjyewkM3rG6rI7oYaIykPLqVmNbPu6+/Ut/6X1w7feConrApBwDnoWKC53zEM+P8Y7ncW8NP/SqIzIAJ3TQAJurtGhd6ICDw8BPiHXaEghfW4JhSPWBvtokqgFFoq+aKfbnYwjVR5zTO1+LH8ucucsONyzzifxUi/uDAk3NxVpg9julI1bydFAkO/1+daf2iVBLU9OTX93xULU3Hwern9jvU8WZZlydatoLaUilpzpYJeIBCYsAE91SqWdfhwuOHzOd/Szc3FIBAYjoPtuQuX3c7L8tUDI2MQ19+pbP/gv0fe+kpWWBHRJHeBs9DHuBAr56HDeOcczv0a6SseLX7cCCBBN24WRftBBE6QwLEXg29cm9i6pTrci/h0UvUFgsE1+Wy23cMgb3Xaw87zC3HhNJdvlWhg2Ez/BJdw3w91p0q2kctJD9eDrma96ndq9VP1aoPcy8ZrerczNhEIbBqnXDXQWLiebp1x9N4d214AmQyVDwbl2XjaxXaHASlB2HvtuiBTqxQxleJg9sKFpPGcvwJibRnDsM59N9gJnvB4z/DXt37892+Fr361SFVEQwpggLHQ5XPmMBCwGOAM553jvHTohQicHQJI0J0dW6CVIAJnngDnuYGPN4yJ0I45my9pxQqJfkAP1e1qXSoiRX2XxxnVurzbMO8Pj4MXi3/AB4PSfrpoj+7um4t4X6/Q6HTVQklCMIzYZjQlzZ6JECEVrkAg0BpHYXfnouSF7nJEXooFzblM0tIWCY1CsVjTqlSl9KAnshhNMfdcYBsMhl3MZGqd+Yv5Exb4X1d+/Pdvha58rUJWRCxxVBDR/x1BxyfQIUU3ymYeu7UjQTd2JkUbQgTuDwGuSraQz2uSexEj3R9MqqQy72A40JQbtQ4mEoZcAX/E8kjgAGTGEx2cfn929/8/y/H8VHk4GDbEwxGrUamYFmK4rVqri2mWjhpttqhiwruphkAGu4ANHtQ678d5uXy7xs1dVSUTNabjMYuEEM5KCEzd6PWwNj1IeQNTIaPVug2BQG4URe7/ufLDv3s79vbXqkRFjHNxVZaFIcYCeyfketyUjpvNgl6IwFkhgATdWbEEWgciMKIEeM9NJCJvhOLmw3jMXut29JRMrB902/Z+vT40yBS3A5cvvwWBQG+s8u2Wd/SxYNCRzmZsSqlcKqCE7lq2IJWJhftqjeKK5ckLeS7fbuz72x0cCLvZmjF7EDTna00zKSa1uACfrxWLAwVJbi4unfsV2GwF8Hq5fLuRmK37f6z88PWr8avP1oiqmOQccQzL59HdKYr4TfM5JOhG9K41nstGgm487Yp2hQjcdwJ3qgYhFBKtLy+bSunEjIjBJtVSqSxXKuWHBFX3TM/E3DP+KHg8XKXkSDzcPwkkXxmaBAr2diXbO8tT3U7zvEGjMhZr5XKuWuyq7aace2E6ZDDYDsHl4saNjXzxyB/iwbPIZITFjZAyFFy7gAHj0yvVunKtVs43Gm3L9FTMPT2/q5z1JjEM48T9mX39x7UfvfpG7MrXq+SRoONy5rgqV65tCQY4sFxzYdS25Mza72FdGBJ0D6vl0b4RgVMmwN6+TbaGVU0iGPdUarUpsUrjwHAQ1YrVohgEqwvT8xnKb03BxMRYzFXlPZXxmrK9vuzeDe07GTE5SYpF2m6j1WOHvT273hq2+nwpeGSWmyU61v3tjtrBJFX18JZndWPNJtRpfVKFQtOv1wudYnlvyuPNSCYDKYl4ugQBGJy1sOx/Wf3R3/4idvWbZbIi4UKu3GQILuTKJc3d6UPHCToUcj3lmwg6/GcigATdZ8KF3owIIAKflQDLvohD5X+S1/YL3sjBga9daRhNElWHHQ6H6XxhoNRqmpNzczHJk0shDMPGY54o1wIlFrNFV4OTmWTKpSIJoUhAMblajR6SVMvp8WSMfk9UKHZkMPtoV4Z+2vXAe25ju86dmxuBTqlqkwKGUwIxU2x3+qwA63lmfDmRSReUBgKc0D0TXtvvLf/kb34Re+tbnKCD46IIrtKV88+RDA44PweMy6lDo78+zf7o5/ePABJ09481OhMi8FAT4L02kBNDaqhu7UY0++tBfaPZtGn1ei2JCSy1QinrtFk3DRd8N0EsboPXy3luRjpEyfe2S9YVkIpoI+s7xsNc1iJWqzUipVTbb3QIkmb3bU7TLf35mRTYbFy7F+aseatO6qLlWYTDGshW1Hur27pqp2HCJSKDWKW0lnPFhkou39G7XWvmqScKYIMHyuKl5R/+zS8Or36rdCzouAcl13iQE3TCIQ44N/qL70vHj3lFL0TgTBBAgu5MmAEtAhF4uAj8Jt8uEhEnry/rs7H0lzAaXFabFQ+XcweYmKq45v0RpcORkbpcXJXsyDfy5QVNLifMrYelwfX1aWzQv6CWK1QYsKVyr5nV2QxZx7wvqTC58qDRNEddzH7SFf3bLLY3V5YwGi7o1Cppu9nKdAadotXlSNinvAmR2VwAvb59v1l8d/WHP/l57K1vl8iqBBNwO+FGfx1NiaDoIw8dJ+YYHIVdH64719neLRJ0Z9s+aHWIwENBgH/A31g3Jrb2Zrcje06D226hZBQ0qvWMFhMFnXOBnNAymYMJNSd0zkRY7vMYhhe0H4fkif2gL5GITg2FYFPqNFKGHlSBhphJpYmZp+fyMOsZ+3w7Xi5FcsbQe7+ejh2GJmRKmV2pUgmAYcsszUR0GmPM4JpIw5Kver+E/X9e/eFP3oq+9e0yWeVz6DhBN+SbznGNhe/McsV4QYeCrp/nm4A+e5IEkKA7SZroWIgAIvC5CXCh2eqNGwu765tf6NVaaodK3ejhhDBPD8sqvXrbrFVu6y9fHpsmvpyY7X70kS0aCi2WMgWnjBJRcpmSbdI02wM6bLLaNxzPfil2v71Un9uQ93CAo/FrNyeC27vznVrDIRSQmEgkYdvDQR0oKqqz6/ctzzyTxbDT7fPHeejeirz17QpZlQiwo1muAwwDmu9Dx7nm+IJXPo8OvRCBs0IACbqzYgm0DkQAEfgNAd6DVSzKoDnUVpdX1es7W18YSmVujV7ZrSQzOxQNCbvDkXJOzBfhcT8Xkht9r932NgWURtk/PNSHdra9hXr9gkSlVIqE0lQhHt00KXXZwBceScFj85ynaqTHq33apc6yrBBiMXVzL6oNb+/PdtlhQKiUi1lgk81qPayWihOzizNJePTR2mnY/rurP/rJm5Er366QZd5DdyTouHw5HATM0SxXzmGH8uc+zZLo5/eTABJ095M2OhcigAh8ZgLH+XYSCAbN2x9//EgiknAZDHqZWCyuVlvNGE6J9jyz/oJuaqoBej03V3UMxB1LAZHUp0N7gdhuaK7XaOnsOh03Dj6Z6tZCZr8z6JudbYHLxXkqx30qhRB2Y+aDrdXZ1GHcL2AxrVYh6zMYHa7WO0GDw5zVL0001RNLHIsTybX87vKPfvJm7Oq3j4oiuMckc9SHDnCgGAwEDF+9AgwSdZ/5+4w+cHoEkKA7PbboyIgAInAKBLiwXPOX157YPdh/rNlqqmVqdVoikuWYzrCgJoiC1mGtiByGCni93AN+9MXdu+8SXUpprUZif3SYSgRooYDWWvRbg1a3SjcH+Smbqyqcn62Cx1h5CMQd0fvwticR2n+iWK1M4BRVl8mlSXZAF4UMm9db9HXl5GQdvF7Oc3fPXsz/fPtH/+2tw7f/tEiVJcAXRRwJuqO2JUeCjpsagQTdKXzB0SHvmQASdPeMDn0QEUAEHiQBls3L+tmOM7my687uhfV4ZyAzqdQESMRsi+5nhVLhnt5mjCmfeIJ7uI90+xOOM59fVijoOvmUJ7S65SpEk2q9VE2Z9QY2zwxoDIOg2zt5sC1k0hcuXBhvr90BKwRh3lZOJr2xjS19O5+T6BRSSqnX4C1c0GJx9sBot28pH3usfC/X6HdXfvLTN6JXvlmiyvwsV+5ByQk6TsQRXLUrdzUd1Uj8ZgrYvZwHfQYROEkCSNCdJE10LEQAEXggBNgsK4XDDUNmN2yNhg8ex0TkpMKkKw0wer1bre56TRNZ3aS1CpFID3vhhdH32rEsBcWibrB2YNxeWXaWytXnjBNOTKHWHsT39j+yanUZ99xCHjSCFgQCZ24Sw0ldJEdNi2NC6Ak0xZ0N82Fwx99hmSW5VosJpaLbhd3DXZfTWrN/+ckiTEzcdUj2e8s/efWN6JWvl6iKGBNwAVduUsSRV46vcqXvjP5CRREnZUt0nM9PAAm6z88QHQERQATOCIHjfDtp/oObnujW+lI5l/NpxDKh1mBM9ATsdgdjYr7znoIi8GgHXn+9PybijmiGc5rmzmYgsr7zRKdeN3snvZ02DhttrL9nsCkTUrexqfF22hj29InkmJ0Rc/8Py+BtHwSykL+lKcZCc6Vk6nGCZtRGs6nGiIXB0qC145yyZYyehRYYjd1PCsf/xcrfvPZG+K3nSmRFzBIANHZUFHGnbQnXWJj3zaG2JWfxUnho14QE3UNrerRxRGD8CbDb21R2O/xooZD/WrFVV1Fq+aHGYIgIGKYgZamE1WHMwdJSYxxCsnesyQZj5uSNm/927zDkFSokVb3DuAMEVqS6vahepc/IDIYqNuYhWV5u3b5NNnIddykR+ephLukn5NKK1mHexwlBge4O49PWQAoyu/XfJ+r/y+0fvfZ27MpzZaIq5hoL0xjwkyL4KtffhFy50V+oD93430VGZ4dI0I2OrdBKEQFE4B4I8J6bWk3VzmQmkqGQN7kb8WL9odWqM1RkSvVmplZYk+qVhSnHt+rYhfGoGOXHrJVK5mYs5AveXrZXsvlzNrWBVWo1O9Vme5UWExnToqlqnH+Gqwoe+fzCT7os+NzDdNpc2QvP72yu+ju1mt+qNTdUGt1WtJhfBoWo/OhXvlIBs5ljwcdQ/8PK9195J/arb9QFNTFxPNrrTtvHJe1BAAAgAElEQVQS7M4AV36WK/cIRWHXe/haoo+cAgEk6E4BKjokIoAInE0CLMsKIJfTduP56Wxwf+EwduhhCbxv9jh3ht3+ZiObKcyev9iW+R6rgwv64yB2+D2H4lO1nd0v7G1v+uu9tlht1acohXSj12jFLVJzzWKfqsIg04HLl+kxniWLQyymgG7X09iLzK9u7iz1MRbT2MxpjVq+nNuLhV0LUzXjxETtpfb7P/pF5K1vVIiamMIAMAY78tDhGLBAAMv3oWOPGwsjQXc2v+0P36qQoHv4bI52jAg89AR+M0s2VpXk9tds8d3oY7VcbkmjUlG2CXe8ISHfGw7oXf8js1WoVIbjUFhwND8VhDBICreu/erRw3D4MYlQ4nbYXU2hXPlel4VVsUybs/otbbDZODE78sUjf+hC51kUi+JiIiHPbO0spvYjf6KQic0Ki+FAvuD6uw+Y6Hd+GvnFM0WqIhLgXFUrxg2HAAbHgcZwXtDhwAI/FQy9EIEzQgAJujNiCLQMRAAReLAE2OvXxeVMdSESjX4rXS1ZjE7rtt3jDTIiMks2GjGjz1cHl6s3Th6s9rsf2TbXl58tVatflCuVDYvTuSbT6iO4QHCIE3RG0+m0safHupACh40N8fpaXGUjBl965Rf/8OdT33z6p2k3+2evJq8+mqfKQhI7alNy1Ej4jqDDkKB7sF9XdPbfQwAJOnRZIAKIACLwWwTYgwNhq9ebSu8dnIscHEyyvaEzMOmPS0y2D8Ph8O0Jr7mlf+9yG3txPHLP+Hy7RMKd39mfi+3sTnYqNa9eo2W0dutKn6JupKuFuJyiujMvvHDPjXrP2gXGFUx8nM+LiUJB5dCavry7tTWXz2TkrFb8UeBffOX6LTb+v70a/tlXCkRJTMHxZAgW4z10XGEEw7noOKF31jaG1vNQE0CC7qE2P9o8IoAIfEJYDodsVjtM56cia1t/FAzuBsQq9XD2/PmtfLX1t4J0qVi+YO9dvnyZGZNcO06fiGFry3m4fXA+sn9wvssMtAa7Na436n8d34wvP+HRteD5548KPo8LCEbhCjoOsWPB118nEvW6zO5yzVSy+a+FNzcdw26vv3Th4nJgbu5DciGwxU3b+K/Lf/XKzw/f+kaRqooFGNedhGsszOHBgffNsUdNhpGiGwXrPzxrRILu4bE12ikigAjcIwGWZUkoFISlcMK+eXPtf64k0wG3zfqO3ev6mUClyg5UwtJ2Pt+9/PTTXIeLkc+S5712AMLSyoorsrr+p6VE+isES2cnHO6f6ycmljGtqZKVsDWv18vl2p3Z/fJCbhmImGBNytR7+moiPhsJ7//bQqmgdXon/3nh4oWfWi9dKgEA13z5Nz36Xrr+F69eTb3z9aKwJgYC46dEDI9HQ3Cjv3AGA5avch0DY9/jdwJ97OwRQILu7NkErQgRQATOOAE2kn8yv3L76b2t7ckBMxAYJpwrRo/jIwFJbvwqHm89//zznNfuzAqdz4KXF3exrKN7GHkyvr13Lp3PmgmVomTxed+1uOy3RPl8Gt57j8FefPHMtD/hhFwwGCSVQ8rQzOSXttfXzhVTCZdBryxeuLC0ZpsLXMNstuQf4vCXH//V628evv1sgaqIGQKDAQ7Qx1nAWQyENA4Cmqt4ZYFBgu6zXErovadMAAm6UwaMDo8IIALjS4Ct17UQjV6ObO0+nojEVMBiGc+UZ1vn994Qzc8nufDdOO2eZVlROxicLkUPvxQPR6fKxRJtMZoiU3Mzq9LZqY8wrbb+oPfLJhLi9G5ian9v+6m9/d0JUi6SLVy4EF04d+5XhNO5imFY59PW+Bc3f/z3V6JXvlYQVkQMAb8RdFzeHDU8yqnjGpggD92nkUQ/v58EkKC7n7TRuRABRGCsCHCp8cCyWD2ZVIm6jJmNJxz7W5tzsUx2TmXQs5Ozcx+bPBNXoWKLjVHTYiyzvCxW63TGQalmK+6HXOFQ+Fx/OHBO+HyHU48s/RNMuq//dgjztI3OZrPSYio/ldrbfyqyszdTrZSL07NTH0/OzyQJj7WoZIU5+Iu/6NytF/H/Xvmbv/9F+M2vlciKiOVCrhgLfa4HHYYBwQDgDMsLulHPoeOyAjk/Mj/vggsh36ny4KZhcEbjI+9HL5arAcK4ubZHb8KPf8ZwzVswBgQsw+caci9O8FLM0XH7Agz6x4c5mp7G8ufkPs+1g+H6WnNC5KiK+OhcXEsY/n930hRZ/m/4NfKHOFrR0c/vTGADABo/murBvYNrAM2tA+cbznDHP3Igc0UtGPfB39obf5DRz5Q4anLN246zCQvEkAULGGJ/Ov3cf/rS5BMvmzBT67N8F1HRz2ehhd6LCCACY0HgTtI9XAM80/w51QCQYH16MX4Q+Vd0rxew6owfOTy+f5T7FvcBk9YwN9Yd9Y2zL76Iw3e+g4XefJPg8u0GlYp60Og+lU2k/g3B4vjSIxf/g/Li0g5I8AaoVNx4tRPra8eHgctlWbfR0G7dvLkU2jv4VrlSMitVqvcDs7P/IBeJov1ms7sNQD8fDLJ3K+Tu2OSl5b/+uzdjV79WIrnRXwL+Wc8VRTA4J0a4h/+RrBnlOtcjMcc9+vmqD2AwGvp8tiD3NwIgGMFx/z0cMJzbew8YoH+TS0jQFN+PbygQgJDEgek2gWRpEAowIDsDUHZYEAhIyAsBGmICgJuhxjDAOa0FAEAMKCBpAnDurHgfugIchjgJBM55QIfAsjQA1wOQJQADkm/sPMRo/u9JTkvjLNBcGJxmgaJxXsx1CAbaNA1isQywPgZiWgD4oAcM3geWoIEGBlicAAKEwAxxYBgWBAQBwHL7PhJ+o/xCgm6UrYfWjgggAmeSACfwlv/yL4m+QCD3G13+aj7zaCwenxziJGaenNh3zgSuK2zTQUyLPfAQ5UkA5AXtv//3WGZpSQSUzCHqDZ5KRqJTqWxapjFbGvOPnlsR+XzXQamMfZ6KYH7qRaGgD69ungvtbD+STWf0Iqmk5p6Y2BerFDdvLC/H/zwQ6MHnzGF8aeUHr78Ru/psgaqKCSB5bw/XqoQTdIAzvLDhPUwj7qI78m5hvDjiPFgD3pOFA/5bgk7A9+HrAjlsA8kOj/rvMQAkTQFDUlBhaWCEwmMv3RCEGAM2SgwzuAwwBoebgzrEuLA1g3O6EXB8AED3gegRoGSEoIEeiAkaqiQBWRaDHieyOI3JvRnDgOXcdrQAhvz/sUAIsCPvH8vCEOe1KFA0QGvQAVZJQh9YGPQBRAwJciABuh0gBAPASIAeJ/r4f1aIQIBRx465IfDprmPgjkKC7iTuZugYiAAigAj8HgLHIVlB8Z//WdxWq+1kv38uE4svluIZuUogyrt8vm19YPImzPvjJ+nBepDGYF97TQDiCeF+IyNRWbW+dq1y6XAvONeuVnuzXu+meXFxnaCodQgEWndbOMJGK6p8YncmcnAQ2AvvOwmBQO5wOmNao/7DWqcTAoDOowB97IUXTsQL+L2Vl1/7RezqcwWqdiToGC5wdzy7dYwE3XHkEgR8xPE47IlzHjEBCLiKD7oPAmiDFvpgZxhwEgSYCAIoTsQNhtAmSdjp9CAFACWcgD7GgoDpwbxCCX8s0XEqDv6+VoA1AoM+KwIKIwHDaaDpDghpADtGwFMSCXjFQtijh/B+uw3JHudJIwHj+/wde0IxAdAsA1w1Ci+iaRZomvt2kSDACRBwIXGmA5gUgyEzhH67D3JKBATNhX4ZoPoDLvYKTRyHloCAPiECTECAiKFBQA/5UCUfhX2QX5wTODcSdCcAER0CEUAEEIFPI8C++y4BBoMoms1qyfbASNS6jlIy9Ui91XSRMult/fTk37m+8cfRTzvOqPyc99oFg2Q1n5fUadoi7PdN/Wzp/F5o/zLIRDXX5MT3pe7Jm5YLF9p/aE+cR+5Xf/23T2disW+zg4HGbNQtWx3uNUwI2T5B5Oa12gosLQ3vVhjeLbuXVn/w6hvRK1/nBR0nQjhBx/Wew7kHPyftOGEx+h66o9KOoyIPAd+KBQOaDzFjfP6VcNAEFVOHabkUAiI5WCkCFJxXbNgDlh7AkCKhDADBWgO2OjQUWAaYY0H3dbEScJqGV2slWBWQvKDDWAHQBDd1ow8EMGClGfgTkRRmhGLYHPbhV70eJFluGgcJMGSAoGk+PHs8aw1YLmqLYzBkARjuD5gQBJwdhh3AYQA0DIDBhiAQCECM4SBodsGnN4BWIIBSpQ6xfg+qlBDaYjEfwqUGfSAYmt833zT6bi+QM/o+JOjOqGHQshABRGA8CfD5X8EgUdjOU81BWYtLJTO9VvNiMZ6xd+vNstVsWfNfurAFEzMFGEAVzNA5acFyv8nyYtblIjI3bshStZrJYrV/sZTPzmejCaFWpQ66/L73NTP+NMiMPRhUycTmrnl9fX0xXSpMK3V6Vm8xbwHQ68Mmm3xm4ekGULnhaQi5O1w4Qffz2JWvl8jfEXR877lxEXScS4qTSzgfQuWKPbiQ8oD7K5YF0YAGS7cJ56AHSwYjaMQqKLWbEB82oEX3QYoRYKIomJKLoNBqw43WELabXWgyDEyp5PCMWAgiloa/z2Vgj6CAwcQwpDFoURh0hVxNAgOqQR/mhyzvqYvhOKzjONRJiktRBLzTBRnDgJjLvRty3HG+dQyXa9cjSRiQFAwxHKj+EOTdDkhZBliaAZrAoEWyIO0PwdWi4SmXB4wiEsKZNKw2q5CgSKiIpNAXCIBkaMAZBoa4AGhc8P8VhdzvL8gJnQ8JuhMCiQ6DCCACiMBnJcCLu2RSGH1/RVGqFlVqUmzF+sxUoZh3dQgGt/m9Ue/5+VvgdgcxDGt+1uOfxffzeXBra/LV5WUlDDGVW6md2Nve/uNGu2nERVQ7k88qNGp92DbhvlXHYK/cHeYtlona0vNf5ir06Pshbl9a/f6rP4+9/XsFHad+OA/d0dSIUU684rxzXPmp4FjQcV4qBgY4tzcGpEMGAt02PEfh4FOqoMCQcLtUhHW2CTUBDnKaABdDw5+oKNDL5LA1IOB6tgjpAQMerQq+JBGAnOnBe4USFCRyEIvkMKABssMupOke1AUsiHEM5nEC7DgBURZgk2GgDgyI6CGoaRZslAi0QjHvhesO+lDptiFDDyBH4tAjKBBiJGiGNLgJAvQkBaSAgmKvC6F2BTQCAp4gZTAvkYGc7kG+24RtAQM7LAb7AwaqmABIzhvJFVuwXCUzN9btLH5j7n5NSNDdPSv0TkQAEUAETo0A+yKLwzM3hOH1kLxJM3pMTkwPOt2FermkUIqkOd/0ZETmm1mBrjWGzWAjP1eVZVkxbEVmErdvX1hduXUeBJhEo1PVGtW6US2S1f2T/h11YPoW2HTbYDKV72eO4ffWXn7lZ9Gr3/h9HrrxEXRc6JP7hYGAxYCbgMFVevKVpMCClGXh/KAL/1pKgVJAwMedIXxQq0NYSkJHJAKiw4C11YSvSlg4b7FADZPAjcM0BDs9cOo18CdyArTdJqSHLHQoCchIEeCYALLdHmzXarAzHAJLUfCUQg7TFAXb/T6832pDvd8CCymAaakcvJQYpAIcGAELzHAAjXYLtnstuM0OYTAUgBeXw5RQCJNiEhS8l00EWXoAm+0K4EwfnlBqwDYcgmLYhRYOEJNIYI3G4EatA3GaAZbk3ZGca3LExfnRbQkJulO7PaMDIwKIACJwbwQ4L1b12jV5slIx492hWdTtGWvV+nylUfeYLJbtwMzky9hjj3G56CP5Wv7nf/6jg+Dun7XLNYnbZNyUiyS7ND3MiWXCJssKlAaK0rRa3clYLjcHYmFfY9D/o2nGf/2T8u1OEsR/Wnn5lTcOr36jTNbEAi7x/jiHjiuLvBNyHX0PHefuZIDGuDw1HEiuPQiXA8dnl7EgAxweoXvwbxRcCJSBN9tDeK/ZgoxMBgORDIgeA5ZOE57GenDJpAchLobVZA5utbpg0ang60oK9N0mlHAKsp3B/8PeeUBHdpZ3/7ltZu70rhnVUe/S7mqLd73uYDC4UdYYiElIAgQS+BISToBQTNqXDxNIYjsFbDC2MWADAdddr+1dl+2SdtX7aDQaTdH03m75zntHcosDWyStyns5Pvh4b3t/zzsz/30q0IUCWDUakMtUMJ3IwGvZHERJgOvULHTJaBgscnAklYViPg2dGha6tQYw5gWIJ8KQIQpgVilBTdMwInDwfC4NhVQR9svMsMNiBYbPQjQeg1gRgLJZwScTweWcgA6WhTatGkwCB4vZNIxRChghZTCYJ8FPUiDIaRBQ/zyUQ7jce28lN9Ia3wsLujUGjh+HCWACmMD5EJCKCo4epaChgVl46YzSnwhaRIpo0qjkrZFFb2Uyno7XNzUN12/bdg40GhdRW7tue9uJoqiNnup3nOk/tX1ofLilur6e1+oN/rgnOKJVamcbmmsiDTfdhCY4oGZgFIyOygZfPK5PFouVrFnfnY4m6gvRmGjVGty1rY3DakfdJLTWhFZrEsf3+n7ws2fdh2+Nvk3QofYWSNAJIg8EgcKVGztGJ6CKU6nAA4AWUU84EQShKOXTmYCGXWIR7tDLIScU4dc5Do4nc5BQaEGQawByHNjzGdgpJOFKmxlMpALGgxF4MZaE8jIL3KahQZ1Pw6vJDEzkC0BzeWgxGKBTbZBCr8/H0uABHq5T09CtIKG/IMDLyRxoOQ6u1KigWs5CMpIAVzgAaYqHSrUamvUmWKBl8EIqDZApwHu0VjCoWBgrpOFswAtJmgRKqwGBpoCLRqCcz8PuinKw0zRMBRfh1XwR3KweooQGcqQcOJIHkUTrLzU73ugHFnQb3YL4/TEBTGBLEJAEnsejGH3pJUs6GXUYdaYunuNaFwJhnpDLTtW3Nc9XtWzzQLUVjRy7rCFZ6V1DoC74JitOnDhpd7qmmtQaZUelo9rrnpvvE+TEQk17U1Bf2Rxra2sr/m95caIo0tPPPWfwTS7YLSplg1JGdwZDgbJ4OuU12MyDjV1d0+rmZi/o9YlL6W/39g1077kf/uwp16FbI3TsLR66zSboShW7pZEOKBwqBe1EDmQcgJWnYKdYhNv1MsgDD8/kODiZykFSoQFBpgLIC1CWS8NeSMOV5VbQEHI4t+CDVzJ5sFvMcLuaATmXg1/E4zAAAjACB51KFvYrlKAFBl5MZGGW4+BaDQnbWAp6CwIcjWehQhTheo0a7AolJDkR/HwB4pQIGqltigIiMiW8HE0CGU/CrSYz8HIaDuWzcCwWgrRSBqRMDgpeAEUiDeXFDFxTXw+VlAzGQgF4Np+GOYUGeF4DNMkCLxZBRNP5pJ53G/9rBAu6jW9DvAJMABPYYgRE8QidOcZYgz6fI5HnHAqFXJsPJ0wJ/6KhylYxU1VV/xTctMe7kiLnfBAjIRc8OqqKhib3jA2P7Yqkkqrqxnofa9Qmk9FopNzhmOlsanJBbW3+Qtp+SQLx1CmNzxuqiGUjtQJBl0OxaIoHo1pSINMVFeV9Vbu7TxCNjSvSqHkreOiWx36VptdJoxekxr0o5KrgRLDmCdguFOGDZo1U9fpaJgevJRPgYeWQkcuBKhBQlU7C+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/fqfvWr+IWOv7oQsKgtSV8yWe6Znu5ZdHtbaitrtFqdNhLOpae0Gv1U8+6miLm1JwYA+UsRmaJ4Nwm+TysyMa/OO+21F+LZBkaA5lwyZQlFwklKzTrrOltOVzY0TF1KCPp7fd//+XPuF25BOXSoDx25lEO3mTx00sRPNM9ULAk6aSADjfLqeJAXRTDnAdq5Itxs1IKZoWE2V4RTsSAMkTmI0wBKkEEtV4TbNSxUaLQwIVJwbN4PfoGGWr0GblIRoBTy8GwsDUMFXprm0KXXw24tCwzPw6vRHHjy4pKgU0AfB/BiPAlWsgDX6BVgAwIS8QzMpzMQRKPHaORFFCGk0sCYQEI5z8MdBj1qQQzHchz0JhMQRMO95Apg5WqQxTNgz+Tghtp6qBUEGAt54TcQgymNCnKEBkhggeBFqamyiKbSSYJuY8ddsaC7kG8tfC4mgAlgAuuUgDgyIgPaoI31nqocn5o2ExqFTqlT2QNul05J09mO1qYxbXPbBHR2+gAgdyntP6TWI36/cdE50TA6ONbsdnltrEZbsNrKgq7pyYBRrUns3nVFoGxnRxiMRjQRYkUmOLwZvdjby4DFog4NT1ncE5NlsUJarzUZDYVCwZIKhGQVZbaFpq6OCaapzgVWa5ggCJTtf17H/YM/evypmYM3h5jYphV0CAQaaYYaC0tTMKR59UjmoaHuBGgKItQU8rBPyUCXVg9qoGE+HoRRLgRJ4EAnV0ClnIU2JQqNCvBargBDsSSk8xx0GnXwbh0FRi4PszkBFjI8UEUCKnRGMKkZ8GfT8GosC3GRgutVDHQrGOjnCXghkQE55GGvnpWaDTPRFPjDYUANGUWaAIqVgVujhpOiAOocB7examhQqSFW5GAyGIQYSYJgNEOaVYPH6wUqmYIb6huhi6cgmojACTENoywNUwIDcVEOaHYYAxQQFC+NPsOC7q0fj00QhT6vzzs+CRPABDCBdU1AHBlRDxw7VuN3Ou01lZV1MpmsbjEeT1JK5VhdZ6fHVF/vg/Ly4JLX7He6JqSeeQDqhHOsbLqvt2reOddIAtWg15my8VhyIpXKzTZ2d3l66sp9xM6dxbWGgwSey+k0zc96qgmBq7dbbG2JZIIJZrPe6saG8ZbdOxZAq10AvT7+u8Ts/QM/fPwp56FNL+gkMUegn+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+MJhMKjcngtjc29pepVDPEbxvBNTWlHT830THrcu6IZ5IGrUmdpmk6nkukE1adeaapu23adMUVK5K/dh7L+Z2niEeOqH3+cMtCMOQQ5TIjq5RT6XhST/LFTEt9Y79m946zhNX6vzZqvhfNcp17/ubQJg65lnLnkJgjAU2qRSFH5KXiCFTxSYCMJ4DlONAIRaikSKilaCiTMcDK0cgtVOTKQxoICGSz4MkVwS0A8AoZKDgeqpUKqFfIgC1koVjMgYKRg5ZkQQAaPFwBZjJxiBYyYCYEeK9WBS0KFvryJDyfE8DHFUBNclAvV0CTnAUlCrdSaJYrAWlOABcnwHAxDxxXBFuxCHVyBhysHFQMDXmaAW++CM5cATzZFGQJAaqUathFKqR3jzMEzBRyMJBMQ4SSAZByQH9PQTl0qEBkox9Y0G10C+L3xwQwAUzgPAiIoigDX1Lree2IPux113MENMl0OmskmxRz+dx8mck6YqupmbJddRUazymgitrZ4eHq8cGR1mgsXm00m41KhVKMxpNuUimfatveMVff2hoFiwWFVNeda0PyKAYCbDYQMEz095sziXSLWcG2kAQhm/Z6QzK7bb6pu+Nc5Z49c2+vCr6/9wePP+0+fHNYhvrQof5spVmuUh869I/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/VxsNuzP+774c9+5Tp0S1AWY4FCcqc0Hx7pN1Q8IP2rJHY2uBAQSckbR0nL4KVGw0gooaPUaJeQBtcTAg8Mz4Fc4KWWJsiZhcRQkaEhRwJwNAk8kn6CADKRBJoTQIGqGAQBilQReFqQmhajP0cdQnQEBc1yFjpVaqhmZMAXizCYTEFvLgc+aRYrAbxQBJkggkwggOEJQMUpPE8AUDJAPXmQ8BQYAclEYPOcNJNVmnwhTZZgoEgSUCAAGFEEbYEDqliEIgqr0gxw6CqKAo5AIeeSNN8MBxZ0m8GKeA2YACaACVwkATSCK33mxL7w8PCN7qHhNjpXDCoYNhgv5soZkxHsXR2v1u698gjkcm6isTF/kY9ZV5ehAhLnjHu31+3eoRCocg0r84dTyVjeQAerWpoGTtGz9/3KefA9AUVMISJdIlWCSq4cKecMSR5SRL6tzXAsy5mSk3U58PhWiSMCKaKMuzdatglS/l3JY4l0VpFEs1AJoHlSGiMm45DcFaFI8ZCnkLCTrgBVkQMrR0IrrYJGpR4UNCNNcXCm4zDP5++vddwAACAASURBVCEiJyEtI6EovQCaYEECwwHQAsrtQ2KaQLUMUKRE4Er/QaqgXbaFJL4lIbokvCVxWnp/6c+k/y61Et7ws1vfvvuwoNsMn0e8BkwAE8AELpCAOOBXxTxjjTPTM20FLq+RM7yQ9HoZSKWyDElmQaXSaG02BcFqmXyRF41y5azDUT8K9t2bZZYsAYGAEjzxqrHe41W+aFAvd9i05u1NZ07lJ/7pl9PPXhdkogqgS245QlJ0SLSgjLOlCPPmcOxc4M5543TEBHnIEA0k6JDYRS1epNmwPCmJKOTxK1ACFGgRCFIABZqtmuehjKfAQiokt2eCL0JMKEKSFCEjpyDHkCWBiMLBIiFV3TJoPJekNlGLFRF4ChWplkQaKuLY4qaQjIIF3UVvZXwhJoAJYAIbh4DUnNflknt8vsrJkZHq1EK4vFxrqSa4IhuKhiYLLDXe0dO1WLt7dwTMsQJMChr30FDZwsx8o0ykW3RatYYDPhVNJ+bKaypna7Zvn4aGBtQOZONnk6Mfw8VFtXPBaRc1bPz5VP8DT7kOvTtMxxQEiUQKlP5BnjpJ0CFPDxoDttHrIi9t/1KCCLQkdGEpfLlUZCGWRBYKrwooJAs8cJQIIoUkGgcUx4GMF0GBzhFKXkHUILhIEVCkSmKOl0arIe4EUCiMu2QD5FtD7KXwquQhLIVM110S56WhvairsaC7KGz4IkwAE8AE1j8BKXfM5ZJBoaCe6BsqH3c6W0kl3UbL5YXYnD+q5GWLHS0ds/XtO2fBUxkn7nhrv7jlcWO5cZfFMzVVG1wM1BNKxqw26ZTJdCJG5IXhbdu2TSp6euJgMGQ2Ul7db7Ped8899IvnXM+/L8LEWKQrpOHtS4IOBVoFSaiUBN1G7112Kbu4xASFM1FD4uUQZslXtjyJQgq8ovy5JQGMuKHmxbxUWVriKuXrEaWQrcRWyk5cCqKi0PZSeFua0CUJyCUhvSToSu1XLmUlm+NaLOg2hx3xKjABTAATeAsBMRjUTPcNVU9NjVRDnjMa1XpzMBwqCyYiGaPV/FJlU9O5nbfckrkQbEggzj75U0vA470yn8nvNKr1HCtXuyPJdEar0S84WlvnFGa1b6Pn2n1v+NHHn5557uZlQSeFFvmSsJDafUiKpVT1upUF3XJts4RiaSMtCyvJc4Y8dZK3DlANrMQK5b+h8GtOyoErVZuURB06nwCSR/9OAil56Eq5i8vet9IzShlwpfGrJWEn5TViQYdDrhfyZYbPxQQwAUxgPRNAExyyLw3YTg2ctKeLhWqNWdeUSaV08VA4aDGYprZt63Yay5rmoO3SWo2IYi8D00xZatrbMD3udOR4vl5jNIKMohfjwdh4bXnFvKmuxQt7GpLrsaXJ77Lhd/p+/POD7sO3hGVRFs2sR4IOBZZLXqNStr2UVr/FBd2ymEI8S4KsFAJFIVQUakWcUFiWQYULUugUhWZFKJAAORoJu1LYFGGk0bk8ACOg8OpSha1YKrxARRdSMYMUXn1D0CHvIDpQuYWktbf4gT10W3wD4OVjApjAxiYghVX7+qgTI06ra2yis8pS1k1SFOdemCeUZm2qaUfnrKOubkxRV+e9kPFX50NFCskGAsp0KNQQmJypDzrdVXRRVFjMJjaWTM6Hc4nx7Xt3jegBUnDttfxGEXf39v/kZ8+4Dt4akkVYUXItoTggEhKlUKDUko5A+WCbIn3wfEz9jucgoYVy39CBctwoFFqVPGYi8GSpxQvypKGCBjlHSOegE6SqWAqgSJcqVtFVpCT80DmlalZ0sRSCJQF4KUxbEnSv16hK3r+SGETn4QMXReA9gAlgApjAhiKwnNcGAOzkuUl2vK/flEwkLY62xoaIN7gjl0xmm5uaf1a/b49LZVWnwWxGuW0rPkv1zdCkdwKgwe1WJ8cXyhZGh2+OJGPNMoMuR7OyE9FF30KFyRRo6u5GjYhzEI1mLsd4sPM19L+c+fFjh92HbwsxESVqW1LyfCy37EDVl0sib4vrCCTYlosXGCR4l/LbJKFHlUQd8rWhAgnUeoRB7UWW+tsJZEnMoXMF5GMTBSmXDklm5A2VGC+1QuGkKRbLLUeQkF5uoVISdG8EfM/XwpvzPOyh25x2xavCBDCBTUZAEk0+H+teWLAFXK7adCxjZoFiYoGg2e3zqhvbmpNXXH/NOUVLQy8AIBF32Qr/UOgXIhF7ZHD8ivHB/uZ8NC5z2O2LClaZCOezBZnNMFvVVLvAkqoQNDQULue7vtM2ua/34Z8cch26PfxmQScgIYHal5Ry6JBXCE23vWyQ183+Rs2JS9459P/IO4fEF+oRV/K+lf6clrxvSy1GpLHAb8pFfAeKy33klhs5vxFSXe409/odJJvgA3vo8B7ABDABTGBdExBFkQkcP25wTs4Zk1y6Sq3V7oiHIpaF2bm4Qamb3n/lHmfZjs5RwmJJrseFSEJ0Yt4eP9fX4Z6dbkrkC236uqqkXKl0F2OpoYqycp+2sdoPzc1ohNi6iGHe3/vwowdnD34gIoso0cAD6adSquYseZBQ7E9KxN/igq5UyYpEbqnaVSK1VHmKesRJYdKlcgnkqZNav0j/jwRdac4G8swty2Ip/+51T9wbjYGX/KGSZ66k/ZbvuvxMLOiWdqm0N6VcT0IEmhOhHKyu21tv/pcbGvc/YCNs6Qv5jsBUL4QWPhcTwAQwgXcggPLipqenmdlXXjFls9kGo0rfweeyJpfbRZNKRa6ho+N0d0/PmLKqyrfevFu/zaCi36+CSLJ54syZNvfEVJNeqWGq6uvzvlRyOMvlxm2mmvm6A+9CPzqXNd/u/r6HHj3oRIIupuQZqZWtNMuVQj+VyLuEQoKSh25r9z8rCbmlYt9lw0uzbt8QZm/shzdqVJeamrxeBft6MYUUwi1du3xIvrwlwbgsGpdborw++eFt12zVLxUcct2qlsfrxgQwgXVFQLxbJF3XuGRccEwzOe80EKRooZSqrkW/d08iFku2NjYd3nP91b1KiyUFRmNqvXizLgaiKIoyiMdVMOQ2HD/+8ntjqcQevc0SZRXsq5ApzBnUxpDD4YiBVZaBtrbiWovW+/oeevSQ83nJQ8cxSGQIpUIIlA+G5p+iZmkoER+JuosBsImukVrxveV46394S46blC+3VOywdE2pOraUH1dqFrycK/dGLzt0jjR6bKkI4q1jvkoVtbhtCQ65bqKPFV4KJoAJbDQCUjhydJSJJJOKqekFrVAoVBMc3x4JhepCkShttFpc3bu2napqqBkhqqqyG2195/u+4txc3UR//77QxFw7lS/qbCaLX6ZTT8UEGBcYxmtqqkjae3pyayVi7+995NFDswc/EJJFS4KORB46pN+WwotSCxM8bqrkISt55Eod+kohWHQse++W//3NfereLNqkP18Kui573F5varfkAVz20r3e+m9pY6GpHaVrSk2Kt/qBPXRbfQfg9WMCmMCaExBFkY6cOqWccLs1QMqtDENVhTzeyvBCoFKrVDJtrZ0j9du2HYM6i3O1K1TXfPG/5YGS5+7EwLaF4dH9/pDPkSbFuKbMMsvqNDNiNus1ms3xMpMpBass7v6z9xEp5IoEXVFW6p3GS5NFS3lfKBdsWcCsJ35r/S5IzEneS9SeROozVyoaWWrVt1SBupwrV/KwlfrJLY/uKr1xqRvJGxMm3ryONzctXlaOrxe2iksVx+sj9XKt8f+P52FBd9lNgF8AE8AEtgIBqV8cAHniwSe0oOJrVHK2MxQM1rrn5wUg6IWm5iaPo7M1VN7Q4AOlMrjSPeM2EmNRFFmIx+3RqSn79OBgRdTvrzeoNCZbhT0GSvlQMp0bAYvF33bttWjShbjSIdn/OPXoT55HVa6yiJRDV0QJ/lIi/tIYKpTHv5T8v5G4rvS7ImHGIXULAjA8CZSAKlpLTX4FgpTaliwHYEsjwpZamyBBR5ZEHXJSl7i+EWJ9p/rsklePWJqju6T/UPgbfahQhe1KL24D3g8Lug1oNPzKmAAmsDEILPVno6afO6UMZxe0jEgb07HoDR733FXpTCZZZrUc7Nlz9WvljZVhsNvXLKS4MeiV3hJV+YLHo1k4c67KPT327mQ+f6XKbI6V2Suf4QvZPj2tS5dVS167/Ep5M5GgOzRXalsiMG946FDOnNQrTarFRbNct3bbkmUPHaKBmgcjQYfUXEnQEa/Pd0WiThJ0SBQjUSd56FCpSck/J/3vbYJuWaAtD1dbvudyuLa0O5CAXBKKG2lTr9K7YkG3SmDxbTEBTGDrEpD6sE1P06MzMypWqazMLIa2T085u72hkEppMk41tzW9Wt/YOGJtb09tXUoXvnLk5cyMjZXNDwzsCs/N7yE43mixWP3mqpqBhEY+yMRifntdHQdtbdyl5Nv9a+/DPzk8e/h2VBSBZlLxyBMlzftCvdRILOjeZDok6iRZJuW7veEnW+4ft3zqWz1oy+1G3si5e/N5b/fQvZ5b979MzsXeuaW//EhtXXDbkgv/ZsFXYAKYACbwNgJIcAw+8jwrr1NVykSxaWZ0tGF+ZqZCw6qguramr76p6RXT3r2o1ci66Le2kQ0ojo9rcsFg9/z4+DXzXm8FKZNFaltaZvU22xyfI8aNkPUT113HXcwa7x147LGD08/dFqUjSgJNPCBEKEouJDT1AFW5LikYrCQuBi++ZpUIYA/dKoHFt8UEMIGtQQCFVY8ePUplh4aonp59le7xqY+MjY72FIH31zQ2nNh2xY5JU3m5GyyWMEEQxa1BZW1WWQpp+9j8YtEWG5mp9QxPbSuEw/sUFBWpbah9dOyM57RubyU/AsAfOHBAON9cu/vOPfzTQ9MHb4vSMZagSrNGC1LOV8n7UQoPLje3XZu14qdgAr+LABZ0v4sQ/nNMABPABP6nJ4741re+RRw4cIA2cXJ9fG6mZ+Ds4HXhxWBNTV2tq72z/fnqhuZhiFgjxE4s4tZiA70+49aftYenJvfNu2ZuimVTrNJu7a3f1v4CxbKT+lgsBdde+zubFt/f96OfHXIevjVGx1igQSqIyCNBR6Jcr1LIVaqvxB66tTAtfsZ5EsCC7jxB4dMwAUwAE1gmIHrClVm/p+LMsTP1I+Ojt5psVmVzd+czKqP9Vw1XbQ+drycIE109AuKIKMvEB9oD7tlPzk2Ot3LZ7FhLV8eRyt2d06A1u37bqLT/7PvRzw46D90aoWMsTxPAUQAFqaqVWKrmLHnotnpRxOpZD9/5YghgQXcx1PA1mAAmsKUISC1H0mDJz451DfX1N40OjypFEuj21o5sc3e3kzQoT6scDiTkLipna0vBXMPFSl67Ex5FSperJSLhPc6BXofT62blBl26decV4Yr62kG6qvYcQRCJN7/WvSe//9jznhduC8riSoIiS8Pml4oiUHsO5KErjf5CP6FbfVbEGhoUP+q3EsCCDm8QTAATwAR+C4H5x4+zOTb12d7Tve+OJaPexvbWIy1tzcO0Wu3NRiIJB/qtP48wHoZ8+QhIgnx0lI7zvIqnhHIunKicODfYVQinb7Jo9cmuHdsfB4fll0RtbQ695X8M//gnv5p55vagLKZkgAAaNVRbGveFRn+hfhsCRUi91LCgu3x2xU9+KwEs6PCOwAQwAUzgTQTEI0do6OqyzY5O7+0/fWq/xzljrS53zDU3Nh4nKgwDmUgk2HPzzXlp/jhqqIWPDUOgVETxBAl9daQzGlWqAKoZX+aKuYmJG4Ak6LKuhtOyntbf/CJ+7NtPeJ6/MchEFTIgpB5rJLfUDgIo1BuvFG7Fgm7D2H4rvCgWdFvByniNmAAm8NtDFah5bSBlSHvn7H3HjtfMzrneS8oUhvr2plcywfgzgVg+tmd3Q77hppvQoHjccmQT7Kelps9k8ImjLG9kq8XJ6Rt/eujXf9h1x3t/FGimPvATz8HdPnlUTkmtSpB8lyaKAgEU6nb8xlgDHHLdBLthcywBC7rNYUe8CkwAE7gIAmim6mJvb/X8lOv6mfHJtmIuz9XV1rstVXa3JxobtcrB3zY6miHuvhuLuIvgu54vQc2fQ+MD9XN9Y9ePnznbbVarQW3VuWuu3f3Skdz4N56YP3i9XxFVkCQqfyClSlek4kixJOik6QaSgxY7adeznbfSu2FBt5WsjdeKCWACKFxGRPuc2rDX2To6OrQnEg7VWm32fEV11Tir0YykE/nZ7XXW9GoPgMemWHsCyPaxc+d0Ubd31+njJ9+VyGbMzd0diTKbdZCgqBEukZhu2749/aPk8R8/Nf3srSFZjAWSBJ4AqQ8dKoQgUR86oeSrK02fx4Ju7S2Jn/hOBLCgw/sCE8AENj0BURQVEIjb3VOj7UMDgzsWPPMWjVI1X11RNV7kOTepUMUdtS2xahubgYaGAs6N2xxbYimsymQ9YYt3brxrpL93X8jnU+vUWletxTG+GI/7zHXVqYa6ioh+27YMQRAFtPL7+n/4k8Mzz98eo2NKoAjglgQdaiyMiiJKkyKWpkVsDlR4FZuAABZ0m8CIeAmYACbwPwmgcCokk/r0jL9y+NSp7TNzszt4hqDMdntvLBg6RQi56Pbt25PNFRU56OlBzWZxWHWTbCRxakoOxgprYnaqfOjYyXqny7WHVqtoe63jtGdh/CTH0/H39NycsN/cg4pbxLfb/p/7H3zssOvF26JMVIlCrmhSBEegwGup4hW1LZEqXFFhxCZhhpex8QlgQbfxbYhXgAlgAm8iIOVGOZ3108PDu2ZHJuqJPMeVW61hWsaEYzznImTE3E2f/CQaw4UF3CbbOag9SXhgwO6aHLtmZnSyg08XcuVltpDebAr5U8lprdXg2nvgQPR3eWDvH/3pY09NPH17mI5Ko7+QbEM5dCjMyqBZrjygSfRSnQQWdJtsE23g5WBBt4GNh18dE8AE3iAgzkb1zqHejpGhge2RdKJGYzBwBrPRTYIwJMuRzrKG8lSdwZAhdu7E81Q32caJvTpocPumu2Ymprdlcxmb1mjgdUbtRDFdmFQK5MKefdcnoacufb6Nn+8788hPD7kOIQ8dK9JohqsIRaI0yxWFXEkk6EoDXfGBCawbAljQrRtT4BfBBDCBCyGAPHEQCCgWXS51/6lzHUGP7106tYpR6rSDiVzKRcnkUUejI9K9bVsEKitzv8srcyHPxudeXgJSOD0UYqcGxi0DvWd2JyPhKw1qLWexmofjqeyUyFCRxq4Wf1NlZfJiciL/88wjjx1Ego6OKAVa6iO8NMu1VAxRKopA81zxgQmsHwJY0K0fW+A3wQQwgfMggMJquXFX9WD/6eaR4fE6iqG1FfYKlOAU47O5cZ1KO7FnX3cU2trQGC6UH4WjYufBdSOcgnLjYqGUfXh8uMW54KmjSEKr0+kEmUiFsqnseGNdg7Ot3RFBtr+UkPq/9/7oJwddB2+P0HElSKO/CECbCYVYUROT19uWbARo+B23DAEs6LaMqfFCMYGNS0CqVgyF1HNnzjWc6uuvKRYL9RZrmV6l1sRT+fwYq1K6mzubA2VdXbHlSsWNu1r85m8mgAR8enbWMnH6bK1z0ungi7zDaDUoFUrWG8ukJxlKttBxzRXByra2OEFI2W2XfNzX9+CjB10HPxBh4kqRogFNDkOTv5YrW0UQSv+KY66XzBrfYOUIYEG3cizxnTABTGCFCYhBUZOdHOroPX263embU1rLy7OsSp7IcVxBrdZE62obfOVNNQtgsaD8KOyJW2H+l+t2koB3uXS+qYWG4bPnWiPJuF6pV2e1Ol1aEKHAsPJwZaXN5XA4/MvzV1fyXe8/+8AjzzoPfTDKxJUCTYMokIBeCW0xEf2DBd1K4sb3WiECWNCtEEh8G0wAE7h0AtIQdQBldmFB33f0+K6Jc4M95QaTVq/SDkz7PB611eBvb2oPlXU1ZHTV1RkAwKO4Lh37uriDiMavRSJsJhhUnzj4yo5Fn3eXRqlmWSU7k0imnCAnfe1dLdGm/fvToNdnAWDV+gViQbcutgR+iQskgAXdBQLDp2MCmMDKE0BJ7pn5eav/3ETdmf7+rjxXoMprqrSxcDTPJ9NT1ZVVvXuv3hm81NyolX9zfMdLJSAVtzg9daMnzjbMOCcr8hzHGixmNptO5PPJjNOkNg1d++F3+aChYc3E+71nH3jkIPbQXapp8fVrTAALujUGjh+HCWACJQLIGxdzubRBl8sxcXa8NhWJlJfZykw0TStmPPOny8tt8827t3trkskgcd11KCcdH5uEgBRS9SQMrunh6qHjp+2ECJ16lVrJCUIsnIy5yqxl85WtNQsOjSZ8OdrM3Nf/wMPPzR76EA65bpINt0WWgQXdFjE0XiYmsF4IoO5do48/rvIsRnb4fYv7zCazilUo5pORWF6pUcbauzoW7K0NY4TNll4v74zfY+UIiLOziud+8ey7w4lop8lkpOWM3JcMx/Iatdrf3FzvoistC2VdXWgM12XLicSCbuXsje+0dgSwoFs71vhJmMCWJCCF1ACU6dlZ5dDpc8axibHqYibrcFRWmBORhCAC4WzpaDvT2dWThAZbCgBwz7hNslOkfnEAitS0n+09c8Q0OzrTIHC8rb7G4VgMBdJAEJP1La0jPXu2LUJlJbI9CqteNiG3jP3+/h/8+NnZ5z+MPXSbZCNukWVgQbdFDI2XiQmsNQGU5J4enjX65mdqZ+Y9dclEQq7XayCdyVF+j6fgqHJ499/w7mFVmyN0vh3813oN+HkXR0Ds7WWgvLzcNTBROzg8aEsW8kqz1SxmElk6FPQXO9u7XJ072sZVbW1hAEA94y67iHvzSu/rf+ChZ2cPHYjhKteL2wD4qstCAAu6y4IdPxQT2JwEpNyoSETjmpgtn5uasCcisRqFTFbFczwXCIfcWrPW09bc7W6+8Wr3SvUM25wkN96qpArlUEjlH5up6u3tq5QrFHVKmrLH06ncwuKip6KmfK57215nxZ4u/3oX8PedffBHzzqRoIupcNuSjbcXt+obY0G3VS2P140JrCABJOTcr72mnx+abo4mkp2sRm0QSciEwhGOpslYk6NpuOv63S7CakVhNXxsIgIoJ3Liwd+og1ysezEQaNPpDZoCz2WS8VheLpdHu3Z1zdS2tU0T5eWozcyGOO47++APn3UeugMLug1hLvySSwSwoMNbARPABC6KgJQfNT2tPHV6oGx2bKxCI1NWarQaRzSRYFOZ1ExFXU3/rndd41MplSlc4HBRiNftRcj2yfFx3dDAmH1ieMTKcEJZdVVlUyiwyEaTycE9V+8/Vd1UE9W2taHCllXrF7dagO7rf+DBZ52HPhKTxbGHbrUg4/uuOAEs6FYcKb4hJrB5CUhhtelptccd1EydGzTnC/k6hUpZl0ql2WQ4ErdYbM6O7tYRW7XVS7S3FzYvia23MlTcEpqYUEamFrRz0zOWIgittEJWl0gl6YjHH21qqp+8Yu++MYXQ6iV2EsWNTAgLuo1sva377ljQbV3b45VjAhdEwD8woBo4M1DLZzItaopR87mCPBqLG9QabbKmvvZ00+6OYaKqCnXwx8cmIiDefTd5uqvLkAzF64RCsVJBMTo+X5BHonEdwcqiO/bu7q1RyYYvR7+41cKMBd1qkcX3XU0CWNCtJl18b0xggxNA1YpnnE7TYP+Q3WgyVCtUypZEKGYkBX6mtb5psrGr0yevsvrBYEgSBCFs8OXi118igHIiPSdOKIYHJsqiQZ9dpdLUK5SKlnQiTdMizLbUNo41bu/wAEv6NqOIx4IOfxQ2IgEs6Dai1fA7YwKrREAKqcZi2tFTp8x9vQN6OUNrTAZjmd/jrcjnc3J7dbWnbUfHcE1LixP0+gQWcatkiDW+rVSdPDrKJLRa9XR/v3FkZNIklyn0SoYpj4UidoHLC/X19e6OjvYJXUXDLFRqY5vZ9vf2P/jAc86Dd+IcujXeiPhxl0QAC7pLwocvxgQ2PgHpxzwQUKZmAqqRyWFdkZJtIylo9ix4dPF4PKPX6UebW+pOd91yi4cgNnZu1Ma31squQGr67PPJgxMT2nmvt0IQiKYUJzYFgiFTPJIIq1XKM9t27Ohve9+1i5tZwL2dKhZ0K7vP8N3WhgAWdGvDGT8FE1h3BCQhFwyqTr70WlU2m621KJSmwGJI6/bM1yp1Kk9da+ux6oaaUVt3Nx7Bte6sd2kvhGw/feqUxutyVQjZVI0WBFs6lrT7/BEjozOEK+sbj9dWNJ+17G9JXtqTNubVWNBtTLtt9bfGgm6r7wC8/i1H4MiRI3RzCvSvHH/ZWNXY2MqDcM3U5KRcQcsm6xprJ9u7O2Y0um43OCC/3jr4bzljrfCCxakp+fETJ3SBcNikM1a0ZDPRnQm/2yoXhJGW+uah+m175uUVLT4wQ2q1bC+Kx9lc35BlMRTQ0GozV15TF4TK98TXU6NpLOhWeOPh260JASzo1gQzfggmcPkIIG/M6OgoY8hm6bOnhrSFVLS6rry6Z2psojaciLJ17c2jXfuvOGatrHTjvLjLZ6fVeLKUEwlAjx49Khs5dcqo0enq5HJ5VzAQciSSGc5uL3d1bmsdrK6tHYOKiuhqh1VFcUTtO3N6Pysk3pvNpBwCpeJFhe6ogjH+0rz9VjRBYl0U1mBBtxq7Ed9ztQlgQbfahPH9MYHLQEAKpwIw0T4n61qYUfF8wZjLF83J4OI2/7znBoNK573yyv2PWN615xTOi7sMBlrFRy6JOBk4nfJjw8Mqhuct+WLR5pubu3pxcbG5uqJirrKs6sc7Pvqh0dUawVXafy45xFwKIGgCdLYMQEOB8734nslTr33VooKAqcx0LhCJdfvDuV16k+NLtc3bnyXKd66LaRJY0K3iBsW3XjUCWNCtGlp8Y0xg7QlIuVHPPSdLy+VmKBYrlCJZH/QvGkZHJmilUkM0drTEd+3dNQqVthGCIHBu3NqbaFWfiEKqoy5XGZCyBgUn2CcnxtXz8y6NTq8XeBJ4ZQAAIABJREFUW7s73Y729iGNwzEHALnzDalK4mx6WgYKBQmVlWjqA//bFiGKd5OQOKCPxII9YibaTFCigtGXn9Tkhb743Omv5RJJi6Gt/XsypaGYSEX3zZ7t/4xGaz+s1hj+o+yKjwVWFdB53hwLuvMEhU9bVwSwoFtX5sAvgwlcOAH0g9vX10fXLOQUY84RNVj0dRQFt7idTgOXyUyVGctGr77hhmm5tcVDlBPrwgNy4avEV7wTAUlsHT1KTSQS7NzkJGtvamvJZBK3DPcN2Die792+vXO8bft2t9picUNZWeZ8Rdzys0Sxl0m7kqZsOt8qU2jlpLquX2OzLf5v1pDeJ9qnjYSjH/J5Jj6ZCYf0vEjQdV27X7TadN+YP/LLv9UoqFm6stNF07r3LrhdFZl8LqU32x+t0la+RLRfty5m/WJBhz9vG5EAFnQb0Wr4nbc8gaWQKjn6xBNUFoDVyQ11Qi63zzk93eX2e0m92Tjes3/3ifoddaOgd6CEc3HLQ9skAJZFnAuAnnG7VQaVvoIs8le5Z2a7vYEFqrau7sTOPTteM+3d6wGA9MXaHnnaUvPvb0v4xj8RD3n3cKDsMzmueKSifddZ6R36+ugAE5bJhQyjN5floXJvHmCUTk4Edi26T32PK6QGm3fc+p9grEsWIhFCZidnc6/8+Otez8THBU3VFKgrhkxlrS+w5bVjiqIQgrSSA4cDeQAvex7d/f0PPvAM7kO3ST4xW2cZWNBtHVvjlW4CAssFDto4qAt8ysxFE9bZyamORZ/vGqVMHmqqb3yic1v9ic00hmkTmG1FlrAk4unREyc0rFxemQ5Fq6dHx/cF5t27LXrz7M59V3yv+l1XjRGwMuJdFP0q15kXDxTDnt8T0sFDzR+65ztIHKJRYPFP3qAjM3wLl05254qZKoqFMaup6ggoLclUwPl77v5ffbpt3xWfJ+o++eqbFy8O/9enh/te/LvKprbP6g3sYUjpc8A2yZMa5fYi0EpKZE7ra7qiKwLsEm6CJ0VcAjx86WUjgAXdZUOPH4wJnD8BlOje9/3vU6r6eq2aknf6J1375mZm7RyI+Yq6eueOK3eeVupVI5txDNP5U9qcZyIBNdrWRpPGGo1aLnR6Jqf3OWfnGjKFQqh9e8fEzqv29TEVFYMr7dkSRa9y4fSLHy7GFj4uZsOHeVnVvQ01NjFpYLUpp/s9iWDkwyAoM6SQIfhsqKuqpu4hlWPHg6l08GMLp5/8TP3uK/6SafuTw28RdOFz7e7eZ+6lMgFOX13zsNxU5c35Yy3eUPwDrMn6nEypedTW/cH/NaS7VhbGgm6tSOPnrCQBLOhWkia+FyawwgSWPXKKZLLG55zbNzs51ZVPZNjaiorF9o6uvrK21n6oNPlW+sd8hZeBb3cRBJDtjz50VG6roquD4cA142Mj7YVkVl9nrwjs3nPFYVP7zjOEkYhfxK3P6xJRfJyCaeKGkHPsL3KpAKitjlM5Rp8k5Yw/F158r0qlGDN17fsRzB1TpwKLX/DN+Wsb3//H30gGp6vjw8f+yWQr/yF71TfuIQiQwv2it1cJGp0KwrP7Z4dOfIbPxKs4ns6wWlPOWF713xqD/TFwXBu42BDxeS3qPE/Cgu48QeHT1hUBLOguoznQ37zhmzdTAD3oC49fD19klxEHfvSbCEgjmQBo168P2l85fvxj2WL2Gp1RP9jS2f5M886dU2xlJfohR0nulz3fCBtu5Qgs50b6+nzyxeGjtROzrjuDsch1OqtlbPdVe3/Q1N7uBaMxAQDJ1fq+KFW1PicDI2uByb4Doenhz0QjoXJZWVOvqvm6B9S2huOkXFTLDHkP+DyFtP9sY8Q399nwYuqmrp13frdIuZ/NLwYfn/UszHbf8MnPwKv+CBzYTvuOPP9+md5SxlG6h8vqmzT5rKAtQJFgaFlOkVUEwW7PrtaaLtRCWNBdKDF8/nogsG4EnSiKNMSHqoHPlgFBp4FSeEDbFoPUtKnIZ6qIdIGloSgCFAEoSgC5LAd6VQRAFiCIxvw7wSz1Y5oxZxeDjSxDEFw2IdI0DQCCAKqyNKjUiwCuEEFcx621MVD1WM7H7Qm5em9lKHW8rPv2n4Fc51wvX2hrzWOrP0/6EfUBC3owhadGy8+9erp23jm3Tc2y1obmhqnmjrajOSE9+m9PP5385je/KeJ9snl2zPIINhBl1kWXs2zw2Jna+bm5LkYuM3Rs6xxrbG5/aW5mcLztwIEiWvVq2L4kJCMaSHMsF55snB7ovUtBcjXVFrWLzHhN6Vi4Ls0rX7K+5zPfBnVDCMDHRidObE8uTn+Yzyw2mo1sPhXOmWRUxaxp255/CIeGHe7xmX8hKJurwlZ5KOWbqs4WMu9q3HHtvzB5+0+hrb0IJceddKzGmi5lh2BBdyn08LWXi8A6EnTzRm//0S9nw9N3ymXCmNFe96/KpptfjQ79963ZyOwXiainSsnneIIhiSJD8yKjiLHGsmGVyfEzqPnUk+/UG2l+/nFWlYQ/SE2f/AelGCfyfJYDUiRICgSFUuvVGOvPUtbmB6Cc6SWI972jKFwtw4SnHtUSRfI7/rGX7pQxem/9FZ/6IhwdOETcccdv7fG0Wu+D73v5CIheUQmhue6JocGrx0bHqtNcPmSrqZmyO8pHeCHvojKZ9AgAf+DAAWG9/fBdPmqb48liPG5Mj8/vmpuc2TsxNWGOpVKxisZaZ31H60CSy87wk5p0z6d7kPd+VT2xKLzKnRWvTMeD7wvFInsImcJnrWl4Um0sOwEwx7rODn42my7WVXa95580ze8+Hp96pjYWdH0sFZnTNGzveFBeFAqhucAnF6ambul+/21fALLmbJyP7nNPjF3F53JyU1l53GKynVSoys6AuXnVxoqt1K7Agm6lSOL7rCWB9SPoklMWV//TfyOmZu9SszBptDfcQ7W8/8VU/2N38jH3l8n0opqVySaBYf1ZnjCms7EmEDkVrXG8Yu76yN2E5er+t4MT/Q+rUuHiX2VHn/umhsglGWNlr0jTqQKXrokGg/VKmiW05V0PU0rz3UT3Z9c0EXdq6ll5LZl4d87ffydJKYNsw0f/C0xNE/gHey23/+V7FvJI5+fna9wT03sGj/V2ZhNJtb3MFq2rrx9WyKiT51xjgZtsn+fgAGARd/nMtCpPRuH0/MxM7czA2O6x4eG2bCKttpfZvdUNjrMioxj1htzha//gD5A3blVtL0YiOp+3710qpZyVGdSvKvzj5RNnTv81JaPqdGbrP1vstT+FtgMcwPPszPO9fygC+SGVruoB+57tj8/39jUJycgnIOcP1Nx09Q+iwzFHyrPwlUTE21LT3PWP6p4/+FVfXx9ZVnDSgXCUKDMZxMq9kodxQ6SWYEG3Klsf33SVCawfQSdOWQInn/uGGJu+S6kgxrW2hnug5X0vJE8+dICL+75MgJjTlzc/mFfpn6FoubUQnPlYPjB1pwjqmKbqXfcynXf869v/FosEXSaW/Ovc5MGvGtWaKWh8zxchy09wcpk96Bz9Syo+/R61rnKQ0hh+T97zNSncKeUueU7IQBGkgSwjwEijcGwRoIdbFlul8EQfDT5ggMmhXCcAcw0H8EYX9VK496gMgkADxZIgcCKYi0WAa6WB58sNOCHZXwkkU4DK9yyAzwvS/cwKHqDn9XwSKRwdPKoAi1EEmMgRxB38693bdQUGqOTS/SuKAGeKr/85jDIQBBlY4jxATIAgy4BgFKGsdI9V3lv49m8jsJQXx8SOnrO9fOLFT8aisSuUavWMzV7+G7Pd5uQFMmGq0CftPT2oi/+qemSwcdaWgPQZBmBmDx5sHO49d0cwHNrB6tQT9S0tLxh11vECWYzKBCHdcNNNxdWyvSiOyABkBECD9AwxPm8cO/HrP6UYYjctI/+1rrPTOfXSi1+Q0VSj1mT6d+OVn3sGUULfNd6T39+ei8c+RfCcULvruu/FQtlifP7cp3L+sQ/rNbqFPF3GE2rLkFoBDxkcDh9Rfl1obQmv7NOwoFtZnvhua0NgXQm64PEnvwaJ2bsUDDGlsdTdA123Hi6efuijmZj/K4JAxbQVO75HdXb8HLJgLEy/dld6fuj/cLxcYKxX/5d+z13/8Paw6+LI/WpWKHw5M/70VwxawzBz5ad/H1TMMERYZXj65FeLwaE/phjNHCjUd1qu/rtpgGlNbnrwtoR3/L25ZKQhw8nVtMoyZbDVHVJbK56XW5NzANfy4HuqKh9yvzcRCtyYSKUdRUIOSr19RGup+aW+ecdhgIIstzC3M7I4e1soOLub4tJGLa2Is6ryV3Xl7T+W1V0/gEb0FIrODyxOH/obuYJZsFz98e8EJ8bvDM2/tM9gLjtjKN/zt/Kqm1wAo1R2ZuiD887hT8nk6qRMZfjb8p4bR2Fuvi3oc34gFvdfW+STFpLkElqjacBkrfuFnN3/Gsh9jGe8/0AxE/4IKxPdcq3Su5jI7svzdMBW3fp/y+puGlybLYafIooim55yNZ957UT39Mhwu4qWMbW1DU5azfaH0yGnXCaLroVHBlti7QmII4tqd9pbMzh8brdzaqZFxyiolpoaDyOj+ub8nglbTU1y74EDhVX3xokiG5t56SP+xVATqzf/oqb1+mE4elSIGAJ3LbjGPi8IhXu7P3DbL72vjt6RTYY/UuALP2+9pfhDgrhb+otFKnCyzNd75A/FbOqausaOf6e6th/JDo12CHHvbaIg6ElN1UBBoX1W33q9B+Bb4vJ1a098ZZ6IBd3KcMR3WVsC60rQLb72i7shMX8XK2fGNRbHt5Ggy5984GPFhPcrwItZta3jESivOgzZRVt6YeaOZHjxJp6xTltab/1Hee27fv12dJKg47gvczPPf1WvkU9D83VfB23ZNPiDLcFZ16dSxdROtcVxiGS1XzCVXx2HwIt3+N0jn+Z42iZnzVEC5MVUNmsTiWJIYTZ83+7o/CVQNdnE9GO3CMmFz3CcWMeRhliRYcU0RyiLpOZg5/4D386Nv9aUjrj+PJOP9/AKRZKkhBRZSOu5giCXy20v2jtv+BII8pSQWvyj0OCTf89qmDnNNZ/4YnJ24o7UzHMfk5PslKrx9i/LG5qPAgga/4knv5tJzN2sVOtOslrr13W6ToiPH/l0MRu5pihTFYtKVZbjQjpRyGpY1vaywdj6Pbaq2RmePPlHEJ77HJn10nlSKCRofRmvsA6ZKrf/TVnT7S+s7VbbWk+TPLQTE7YZ50L3qydO1HAgdNvK7IWamqpzi77AMROjXZSpmjJtB9qQtwRPcdhE20OcnVVAoeAYOnWqbmJ4wlEAutnSVJdVWc0nsqHYkIkoRLbt3p2BttWxveS9j410xUZf7FpMpFiNo7uPtbXPaEN9Hx/r7/uE1lT+3aqu658hrO2pfKi3Zfboz77OMuRwdWP9Q1lFa5Vz+Nifg1icb+/ZeS9R+T40bQJQk+HZY8+8v5jLfIBV6V6uuuLGR2C6n4NCSgX5FBUp2PLGPTeh3LhN4VnGgm4TfSC30FLWlaALHHv860TCcxfLyqY01oZ7oO3mw5kz3/9oMer5qpjNaQnC4OJpMcCRGTVJgFGuUM4whubHi5aeZ7Tv4OJHgk7FkV/OTx/6G1pMpTh93VC+QCa0RNGayQkaRXljP2Fy/Egld7wMcro5M/rwN/mMt4NQ2w9TppYjJKlKiGH3nanY/PW0Wvmyvqrp34CpzUUnnvmckPHfIFMZTtLlPc+KClU2nc1XczwbsdsaTqcnj9xSCE5/QS4np/jq1p+ICmqRSgVauHDwD9MpkS6v2/UlMO16qZiY+3Rs+Dd/q9Qo51TXf/JzXGBRlhl+4gfFHM9qG276e6bM8TAIyQ7v8Cv353OhJr3Fdq+houmhVKBwY27mlT+WK8R5psLx33l92TydW2hNBz0f5ApqPSOr/DfLrmsPRodO/B4Ep7+g4PxKWq09l9HWnOCU5eNqS+cxRdmVM1ton6/JUpGIy8zP2yLuhSvOHD/REfYviuU2u6+6qTVcIKk4R4mepnLTon5qW5K447cPOF+TF8YPWTECpVSNYN3U+Oj+iYH+iljQmyk3mSJV1Q2JokoXL8jlblZJ+ZuvvBKN4lpV0SMGz147+sp//6FZzzjVpjI3Y2k+y5TXjUNgtGvq5Re+yhqsY2pz+X8Ydnx8DoVhw8/96NM0z7WRvPCo5rbPDU0efPqPQeD2y+Sqxx03/NmvCYLIo/XlnK9VpLlsI6ViQ/qK/aMEQUhVt5vxwIJuM1p1869pHQm6fkvgxLPf4GJzd6lYxaTe3nQPNN98OH7qv+7gkn4k6OwMbUiKFJFL5xMqghCKRkPZk4qOvf8AutG5d3Lxoxy6RCj35fzMC1+T8bkiGBrC+XyRIPPzGhFkYX3Dtf/IGKp+AfabwxB46eZg34+/qSQDDoXR4KQYrR8oVQGS2aZExFdHy5XDSkvdPQXSQad9g39K8ElKqbf+u6zz+udAa85BIqRIJmlCIwrG/PyJPxVCo5+SUWKAstdNAE3lxWxIk48udiTzAmeq2/HtgGnHD7Sx8GeSk898S86q3YarP/85SGXOpkefeiIRDeynzR0/lVVW/6OO9N60MDn6JZ6XJdXW6r8ztmw/tXDy9BcNqdk7WEU+QRjULlCyGShkdMnFaF0uraZJteM/TXtufGJx7PTtYtj5BZZIZrVW6/fBZHkUNM1pMNbkCKIdhXm23LGUy4TafqxIDqH0Qx4ENjk5WDE7PvLB0fHJnYxaGbBU235BikS4UBBCjob2VF1LWQEq38ix3HLgN9mCl8dwAYAsdvKkZejY2U8t+P1VSpNpTGXQ9opUxqOjldGGzs6soWxtbR/vf+CfU/7Z3XKz5YsmS/k8aKszYNyThsCgwjPV+/lkMny7nFV8re7azqOoZVPxta9fFZh3fpqUa16xX/uhx0NO747wYuyPRFo107L/9u8TSvNCyUt3hAZoYGA6J0BDA5q5umk9y1jQbbIP7BZZzvoRdMl+i3f46a8Vo+5PaJSKSWNF0z3Q8P7D8dM/+CiXDHyF5PiCSlvxGEcwvZlC6upCKvUhOSOPaSz1/1e+/c+feCd7IUEXCxX/uuA6/DWtnJkRrd3f4EWRh+jI59KZzDa5vvucytr8F0xD60hhdvaO0NjPv6IiFuuBhHy2QPIiqCiGUsiEYoYhacU5hanq27SyVpP1T/yZyKV9Mq312+r9N7yGvhRFEQgAkShM/by56D/7JSE8/PuEyBcLjL2Y40RCRuQIIDimCGJIXdHyXU35Ff+eTob+JDP9zN0kpZk3XfNXfwJPjRznmhf/2u8e+grFGry6puovKROTH/R5Fm+iFI5fs4bK72q6uqOul579J23C8wGaj8pycooryhQEzYsUZAmaIC1xmbbifn337p97Z0ZuE6LuP1NRhZihsuE70PKnD2/mL+Hf9ZkVRVE18/Rz71bp1F5bQ8MwUV6e+V3XvOO+QiGtQECZCicd00OjbZPnBluEIidzVNckRQpGpxbck+37ejw9N9+8XNW3qh6Zi1kDvubiCYiiKMtOT+8Y7O1tmxw+VyPjQOGorlvMZIXhbI4fr6xuDHXddSNqg3RZKjrTQz/6pnti8BNaW+uPleaKeYVMxiv05hkw2M+l5537x048+fUym+W5qhrrD6GmNZR75VcHfAvuz5La8nlD7fZ/pViLKxFKbOcJNle58729BEGkLp7WxrwSC7qNabet/tbrR9CJ/RbvyYPfKCbm71Kz8nG9rf4eqvF9L+T7fvDRXNT/VVIkYhpLx3fBsePXad/Qzsyi70t8IrKDkWufMLV/+OtE5Z7w243pH3hYJae4v8jPPPUtrUYzxG676y4wgFsY7/uUf3b8r0RRKTfam7/B6uwP86TxvcGpX36NEILlKp35LCE3e3leJVI0C0DmRYEkJkm1/tl4KNvCR6b/Uk7ynN5U+c+y7R99miBqc+hLHiAoK4w+X52P9H1RTI5+XKHQzPDq7oG8oOIZSgCCAoETijGZueJJhaLsVDEZ+HR2/JlvCZRyXn/d1/8EFLXHYOGpaz1jL/yMEVJqQ4X+32Rx343BCG+Rm3d+V2tsfQTsVnG698n/p8oEPqhhuHlCbx7nZYYcxZEEUaRFAo3mUesPymusA+GR/o8Wwp7Py0kxaqxpu4do/uNHtuqGF0WRmXniiate/c1zf9rQ0jK4//r9DxFXXjl3ITxQIUuOJMsCY/P1A/19tZlstl5n1FN6s6Fv5vTAYH1je2rvgesjeJ7qhVDdGOdKn+9AoGL2xKuNwyNDZYksudNSVZmQa2AwNDM3XVfhCFhaW6OVe/eiCuUV91yVPIIeRcEz0ch7x5pT6QRhadjlhCrjAEHsfEvos+B5fpt7fOT/iKRMSQk8UYwuKIsiJxorGu+x91y5MPX8o1+i+Ey1xqB7jmG18UI8cT1JUSyhqpoETeVTprb6geCohxE4o1jW1YWq7bfcX0iwoNsYn0v8lm8lsH4EXbLfsjB6+Mu5qPv3NUrFjMne9B2q4cbDxdP/cWc+5v8qx1MxRVnXdxU79vwcQtGqlGvyC1nv1McISjZpbtz/t9D0oefe/kVaEnS5v8hOPv0tjUY/qN75mU+CfmEIwood/qGX/5+QDOw2mqqeVKhUXwLb+1oWRn/694Wsr0FvqnhBa2t6nJKbJoBm2VQ23cgwYlKuVfWHPYGqhLv/b4hCYrdGbfylxtrxXzJzYzgSju/PFwTablENhGee+r1CdOzzmv/f3pnAR1md+/+8y+xrMnsyk30PECCAgIgguKDiUpfWrdqqra21va23rb23t/Vvb++tdtEqamu11dbdalUUREVQZA1rQvZJJnsmk8y+z7zznv/nTBIMXNQMZMKQPK+ffCKT857l+7zJ/OY553keZVa9PP+ipxGjr0N8PJFgBEVcJFopMuS8i/zDXbzP/y1v81sPULS4V33RL0cFXXhvzuDBTX9F7pbzdDJsRZGg2RdXD0jMy38uWXje+8gtZ7taXr+P9li/niVlOxWmvL8jWcE+xAljCDHGBBbnxZCgRaIV2dwtu2+LjPTdwzK0W1dY8xBVeuvzs/EXIBmgsOOj+W/86bnv9bd0rCuqqDxSWFH+y+pf/HjvZHiQbdXDb75nGezsumB40F6drVKPGIzGzgSFQwmKGrSUmTvyzzvPPZm+oM3ZRQC/+ipj1WgK2lus13S1t+XNLcjty1Jpu/pCMQ8rEfeUluYP5q1Y4U236CFn3YabGqtCfT3fFHO+OdFIUBzl6ebSFev+QJkuaJxIFeN20dCBQ2VRhjOK+JA45uuXxodHblWbq7eIcwpejbmspd7+nu/FeFzMiGUeuUx1UKZQb+UV+TZ3QODIm7vCkw5RejZZHgTd2WQtmOs4gYwSdH3NO/4z4uokW67tBnPVb1Hhyg/je/78tZjX/jMOsx6Rce4fxPMvfRn5OXnc+un1YXvbT6LRiIg1Fv89a87K31OKhcPH/WEjiYXd4X8PtnzwC4VK2yBY8u3bBLK36hG6Tuqr2/KjyNCB7wgEYrtEP/cH4qI1/e7WTf8e9HReKaSiEYZKNFIJfpDDckGUVmoEcv1OtanoZbE+O+o48vFdvLf/Gwwf4kUMWx9FwlCY0VqwWLcvv+b8J/ydW1fEnR338dFgFqbETTgR6aYoiksIFHperBfmFNf+P0SbjgT9XXf52t64nxEIerPPv++7rLhiB0JdQn/jtu/7rdt+pqS9EoQ5GikLtosMVfcJKu8mqUZob9PrV4V7PvmhiB8x03TcymPcQzNMPMzJ1AlhIUVLzC+Yaop3DDfvvz080n8PQ9Ou3OL5D1GlN81KDx1uajLt+v1j3+2vb7yJCcUsQk22VVlZdP/KO2/bSC1a9H+2Xcdz/IWGEpr6hrqy1q7OakrAavV6fYjmUQ+ORdtLSkr7iucWRVBJCfFgzNjD4bPxTyVubBR6PFFTW2PTwpbW1kpGKlLklRSH3O6RFqNC0FagLbHrF6/xIxNKS75AjO+nEbpJ4Du8Ly/s6r8kEraX8QnOLZcbY9G4IE+qUu7j4l5LZKDrapU573HVuev/duKZ2NHzbmYpQnYGuQcV7R/W/UGhr9wnz1I/K9cJAgMt1gWxeNRCSSVRpTKrPUuk6kblV5DfhbQmMz5bnicQdGeLpWCex2keUk4PU4hCNEIURiyHUQ7Sd11Vefkja0pXPG2kjMFUiFGpND7+U2V3VnfdBz+K+Hquk0tEVmNuyRNM/gU7InufuyoUGLonziO/2Fj+J9XcZW8hFMZcS/vimNN+r8c7PCch1+6wLDz/95Sitvm4PntflQQC4Ttc1p0/kSl0bZplt92DhCWjbfq3rBpq2vifsRiXpTIt+YNSX7k55jxoisW930mEhpfFQ24pjWieouVxjs3yClS5r6v1hf9E/tyRCLvvnMRI92180LGM56OCBC2MJ0QaB5IZXtfVXvF8tPNTLeUduiYWcK6PRgM6LhakWYZKUEJZjBfprdryxf/RF5Z1SaO+m4O2zT9hhXS/afGd9yFJ5T5y9piz71jpbHjv11TUUUAzfEimz388ocp6UV5yz2iyzqFdumDXp5fRkf6vxOO+0ngixmIa8ZhRcrS0tIWVFP1JVWPYbz/SdGNoxH4HS9GuvOJ5G6iCy984VfucrfdhZ7ty72+e+oZz76E7aIe7TMRTwpCQHVHOn/Nk8WWX/yX3hqt6j326wVg03NWU1VJv1fcdaa5gwvzcrCyNUJQlaevq6WsyGC3DS85ZPpxVW0QiFae9/u/ZaoNMn/dYgIPQ2damHWi2ZrccbMiLhyOr8vMKOUzj5s6Bvs45NXPtC1cvH0JaLRHwabM98SZ7Dr+cx8Qjc3FwJD8a818kkCDaOzJiiodiPmP18pfk81e/Guveawq2N/3QNTSkKr7w7p9Rhnmdx/89dcgH9n+wJu4a1kajwRpWKLXIlMYNcZS/y7J8eZjUkkYoQFFjAAAgAElEQVRIwyDEYYRKSNL0KQkSynRbT3Z+IOgmSwraZRKBzPHQYSy0d7x7Lhd0z5NJBSNZKsNepNP3xDrby8NB/7IEQnGhKnefPG91C/njgwe2aaPBwLJgwF+ckMj6dZbynZSsYuD4P2rb2GB/tDro6FgrFCld6ry17yC5cWS0UkO7zl2/dW2cj2fJNSV10oS4gSpcHcHtz1eFQ96qeDhoYARCIabYCM3KBhl5drOocF538rycc48ybm+tSMR91Qk+kY0pKkIL5b1xYXajquSqLoQO0MjWnZOIBKvD8UhBAscULOI4RDMuhpLbxLqcOmQQRj39sjmct2kNy2C32rLmPSS1DCbn5rfq3ba9F9Jxbw6PuLBUqdwsKsnvJsEXx8THwEYt8vXMjcYjFbEEp0RMPMFTYp9IktshpnRHUWGx19fXOS/q9y6mKT6g0Rr3ULoVrZn08KV7LhhjhXXDk5c0b9r0I2pgcIE0HBcxPEJBlonSBfnvZS9Y+PslP/ivg2h4ILu/r93cbGvN7vUOy8VZKqlerRMK/PEwH+F6istL2ywXnmtP97ZaunlA/8cTSJ6Ls1r1g509RU0NTdkur0+t0mqFSo0GBzz+hIyhj85ZXN2pqK11pcP25FwnCljVSC4VI8QFEMrzogMHmI6hzWv4cPAOsYDyqHJzjohY1OYZGr7YPzR0XsmCpY+iObe9hIZfEwft/iu7Dh7+QdGiy/8gqb7o1YlzxHhY4Wk6fC0XCuRxXFRKscJDUrnyA0XFGrKWKT/jN9OeLRB0M82is2M9GSPoCG6MHXKEfFKERBxCkSBCJSS1hgihQTnyI4QUiSBFWcKjbTGDkFWGgkoJkoliCKlIUsvjtr5GI0/bhQgxaoSEHEK55KxLUhSRYtQIVSgRkrAIKUIIGZKHf5PnrYaGJEjqlSBawCAZuY8OI2QiJbuSn2KPpSzwdMmQAIsmtDm2BTPapkuE/AIZYjghwn4eyaQRhIpCZJ5jfYgQ6lIjv4hDChM5tzI2N8wgb48SsbwIybgEQiXuE70C414FhFrkCPEChHjia40hJAmNcSOuPClCSIYQ6SMcoKhSEnk3Ky6Msdj5xjvr6l5+8VveltYVao6TSzCPeB6jEE1jnK3rya2pfSeRk2sb5hMKkVzmE0hEvS4cGolKBe6ismJ/WX65R5H72TMzK8DNgkXibdvYJp+voG+w7/zAsMesUancIqGszx8KBRK0wF1WVe4pqlrgQrkK8ns36YAAjHslMWeiQEixfpSdO/R5W/HJ392RA0ZXf8d5Lq9rQSiakIpl2T3m3IKPpPnCox2bN5+HIr4fM5jzFJx/2R+QprjBU7dlSbi/+y5GIh/QX3z7Qwj1ub0dvfNcjR2/5kVqR/HFa75FPmxO8Dazke59lkQ4IpfJdREkEzlQVpE/lfXMgkfhc5cIgm42W//sXXtGCbqzFyPMPJMIJEX5zp0LP372pZ+66o+uFXo8KjnNUwzmUYLGKIIpFGUkcXFuvlUxt+pjzmA4EEG4Wa3V9hSft8ibXVJCRHfattUyidVsmEtSQA0iiae7RW9tOFhi62wvwkJKo8sxCaKRUD8V5RvySvJ7K+fNC6JTtD127Vf1H9l3VTAqXiTOstQxSuW75srPIu9HP0DqqGTpwL7dOX2Ne65lcfxcJJEFfRxNU9GASUnFmwxm/T/8QnHA09V6Jxf0zClcfN7/IMv1O0LNzxuDQ/23ukaG15avueF+lFW7K2jbqwsPDfy0q7dt1aKL16+lVNWu2WDP6VgjCLrpoAxjTDUBEHRTTRT6O+MEsN2q3/3gk3cP7j18u8jlMckTHE3xMYRpjCiWQXGenBwSIJyVPaCcU/3ogjtvekHCskOotpacJYLtqDNuwdOfQFLE9fWJgxyn6qvv0Lc0HK1EHFeuUSoFkVhwwO4cspWWVQ5ULageUNTWHvOOn+rIuO+NMuuefT/nRYZOsbr4Q5FSdMgw76IQQtsZhEySvv0HKimGYlRKTUfQPrw25uq7TsAF62WG3PfiUhUV62++hIq4llFS2Qf61V95rf+Tt1fiUPBGfV7R34UL576ChpF4sKPhImdv3/f1RbUb9bVzHiNz9TSPLO3pOHzuvHPWPkZKeZ3q/OG+4wmAoIMn4mwkAILubLQazPlzCZBzSYd+8z+3WDdvvVvq8s8RR6JCCUUhRPEojjnEMwhhRCOKZ1BUJPVLK4ofrbr5+id0V1553PlLQHz2EiC1VNuOdhV0drXN9fr8RrlcjliapqP+YEwtlnYUmXMazdddPpCqeE96fhFCJ9u2xK0v17Ts+ug/NYWVf9OVlXyMTJeHkavOzHm68gNDA0XD3nCtUJ7VqsnL295ztPVmOY3naKTsBvn533+feO+4/f1Lh+x99wQjsWjBiisf9DfukvGR8C0cLxgyrbz9CaQaDvQfbq2OuP3fpWhFoOj81T9HyBRGyCoM2rrVssJPh09WLefsteKZnTkIujPLH0Y/NQIg6E6NG9yVoQQaH31ySeP7mx5iegeWqMNxMcvzFENTiKZoFEvEUYJBiBUIEIomkJ8cxCzJ+1i1sPK/l/3699vgfFGGGnUS0yJiq2PXLm374aNlbvtQgVqVlSOWyeXhcMTNsbjNkldgW7Bo3hA6hTORpO9w3xHToYNHVi9ftm4P0uk6ThSDuPvVqq4dH/23VGOqD3KiTqnJfEhjMOYONn50BY745yOxrpWV61/MqapuPbRz1/elQqZMm539qHbxNz8ky8PhrfmdO3Z/N+IPFuoqlv6vDrkGB7rt1/r84YrC5Vf/UWSeb/X17c6KBWLnhgJRUd4i89uztXzfJB6H024Cgu60EUIHZ4AACLo0QydvBiNoRBaMCLRsPC5QIoSi0RglSo4rRFES84GEGKHR0qpYiDFCo7ELorEQhmjy3+TOCS+S/0/+XISQSIREKIqoWCyZNiaKSP+KZJdRIUIxEflZnEJCIRofh4wtRIrkDEZfO7G0K2k7OsdY7ORlX4VCIY5GRycpFAoTDMMEZDIZCVohL5IAlWnLaUUiFgdefmvRgTdfv9PX2nqNNhZVSMm8aZpk5kHJvC48Tgo6ikGIjvMoStPIp1O7peUlD1/8vW/+iVq48rg8hml+NKD70yAw5i0Toe5u9f5PDxR1tLZYWLFAKpPL2YA3wDMMFSgoLR6snFfVI1arHchgIOciT2k7neh+T/uuuUcbjvy2vLT8LZ1W9Vcq57P8hWR717//T99wtOz/LmKFtFBl3CMzFvwjW6vnOnb/624BhdbKNMYHNfMvfQ5lG2LNW9++neVC68Qi+h3L/CUvI/UqL3J9Yu4+uOfbUX+0WF++9EF1VnZbb/vhRQFfcG7RvNWbxfnzOkfP4a2RIY+PRuoCEuB1Sus5Deyz5lYQdLPG1DNqoSDo0mxOjLGorq1tXs9g73WJaETDclFaQrHJeFnMMwhTLE6GzlKIxGAiTEUxkSA0FiAGkVfiSUFCUWKMEIMSVALxOE6xCCOe/BuJUQLTlADHkRBxCNMJCiNM0ZhkQmBRnOUQx8SoBEVT5H46GagbQxQWIpqXIRbxiEZhRNNxhEg8H43HvjOI51nywucS4olCQggxDIN5nucSiYRXKBS6FQqFTa1Wd+n1eodOp/MglIxRJlHCaXsDwo6AsemNf36n/q231wtGHEZ5NCSk4lFRAiEWUQwr4CiGxhTFMxjxmEdCHiOeZdCwgOUU1WXvVF10wYMFt92xN51zTPOjNiu6x9gmRgGJsvugTdNw4HAFjsfzlTJ51ojL4fX7/b0mi6WtetF5veZlVSSBJglsOe0PFfj++2nnDeeZetqOPiAVJIrKl593F1K82z6+xUnEpb/uLz9y9x5dHQi55mstJb/Xm4ueR4zF52x455vRGHcnLVE9arz0Gy+RSNTBwy9W+2yN32cYSm3IL3lVnlve5O9vL3H19V3NxSiftvqyR1Wlc7vcnR8qMBYqs+VqF2WsSSkh6Kx4GNK4SBB0aYQLXaeNAAi6tKEd7diBsbz54MFLW9tbH4xFQhY2EaeFxEWUoBAiXiOSd45kV0m+82CEqBg55IVozCSlFE5mYiE/FyQFHaYSCJOa35iYjkE8JUDkaA+DE4hBHIXIz5NHxoQIYRYlaA5xdJzCFI0QZtBo5hUu+f8ML0FUUtBFEYUSyVEwxZME08lXiRYaHfvkF8YY0TRRgMlULuRsUUIgEEREIlEXTdOdAoGgVywW27KyslpzcnJazWZzH0VRybQzU31hq11ft2njCkd9fZ4g6Dew0bCci4azuDgnwzyS42hMxsd4FY84NY7H1UyMEyc4jvbTNGZyjS2GmjkPr/3ZT16hNBrfVM8N+jt9Ahhj1nP4sPnQ0d3VkUBILRUrpSEvp/ONeOMqldqqM+r31HY0DFH33z/pNCOTndVompGdck9v+1UDLft/U758zU+Y/KxXjssL2bO1OOG3L7U1fvIjjTH3FYFK96yi5jsOfHDDSpu162eSbPM+Y8Xqv1Dmmj6S1Lf9zXevxQhfy4mkOCGQDogxh0WYizJC5Se51Vdtp/R6CHCYrIHS0A4EXRqgQpdpJwCCLs2Ih4eHFa1W6xUtra2/jceipmPybextB5MD+2NXUhmNpb2iSPmOZBUP0pC0Gf8i/jec/FnSrUfuT5b6IC9MfC8jgiwp0ZLtR11jo/8mX+QOIijHpOTY66TJaN+jIvOLC39QFJUUcsfmP/b/Y6+RLdiIWCwelkqlXRKJ5IBEItmZnZ19SCgUDlRXV598H/cU7XEsN+DIiBhFKGXUMSQJOx1yT3e/OOhySjxOt8LvcZri/oCFD4fzRDFOh+NxRRhjRVDIYkNVxaZl113/rGJJTTt46U7RCFN8G7Gpt6dH3bKzztLR1GzW52iKeSZqGHHY+wUCUU951aLBosrKXnnJ/83TOBVTIXVc0aoCnaOtca7D6zBqJbjE23Hg9sL5y94XqtnvUKXfPy6vI470lvR+8MR/syzNYUT9Knfdf7fi4Cem5i0fPCBTGJRyhelhzdJr9iSf1e4dRltP67lOn3t5LJGQSQXCZpMhd4+huKoVqebO+lqqU2G/0+kDBN3p0IN7zxQBEHRpJk+qFezatevK1tbW38XjccOJ4ifNw6e1e5qcT5sg6E62tnHPHcMwbqlUapXJZDvkcvkHBoOhfs6cOc7pyvdGPDxoeFiMhoNy5Pco4oNDWSHXiHrQ7tD2jTiy5WbjcMXCc/aqVy0ldXfTtjWcVoPMgM6TCcO7kMDWsVV1YOfOORRNV2iNOdl9tr4Qj+O+kvKCzvIFxa3Z81Y5yDnNdNkqeUbPtlcXcDRf4xm2X+pBfL2Cicuxs+1isdrIikzlC7MXfds7ETm222X+7n/+oL/HdrlAIvvPYmPup6i2DNu2Hr01GklcxjCC50svWfUOCWZIirqheilS0tnJ8xUixoNQFTkXByW4MuA5BkGXAUaAKaRMAARdyshSu4F46KzEQ9fS8rtYLGZM7e7Mbk08dCdeJ3rsxgQd2Y4l4o9nWdYnl8sPqNXqjRKJ5JOqqiqrTqcjZ+ym9Rrz6JEF0Ag10QhVERGXgEjXaTXDscFIupnuAzu0TYfbjK7eQV2+SacJBny1A4MDrNFiOZhfanm/6tLr3GMibkq3VUcDLAbFyBsXIRUdQcgcIVVeotb2lSOHPvoFx8fq8+dd9CskD0t91j039dk9d0lLll5a1yVruP76648TYNi5dfmRre89IFLoPpToTM/l195id9Vvyh3oab1dIpG0FC+Yv5nSLIVt/TPzmE16VBB0k0YFDTOIAAi6NBuDCLr29vb1xEMXi8VMaR4uo7of9+DxPJ8UdOQa+/+4UCjsVSgUH+n1+n8VFRXtMZvNpMwSeMYyyoLpnQzxmvp271Y217dqBlyDWqUupyrBJyyO/gFaQuOuxefMb8urKW9BprLTrqV6shxySVFfXy91hW35gbi7mKU4Pc15B9QGTbPYVOv19Xfd3LPzjXvnrFr5Varsm3uTh13tr2rbd9c9T6lztrCU94nC1fcfK7dFaGF8RNb64Yf/neAFBZRQ8mDlqjvqEHoN2ev4hSK5PJylyO6gLMvTco40vdaaXb2DoJtd9p4pqwVBl2ZLYozlu3fvJoLut7FYLDfNw01r9xO9cSfz1p04mYmijkTIsizrVqvVu/R6/asajWb7nDlzBqdrC3ZaQcFgEz1xtMtqlbe2tOR029p1erFcq0gItAP9dnmMEoiK580Zqjhn0VGpQ3OYWnR8beZTxYht29RDI25zPBGOms+5sedYjp7BAxJ3R8/CcNh1YSThU9DIl80mvJxIprSqKi7cGA24lvbu3fzjgnnVP5LN+96mUcGGKdenjz0wPDwwT1dcfHf2v/oHTgzEGG7ffIVnyL5MJBW/bllQeoSiFh1XY/pU1wH3TR8BEHTTxxpGmjoCIOimjuVJeyKCbufOnZe1tbX9Nh6PW9I8XEZ1Px40Me6hIx67sTfFYx47jHFIJpM1m83mN/Lz899wOp0dixbBG2BGGfI0J5M8Fzc4KLLV1SmsHT2WiEhcKlLLy+09nSji8Q0uLJjTumjR4kFUWe5FMkQ8tccFG5zm8CjWvmmBe9D2tXg4kDDoDFtDUT7Aqwx2STDCBN2OmwLeEV3OnLyXWHlC6O1sWTFk916irrjoJYVCuH+4ad8veBwfKlh+1Q9R9jkBhF5jfXuHv2Nrbbg7r3rR/cGY8l+W5dcf53HDuF2JXBEVyqbdCFUFwfN8uhac/vtB0E0/cxjx9AmAoDt9hl/Yg8PhkFut1nWtra0PxWKxgjQPN63dn+iVOzFAYvzfpN24uEskEslACpZlSf46xHEc2YZNKJXKHovF8kJpaenTJpOpB94Ep9WUUz4Y8WQ1NTUJVIGAoqe3V8d5ArnSRNTs8gUXdjicUqkua+85a5duKl9wLknmPOU1dMmZPIT6WITMHGp7Yb6j/ciPuaB3njLL2MXLcjy0puCNuG1PC0vzN7Mi2s7m5m0fcQa0OOgpiwUD6yhV6a58mWqDO2K/u7O99Q5jefVPdRp1g9vvUsW9wXudQ/ZcY0HVJyKJ9sGsBVeTXItwzSACIOhmkDFn0VJA0KXZ2Bhj2c6dOy9ua2t7KB6PF6d5uIzofqKwG/fKES8duYiII+KOCDvyRYQdueLxOCeXy48WFRU9XFxc/M+cnJxQRiwGJpESgeRZtaYm6ZHGRpXTHTAIpbLygN9b7O7vl0lwfGDOvAWtJUtXNVAFusGUOp5kY4wbhcGmrmy/J2LBDJ/FirAjWxguGek8eqfP0V0tl8obs/Oq3xQVLPjIsf81EU2ju1ihUE9nlfSNuIMKLhZzmHIsrYr88j1Io+r0NXXOd7Q3/zwaC8pzC3LrPT5/VhwhRV5eyTOYVoXExWV7SU1V+AAySQOdJc1A0J0lhoJpHkcgIwQd2ZLZvn27QCQSfWHiM6fT+cWJ0caWZjKd2dgDMk+j8VhAq2xkZGRNV1fXA/F4vGTitiM8i8cSEpMExcRzFxQKhVuLiooekkql+2Dr9ex5Qsjv8O7XXlO5Bp05CqmsjKFQfm9fnyzGxdm8wsLeuTXzd2pq55IaqGk7T0bm4G75sIobcVwaCXhKgxEfK1XIm3It5kG/353v7m+voXF4yLho6aNi89faInv/p2zE3nuv2+1crqs47wWVqbxOnFd1GKFcj7fnU2U4hlkja/Fz8f7z+rsb1nlCI7psXW6vqbDyfdbYu4Oijo9wPXusBTP9MgIg6L6MEPw8EwmccUFHtmb27t2bu2XLlnK32636Ikg0TcpXfflFTeaE/lg3k+3z80YdS39x3I/J+AKBgOJ5nmJZVqrX6xcolcqvRiIRLfFUEa/UyfK3ffnKZlaLE1OcjHnvXHK5/M0lS5Y8WFRUZIU0Iplp8+S5uKYmZrAzzDY17JEgOWtgJeJz7ENDyz3DI0KNVrd/5YUrP9YXF4+giNZNWSZXIWQ0GtUqQMOHBKHDNqU0tzCCGpGXmpAeZOx3jkHIyozSKSGpQxJouMnQ0/Dpt7lwYIlMLH7fUGjZhVgUQhKjEym0ot4dL97EB5wLdDnmv0nP+dEWZHtJ6+iy3uQdcZyfZcp/WKunjvo9YjwS5LSC7MLFEklWQFu+8s3knAJWDWIiYiShg5AvLjOfyamcFQi6qaQJfU0XgUwQdIL33nvvqieeeOLH3d3d84gYSkGPTYbTpETgZDpKpc34mTHiecrPz6dXrVpFy2QyimwznlhhIZV+Z1LbE3LUjac0IbU3+/Ly8v5WW1v7J51ONwTbWZljdbx/v6CLYWR+ZyA77g9lCULhLHt/X4F9aLhYopRGi6qrDlQsmrtfmp/vSDVJLtkujXQ5cpy+kWJ5IqimhzsuYpXGFk5d/ndFxRqSugQnxZynS+Vw2PIxDmgS8QijkhrsMqWhC4U7FjTs+vg+ViTeX7li7ZOUbuWxbV2MB6Th/a+uC44M3hKKxA/nnXv775CuKmLf/eLCsGfgbj7sUJvzdO9HeZYacUdLIryEKa1c/oywcMnhzKEPM5kuAiDopos0jDOVBDJC0G3duvUrjzzyyH3d3d01LMtS49uSU7nQ6eyLCJXxL7KWgoICtHLlSiSXy5NBAFMsWKdzaVM61kRhOx4gMfYax7Js64oVKx4uLy9/iaIoOE83peRT6ywpoqxW4YFDh8RSXa6FRon5/R2dFT0dXRIRJRgpLS5qLCgv3689dwFJO3NKuQQx3sbGHJIqb5/1G4O9fSsknPuolvIUecO8WDtn9TflNTe0EIGIsVPp72y91m7vWpcIjZgTkbBUnqWzZmmyn1KKwiLr4QM/oAXST4pWXfUEpVhIAi6SqUaSdey6Xynvaz56d8jn01nmn/N7DlGdTHaFEHkcxoC9eVXINailhIKQOa+shcmq3k7lLBpJjRS0nikEQNDNFEvOrnVkhKB7//33r3n88cfv6+npSXroZoIJyDLI9uq4oFu1ahWSyWTk8H9yeTNkmadtKiJ8x7ehCRPCh3wXCoU+tVr9zpo1a36uVqttpz0QdHBKBLb9bZsYCVzaYr22anhwqKy5udkY5uPIXFhsza8o21+5anknQui0ggKI4HJ3fqgU+jvusrU23Foyb/3DYrPpLTRy9NKj2z74D2PNyh9plcYPqNJLo9xg3bqGTzf9V5ZCtktfULkPJzh5W+Oum7MNyt7c0qJP2/c3XCxi5a5cc8ljonnXN5BFu22H1DEcFQmzwlHf3l0XcSHPHWKpIKQ0lTZGka5Noyl+hzJXOk8JENw0IwmAoJuRZp3xi8oEQcdu3LjxyieeeOJem81WRTw1Y+favrw6/ATzTKNAGhecJ3oijgnRcZFCpkc8joWFhcyqVasEcrmcHs/JBmfoRgMiyHViTdgxgcfzGLcsX7bs53PmzHkLztJNz9+i8XQjju3bhf3Dw3R51YJV1tbW6/zDToVJp9tWu3DpTlNtSQ8yGEgB+dhUzIqMGbS9rY/3H/oPz2DX0oILb/0q8iA7Uin0vTu3/BErZD6RQPRj47nfcbjrX/uVv/fIElrI/lKiyG6KxZAoGBj8d8RztcrcvI0BN1ecCITnCRj6qXwz8xaKK3E7J10nFEmKTGrNRqEABfqa9t7pdw3dwEhUDbqipX/NmlO+laIKj6v4MBXrgj7OXgIg6M5e283mmWeCoKO6u7sL6uvr5wWDQQ15cyfBBCczyoneu4kBCSf87Lj7Txa4MC4kJo5D2k1Is5HsY+JrJ/yceJKSimT8dTJv8v8Mw4wdBaRojLGU47iSUCh0QSwWSyYWJqIVBN2ooCO8J+SjI5655LZ0gueRUCSM63W6HeevPP86lUrlms2/qOlc+9jvB33gqadoyYIFGlkc17bVN17Y2dFuUsmlzuKi0g8Lq+bt1tZWpnwubrLzxvYtMn7YelffgY/+TV+z/L8ErI5hjHM2+2wDd/T37vumtsByi27hgj227Xv/hw12z8m2ZL/HBrBlaMQ/L8IIE1mm/B2qHMubQlqpbt6+8R4pHTPrLfo9cYQjjmF/RRSz+6sXrXiGylk9MlYGjEWoCSFUFT/VbeLJrg3anX0EQNCdfTaDGSN0xgXdTDcCyUP36aefXtTe3v5gPB4vHc/BdrafE5wKu40nHCYCjlxEzI1vuSY5JSOCmY6rr7r6W1qt9qOpGBP6OJ4AfvVVxle9TEXxgYqG1kbTgUMN83ECF1ZUlDUXFlreKJXJrFSaK3dgfD+Nhs/Xcx0Hb+88vOO7vFysF2sqXshZ8pXfCFlV7v7XH3yktKr0Hyq99M9Dbsk97o4d31GLsV8h19eJTUWvMwrzJ8h8MUnuS0qR8ImGf17ssHff4HV2lwoFKK4y5W3RVC16gcpa3QX2BwKTIQCCbjKUoE2mEQBBl2aLkEoR7e3tl7S1tT0Yi8WK0jzcjOp+zIM3UlZR9sSqlat+OaMWd4YXgxGiho4ckfKtg1cerT+ytme4KyunrGRn1bmrbcbCokMivao3zTnjJnjRtzPRAVzsa95zDwo7l4yEI2UlF197iUC5qg4hq2zw3ac30zg+xAj4u7ULv3Zuw4dP/TzXqNuXbc57GJV+tw0hig8PfGwOez0VLKK7lJW1/QiJNCge1SPMRVGEGkBKMykpdkoBG2fYVDD8GSAAgu4MQIchT5sACLrTRvjFHYyX/mppaSG1XPPTPNyM6n5M0AWMRuOb69ev/wZFUaOuPLhOmQDZXu08cMDSvGfPZQNtHSvzsg18VXnZDkVt+R61Wmd9bfv28HXXXUdSx6RN/Lht29TcsO8yr6fvsmgkIjSY897WLJj/CnIOa+Nu2yWH92x/YOGKi+5lCrT/pKjVHK5/8k5bc+M3NCW1Dyira9uGD3z4qNc5YhLL9H8zFM2r8zrdxR1dnddkm/QeQ57lKaWZOoDQKpKbLnmlcy2nbAi4MaMJgKDLaPPA5D6HAAi6ND8aGGP5zp07L37uqTQAACAASURBVGtrayOCLnmGDq7JEyAH76VS6Z41a9Z8x2QykUNPcKVAAGPMor6wIeTvrWnYt3vZ4YaDZaxI6quev/DDbI3k0yNH2l1FMhlX+61vJdIReEJyyyFnuAhxsRIkMjag3ibG63f91G7vLzFVzt1Ic0F5b+Oh67Q6Q7NuzZU/CNj3892ffrJRozM6qay86401Xw9i27/UDTt3vGsuremQ6vS/FsmyPLamllv8TsdKRMWVApliQGEwvSvRZm/XmC+wp5r/LgWc0HSWEABBN0sMPcOWCYIuzQYlgm7Xrl2Xt7W1/S4Wi+WmebgZ1z3GmKNp+uiqVat+UlZW9sGMW2AaFjR26F8Z6h4o7D7YVt50pH7xiKcvt3xOSYMxx/x2Q12drbqqKlZ13XVpCQgYDbJwKZDXpfPa6oocvbYb3RHOUrT4kmfCnXud/gHbD4tr5v5eZLbUxQOhUm6o/ydt9a2V5Rff9G/i3K7tvr0DN/T29Pwg/4Lrvi7XLG1FqInt3/HpL+0u//KcgpLfmPTmHV2tDXy/zyFg/WFKkavjq/S6GKpKz3rSYCLoMsMJgKDLcAPB9E5K4KSCjtLbriq7/I9rylc8baSMwVTQzYgccqks+MvaDg8PK9rb2y9vaWn5XTwez/my9vDz4wlgjBMYY+vy5cv/X01NzUvA5/MJJIVUQ4+6t6t5ZUNrw0V9g/2M0VR6NK+4uFcoZtvDAld/7drrAun2YBFB6dz9bFnYPfBVLupfzUpUAVVh9V/Emqo+T/snyzzdB64oXTHv3nggutTpcF0SHglbJArzxqwFl74i0ha3I8db+r3v7XivvHbtwyMi/pWSknWxoG3n2vYu67WG3OJ/mMpW1FEUFYVnAQikiwAIunSRhX7TSQAEXTrpIoTGBN361tZW4qEzpXm4Gdc9xphHCPVUVVU9tHLlyidn3AKnYEEYY3HHrv0l1vqmVcMdtjlSEc0UV5iPKLTaw16sbo0E2MCy65bF0i3kJi4Ft79c3N/WdHfI51yvNuS9pitc8gBSmoWDR95a6+2uf0AmiPTKzIWDMq2lPo4UR5BIclRech0JXOAw3iZu2tT0LCXVdulMub/WVazwO517lFwwoaMlGodWW05EadrO+E2BSaCLs5wACLqz3ICzdPog6NJs+HFB19LS8vt4PG5M83AzsXvyxj2Yk5PzyPr16387ExeY6pqSW6ojIzK3w5FV/+n2Yqut98Ioj8uLisvq5Kxs82BLy1DR4qpw7YIFEVRSQoTclIofUqYLDSNtzOvUUDFGIGBkDlTuGaKo648FIuCBbdrupgPXRwPur6o0ms3G8370G+JBHH77Z/OpeOCPKOb3iOcu+alcyg6gorkxFBKqOftwMWsq6UKSkgFn047V4TirjAx4NpVeeml0PFceSUsy1etJlT+0n/kEQNDNfBvPxBWCoEuzVTHGij179lzR3NxMBJ0hzcPNuO7HCrI7lErl4zfccMOvZtwCJ7kgjDGDENL47PaCzpbGnJa6uuyI26c0GwxiXY45EER0E8MxjefccIUzHdHApLg9QnERQpJ4oOPgYs9gy0Uh77BSLNYGJCrTdp32nG1U4WfVFkgwxEjd3mV+n/N70UjAVXHZ9fdQVHUssOcvhpjfcYfb3ne1pmrpG6r8iqZI2CtvabXNTUTj4tqVFz9FKUobe3t3SUQ+FaOrqgqCgJvkQwLNpozA4wefefrdzve+5hF6ZTzLIszTiJxoIJ+NMPlCPBotZQSnjKYMOnR02gRA0J02wi/ugAi6Xbt2XUm2XEHQnRJs4l0aViqVG2aroMM2m9rW3rykraXt/OERl0Qkk3WajLldjEzcnwgGnfrs7FDZnDkBVFAQTYf4wdgm9jccvkQsSOgEGnVL8966a6QSVi5Ti/4V8TOtCk2+UzX3Mu/EKNlkOa+uTQZ76+GbAj7n4pplq/+Lsqxvx/v/LPAjYbHP57nRGQovC0UjWVJldhsrM3yoVuhbcjSVh6mcnNApPSlwExCYIgKPHXzm6c0g6KaIJnQzXQRA0KWZ9LiHjgRFxGIx2HJNkfeYh25YoVA8fuONNz6Q4u1nZfPk9uLQkLSvrau4pbF+kb3fWiERCZHRkNPJI7bZH4t1GfR6j2rBgkhJWrZUk95AciW3NzF2qWzvPnlvtoQxyg25Wzo6+68SSBldliX3JbWh/CiiswIokTWE1Goi6o5t75Kt2ZbN2y9ACf4bEonqnYK1//4C6bSx8VWhCYmNbu9AaYxPqAQi1ZBIKmw2V11HvHEQ7HBWPrUza9Ig6GaWPWfLakDQpdnS5Axda2vrFSRtCZyhSx32+JarRqN57Nprr/116j2cHXeMpRqRoo6BrPrde6sb2xtXJGimIFuX1c7FfbvCQ0PdlZWlnuySGr952TLiiSPBIlNyjW7ndgkQKiBpTBJ9B9+7l8JhhlWKXteXBLoQWiOzbXzyp1q5zKzQaZ8fCAjyfd6eKznOKUPxRIxPiJBEoaszFc15SV6ypnmiqPPu+VupLxq6KRiMhCsuvffB8QmPrtcqQINeBpkkHNmOnZLFQCdAYAoIgKCbAojQxbQTAEGXZuQQ5XragDHP84O5ubkPX3HFFb877d4ysAM86Nd11B+c23zocKXf5VNrdRpOppT6AvFYLydEbfPmzOm1LF8enuqpJz2BkUFLoLdxURw5dQxmemilYX9kMHBPV3fdWo0m60W5xvhPXdXqoH3zX78rFQqrRGrdCzirosXhqC+jaVcBxccVVChRFIzj7AgSvzv34mvfoKgJZ+nsW2RBJ1fqDYakuUuu2zXVa4D+gEA6CICgSwdV6DPdBEDQpZkw5KE7PcAkbQlFUb2lpaUPXXDBBU+cXm+ZczfGWOLaWVdUv+/w3J6Bvvxsg06VpdUGMKLaUTTeZrZkDxXMm+dFZnPkVM7FYfwqgwIl2ZzDURMc7i2So1CYKSo9inT5jcQbRrxykZ7ty3qO7L5ewMYKeSYs9gWjuCB/0d8FKtOAq6vuVq9vRKfX5z9vKJy3w9f06bUICRazKuNL0ryLPkKGcAJ5GyUoHGI5l3NuZ+/gpd5QvHXx1de8QFGLjp2BS4pGq1WIZF6Gyvns9cyxBMwECPxfAiDo4Kk4GwmAoEuz1UiliL17917e3NwMlSJOgTXP8wmGYVoXLVr0i4ULF75+Cl1kxC0T0m4wnzz7Qnlbc9MVWkW2TqfSdPlj0R5WJnLl5FsclsLcIUVFBTmLdkp1a8k49kOvaXGw/xLPyMAqEasxS4V0dsLbRYcw01q66qbfIP05DSg8YK7/eON9elHYyVHBViyJCTmn/xohmxOWanN/pchCht6WttvD4bhcodU8qkeuudE4u4iS576sKL7qI8TEs/wOqyXg7jAEvYO1CQpniRTytwuWff+D6cx3lxHGhUnMOAIg6GacSWfFgkDQpdnM46W/WltbSS1Xc5qHm3HdY4zjLMseWrt27b8VFBTsTtcCBwYGpCKRiLXb7ZHq6qk5z5UUcS6XAkWj6s5Dh1T76+osbq+31FxUpKQQHcAxvsMgUbeWVM4ZUq+aT7ZUyRm20zobh199lek29tdwQcdvaYJOVrJRGPX188g/x+UMrBNpi94uWbvsIYTyVW0ff7i2QC86JCw0BZCrJ9fVcODWAYd3bZYx787cc1Yfclu7znUOtt3MopGEgvYLWZGKFqgL/iZdeMv2eM9I2chA1zo+EShh2GiAZ7idrCbrI0PRlUPpshH0CwSmi8CGg0//ZVPnlhsgbcl0EYdxpoIACLqpoPgFfRBBt3Pnzsva29sfisVieWkebsZ1T1FUhGXZjy+66KI7zGZzXzoWSGy06YlnVrA0UucXle4tv2hl16lsc47PjQg5t9ut9NpslUf3H1rk6e1nTNrsgFQmC/XZ7UGpSu6uqKnpYvLyhgumONUICTbo//TBuZGQ8zcMjuOC827+OZJKjgZtDZX2pqZfckhKl1/21dsQKgghb48MsdF8+5FtF8W8bplaQvH2vqbLjDmFLyqNyr8j43rOYf1wWXD46A1Rb9e56qzsPpmh+g+Khbd9hAa9kr6utiI+Fldp9SqnVCnvRrlLXKfDLR22hT6BwKkQAEF3KtTgnjNNAARdmi3gcDjkbW1tl7a2tj7EcVw+RY0mosR4SpP3p3kV6emesCAcxlnQNEneidHE12ma9mu12teuvvrq71AUNeWRkEQAtfz17+cc3rbzuzjGSfIrS59afv992yiKiqe6atyIhVHeajl0YE91Y0uLOUuvM8lUWdjvHGkQJpB18aJ5TlN19QgymcLpEj5ETIbb/pTjGRq62zU0cGH1ivU/RhLfkdjAwKrB1u47JIZ5e/XL1v2WoixhjLuzBj99+ydMNFISjrFv5hiVR8P2htviYV7HJvj/Ul+/wYbxfmnvJxtX+Aea/10uV7AKQ+nDWea1W+E8XKpPB7Q/mwiAoDubrAVzPeZMQBghkgAb0QhRGLEcRjmU3nZV2eV/XFO+4mkjZQymQgvSZp9Aiwi69vb2S1paWoiHrnCiaEkF7ExuOy5yeZ5PijnCKJEYrSLFMIy9urr6weXLlz8y1QyI+Ils2pT3yatvftvZavs6nUARdV7uwxc//qNnKWPNpB78ZMqPpiZJQ3t7YVtLy8poOFaUYzQMO5yubpplQwUlZT2li+d3qfLyPOkScSdywcNvKYY7rZc4uzv+TSmTHFaIsNcfCi4I+SOlBVWr/szOX/IkRVUHMO6q7Nv01yfVMmm9PLf0IaSq8IQPvnK/3T50vkxX+h+hqtodhYWrI9i3V2Pb9caPZKywUp6V+zep6YqtkPx3qp9G6C+TCICgyyRrwFwmSyAjPHTk/BJN03KWZQWRSCQlUSiRSCa71mPtJo4hFotRNBpNacxJDkiRfmmalvX19a3s6Oj4cSgUKiT3jguYSfYzY5tN9MwRJhzHJcXc+OvkPJlEImlctmzZt0tLS6f8/Bzet8244+nXbxhpbLud8oUqEghH6Rzti5XXXPbbym99q+3zwCdzqFld8sHO+pwjR+qLhoYcZkNerpwS0PK+7r4hS45u/5KVKzvUWm0Umc1TmjNuMg8DEZn+hmdLPT2dPw64befl51uO+IIoyPGMBUUiSKHVvqpaec1LKIp09h2v/SHocTFZWv2bnkBcli2RzA2FwlGpseQVtWl5HWUhnjws7dz2u7ukNLVYlqV/UaEjHjqo5jAZW0Cbs5PAhoN/+cumzvfhDN3Zab5ZO+szLujIm8+uXbvmbty4cfXAwIBpVO8c01dfKrQmNp6MFceiDZO6akxcJb+T18fExJeOiccUx8k8LqQfco0liqXFYrHEaDSajUbjAoqiNGRt41uKk5nvbGhDPHOE/TgX8m+hUIg5jvOaTKY3169f/0OKojxTyQJ3dKgOPPvCZUM7938XDw4vZhO8MMggxOmzGhRlRQ+u+/Y3X6UWLTq27Zq05/CwdMg2qGs5etjY3z1g1qlURVKJVNQ3MNArlAj7qhYu7CmfU9pDRNBUzvVU+sKN72UPeztuGWzfeVt1zYLf86qqoxG/P99nO3JjMBIpUJSt+KOpbPF2Z9u2C719tmuVcpmHw6xfrNbvkalNRwTZxT1ItddHUdcnMMbi/r3PXidk6AqxQr1JUV61n6JKoaLDqRgG7jkrCDx+6Omn3u3YciMERZwV5oJJjhHIBEEnePfdd9c/99xzP+ju7p5DxBB5c/+C60sF1xfdPEHQjTcb14Qn9nuycU48+Hayg3Dj9yVFHcMwTE5ODrNy5UpEoijh7Nz/tc74OTqGYdD4tqtAIIjxPF+/cOHCBxcsWPD6VG5XYodD3vviPy9o//CT27nuvpXiYERNIYwiAgb5JCK/yJzz3OV3fPMh6qqLe3F7u8jtjRl62235nb02PS1kJFKZWBAORBgWsXyh2dJZsajiMFVYOKWC83T/QmGbTewc3nquu/fQj+UqxdvGNf/7Z9S1XRDx957T3tb8rRAvM82tqf2d1Kw75O+01kZDHoVaruljLXlNSLHEfUJdVjbQs7WMwUjFY8YmK1jlON1o3NNdH9wPBNJJAARdOulC3+kikBGCbvPmzV/ZsGHDfX19fTUMw5yWYEsXqFPpd9zTmJubi9avX5/cSiSChWXZ5PfZfo0HQBBOE3kQ8UZRlF2v17+wYsWKR7Rabf9UsSIie2TjxvnNL/7rh5HmjkvFgYBahDGNMY+iFIWCAgEnzMn9tOyCFX90Fee0DwyNzEccbVbI5dyI1znkDfscuZai4cUrzvGoysuJiPNlYt41fP/9dPQreQVet/1Xw0P27Orz77yNMswdwrhR6GhorG2s23f1OYtXbJdKhFsRKkWoREwjZI593lowxgKEmiiEqjgQc1P1NEI/mUrgsUNPP7UZPHSZah6Y1+cQ+DxB95WKKx5ZXbr8mbQHRZA3CiLoHn/88ft6enpqaJqeKOi+KBT0rBB+xNtosVj4Sy65hBzwp4lwIZ4o8NSd/ImkaZpstQbFYvEnixcv/l11dfWOU02ye+IIyQjQt943173/7u2egw23SlyefAnmiJxECPMowdOIZ0Q4oVAOIXPuh4LlNY0hiUTpdrgdMon04MILlh81m0whVFBAhE/GK3Lc/U6WxznyTWtL082lNZfdq64+/yPCJBnI0bdFhSI8h0rW+afS+wl/aYHATCCw4dAzf97c+d6NboFXzrMswjw520uOy2CEyRfik2d2SDwhXEAgUwh8kaD7WunVT1MUdayKz2TmnPLTjTFmt23bdvFzzz33rZ6enjIyyLhn64veaCZunaZ4ji7lOU5m4Se2IWsgkZosy9Jms1m4ePHiLJZlFSDkPiM1MbqVvErEL8/zHMuyLWaz+fGLL774RYqifKfC/2T34EM29b5nn7y57+DhuwReT7k0HmEpHEOY4hFL0QjxNEIJFoURizmTwapZsfhlzaL5r5cVF1upmslFvU7VXKeiH9zYKHSizvnOvv67tTkVz2vmrvpgKvqFPoDATCcAgm6mW3hmri8TBB3d0dFRtHnz5lqn00mCBpJRBWPCjhRmJwIv6akbf/3Ec3ApCrqTWnI8KOLzzDy+JThZb8aYOKGFQqFQqVSWsiy7LpFIHEssPNsiXSdErp6YZy6JfIKd7SqV6qXly5c/kZeX1zFVv3bkYH/Tbx5d1fH+1vvwkH2pKBEVCWgOYTqOMEogmvzHM4hPMChKCRBjNLQaFtdsqPn2nX+nSkunTFRO1Xom00/y96TzgDKCuLliXV4LpcwZmcx90AYIzHYCIOhm+xNwdq7/jAs6go146RBCQuKkGcM47kX7oqCDs4J4MBiUNTY2rm5sbPxlPB4vPysmnaZJThR140NMOEdHgof9Mpns/eLi4v9dunRp/ZRttTY2Chu27ant/mD7XXxn1zp5JKKlqRjFU1GE6QRCFI8YTB49BnGYQRGaRVGx2CnNy3vpgu99/2Hx2vM604QEugUCQCADCWw48Jc/b+56H7ZcM9A2MKXPJ5ARgm4mG8hut8va2toutFqtv5ntgm5iupZxITfm+cRCoTAsEon2Z2dnP7Zu3bq3TqVSw+c9RwM7duTtfublHwYaWq9XBIJGBU7QNB9FiBSDoIkHGCMaUwhhGsURjWIUi2Isw4n0+p2Va9f8b8F/3Lt1qsTlTH7WYW1AYKYQAEE3Uyw5u9YBgi7N9sYYy3bu3HlxW1vbg/F4vCTNw2Vk9+NpScZzzZFJkvOF5HWGYYgX1i8Wi4/m5+e/fP75579AUZRrKhdi27LlnN1/e/V7Aoe7mg34xUIuJpRgXogTMVEiERPyPC9keCSgEM1gRFMJiqbiJCJZLrdLq6qeXfvLXzxMlRgdUzkn6AsIAIHMJQCCLnNtAzMDD90ZewaIoNuxY8c6q9VKBF3RGZvIGRp4/OwhiewdDxSZmK6EJAyWyWS7LBbLa4sXL94uFot7pzINCDlH5j1woIh1eIvxsFPpGrRLI74RhX94OMvrGM6OB8MqLh7PikaiasTzchrTSgZTqgTCqgBFCZk8yydLb7/t/qLL1nxyhhDCsEAACEwzgQ0Hn/7TZtuWmyDKdZrBw3CnRQA8dKeF78tvJrVcrVbrutbWVlLLteDL75i5LU6I8I3TNO2Sy+U7zGbzs+edd97HFEUF0r360ZQdfUKk4MUojsVowCuOeTzikYEBsWtkRBUZcFkCdkeZ1+Mud/j9Jlans9dccsmLtbde/690zw36BwJAIDMIbDjw9J82d4GgywxrwCwmSwAE3WRJnWK7cUHX0tLy23g8nn+K3ZyVt51Y4mwssXKCYZiQUCi0KRSKLXl5ecQzd4SiqNiZXuRY9DSDBgeFaGREhHhe6o9GZbFEIqhdvnzKkhuf6XXC+EAACHwxgccPPvPkJtt7N4OHDp6Us4kACLo0W2s2CzqCdryUF9lypWmawxgPyGSyAwaD4Z2ioqLNBQUFg2k2AXQPBIAAEEiJwOMH//LkJtv7N7sEXjlmSSJ4GmGeJBZGkFg4JZLQeDoJgKBLM20i6Nra2i5ta2sjHrpjeejSPOwZ7X5iBCvLsiSvYDQejwdFItGgyWR6p7S09J/FxcWt07HFekZBwOBAAAiclQQeGxN0bqFXjpKVfSiESfjWaIpURN44RytFwAUEMoNAsoJJMtEbjajkF0Ysh1EOpbOR0l/TUikiM1CkbxYYY/mePXsubW5uTgq68YjPsyGx8JdVtSBRq+QaS7acTAJNAlgxxjzDMFGMcYhhGJ9CobDm5OQcMpvN+w0Gw36JRNI/2QTN6bMM9AwEgAAQODmBx/Y/8+Smri03JwUdS4oDUqQ64GhSdPKFiZjDiEZfVJ0S6AKB6SPAE+9x8tMGEXPMBEFnsF1Rsf6RW0qvTH/pr+lb7pkZiUS57t69+6KWlpYHIpGIhdSqJak6EolEynVqT6yQcbIVTZdQHK9lSkRfIpEgtU1JkEOEYRinWCweEYvFHVqtdp9er2+0WCy9CoXCjxAihd0TZ8YSMCoQAAJAYHIEHj341yc2d75/i1vokSNmbJuVvGMmBR0pE4gQnSxghNFoHaNJXOR2TPr64u9kGBoj9GXfv6iflHXmNM4tyWASuI41gbkd98x8HjzyvIwWGGcQjZlkwnwBh1AOMtiuqrz8kRtB0KXy1J28LcZYaLPZKnp7e9fHYjEtKVM25sFK5mE78ZooyE4i4I7z8J+sXBl5LU2i7rjJjtVcJefiKJZlh4VCoVcmk9lZlj0Si8V6q6urz3iQw+lbD3oAAkBgNhJ49OCzT2zu3HKLV0A8dOSNkigsIsbIn2A6qUhIQnLipRsXaSf9gD0JAfdlAm8qfp4UASfsD09GXE7F2F82Dszty0X+yexwIjdyDIBPwiYeOjb5fJIt11ykt11VSbZcwUM3G/+WwZqBABAAArOaABF0W4iHTuBJCrrRozJExBExR4/9P3lh1EsHFxA44wSSYo5HJDMXEXTEQ8cSDx0Fgu6M2wYmAASAABAAAmeGwIaDf3/ivY4tJwg6/JmgIxH85A0UoiLOjIFg1OMJJL3FPKLIQU9MjQq6ZFAEhUw0EXSXQ1AEPDNAAAgAASAw+wg8fuAfj2/ufO/rx3vo/q+gw6NxYXABgTNMgATokBN0CUSRLVc8JugSFDJSetvVIOjOsH1geCAABIAAEDgjBB479I/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/u2Fjx3u3ukWfL+hoIugwOYg+7dODAYHAcQSIoEskBR3JCzuaBJs8mCLEIgttsl1ZfvkjtxRD2hJ4bIAAEAACQGCWEfjjgWc2bLa9PyboyOJHt1mTVSKSZ+gwYsbKf80yNLDcjCQw6kUmHmSGESYrRSRQAjGk9BfW2a4ou+yRW+EMXUZaDiYFBIAAEAACaSTwaN2zG97v2nKrK+mhG081N1b2ixoLiiBvoSRtyXjS3s/z1J3Y5nMqH3xZZYgTf/6FyWYnzml8/JPxmgFzG+cwWX7TyW265kY+Zoxlvk6KuWTMKyaCDqHcZNoSEhQBHro0/smAroEAEAACQCATCfzpwPMbNndsvtUl9MiTqUmSYo2oHybppSM7WsnamXSKZ+jGhNaXVU843Z+frPrCl3KGuX0mzr8U1oQGGcCNlIpjKYrUMEEJLlmQDlE0hVieQgaksV1ZeRmU/krFptAWCAABIAAEZgaBx3Y+9/iHvR983Sf0jXnoiHoj0YPES8eMCjoSKEHxY9UiZsa6YRVnJwHyUYPi+dEvIutohhQ0QVScRwass11VdfkjX6sCD93ZaV2YNRAAAkAACJwygaf3v/L4201v3+Ihpb/IGyM5nsTTo5UiiJcOJ+u4jpaZP1lUxHQFSkymUsV0zeWUacONxwicaM+T2+4kr5Kk1xjRSWVHPnBQiMMJisUUMjJ62xXV6x/5atUVf6UoKpQK7ck8Xqn0B22BABAAAkAACEwrgc3W7VcfcB9eFBQGhEmHB0++RpMKj34RFx2PKDqZzCTpsRv/Tn6U3KUl77DJcMPJXxSiiM/vWF9kXDLsse8njHXi2JP5N1Gg5Ag9XJ9DgCKVFpK+18/sMNb0xNdO6d8k9y8JkU7u5I9+RPiyfkYrCX92USRr8AkXT3Njr5CaEXTSf8xQmFImlK5zc5fuWKpfVEdRVCwVu4OgS4UWtAUCQAAIAIGMI7DftV/VnRiRxlCUQlKEUEp+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+P8VNhy4VnIUq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nQAAAGiCAYAAABu5ltgAAAAAXNSR0IArs4c6QAAIABJREFUeF7snQd8W9XZ/59zh8bVsGQty5b3jBNnE8JKExKgzITZTVtGaUsLfd+Xsvr2X9620LdlBQiEAm0KIaNhtKyQECCBhCQkzo4d7yVbsi1r73Hv+X+ObAXDC2Q6sZ1z+Rg70r3nnvM9R9JPz3kGAnpQApQAJUAJUAKUACVACYxpAmhM9552nhKgBCgBSoASoAQoAUoAqKCji4ASoAQoAUqAEqAEKIExToAKujE+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+5QAJUAJUAKUACVACVBBR9cAJUAJUAKUACVACVACY5wAFXRjfAJp9ykBSoASoAQoAUqAEqCCjq4BSoASoAQoAUqAEqAExjgBKujG+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+MTSLtPCVAClAAlQAlQApTAcQs6jDECcCoBBDmAKAK0RxGamcS4TgZgVQJEuEG8GANIGECeALDEEUKpL8M+2F6fAJCUf+75AABo0VA/SVukHVMEISSNh+nDuDYLYowOFHwMQOFDqDw+HsZFx0AJUAKUACVACVACp47ACQg6hxBqab5CCg2cw3PIoTQb14PZ2hh1tM3AftelfKTXyEMYSyBhCXFJRqUfYLTmOtDkbEGaOa4vDrG39yWVJhb7VirYM4NJscBIDCiUCMRICvFYhgDJwc8kMJuVdyDFqFfpi6/2nTpMI3cn5+b7b4wlYj/CKtMhTekFy4zG83Z/mVhNC15/lw7YyGQAiQVW24iE/J6R6xltmRKgBCgBSoASoATGCoHjF3SBbkNv/aZ7kj77twUF26KxFj4pq7hoo3/Xiu8kPfb/wgG7UY5ESeJkKIJkgBk2pVSrO2Va60vqade+hFCpfzgk+9bHshEXeSw60Holn5IwhxKMoIwjnBARRNUYcWrwIYzUtqr3VULWHaqqmx1jBfLX9dOx7hd3RhLxX0kq025d0bzHTSXmPcnurompYPScFGb9GpN1CzKf24LXrGHbcj3TpFT0QVZMssUlk5ag4sv+PR4Y0DFQApQAJUAJUAKUwIkROH5BF2w2de/78Hcpf/uNaoFp1JqLHpZVX7IhXrvyR8lA931i1B+XC4b1Eq/dHWYUBYmY51Icdpaxcv0ea/XCR1H+xf8a3nXcvFY+EPeem/J3F7GpMKNgItWJSMP3k0lRodVMfBkY7b4gwqLaUmoPaaRPcnJuDJ/Y0EfH1e7tj1QDiNUJTu1W551zUK0Mp9x1n3w/EvTeiWR8p618wqMo/3trMa7l+/Z8NCfm6XsGx0NQVDnlIVR224ujYxS0F5QAJUAJUAKUACVwOgmcgKDbZ+498NH/SwRabxSUuElvKf0LW7loQ/LTv94Y8/XcL4nYrbFOeoqxTno1kYxZoq4DN8b7Gn4sScqEYJv7V+2U/IcQmnfYn45sKXZ3b1PYFBIHIRcrip557sbXHxOBEcwVi/6TVerXeaKRZLa1TCn2BS5MSiklo1DXYo7PC4b8eTIle1CbrelOhZJFAb+3Kh5PaHiGAYVC6FFnZddBtqoToYkhjO3KQEfHZJSKTeR5pkOhUndHw/6JsVAkVyFoXUqT7iCopzWQbc9Bv779QsqDJgc8zupUQtRxHOfXZFkO8JbJdQihUKz70yt8bmdOttVUyzMoFnb3zkolkoJCmdUhtxbsAwHHU47eqkS8f0IyEQdeodkjyAobUO7MCJl43PraWVIiPhuzih42e9IhcO+qCvfuuzUc6l0AMn5AbcjbgOU5BwADmwrai8I+x7U8xBi9sfBDLKvcxBsmbkW2WXsxxjII7itK+AamD3jD+TJe7jUazHVgzt0PYCE+hxhjt7avqe4yJZuSKRXy/YiJmQPBZAEjV7fqtNbdKPvzVtPTuTDpvSkBSoASoAQoAUrg6AmckKDrO7j2Nwl/2w8FJd+ss1Q+TARddNvTP0wEnPcjYF1a64zHYPI5q8DvsMTsu28Odzf8JCEJMW3Jxc+oqr71l68KbCDbi3C+/CLXrhefxsCoDDXf+jlbWP02QhMTOLLd1l/77tNcKlTII9gbw2xlJIGM6qysFxUKCHm8A9+MxcUKJAGnAARyhgszSvUOuc76D/WU8z+BIKcdOPDBjSje+x0FG2uLJuLuVDJ5nihKasxwEV6Ttd0y5YI/g/aSVvB8qkk4Gi8NOA79PIKjuUkxJeMwn5CEvH3F5//wj8Cb9gd3P/2PiKthstGQtdnt8xviKWkSlkRBybLBrKyst1OIT/iDofNTiWAxYoCRyQ17FVl5z2ut52wG64xoZNPdN8di4Z8y8uz9uvKL3/G0bj4Pgq0/5sCTJaFkKsEIgSjooghxWCZFeVaKGniII8wKgZBk6NHmTV6SZZuwKu5zneNr23oTkiLTQklWxctVCSwlHWZr2bOK/II3IfvSIMRbS1u3v/2oSuzP0cqCDZFkuDCQVOQqDRN3KDUFD+srr9x39EuHnkkJUAKUACVACVACo4XA8Qs6vM/cv/Vfv0sF7T8QVMpGjal8UNDteu4HCV/Pb8SkKCrVZe/LdbqdCRw0xryOeamwb7LEZu/UVF32gFB42SdfBYEIutT52ov8O5ctAQxq3dQbfsYWVr2TFnR4Z0n/h8teZiLOqTJGFhNBpYojNRKyjU+TeNto1FuVxODDAB4+FjGysdisJOZFSWVcmp0/azlYq1hP7as/B1/zzzguLjKCwYFYWZ+YTGoTseBEkWUdgqX6Uc3UX7+YrPtXdbx/31/EUPsMNltWFwPuEJ9SGBJcgVw/+dt/6XbHa3N6n38z7Nh7LsMrPPIs84DIytuSsehkCLvyFSzqEWWGOJapOhEkovFIqEYS5Up5Vv5LWfk1z0PRoq7wezfdmYiF7kaCaZeu8urnY337DSlvw80o3n8WcFIAqU074oy+BTDDoHgwVwx75rA4CQqtuTbKWfYqzRUbRJ5xRbua/siHm8+XyZE9xuu285y8OhoamCIhfX1W/jfuVVRVbIVQqsKx+40XlOGWajl4YnHECGFklMtM07cqtAX3ZJVftX20LEzaD0qAEqAEKAFKgBI4egInJOhc2974bdzbc6OgVDZn51b+BSov2xDY9fz3kwH7/alwQM+xWi/LQTAuheQMZjhBMBwAbfFylfWb/0Y5U77SBy4t6L6hXxDa+renAWO1btr3boNI6bto4sQEjjYUe7YtXS4F7LOUKoMLKczrU3JTG6vJ3qliIinAIT3wEg+poAriwYJkn/PKaCyVl1KZ/5E9YdYzoJkV8+1d/bOEu+UOluN8mpwJr8pU8rXJSKI47Ov/WSLUm8trc1/WV9/zh5hn06xI186/Qaxdo7OaX2XMOc9DhIewWGBkSuYcVCpt/eLW/3or6m6em5KZm9XWkpc4tWpbIhS9LNaz50c4mdDx2qL1cp35RVbGuX2u3pvCPu8ChdrwgcFW8hhU/uxgeNOtd8TDgV8juX6PvvLKPwPqdUbb62+N+ly/QHKuS18y4Ung+HdBxFyo1zkjHvT9HosJZCyc+DQIWf8CpIknAu65HvveZ9Qo4FEX2f4IStVWwMJEd3ftfdG4UJllnvegRml8FmymIs/+Dc9L7kPT5Jw4wGlzPojL81pY/eRuXml+X5k7s+volw49kxKgBCgBSoASoARGC4HjF3TBfea+A+/8NuXt+YFKKTRrcomF7pINgdq/fjcZ6LkPYkGZXJa1D1ixPx4PVIoiU6TW5m4TJs57EBmu/VpL0OCWq2F+YPszzzAYCcqpN/6EjcXeQxNvSOBoW6F/2zMvpULOWYLO+hRnKF7JG2c4gTNEwXtgpt/RcF081FeBE361goupkBjKSyDATJZ1efaEs5cATA75Gv99W9zX9UvEymr1lZf9N18y5UCicWdl1N16X3zg4FxBY35NPe+n98bbGnPjfQ2/C7qbLpI41iVTGfYZtGUNnHXSp2Au3wpgjMa3/MebEV/XN+SGyS8L+aUPQ8rWDZz7Qvfe1/8CUipfpi34T03JtNehIDfq27b91zFP241ypWKn3lryCEzw7/V91PuLRMR/N8Pr9xrLvvlHyJY1efdv+0nM6/oNlsnbcqvO+j0q+u5rGG/kfNs2nxcPuJ8BMYEspTMfhMqbVkLTKkPS2/5AoPfgTzlW8rBa89beEPhlGk7Fie2zkgmZWWe86EUmJbtfM7Eo133wg+fj7vZpWVr9erku/zHOfMEhUNpSoMkLIoQSo2Vh0n5QApQAJUAJUAKUwNETOH5Bh3eb+ra9d3/K2/VDtaBsybJWPAyVF28Iffrs91LB3vtYEQdVupK/MYrkxwGf/7xUJP5jACRjDcWLs2bd+8JXJRgmXU8LuvOyLox+8vRSxIDAT/nebWwCrc8IutC2Z16MB5yzZLqC2zU5s19FVQuDOPCpwX9g3X/EfY5vs0gm8rzSJWPDYjLpKwmKSSVW65fnVZ6zBITyYGjvG7cm/b13AivbqJ9546+QaY4z1rq6IupuvDfh3H9pls76unzOj34NHUEpFumaGfb2fTuaDMxiUmGzMhRgVNkFtbKpi/4M2sm1ke13ve7p67pQl3veYyk+63H9tB/7sGPdBQM7Vj7JgJSPlLof6C++dgMJAOn/5E/3YF/7zYKMqVWb8x+Bycm9gc3O22OR8N0Mr9trLLn4QSgyNjm3fPyTeKD/fpmca8stm/J7VPS910mUq3vrxgsSgd6nOSkMpooZD0LZLSug/h+WeLB7aaS/aSGW2BCnyuodSDIS8JhRMn4mnuBBazrvDVZm+GNWpSqvd/f65xOevmkGc+EKlSnvj6jo1vajXy70TEqAEqAEKAFKgBIYjQSOX9AFd5ucBz/4b9HfcqNawTdpcioeZiuvfD/6ydLvp4J99wGWDWhMsx6FmbNeS+7fNSnu7bwrGuyZhxW69ebJ3/otspzV9lVABgWddl7ikyVLGRAFbtp3fwYJ+bpBQecoDG97+B8Rv3OWYCi/XWWe+RoRdImeDdPcB157gEt6qgW1abWgr9wMKKQI+uy3BOOx2VihfTmvctYSECaFEntX3Zr0df9SRPxH2rN/PCjouldXxJxE0B24VJtleU0+5667ECqO4eZmeYLvKIkEWydIgY4aRc/Bn7JyA5uceP1/D7Cql8zu91a5nfYLVabZjyLO/ET2zBv8RND5dr32JIiijVFk/UB7yVXvE0HXt+0vdzOe5ltUMrxTqTc/CjMe3Bva8rNfRMKhX2N59h5L2SUPgk3bZN/66U2pQO/9Ai/2WAor/ojKf7YGY8z5tj1+XszrWMqKbs5UPe0hKP3li6E9y4yc6PqTr7vxxyqZopU3WZd5UjjIyhhGDjEUTylBoak5kCVotkKuWNG9c/1zCY9rqim34mWN0fYgKrqRCrrR+MqkfaIEKAFKgBKgBI6BwPELOuwwdm9d/Vsp3HijWoGasqxlD7Nl13+Q3P7X78d8vfeJIO9XWWY+xk8rWQNOyRLs2fOTiKvpFszwvfL8s/6ir/7hGoRQ8sv6mhZ0Z2ddGN3xzDMIJKVixnd+BlFuyELXXhTctvjFsN85U2WuvF1TMfM1ZFoYjDg/mBU6sPr/sbH+SSqd8RV5TulHEOjPiQwM/DCcgipWbVqeXXL20yAvCsXqX78l4ev6ZQrYj7LPv+1XYLygFzpeq4z0N90b7dt/iaAxvqqcfOdv4pFWs9e5+wKTPjnAyuUJiHrLpPr99yREvTZR/a3faZXavyb6Nqwe6LXPU+TOfAQxiiezZ97mx13rLvAf+NeTkpjMY2VZN2YEnXPbo/dw7oZblDzeoco2PgIzp+8PfPzxL8KR4F1Ypt1tqpj/EG+zNThqt39f9HbcL2Af1hvNaxh9xb9BY+oNNDZki8Hev0qRTrOhuGANmEpeB5nOG+8fOM/V3vAXDR/2ZVmy/w7GsgYAkEAM6nz9yRyd5YL3oNC0C8Luqp79G55LeZ1TjXmVL6t0FirojuHFQk+lBCgBSoASoARGK4ETEHTdhq5tb/w2GWr6oUqJm7Jzyh6WlV35fmT7y98J+/ruS4LcK+ROfkw3+dzVACAP1G+8MtrXen80EjYhre3VwpkX/gkJs+xfKejOM81zb/vbUsRIQtbUa37KRqVBQYcdha6PFr8UdPfM0FgqbjdVTn2dCDoc/Njk3f3m3VLQcV0KZEmJU/YKKClnUsm8WBIxoDD/01R9zhKQlQT9B9fcEg/03CHx3Kac2Tf+B7HQxRvfqoq72+8LEUGnNryeteCXv/W37Z3m69nxPyjlAAYnojLAaoUvXMIq87vlU791P2eNvx/f/NEr7gHHhULB1Eex3vhEdimx0G0+37Hzn0+ClLDxyqwbTZdclrbQ2bc9cw8aOHSrWsbUZplyH4Fpd+/u23jPL+Kx0F2MQrPbUn7+Q7xt0v6+fRsXpNwtd7GhnukcL+8Thfyd2pzi10VfqF6M9j4Y9zTPZ5Rcf0Qw1ulyK/6pREKDz9n5oBRumSFD0kASZ7uxhESkSCijkkphKJj/p6DG8KbVwBXba997ITrQOc2SV/5yljH3QVR0A7XQjdZXJ+0XJXCGE8AYswBAfqSvc9M5wzHR4VMCaQInIOhcmr79G2+KBzsvk8tQl8FUuIIr+kZtcP8788L+gRtFYGIaS+kqbcXCDQCbcLg9NDHu670p4vVMZHjNntwJZ72ATGc1fqmgw5hJDuyaGjnw5t3xZFSRPfGSP3N57E4iinCozeJueuM3QX9/lVxrewysBR/n5l6ZTtIb3ffkBdGA/3vxWKJKBIyVMrafZ1AwkmDloNDvtBRMeA00ZZFA47tXxkP91yVZZk/utKufQFkTPbhnR76/v+PGsLt1tkKl2Zg9+4bnwj2NpV7ngV+K4e4SEAMyOcdJclB2KQTbduWES18BVbErtuOF3/t9/bPk1opVSRa/Yp54Qyjeu2+S++DaOxGWzLxK+aDhHNsuhG4Q7btWfw/57VepOKZRp7OuhJrvNLq3P3N1Ih76DsiVTYbCmctl1nOafO1r80V365WSv+9iUQKNpNC3Z5lsqyWQ7WLinstiHvt1CTGqT/CqAX1+2QtanX5L0OWfG/M0Xswm4qViTJElYgBQpCKiMrtHmzPtWU3YtAuqldbufZ/cH3M7yw1G67t6rW05Kp7XS18LlAAlQAmMJgLEZzjWF7ZxA91FbnevRmvM71VWX78zEOjWswFvnspW04wQimX6vNPXVNIe7TVGmTAr5zAGiAJAEoADgJQAQ38Mnf6lG0Ojafi0L2cEAR4OV1ZIr1UeuBQHyhgfL9eV904QCvu+KlfvV+E5AUG3kYs71KUxX68NIRzWGorbwTzJ7WnZlMMkAyVJLEpqbU670naOM111ob9OHQ55SuN+j1kBMp+QndeCCid7v0LQpQvRp/q2TgqFvYyubMZB0MzyDFY7aFcE2nbX4FRQm1TqDxnzryKDFkk7pApEor2xPBoOWDgWY5la8PO8POIOxAUAJmjQGLrAOiMV7/rAFg14CzAgj37ShIbB/HYOIWTvKUkFHCZWYpyamiuaYKBRlYxHSwOBNiOf6GdZFYm5LRwQtNZuUE8eILeE9s01brfTzOls7Vllic606PTUZkXt3VWIR/IkUtVpquan++5t31aEA335MrncrzJo2pHp/GCkZX1+KhwtElk2oLNWtSNDeQDX1cmiugELBAcKEtG4wGv1PsFkagfNDG+ob6tBEfKWBfweDVIoI/qC0gZQTxsAcCphoNWW8rmsiaAopIDU2GDicovNy+uymgGqSZoYZV/HpskoGtEIgrpbXVjQTvwEz4jXDh0kJUAJjAkCGD/AOPeU5yd9A7ehSF8xjvsFwVDQYvzG3b+Ou1pLWvduval6xpRnIHtyD3lfJYNaXvvGndt6a7/h54IKxIgAOAkMig5ZLATAEgcIMAASgUn7o2BgAKV/E7vGFx/LPHe6f9O+Dc7Rsc7DaOdG+ofRkPE5vfhSRE0Ai+WQDfq+C6vP/Xd1fvH64mP8fD5uQTcm3hloJykBSoASoATGFAGHo1ZIdtbP9/d2/kbLR3bK5bgmEWNTBVf88ZJw+0Hjod3vPD1l9oxH+LwFOzIWjKXbVy1b27ruei/vUwGLAeEUsDgBCCEALAeMufQHJiDpuLalyAdl+nKMQEIYmC/9LQGDGZDQF39//nyMSP/IBzpO9yWtSE/goH07PninlxsiJheQEAOIrBcgX0IQMCkeLIyx4/Iplyy+qPKcF3JQzjHVrKeC7vjWAr2KEqAEKAFKYAQIBBo3Gn3egR9FPD3zKqfafpcMeH7V09KVX3T5zZd0bNoE8Uj385UTql+BYvEd4spCuvDsntUvvtX25nVumVsAhiG6DRgsAoOICOMAY2IGYQCnBd6xdZpU9CZ2wMHfQ0Js6PeXC7uvEnzDhNzhdoaE4rF16fDZtG/HB+70c0MgMUMWYpwElog6Iu6SPJjA0HHVxEsWX1I+hwq645teehUlQAlQApTAaCDQu2+9WYoHb4r7HecUVRjvTwb673Xb+wtyLr3m0pgzauzY+fYzVdWTn4I9/PvohkFB9/Suvy9/u+uta9xyr4ARD0hi09Yvss1KRBcRcRgxICIi7I7CjjG4E/uZ2hr692fCLiPwSLQGEY9H/j1cRAzt9P6f9o+K/+nqW+a+X9fJEe5bhv9x8RtlfUsLOLIucRwYnASEGGBTcrCAqeOqmksXX1RCBd1RvR7oSZQAJUAJUAKjk4CrYYsm4eu83NfXfrtBx7yjV8M3BrocRqFw+l29/vBZCVfb9ZNnX3Az/H1/PXrgAYmMYuneZ19+q2Pt1W6ZT0CgAIz59NYo+cTkJGIZw2kxR36O0UD3tZC+RPN9pdY4mfc9mpmjfTsaSv/3nFPBDQFKW5FZDMAxKUCQBIlYlVMysCJLx8LqyxbPpxa645tAetXpI7Dt78unCxjCJrPObr3iChKggTOOzqevV/TOlAAlcLoIkFQlzl2vlQf6O+6Up/xVWl4s7Xd75Ly5eGcwJmXp1bI9hTO/8XvQzHBn3iueqH1ixXr7pkVuPiQwMOgzl2CltM+cTBKBFXF6i0tMb3PRgxI4vQSIoANMQj0AGJQCBiVAIuIupYBcJqdj4YRLF88vOZ9uuZ7oNGGMUUtLiyyRUKi4aIQBzZFbDA6dooEgDP49eNHhSzMnfO7Bz7d7FKd8oSNfdgW5I3l8+HOfv2nmGYsgSGq1WtLpdGTLgkRPp39OtZjas+r122XJpMLndjeEE2KfbVKJy1ZWFo5kZUUtFkssE8F85FmgZ1AClMB4IUAq9IQVHRWB1sYrY0H31EgsxsYZRViZZWyeMGvBK6CpaBqe0mHx7iUr1nduXuTlIgIDMsAYQYwXASMRlKIEHBF0QETd4FYpPSiB00mAhMNIiAWR/MZxQBAHQAh4UQk2Jrfj2qrLFs8vWfRCDkI0KOJEJqqurk62Y9++km2btnwjEgpo5HJIm0KTaU8NEmZMolJSaRfbwYMf+sZHMt+JKHMOCYwfPAbPRIjFRCyy5FvjsOfIY+R58qjISMCCBFz6UgZI7EvmufRfxCRLfjGZNkg+JfIIC+RNLP1uBSmQmDgAIwFD/i2xIDGkLZKKiQNJFDEDpEAunxAERUQrCGG9xeLLz8nx5BUV9Wm12oHq6urIsea/OV7muNVe3rZ776yu1jYrksslvUnvZiUcl3DKb7HkOsz5FjtUV/upsDtewvQ6SmDsEcD2rUpQBguBExLA8WFgVDIQFbG4z5UFiGXkebPahicafmr/C8vfbv3wGh8XFFhg09uecRanxZtMwmlBh5GUjiw91VufY48+7fFIEyDBOSTCNS0rQEwHRRBzHZtiwSpZOq6punLxReVU0J3wPPT396uXLl166Zo1rzwUCASsPMeAhKX0N77PBNpnoe8kQ87g8XkBN+jtmvHCHHTP/eyxzFtK+vHBhtPplNI/Q5mViDtv5rrB96DBE8kb0tC5gymY0l85UVpsDt4Dk2UyFBo/6BY89BT5RiBJwCKE5TyflMtkIYWgCJmMJrfZZBrQZWfXKxSKnRqNpnnmzJn9F198sR8AEqfCaocxVoWbmsoaNm0uDg+4K1WCYDSazdGwmDqQEKHZZs3vM1bme6H/ERGxAAAgAElEQVSoKH4q+nPCC4k2QAlQAsdFgNSt7jv0TpUY6f9hbk7uJmT75jvpL76uelUo4L7C63bW5E+Y+jhoKj7bct31wktrOzdc6+H9AkdCW9NphQdzfbFka4v40aW/EWfeP4+ra/QiSuCkESCfy8RqnPanSysBDGwKgRVbOq6ZcPni+eV0y/WEYTc0NGhWrFhx5Zo1ax72+Xy5LMuCREx04+hI52Yii0mSQBSJZRFjhmGwIAh+s9ncmZeXV5+bm7vPYrHsKi8vP/id73xn4FRZyNJv3B0dllBze2VTU0Nln9dr0htMyKjN8kqBWJtcTDQUWib2wvXnxKm/3ThalHQolMAQAU9rbZbf3X6Ny15/67Tps+7niy/dRJ5qb29XqOIdc9vrt98/bdbsO/i8j/YjNBgU8eTOf7z4btfa67wyr8CwJHIw/U0UMOKGBN3QF+LDX5wpbkrg9BNIG2fSBhlmMIAnhSEXzB2LJlxBBd3JmJ6vEnQZEXQy7nG62sAYA8MMWhTJ3+QggjUj7shjyWSS6LtkVlZWpLS0tNFms71qMBjemzt3rv3yyy8PnEJhxwB0y8EZUTV+uLcyZHdcwsRThVqtdj/IFbv747EBc4nFVzp7tgcsluip2iI+XXNH70sJnCkE2us25nCRwG0JT9fZJRfM+QkSpnQPvmc9wEQ6L7TU79jw7OQp05fJKpJvZfLQPbnzpZfWda271ssPCAzZagUMcUS8UJi0oCNeKkN2kDMFIx3nGCBABd0IT1JG0L3yyiuP+Hw+KxE8GfEzwrce8ebJOMh4iDgl1jnyQ/4eLlYz1kgi/BKJBAiC4CorK9tSU1Pzr8rKys0LFixwlpeXE+vYKT2w3a6Edl9558G9s/pc/WWSIOfVZmOvXKHYEwqGm4sNuX7dJFsUyspOyRbxKR08vRklcAYR8Nu3Zof6Or7n76z7duGEogcFMbwLlNkY4g5Fb0h1dner/e6ps+be86/doY9uGMpD9+yulS+/2bHuajfvEZi0n7KY9k9K534jW62YuMmQwq5HmYfuDOJNh3r6CFBBN8Lsh1noDgu6jPAZ4Vuf0uYzIo6IvIyoI7+TyWRa9GW2msm/iX+xyWQ6VFNT89bZZ5/97qRJk+oXLFgQPF1WMdzSax5o7zyrp7V1RqC/X65S8s6cXKs9xmJHMiEO5FYWBjTZ2SEq7k7pkqI3owROCgGM62SO2vfOCvQ0PaBXsC5enXcI8TKJiTh1Lpd3Uoy3KibNuepGyD6rO+NP+/yny1a82r15kUsWEDhGBFZKASMRX2IJJDYJIin3jfkhUUfDXE/KRNFGTpgAFXQnjPDrGxgu6Px+/2EL3XjYciUijfjMkR8yHmKFI4IuI+oImYz1LvN3xjqZSqVEuVzumTx58o6LLrron9XV1esvvvhi1+kKUCBuf9Ad0EEokOdpPJjbXn8oJ5iI5OvMOUJOYVFPMhU/EArEmidMr3JDdTVJyULz243wa4c2TwmcLALY9YYm7Os7t/fg3gv9ITyTY0AuyONhXqH7tHD65e+DNWc7QhMTmfs9vfO5lf/q/mRhvzwk8EgEWUoEjug5hCHFxiHFkOLnHBV0J2uCaDsnhQAVdCcF41c3MnzLNSPoiIVuvGy7Zkae2Xol4yICL2OF5DiyLQGQSqXSgo/8eyhwInNpwmaz1V111VUvTJ8+/ZVLL72URJqd1qiRtLhzOhXBYFDo+mhrsa+37woOsZN0RtNulc70vicp9hdXWgIa86wwFKWjdk9rf0d4CdPmKYExT2AwnVM9D6GUDkSlGhJJBngmBTpdGFxsFEymz6VWevrg31e+2v7+QhfvE+SQAplICp3L0tH/EpsAERHtR/yFB32G6UEJjAYCVNCN8Cx82ZbrcAvWCN9+RJv/YlBExl8uY60j/yYibrgfHRFz5Mg8Tn6TwIjc3NyW6667btm11167rKysrH9EO36MjePaWj7Y5yt2dNovtPc4pig0GpRfVt6qMZv3x6Kh+txEwA1XXEHSnwwOjh6UACUwqghgvFYebw8VSTG2OpkANSvjQQQFSCyHQExg3YTyNwFKAySQlXT80T1/W/m2fcNCUvpLBiTvHAASyZdT4jNMkkOQJMMk6nVUDZN25gwnQAXdCC8AIuhWrlx5FQmK8Hq9ORmL1XhLXXI8GInwy1j0SFJPktbkxz/+8UNTpkxZO2/ePLKtOeoOXFeX7bT3zes81HBu1BvQZ+u0HRXVVQ2uRKLOH3Q7anJzg2iU9n3UwaQdogROAQGShy588IXqUHfLfdG+ztmJSNLIydRcBCkicUACq0Ri9dz5M2XWaxsPl/7a8/KKtR3rF5GgCJa4k2AY9Jsj+dQlLp10HTPS4A9NLXwKZpHe4mgIjBpBl6lwcDSdHkvneDwezVNPPXXV6tWrH3G73ZbM1uR48KE7GfOQseIN8Yjk5eWtvemmm+6/7bbbWkfrVmZ6S9bn04LTafM1tJceqK/7ZigaLjAVFjTkVpa93LRxY7Nt1qxkWSiUQkNRcyeDFW2DEqAEjp2At32jLuqs/5a7tfaOSVNLVqZCYYPX7ppgqjn/+YCj80pf0H6+Zd5Vl8q1V5H3nLSF7vEdy1/eYH/vah/nFoBlQEISJBgi6BDIRBmwKSLoRJBYKuiOfUboFSNFYFQIOrvdruzq6tKEw2EuHifZfo7tEAQBjvY6URS/tlKLXC4/YiWXr7sX6Qs5IpEIkLaUSqX6ww8/vGTNmjW/83g8BvLceEwufGwzNnj28Nx1xMeOpDWRy+Xe6urq1xcvXvw/NTU19uNp91ReQwp/Q29vdswbnGA/dOii5oP1NQLLhCZOnLCRNeVsjyuYdmtbWxyuv146XQEfp5IHvRclMNoIuOrXWeOx4M+jrs6qsnNrbo8HvYt6mzsvKZxzzXdjzg5LYN/7i7MnVD/MFbZ/mkksvHjHi8vf73rnGq/MIwCDQGQAYqQqBOJAJrJpQUe0H6aVIkbbdJ/R/Tntgg5jzG/evPni11577Ra73V5JPiAZZqjWymDtqq86Pif80DCT13Br35d9iJJMt8Ma/dw9juZD92usiYf7RO6RLraKkBQIBNR79uzJlclkZGyHAwbO6JU3NPhMFCz5TYRuLBaT1Gp169VXX73krrvueiE3NzcyljjhNXWyRE7osv07tt7i6u1TG3Jy3sirqdlnKJvQopDCfVBWRvK20AjZsTSptK9jmkDbgfctnJS4Oe53TSu7oOQn3m73Oa31zffMrDz721E+yvXv2fiE1Vr0smx69huZxMLPH1i1/M2mf1/j4YmFjnwQIYilhR0DvISGJRYe02ho58cZgVEh6NatW3ftkiVL7u3q6po8TMyNWdREL2a2EoeqJUAwGDycwiPjOzZmB3gSOz48fx1pdiiHXVSr1W5/9NFHH/nmN7/5PkLpkLIxcwwJfg04HDUddYdmdh9qNYXdHsgxWxOVs2c6FHmF2yBH3TzWxjVmJoB2lBIY/o3dble2dh+Y63V33TFz1sQHHR3NnSG//89M2IHlLAPhFKqsOuvimyHv4wMZC92yXS+9/Gr7hqv7ZX6BY8V07VaRWOQQDG61YgkYYIHBNMqVLrbRQ2BUCLr33nvvmscff/ye7u7uqTzPH/OW6+jB+VlPiDDheT6doiMcDqe3YOPxeHqbMVMeazT2+1T2KRMlm0lATAJGyN/xeByrVCrPzJkzX126dOnvTSaT41T262Tdi/jabdq0iZlps+nlQbGwr74hv+HQwUslBhWVVFVsNefmvayFeAcNojhZxGk7lMAgAdzergCTkAWRgTCYqsO+jk1ZbDw5UWM0d4Ah1R/p7J/kbqy9BuOkTWOZ+L5+6px/IfTZbsDST/+64q3uLYv6ZUGBTScWJqmmSHg+Tuegk4AKOrrWRh+BUSHo3nnnnWufeeaZe7u7u6eMF+vVkJUuvbtL/MMiEZLmaLBEFhF5mRqoo29JnNoeZRIRZ6pJEFbkEEVR1Gg0h/70pz/dd911171zNFvhp7bnR3+3tMXuFWCgZBfT0t+vM6pUE9qbWq4a6HFWqJWCr7Sk5H1zceknkGtwgtUaG63BIEc/YnomJXB6CdS++7/ny3jFHTXllU+CWr8/ERQviod852ks1keQaboD4zUstKhVQaWM1yTZMBTNi2dSlpCeP7Nn2Yp/db6/yMN7hypFkGpfJDgCDfrNkYo4Q/+d3pHSu1MCnxEYDYKOq62tnbd69eofOhyOMrLlOorEzpf58H2dBfGL/niSKIrMwMCArq6urjSVSnGjaGyj4nWQcWfMVJkgncqIeo7jImefc866v65efVM2Qv5R0eET7ERa3O3axdV/+qlcnp2n13P8go729vmhaFSt0Ot2FE2auMtcVXQIvNZeNHFsbTWfIBp6OSVw0gh88vq9Fyo59rfTpk58AoRsR9jefa3L2Tu7aM7cP4Iqpx3S1aM1GOQJRL4+AhSSsl/puoTkeGLfSyveaV+7yMP5BI6RgJEwSJgBjEh062BAFxV0J226aEMnicBpF3RkHF6vV3fo0KEcn8+nJP9OpVJIJpOdpCEefzOSJH1pUMYX/fxIdCbHcZ87NxN4wXGcsGXLlrmrVq36r2AwmE22FcdblYjjJ/z1V2IEWKvXNj6/bNktc84655ORus/pahc/8ADjnDFDwSp1ObycrXb3ufLbOtoLcCKpyM/NbS8sLP9YJbc2onPzo6erj/S+lMBYJNC64X/PT8ZDS1Lh7pRaDi42ES3gknETJ5PvRwpDMBSTMMsyGFgZSCgrVTD90v+CvLN7PstD99KKdW0bFvk4r8CwElFw6W1W4kMnpiNbSQITBhii7uhBCYwSAqNC0BGrxaZNm9i5c+eOEiwnrxskHcuyZcuuXL169V98Pp+FCDqaVPjo+IoggUwp773lJ7c88rt7fvvo0V019s5K57Xr6JC1HDokS8lkOVkJOMvV2XGW19VnkMnkruyCou0FNVO3KSeVOkkC5rE3QtpjSuDUEgi2rDcj0X2p5LOfHws4bAn/QBkKB/QmS159BGlDIFMAiCkGMzybBG3KVDT7p1B8btdngu7FFevbPljkY30C4sgWqwhpSYcwySkMpNYfEXMMjAuX71M7OfRuI0ZgVAi6ERvdKGg4UylizZo1j/h8vpxMDjqaWPjIk0MiyViOCdVMnvzGu2+/ezNCKL1RMp6PdF67XbvUDc12fTzoV6k0ctNAf//0iHdgQpZCFS2qqKo1VE/+FLQKO1it0bHsWzie55GO7fQSSPvItenVsZgjS4z79Yk4Pgfiiel6s+7vwWDcI5PLABCLEohBgFVYw01sRxMnHo6mf+LAspfXtmy42sv5BWCH6oFJGAbtcUP/TruHEFvdEVOXnl4Y9O5nDAEq6EZ4qr9YyzVjoaOC7mjAY2AZFDcajJ+s+ueaW6qqqtqPdBUp80NiKsa60Elb7cgnx6ZN/NbaWq0gCLlZMtmsSDA0IxiLI8FkPlgyZdJedVGRA0wmYrkLH4kNfZ4SONMIpH1Wu7cpQOJK4hFvsbzK+glAzf/xx/1iINKj+59evr5t0zUeLpSuFEGaYSTygkSAMJsu90VqugL5oYLuTFtWo3a8VNCN8NRkBB2p5erz+azEQkd96I4OOvnyi7CUVCgU+//85z//+tpvfWvjka7s+nj7Qg0nR7os3Xao2+kaL6W38MaNXLfLpU2Ew3msVlsWjsXy3b0DRl4EtdmYYy+pnvAxRGv2oXl0S/ZIa4Q+f2YRCBz61BCK9l7v7Wo8u3ruN/+AdJPbjkTgyfqlL61t2nCtmwsJmGUBEec5icg5sslKalAT6xwRdNRCdySW9PlTR4AKuhFm/UVBRyx0JG0JtdAdGTx5r8QkTJhhmu/6z/944Fd33/3PI13VuWnbla37Dpwf8YZStoLclvyyok+zrYZWVF4+LrZr01uyjY1C0/792lhcsmQhpiruD1Z4An59igVXXkX5vuLJE3egkpK+I7Giz1MCZwIBX+dmfaiv9duBrsabJsydfx8Y5n9wJAv+E/uWvLSu7YNrPXxQQAwpFTHoOJeOckUkuzAhR6x0dLv1TFhDY2WMVNCN8EwN23J92Ofz5WYEHU1fcmTwDHmvJKFlAN3X33D9w48/9cSSI13l2FhrbG46YBV4mYWXxNlhh71YiaEnJyfnPeu02S1QYAiCxUJ8z0i7Y/ZIbyXV1/Pg96vbGtsNgUjYJMm4kngifnbI7VLoFYq9M8+e8x7UVPSDXh+mwRRjdqppx0+QAMZ1skDtx1ND3XV3SlGP3FY+/TUA1gmcAgA4SIECOMuEHSh35uEyg0/sffrl9e3vX+1j/cLgezUDEgm7Rwzx50i/KZFwCBrjeoKTQy8/qQSooDupOP9vY8MFnd/vz6VBEUcPPC25JMAcx/Wdddasp15949WHjnT1UNkt5Ny1S+HcuzcXRRPluXptWdgfVHUPDLCcOstTUF5Vb5tQXA9lZe6xLuzSdgLib7drF9vQ1aUNeTylcsRW6ziupKfHjiLJWMhUUtBYc+68OigpaafC7kgriD4/3gj0121UM5GW+b6WT38tS4X1jELvlDAXSZEdAKSEJKvFhVPn/FJRcr79cJTrvudXvNe6fjBtCSktjhGQJFYSw0CK1OMmPnVU0I23pTLmx0MF3QhPIRV0xw8446sCAO6K8vJnN3286b+PtbV0CaCenuz2Q4eMYbm8jOP5ktCAR5UMhAf0Gm2XuaKoLXv69E5kNoeOte3ReH56S/bAAa27s9PS1dmZpzFm16RSksXR7hQVDNdSXFbstE6dcRBV5veMxv7TPlECJ5tAe/tGhRmlJvi7939DiZM4KckAGD5dvEtCMiQyCmwrqHgZ8mZ5MoJu8e6/rVzf8cFCL+cVEMlDR75ZYlLLlQUJBq9l0v+nPnQne75oe8dPgAq642d3VFdSQXdUmL70pLQfMiayDjylxcXPffLJlvuOt7W0Fcvr1Qzs3m3p6+vLkyVAL4iiqtflVCUQlufkF3rM5aUHVEVFLeNB3A1ZKmWxvXutzp6+/ED/QK6WQfJYPKlx9vfpZBpVavLMqfu1NTWfglbrPZJP0fFyp9dRAqebAMYbOQgXGUEMFAJPikGk89eT7VYMJCE8eUjoO4jQuYcTeD+5/x8r320mpb98SuCI85yUjmwlm6wYuEELHSJpTGiU6+meX3r/zwhQQTfCq4EKuuMHLCGAJJaAYzlPSUHhc9s++eS4BV2mF2lh190tB0dI6G1r0HQ01mfzWRqrTKmqDPkC+Ywodptt1s3FNRPaITc3AhYLqa0qHv8oTu+VQ8KOhy6/ChoPKusbmnQ9XqfVkGu1ogSeGvcEZFlqzc7imVM/UkwqDYBOR/yIklTgnd55o3c/eQRcrgZN0tk2392649u86AYWYcBSAvMch5IpGS+CIV41e/6vwXaOI7PuH9m1dNUHHR8t9PEBJRAfOrI9Syx0TCaxsARMetuVJhY+eTNFWzpRAlTQnSjBI1xPBd3xAxaJoAMi6Fh3WUnps1s3fXzMW65fd/fh/nY9W3bk41hyikajKpAgDr6QP6HQqgOm8pLW/MmzmsFk6h8n/nYktx3b4QN1V8vB6dm8MC1LqdF39XT7ea0yZSwt6MorK9grnzSJZM0/XNvy+GeRXkkJnF4CuL9OPdDXPTfcc+C7cuxDiE0yIMZEFiTB54tNk6kKAwUXXHYF6KYdrhTx1N6/rlrX+uFCLxdSAssS57nBShGMCJgh70oiIOCAwezpHRy9OyUwjAAVdCO8HKigO37AxEInIgkzCPXPnD7zqXfeeOvB42/tyFdih0Pw796d09PVlRdjxEKlQlmUiIuyRBD36rKymwvLSuyyytwuRCx34+BI+9vtacl2HqwvbG1vtRqLbOWxVNIQdA/4BZZpr6go69ZYCtrhrOoBGkwxDib8DB0CWeeh1q0Gxt+RL8hiZK+UhbhLTEFc5Qkwl4XiitklZ1/0I8ia3JGx0C2tfW7lOx2bF7r4kIA5IuaIiS4JgEjKKREwloZy0lFBd4Yuq1E5bCroRnhaqKA7fsCDPnQicVLpWXjFlY8899wLTx5/a0d/JfkACO7apQ/12gv77Z4CJCKtihc0vqjP5Ar53db8nO1TCgp2o3nzxk1dVdyM5bHI/txDOw+UxGMxm1EuUycisbxgJJySq+UNGqN+cynLOsZLouajXw30zPFEIGOVTyeR2/UcF7bYqlr2H3iwsmbmw4r8+Z9krPBPf/rsyrVd2xf2y8KCxJNgiBSAlAQGScCm4yDI/xDJLjye8NCxjHECVNCN8ARSQXcigDGkpJTIMNDyqzt+9ft77/3NyhNp7VivxWvWsDBnjgI6XOrOxoO5To9nChJkJSzHST12e7dWpXZVV9e0WaZNdIJoDYMN4mN9WxbXYRnondrgnvrsxj37JyC1okqRlWX29PcP4FjUYbbmNBdOnWRXGgwBiMWiUF1N/e2OdWHR808pgbTfbN9+JSCXGiAMoAKASBxBKCBPeILT9jf03F0za8H/k+8NbMx8YVm8+9mV6zo2L3TzpPQXJhVrAElSWr8xeNBiR75wYppY+JTOJb3Z1xOggm6EVwgVdCcKOJVkWXbfo48+etcNN3z3oxNt7Xivxw88wMC3v63y+Hz5bXUNZf39/WaLPlvFMzz4/KGY0WL2FJWWdQglZR3IqnEd731G03XkgzBcX2+2N7VVOQ415mvlvFat1iB/IiGJLBvNL7A5zGXFHfLs7J7xEBk8mtjTvpw8AthRK/TZu2b3t++5OoW9kJRJwOEUyhYRyyOFIYxVXMXMS+6BkjktmS3Xv+xfuvK99o0LfWxA4BACVsKAiA8IQkBiW9NGOhJcwQzGvtKDEhgNBKigG+FZGFb6K10pgiYW/jzwTF3bTOUMSZKA/E0eT/+NIK7VZn3y4ksv3XL22We3j/B0HVXz6W0bp1Pp2Lkvv72ltTQpQrHZaslNSinRHwx0G9Xa1uqpU+2QW+UAE5AqDWP+PT/tb7d5T3Z9y8ES14C7RK5RlwhKlQonkn4Fg9os1pxmXVlhNzgcvvG0FX1UC4KeNKoJ9NfVqVGsbd6Ave5WEfsgwQHwkAJdUozHQlK9tazmY9U5ZLu1OJYZyCMHn135TtvHaUGnIIFZIslDR3ZZSbWIdFa6dAmwdBkwelACo4QAFXQjPBEZQbd69eqHg8EgFXRf4J0RdKS2LfkhdW6J6E0LOjGdsiRcXlH+9ocbP/wxQuhwnqgRnrajbp4InXB7u9FZ1zihs6OtlEtKWlN2NhuPRDU4mejPKyz82JII148n3zNstyu76ppLetvbK1LhiNWoVisSGCnDyWhMqVHU5ZaW7jPNmeM8aoj0REpgBAmkv4z0tRqSSVcx8FFIO74mk6CUIAUqTS8YunsRuuFzqYke3fPsync6ty30cEFBgZLAiWK6CiEp6Too56R0kmEAGhQxglNHmz5GAlTQHSOwYz3d5XJpnnzyyStXrFjxSDQatWYsdMfazng/n1jjiKAjBxFzmb+VCsF12eWXP71kyZP/M5oZpD80BkCAnibtgb21Od3NzReYjcZ8pS7L7WxtbLKaTN7SsjK7vKqqD3btCo11gZe2UnZ0yCHGqwaaDhgbDx2agTk0RWvIRtFQtCfg9reXFhY6S2omd8OMCSRx8WHrx2ieR9q38UEgvT5bWmQBRUKl5Q1xlJMTHgyI6JAn6j8p8XfvqfbGIiqduaLHXLLgAJhfcyH0wOH6zk/tfn7F2x1bFrn5gMCyKUA4lS79BYgBlpjqSKJhaqEbH4tlHI2CCroRnkwi6J5++ukrV65c+UgwGEwLunSCyrT9/sw+MsKNiLfhljoi7oYOnJ2d3fLQQw/dsXDhwnVjiRbGmPfv2GE7sH37+WIgYCuyWo2RZNznSyZatHpjfdH06X0qQfBBUREJpBjzi4GM17NzZ05PW9skd2dvtcDJzTqdXookJXsKoFmTa2ipnFLlg4KCwFhO1DyW1uCZ3FdcVyfrSraWRwLBswz51XtNRVP3E3NauH1jdaht+03xQMd5okzGpmTmPrmmfG3B7AXLEDIFM8yW7lm2Ym3rh4sGeJ8gylKD1jnMAMIscBL5jQEQsdhRH7ozeZ2NtrGfdkFHvjV1d3frN27cmOvxeFRMuhLy/z0Yhkl/6EkS8Uw99iNz/Ym0cTR3FUUR8TxP/MBwKpUCuVyubGhouOCdd965IxAIGIh/GPkZJlqOptlxec6X+c8RcUf4DG29RmpqatYvX778l0ajcczWHsXt7brgntrzDza31Ig8L+gMpv5kCkekcLzXqMtqk+lVndYrr4giGPvCLm1htduVvmZHhbOt/SyX229TqgVRLvBuiIdDasS15RSXtqkuPt8xLhc1HdSoIODr3Kx3O+2LvP0DC/MnnrXEXDJ7Y6B7W1ayt+u7fQ1b7lCoUrUKnaXZF5FNkVK8bdK5538bTOe0Zr5cLdm9bMWG1g8WuXmPkJSlIMVIZKc1nUyYxTwgkRkSdLT016iYcNqJNIHRIOjYHTt2nLtmzZpv9ff3l7Ise1yCbWg+09cOWX5OidWDCNKh7cHD/c5sF0qShCVJYjwej+ngwYNVyWRSPqx/Z/wSzFjmMpa6zLYrsWImk0lRp9e13Pqz2/70X3f8x8tj3aqT3u4JBPTgdtuadu+2Odu6pmbLBJNWqfT09rsOcQqF3VyRb8+/6irXeKjQMJTvSx5rc5p9rR3FzpaWCYmgryxHn4WjAF0tXe0HzAXFjlnzzu1E5eXxM/7FQAGcVALYtSXX2dH6o94e5/RpF1z7O8guaxiofbks0Nt1d8jfb5186ZV/AFlRa7zLPr1134b/qZg68dfchO9uyaQdemL3shUftm5Y5OU8QkKOQUSD266k2BfGSpAwn451HawKeEo+ak4qH9rY+CQwGgQdt27duqsXL158b1dX1xSGmOjGQeTQcLFCLHXBYDAt+Mjjw/3FxsQzjCkAACAASURBVOeyOrpRZRhlIlszYpe8QzIM46ueWP3m8889/z9FRUWjIrr16EZ15LMwxhx4PDmwv6mqo+5QdYfDbtbkWBKsQt4VDPidRo3WZanKc2UbbV6orot+0WH7yHcYXWfgNZiFs3waCPbmew41TKhvba0IJRJyQ0GuK9TvbVUlcKCsutqTPfvcXsjTBBFCidE1AtqbsUYAuz62Ojrbb3R3d1xQM2ny0yA5OvxdXXOcA5HLLaWTV+ln3vIaCY2I9nya59z26rOFE8tfYCfo38q81h7fs3zlxtZ3FxJBl+IRSKRCBI6nK7emQAUiyIBNJzAhIRZU0I219TFe+zsaBB2/fv36q5csWXKv3W6fSix048W/LJN+IxaLEUFHrE7p7US65fr5lxOZ70zaErLVyjBMzGAw7PnRzT969D/v/M+3xvsHPMZY3r1uXWXL3rpZOJUssZiNMpkgcyRQ6hCnULbnllS51dOmhQDGfuLiIdHOODdtyu5r7zrP3tw+K1dn0Flz8iJuhOt4hawxKy/bYZ0wwQd6fWisW2bH6wfHaB8Xqd/a3bHj4nBf5+0mBbgwCrmZkL/Gn2T3FM397v8i0xwnxrW83x6f59i6+qHy6TP+kyv/4WEL3SN7V6za1PL2Qi/vVYosBwiktKAjXhFJJIBI6riCBCxQC91oXwtnUv9GhaBbu3bt1c8++ywRdFNOcMt1+NydyNbtCX3lGhatSbZcIR6PE0HHELFCjuEWqTNhsQ0PevjieIdtT2fYiIIgdE2bNm3ZY4899kJRUdEZlf4Cb9miaW1sXOB09c1CPMJ6k6WXEVR+AHmvXqZssmgqnGjeZ/myxvr6wbW1fGggVmFvbLq829WXa7bl+TUWY28sHPULiKk3lOXaNbNmkSjZw5EyY33MtP8jT4AkxY72bMoNdjZd6ek88E0ZTmhkcr7ZVj5tDUy++UPiK+dw1ApsyPODvv0fLayZd/FtkD2nO+ND9/jel1a/3/ruVV7Oq5Q4kpqEJBZOpStFpJAcRMwCA2K6FBi10I38fNI7HB2B0SDouA8++GDusmXLfuhwOMqGLHQnIsbSO5tHN/yvPOuEBF26AwgR57p0oHs0GtV3dnYWi6LIf524OcE+j7rLvyyK9XOKe2hrfXiACMMwfpvN9u4f/vCHP1988cV7R92gTkGH0luyfX3ZEbs9r6WuId/d3TNDUArWbL2hKZSI7knEU115lUVu2yWXkIjRcVFPllgpob/f1ru7Pr913/7cZCx5cWFenj/Bor1On+uAsSS/z2Czua0zZkTHQ1TwKVhGZ/wt0qmEgj06CLoLIZVQAqt2QZ6iK5NAmERmu50fl2njbBZflLd3eGLhxXv/tuq91g0LvXxAKXGDeedIWB6JcsXAg4RJ3kwSJUEF3Rm/0EYRgNEg6Ij4Unk8Hn0kEpHL5XJi0TpRQXbaEcvl8rQoDIVCqtWrV89/6aWX7vP5fMaMoMtsMZ72jo5wB4hYy2ypkmAHcgxP25L5e+i5mE6n23brrbf++c4779w43rdajwY93og5sHSa/F0tE9uaGmb0+/35muzscJY2qznoDh7Qs1p75ZxqP0yeTPzOUuNB7GCMZdDYXWXftuP8ffX7qpX6LC67wNqHxeROXhTrVWq1u2TatBjs2ZMa6/n8jmYN0HNOPYHHdz+78r32jxe5eb8SOGKZS6VLfyHMAWAuXTUinWQ4/Z39hL//n/oB0juOSwKnXdCNS6rDBjWUWHjhqlWrHolEIpahCM7DPmPjefyZ6g8Zn0HiQ0gEHGGQqQoxzKcwbjAY6hYsWPDU448/vpz6Tn35yvDX1WX3NzUt6Gm1X5H0h9iCHNtutdG8z8+jXqNcNmCqKohCSQmpqJEcD+KOUOir/aS0YdfBn8X7BkpyDLqDGkG7OyGTO5BCGMgpzAlobLYoWCwxumbG87vJqR3bY/ueWbGubesiD+8XGCYJLCQBSyQIgqi4QUEnkR2GcRDAd2rJ0ruNJAEq6EaSLgBkBN0///nPR7xer4XkqDtTjoz1bXjUMhFwmWoZQ5Y7kq8vptFoms8777w1f/jDH1602WzdZwqj4xnnYCmjkCFm76juP9BU2dbZrgcZwray4pDOYHTHk4lOPavoFMrzPKh4fPjbpbeh29qKw/X1s+rqG3JDybg825oXN+bm+jm5opuLJluMBnUvnH02qZ37uTJOx8OYXnNmE3hi/1+Xv9W2+RpS+otjRGCxCCCJaf2WrhBBksOnS3+N+c2kM3uix9noqaAb4QkdquW68LXXXnvE5XJZyJYyOc6ExMKZLdYvjjXjW0fSuUiSFLVYLPvmz5+//Oc///kbFRUVzhNxgH97xQq9IhKR2cwTIpVXnRcZ7x/uQyW4sgb6+8s6auvK/T09NSatLq+otLgzKOM29gZcDTazOWDZti2KHvistNEIL/sRbR5jrIDOzuLWnTuLWg80VKkZrjo/Nz8hN+i3+5PxWl6OnEWL8sMAM8bFFvSIwqSNfymBxfv+9uLbbZuuc/MhgQc0VO4rdTiZMMbEfy6950oJUgKjhgAVdCM8FcRC99RTT121atWqR8PhcHrLNZFIpK1U4/0gW6xknBmLXGYLlgg8URQllmUjNpttz/z58/9+++23v5mfn+85USbvvvjibbJ4YmKxNb826g/UCkneUWSZFIVLy0jwgDRetiG/jFPainWw3eBrOlTZ3dB2YV/AXZpdnOc15+dv6XHYdxqzsjwlEydGobpaHA9CNy1mXS4VHGrNbz1Yf3ZbV+dMhT5LZSq2HWTV8i1Rd6DdVF0dss6YQfwLyZips9OJvsDOkOuX7P77P95u33i9WxYUEMMQx18ATAQd2XbFgNK1XAetdfSgBEYLASroRngmMoJuqJZrjkwmS5e1OhOOjL9cxiI5LJFwXKlU9peWlm664oorXrjzzjsP5386US7kQ77tzbUzOg813ZQIhSyFNtsmfW5unahW9WAVP+BXq4PV1dXjxr/s63g1r12rjQXjV9kbm65l4wlZRWnZel2+bX9MruqXx6UevR4iaObM5IkyHy3X440buc5otKa1vv6GZCRWk52ta7AVFGzDSmVbHCFHcWGhD8rKyNzTFCijZdJGaT+W7lj6j7WdW64bkAVVSZkIIvkuQPJlYgS8hIBUAsMIpwMj6LeEUTqJZ2C3qKAb4UknW64rV668imy5ut3unEyAwJkS5UpEHbHIDVkkcTKZjJrN5r0LFix49frrr1973nnnkfqJJz31BsZYAwcbag7t3D3F0euoSiFWll9S2KUzGj9KRZlDoYgzXF1/fQo9ML4/3PEDmIHru3XxcGCWo/7gxOaW1nJOUGrLq6t3Z5ktHzsPdR6qnJIXgxnjZ3synQLlYHNJV+P+GR1NTROTWNQbrdY+Y37hDuC4fcmOjoGioqIUzJ1LrXYj/P43Vpt/ZtuSf6y3b77OJQ+qEnJI13Ilu6ycxFBBN1Yn9QzoNxV0IzzJRNAtX778qldfffWRYDCYQ26X8SEb4VufcPPDEiSno1KHH8MDHob/TYRqJoJ12PkkwbKo0+n6Z86cuWHhwoUr5s+f/6nBYAiccCeP0EB6W663t9Btd0xv3Xdwsrenx6xTqXx5BQW7NLrs3V6Z5CyaOzd+JmzHkWSr4PTlR3u6zt2/bfusgQ67sdCa21s0oWqbA4c/Djoc/hk/+cm48jvDbqzt7To43dHW8v/Ze9MnN+4zz/PJRGbivu8bKKCAKtRJFkVal0W1bXXbku22p6WZiZiNeTER/Q/s6w1rXmzs7sRsxMxYnu1ty90+eto6+pq2LYmULVGWREok665CXbgK933fQGbuZlbR6/HaEkVVkQXwB5l0kAVk/n6fJ5H55XM+lQ2FPMJ+tz/hcu3qHI7rhX5/e6JSacLzz491KP60v2PjePzvrb7812+Grz5fpmpSmuBmQmB87zn8aJrrUciVy59DEddxNP/I7gkJulM23XGV69dfeeWV/1iv1813WnaM2niz37feO6PNOIR3wqk0TbPHgpWLRHB5ckOr1Vq5dOnSe1/+8pdfe+yxx27o9friaXjlPsmUvJgpFCSQq6uLezuLycPIC7VWyySSiv/JMeX7uXl+Pr+cyw2Xfv5zGr7znTtNoU/56ngwh+dFbqWigOZAV1pbeXLr9q0/b3Q7XafX+1Ot0/aWJRAovn7jRv/555/nQ5OjLnZ52wOIIZlUNff2fNG9vW9nCoVHMYLYcPv9r+h0upsqubzFeSnHYb8P5qoar7O+tPqDv34jcuX5KlmVMgQBLIMD97Xh0jD5UCsv8Tg9hxTdeFl+tHeDBN0p24/z0P34xz9+9tVXX/3fuZDrXQq6z5qWcap3ld+dbsH9GcdxmmEYbu4ujuP4gGXZ/nA4HAgEgq5er2/ZbLby7Ozs4YULFz5eWFi4MTs7u4dhWOOUcd/14dlCQQ653Pz++vbX0onExKA7TBsdto3Ao5f2CYMmCRpNHsOw3l0fcITfyLKsGA4OnthdXv9mYnPHIQQyODk9+ZFu8VyStJizoBEXxokF1/alFwq56snMVyMbW4+XU1naZTbdmF66sAs+bw7EgjQoFNy4sc/6PRzhqwAt/bcJIEGHrodRJIAE3Slb7eDgQLi+vu7/4IMPnmk2mzJO/fzWWLA/eHaGYe7qYXKci/d7BR3vifkcr9+dOXvnz8dh1f7xmDYBRVEtjUbTNplMLZ1OV1apVFmCIFLpdLoCAP1gMMi+eAZbZvCem2vX8LrBoBhmi1PxcGwxkUlNUTKZyOv37XkCvvdBJNrCLJb258A4Eh/lWCz/5V8KPBcvSuXF9uN7u/sX4pmsS6TXYA6/d8fonbginXTtYhjWHYkNfcoij78bePHDDyVijPJ0UtmLB/t709VW2+yemsw7F+auiQ3atx4G24+DPU96D99d/cFfvRm+8kKVQh66k2aLjnd6BJCgOz22vznya6+9Jnj//feJ+3CqB3YKrVbLms1m1ufzsYVCgeXCdaPi4eAf7q8DnrTdoEQCgb1TLC9lI6m5Zq5oUCvE9cDi9ArlcHwIfn/ifoeK77dBeRbXrgly/b5QZnZMlNK5xcP9/YvNQklh0RsKzinPhyq3/wNs0ly432s7rfOxr70mAJmMyCmVSgErmMlEooupUGxBiOGtwPTMgXF+9tcw7VxD1bGnZYGzd9wjQffWC1WqhkKuZ888aEV/gAASdOjSQAR+iwD/cH/0USoXj8sH5Zayn81Olkq55+r9nlugUlzxP3buH8xLT+SPR2uNdf8ZLjSZWV4W9tugJFt1xaBUDESi0Wf7OJjUOv3P7IH5N81PLI0Ni2OvHRH55S8lJI7ryCbrKMcPvxWNR8/rzcbQ7MVzL0l8vl3Q6/tozvB43zZeWnn5B29ErvxLJOjG287jtjsk6MbNomg/J0LgyGv3Oh6SyQisWFTiCo2/Va8/kYsnJgiGbrs87g3n4vwKBAIHGIY1T+SkZ/Qg7Isv4vCd72CxH14jO4qyUSKVPl5MZc8X4ym1gpLW3B7fmsnvvwFU9xCbmeGa+I70647tYWZGsHv7thy0CpcQBE+HNrdmh9UaOTnhPXAuzL1F+nw7oFbXR8UTPdJGuc+LR4LuPgNHpzsRAkjQnQhGdJBxJsA/4INBcu3mvkQq6JllCvkX66nUYrpcFOBCamf6/IUtg29iG+x2rpDixHvqnSW2fN7h8rLo5va2WC832kRD9lI+EZ8vlis9mU6951qYDhunvAdgNqfGYRoFx56bwBH55S+luVBI5nE6HxmWy4/uhcPOIY5vu6anQ66FhV1SJNrF7PbOWbIVWsu9E0CC7t7ZoU8+OAJI0D049ujMI0iAC0PCB5uKTC1nYkWEFTodbTISsbaqFZNGKscXzl/cgAX/O6DRcILmrgpbRhADv2T29m2ylu3I6iRuxXHa2a1X9blowjBodLRmk7HjmZ/ZFLhdt8CsHgtxxwv7TEZcvHVL1VHL5wSDoSYTTukKqYTBJFZK/dP+iNjueQfkEMYmJx+KCulRvXY/bd1I0H0aIfTzs0gACbqzaBW0pjNN4E6FJCSTVDUUEmbKZSXe6uupQc9SLNWeLbabBvOkdz1w8fxrlNd7CADdcfFW/T7D8DNkN3LCTHxHXO805FhroGPa9ZlirfZEjwCN1m68vnj+/A9B7muDGbgmziOde3hk/6QIQl1yLxiU1SsttV1A6vPp9OVSsz6nt1sjOpPlh6ZHXXHQ+Tlh91CMmjvTX9rPuDgk6D4jMPT2M0EACbozYQa0iFEmwIchg0GisL1N7cRiZrnBPI0J4FIrlVHT7V574dwjN5UB/wZIiEOw2ThxN5aeuzvVwjATFASv3JC1oGtmtXIfMxjMtDJFnVmirjg8rl3ZzNQmeB1c7uHIz5E9blqMw+s3yFuJGzq53hTABPhiKhIzYjRDON2OmGXavy5yODbBaCyNupgd5e/pZ1k7EnSfhRZ671khgATdWbEEWsdYEOBFzfKyeHl7W9fLlTUeh+PJSq7kzlbrDKWURXxL83GZ170lMpmSD0O+Xe7qVXEym9VSPcxtEEsWK6XSRLpaYiR69br/wvmweno6CHJ5eRxELm/7GzdEO5mMqnqY1ln0+vluuzFdLBSUAiGZtLrde0a/f4+anY0DQHsc9jwWX9rfswkk6MbVsuO9LyToxtu+aHcPkADvvfn4Y31kP2mnxaRjQLPKcr4426xXRBa94abF7XlbV03nsBdeGOkQ5KchPu5tJyx3QFcu52w9FrOSwGprmYK7Va2LbU7HlveJ869gMzNjUy3M235tTRE92DJ22rRNTBHmdrU+WcvX9TKxMmey2N822GZWsKfdY9Go+dOugVH7ORJ0o2YxtF6OABJ06DpABE6ZAHubJUEdkRwepCSZdMwhJ8V+vNObyWSSQhaDvHvS87HRE9iWPhIoj3O+1VHuWZCEiEicWd5WVioVB4GR8yKAqVgiQYOETPoWzy2bFvxbYDZXx8GDyQu7ZFLYjAflmVjRMmjSk2KcnCpVK5pyt9GSmbVbjkDgts1uT41zOP6Uv2Infngk6E4cKTrgfSCABN19gIxOgQjcIcAXEASDip0bm5ZytWg2mLUL3UbTVS9V+kJCuOr2+na1C5OH4PFwYcixbYHCi7tQiGodllSFSNicKRVNpgn7bKvenIgfRhidUfvLwMLCvszrzYPZzM1VHXkvJm/7j0OSfHhPF01GDEKtfIJhYaZWLIhhQO+6J3wbrplAFqzaIuj1LRSSfXD3DSToHhx7dOZ7J4AE3b2zQ59EBD4XAZZlyer165ZsNOHHGWxSzICoVmsMi+1GS2PUVx2zgYLKbj4EkymDYdhYt8HgvJjd1k1bKHowSTPMjF4qFqRS+UGlWe1YHI6qd3EuLbJYQqDXc4UF41BMgdU++ECVimcmaXoQkBEiLd3q0NlKaUBIxS27f7JonZpMgFgcxbTa+ue60NCHPzMBJOg+MzL0gTNAAAm6M2AEtISHmwDLshREo+rGTkSZiKdUQFEmlgRjo9V20f0eZVQrdx1O23VKpwuPwySGT7I2J3IhVtA291d1oXhahwtwHYhE0lqp5qdaPcxttd02mC3X4EsXx6WQgoBkXdGL7GhTkZiqSQ+0pFiob3Xa5na9aVXI5Um/f/I9Md1bwZ5+emw9tmftDoAE3VmzCFrP3RBAgu5uKKH3IAL3icCdkGx4O6TJZFMuCUl5xARubzTqWHfYT5vc7l3f/Pwu+HyFcZ4nyodkk0kRdLuy4OqOOB1PTVtFYq9MgJsjqVSPlEuSzunJHdXsVFTqdlfGIfeQffddAmw2SSlekO8GN8wYw8wppbKJdqctqpYrWYvTFpucXdimHHNJ0AMKyZ7idxIJulOEiw59agSQoDs1tOjAD4IAN8lhTPKtMAAgGteuKZP7+45qs+MRK5STDM3ou+VaSUFS2665wL7MMVGGaSeXYzbW1ZLsNktBdUMVunnbkyyljVqPe6rb6Wo7tWZRJ1GuOxbnD2WTkwUwy2tjEpIVwNqafGdzz5ZLplykSGxTauSeVqkKxBCiEx7HB+q5qRJQVAlzo0rZk77XIEF30kTR8e4HASTo7gdldI77RuDmlSuPqYVCVu927yodDu7hzty3k5/iidhoVJTejToLsXSA7facSiFBdofdQYMZYiKdJmH2utf1ly5FxkHMfhpGrnI0/uavptKHh7MUjVt0pIRptBqCTqfblxs1YfvU1Ibk8XO5cWHB7Tf75vvacjU71ywUfTqxRI2zTCtcLZOEUpZ2LQT2nF94cn1c9vtp9r8fP//u6g/+6s3wWy9UqZqUIQhgGRw4pzHXE5zlfgED3L+4MP539EIEzgYBJOjOhh3QKk6IwME7H7xQiyXmqslsQieTxJx+757KqExjFy6MfCI9h4g9YIXQ2tcV9w9MmUzGRosFkwRFaDrVentQrYUcZnPU9uiFfWx+ngtDjvWLjbIiqKd0xY0VQ7qYm8BJwkcICWm5VC6xNJ10T3gOLFOOKCwu1sdB2PNzhDfjin4uZkonDh3ZQScgksh0w26HzUdSYb9nIuOZntmBx85xs3NRvt3nuPqRoPsc8NBHHxgBJOgeGHp04tMgUP94zbf98cZsv1qVWfUaYb1VEXR6na7KYs4a5wOHWo8uC0pHY9QfeHyOWQ4kteSWKbe75SqkMjYxi4uUcjGZrVRhSApqnvmFhO3C4h7odFxlaP80eJ+FY/IsymV5M5ywZ4I7rkwypVPIZFJKSBHlRo3GJWTJ6vXuO2dnD8Fq5cTdSIt7fr+xmBCEQmMmGHRENrbtnUZH6rHZRPVGg6i0m22713No9Qf2REZVHozGzjgI2vt5rSFBdz9po3OdFAEk6E6KJDrOmSDAP+yCQAJVFhVXb5q3t5Z9lFhkFhl1hs5gIBAMhgmrSb9tm5xMcc1rQa/nRjCNbFj2eAqDALxesrURUiYju550vuCntCqTSqeTt2uVkoyi1icmJiJCv78KVisXhh5L783x2DUCAMhKuqI72Nv11jt1l8qos1MiEdVrNJIqijpwzM8fCgO2Muxn66PuueUbF4dCJNA0lf1oxRE6PAywEqFLZzQ7m5V6TigQHHi97n3JrD8PVmsRAHqov92n36qQoPt0RugdZ48AEnRnzyZoRSdMIH37tiSxvb9QyWTO60QiuVIsagwA67EComZwmKI6kykMc3PcZAL2hE/9QA7H3r5N7hweWqrp9EXoDaaNKkWvTQ/qLaBpmUp9OHPxsT3M7Y49kMXd55NylaO7hcJ0u1J7FOt2jUqhsN/FoV1jsLbRaopZvLNh0ZSLC1GOtNfut7HWrl/XHO5Fv1TNFd0GuZKkpMJqtlPFhErR4aTPfyC3uOJgNnNeu7G43k/jkkKC7jSoomOeNgEk6E6bMDr+mSBwPJlA3oumjaGdLVuXoaeEMpmVJon+oNmKKnAi5nBOxEU+RxabnByLJr5cf7vu6qq5ET1w7kVjToFUMimSKkjo9YuddH53YXE2IXW5wjA/P9aD4o+8tgUp1BKmZGjbmsxm3axI4pZqNCTdG5a61frepNdzoHtkIYFZLO0zccF+zkXwnrtUSt3fjFg3dtcMjUH7vMao02A0UxuUOodalTGid7uiUhVRHnUv5edE9Xs/jgTdaVBFxzxtAkjQnTZhdPwzR4Dv9RaL6eI7B57Y3q4L6/f0OoVKTtNMt9br7ynU0q25S8/lIaDn8s6GoxyS5eAfzVAtyppbWVt0Zd2VDIU8BoVcrlapqHQxnxEqFFtmj2fXNjPTAZutP87VkrzQiUTkuWTSkTw48FQyBbdKIlEq5EomXSweSpWKoP/c42GFWdIGl4tjMbLh+DtfvKM9B23h9e1Aaj/kFA6FcqNGryl1W6Uuzh6YbYadidnZLPj9HQCgkecOAAm6M3fbRgu6CwJI0N0FJPSW8STAP+gABHAjKA/tfjyXL1WeAEqkIKWSQ3YwyAgYtmrS6lNW70IOlia4ZPqRD1HxlZIABLzzju6jm8tf7bPMBY3FVG63upv0YNjQ6lQ5SyAQk507x01iGPn5qX/oyj0SuYBDMCgubO97k8nEl+rdrlOr15cZlt7tNNtls0mXciwsZCAQ4MLx4yHsONuHQqKDN957LluvLIq1SpFQIoq2q624lBRmbC5/SnXOXXjYQ7JI0I3nPX/cd4UE3bhbGO3vrgjwD/hqTJkNZXzx4MH0oFKzKglSKhSKqm0WDw1w7EBvc5Wcdm1pXMZv8Z7KvT17InK4sL+x6ZRSIoNWKacbg/5+q93YNzmdxcn5+SJ4vc1xEDSfKO6SSVGv1LRn9rYDqUjYRpGkUaPRdGu9Tqw+7OxNzU4XTTNLRdDrx2JCA3+9p1KaQigUiAUPvHS7M6GWyEmCEKYqrU5IKpcmHLMzBal8toLNjG+F9B+6JpCgu6vbJnrTGSOABN0ZMwhazoMnwM8T3dmxVGKx+XQyM1ludkRihbJOiqhqs1rJqUXKYmBxMgtLS8VxSaZnWVYCe5FAYnVtNhKPmUkx2VfqNfVBvV7AW92SxePJ6xyOHBwsNrAXxtdzx4eob9+WNHu9C4nd3fOZfFYlkUlrGqO+Vc3l88IeVlxYulgEgzIyRsJeAFvRmVIodD4VPrQ0+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+YENkMVhPeZunDQq20bp2ZSHjPn6+My/WOPHRn5naLFnICBJCgOwGI6BDjTNboHwAAIABJREFUT+D4gSeoffCBPL55sJTL577FikmNxWbeZrrDZSFBlBwWR1Y0N1nCTKbWOBDh8+2CQUFte9u6uhv9JivAz8k1miQlIjcpFjIqhaFoMpsL8Ng8l2M2to2Lea8dxyIWIzs7O7qNjd1/Ux/0FywOS4wAfJmh6apNa0+wemNB8WiA6/M38rmHvKANAtENf2Da2Vl/qtpqPinSyBmVUbc57A6jcrGobNSbE+IJ81jOkkUeunG4gz18e0CC7uGzOdrx5yRwpwVKPZOZimztLNYL5Qm9ViOUqTWpCsNuDdrtg6XLj9bA5+MmUoxLCxQumd60tby8WIgkA1KMMBl1ujYpV4ab9HBbKBInnI/O18Bs7j4MYTk2sjm/e33lXHY37laLZSajxZbpkuRue9jekujNJUItrNkefZRjMdIe22Mxi8PenqmQTM7Hd8O+Trnu1KlVpFKtDWaHg6BYyMSn5ufrEBgPMcvtGQm6z3mTRB9/IASQoHsg2NFJx4UA18QXhEpHN5H8wlZwJ1Bu1kitzVpXqjXlRrO1ryJFm+791QL24otjk3vEFgry7sb+ucO9/fOlUtVESkR9uU6bJzD8kOn0DzSENKX/d99sjIuNP2kfbLishMT++VBw71wyl9Erdfq2UqtpNOvNXbxPH6hMkrTt+efHQtjx4u7gQNgrt5y10OEjkXhssj0YCA0Oe10qkxQr+eyKVaZNGEXDEvbCCyPtpUSC7mH49o7fHpGgGz+boh09AAJ8xWijoeqXSrrwzeWJ8Nbev1CIRFqryfyreCr+DqkQNRxeb8OxsNCFXG4IS0tcf7uR9d4ch6AlXPPa8kHMtnNr7Y+YZue8XqlKiYXUtVQ2t6FwqptGr7elv3x5LPr5faKwy+dlMCS1+eUVf3xz57lOs2nWG7ShIcA7xU4javPYanK/v22cn+dYcL3eRlrg84VD+ZamHT+07K0tn8/Hk89IKarncthupYupX7eHw9Ls44/XdI8/zu931PrbvbT6g796I3LlhSpZlTIEASyDA1cYzH1lWe4XMMD1vcH439ELETgbBJCgOxt2QKsYIwK82MmAGFLr/tD61p+GonsmpclU1huM2wwlzEgJsqjUmDMyg6QGXi+XTD+ywu6O2fhiiltBT34/9GTmMLrQGPQYhVl3oDTr9xiKKolIOme2esrg93NTKUbae/OJwu6ovx0FK3v++Pr65chhZBpEwp7WajiQyKURkiTzcqGyoLZoyhAIcOO3Rp4F+xorgIl9dbteuBjb2XkymU4aZFp12uBy3GYIoqQUyqtGlz8LuLmBTY5GCsJLqz/46zciV55Hgm6MbswPwVaQoHsIjIy2+GAJsCwrTX348cX9m6uLnWLe6TSaxAaHdasvEt1uNTpx9cxETR8IcJWSY9GlnwvLFbNZZy6cWCom01MCDNPqzfqK3mVeqw67G0QfKzqefZYbsTUWYvZTBB5ZunbNE98NP1YplOaUUonUbDKlKY1ypcoOt3GSLE5YLJ1xaoHSPjw0VEKhx8Ob24v9ckPvdXtpldO1X+4PbjMsu+dd9LbOeq4lEnQP9p6Jzn5vBJCguzdu6FOIwD0RYCM5Y3l99and9bUlWgBirdXSVOp1uxgDmzIhfqgQCuvY008P7+ngZ/BD7PXr4lq5G0glDr6SzqcsYqW8a3J7ChKZcr1Ram/7Jsz5h2GWKF81GisY6tvrC+l4bClXKZlImbxjcthiQpF0rRXPH/iWfLVxYsHnl4LckwpuPbITjl2kKZC4AoGoTK3cq2RzK/q+JGuM3OicxfzS7668/MM3o1f/DHnozuBNBS3pDxJAgg5dHIjAfSbAt8BoNjX9aFSbWt2dje/t/mulTCYzmQy/wih4M1MoJFSLi13X5ctj0eftON9ODOm0NrW+bg1tBb/YKlefs2lNqxa3/SfLH65G7I8G+oGJiR4sLY18ftmnhmQLBWm3VNKlgkF3Ohy+jA2Yc2qFekep1P7Deupg3249358PaPvjwoIXs82mtrIXNe2vrn0xvR95zqbVsG6H/SeH+fyHApaqL/qf6MBXvYOzkluIBN19vimi050IASToTgQjOggicG8EeLGTy0mGa7vn97Y2nsmWS1NijTJlmfB8pNCpN7BeL6VWq9vj8nDnKPGC9sM9Y+5w56vbG+tfHhIsOTk7u6Z3WH7dw7CwttcrAcAQLl8eixD0Jwq8gwNh6zDjT0ejf5xO5x7p4xhtcrvXTXbHdVxJhbVpaRGaq8NRrxq9w+BOfml//b1nV7fWvloolQ1WtytpcrnfwijRGtavF5IxbX/pzx9s0dB3V77/oyMPXU2CiiLu7d6GPnX/CSBBd/+ZozMiAn/YZX54qD7Y2PiXh/v7Xxw2Wg2H2bhtm5jcA40y3CkWM8ZnnuGKCka+iOI3D/jtbarTGJ6PBzf+XfxgT6NSKiIOj2dPPOnYGHbpXc2lS9zs1JEvHLibS56NRlXJaPyxfCj81XIqZxYLBNGp2cANocu926nl4/pCoTMuwu5Y2GOQjTm3P1z+VmJr70mSgfikyxPUON2hrpDc1amFRQgEOK/dfb/ev7fy/R+9Eb36ZxUk6O7m0kXvOSMEkKA7I4ZAy0AEfsuLQUCnY4KDA19mZ8e7GwxeZAQCmclh+5XG4bqaDoXSP89k6BfHpLfdcUhWBMn8JL0XnN5YW3VnSoUvae32LdeM/2cCgfCWLp1uw/PPj+WYsd+98rk+f1Bteev7+7MHwe3FQq1ilxp0Medc4CoDgg9uFQqDF0a8z9tv75kPyRYbkxAJT8fXd+Zj4ei8WK5sGp3OdyQK9S91vXTuftv+pZWXf/xm9Mq/QIIO3ZdHiQASdKNkLbTWh44Ay25TkJfbi5H4F6LbO5er6YxdSgr37PaJX9inzn+MXfDUxgkKy7X2SiREQIguplduPxu8ffsiMRwMzWbTFfPMzD8pvvjFKIZhY1M08onhWK7XW6GgrSWTs8VE7JnEwcH5drncnvVMve2YDfwtdukSF5oeq1ehUJAraIGzuLb+VOYg9Hi9WNQqpPJNo9X6mm3xT9ewmfszYu57qy//5I3IlW8jQTdWl9fYbwYJurE3MdrgqBM49mBh165dw10AMlGxuZg4DD9XqdcDaqOx5J6de1836fo1mM2RcZmpynltuP3K9/exgM9nLB8mng9Fok9ilEhk901+aJ7xvyey23dBLq+Mc0j2yPb/Hrt27SncWyiQQrHYVsuWnglHQs8NZOL+zMWLN93z8++AwbCBYdi4zBDG4PXX8eVKBTc6nXK23PxiKpn8ZrPXMynNpohzZvq6weP/GPSKxGmN1ntp+ft/82bs6reQoBv1u+fDtX4k6B4ue6PdjjgB/gH/+uv4tWCQdATOGwa94ZO5RPLJXrsBHodzbWIuEAKnax/M6vS4eLKO90wGCwVKPT39TGrn4OlKKu3QKZUHnpnZNYXfHQSV6gDT68d+3Bj74os4BALE1lCo1qnFX0yGI19tZ3IGnVbzgX82EBb4pkLgtOwCwFiMG+Ntf+2aIFgoiOQazXSpmH8mH0tcoPpY1WN3fmz3+zZgwhsCo6x4khWyL628/N/ejF75UyToRvyG+ZAtHwm6h8zgaLvjQ4B7uMeeeoqicKle2On5y/GoN5aKT7MEpnFNT676zl/4BbjdByf5oHvQ9NjtbSp0eKjUqvU+yOfc+8E9X63TmdCYLXnr5ORVs8f2EeZ2Vx/0Ok/7/LzQCYWown5STYgFHqJYmozEDv2lbmvK7vfFHP7J/0u4vx8epyKKd999l5gXiyX9ft+G1zq+SjI3UyyXvJhMyJqc9vcnLpz7Z8xmO5Ew9PdWvv+3b0SvfhMJutO+ktHxT5IAEnQnSRMdCxF4AAT4pPJgkIjt70uEGo25227M5g7TT1biKa1Zpox5p6auys5NfwwuV+9BVAyeNBJezCwDkcn8nKQlWjXRpyeb+cKl3OFhgBrStNlkuW5zu38Jf/IFLiQ31hWyRyyWCchkyDSl0ApIzJePR54pR9MTUkxQ8076f62y+96GJ6fz48CCZbnhqVyT5hhZiBVULN12Nyr1C8VU5ly7WpOolOp97/T02/LzvlXMYGje67X30srLP30zeoUTdGLUtuReKaLP3W8CSNDdb+LofIjAKRE4yre6Jsgsy6m95WWJqsuq7TrDV5Op1Fei+UzbPTX1c+/FxTWp2VwEnW5MHvAsDqEQGVmNiXLJkMyvt8yVC4Vn86WinaGwVfOs99fW6emISKUqYBYLN25sbF+8sA+FyOB770lr9bp4yjF5vphKfyuWzbtFWu27pmnPFevc+YTEruO8WCM/du3OP2SKoYowHN2RqOVyk5CFJ4uF4h+Vm/W6yeP5G9+lpZjQpi+DQlH7LIL2uysvv/JW9Mo3kKAb26/LWG4MCbqxNCvaFCLAN/DF669fUZXJjkOgVJ5vlgqW1E5UKMSJzpzXn1RNB1KgUe7CDW0We2H0PVlHuXY3RJlBxgBKxdSA7fszsbiuli31zQZ93jO3kJP4Jg5BQkRBra6Pg7fyk65z9me3JYedtBGXi+Z6zeZ0LpmQDjudptVgK1r8voLE4QmDhEmATtccBxbsu+8SyXBB0RGDQ0iJ57vV6kQul2NYFmqBxdmCbnEhBSrZDshkhU/b70vLP3j1zdiVr1fIKvLQoZvpyBBAgm5kTIUWigjcGwGWZYlKJCKt7e6Km42G2ihWOZvJrPUwk5lWKDUy+5QnKHboX5H94z8Wz+Jczc+6a95zk0wKU3t7kkKiINdIJFZ8MHAn0snJJktbTU5bye6c+FBl0LyHecar7cvvsuJZZDKi8EcfyYbDoVoplptbxZopVczN9hjaYnI4k+ZJz7s6t30Z02rrn5X1WXw/J+xALJaEo1klI2C1Ekxgq+WL1nytMiWUSkn//Oz7Gq/zbcxuL/+h9b+0+v1X34y8/fUSVRVjOAEcRobrqfP/1hxjwPU5ZoCP/mJnkQBa08NKAAm6h9XyaN8PJQH+YQcGUTa6La4AYxeJhTPlcuVCJZsR2YyWoiMw/aHEKP8IXn+9OhbijqsKfeYZYSPblsRqeT0mwjyDbneuVi57BQOmb7c6N11zvl/BwkIEAMZ61Bg/cm05I4zvvSusDDALKRR62t32bK2Qd4sERNVls96yTk3eAokkDV7vOIRkMQgGSahUhLGDtLRJ0BMESS1VKhVf7jApWXB6Yu6ZqSvgu7ANRvgfJrD8p5Xvv3I1+vY3ymRNjAlwABYDLhmTE3QCBgBjWWAwjMvm4+UdeiECZ4EAEnRnwQpoDYjAAyDAVYzGo1FpMhjRMDSrclmt51OpxIVqqz4wOMy/8F66FJG79SWQm6vj0AKFFzQbG6LljQ1FPpFQ6xUaqwDwS+ViyS2TSkKT52auaTwzGXCZShiGjXULFM5rW7gWFIV2byvLxazCbdRd6ne7jzWadZFIJl73zgY+Uk9Ox8Bm47xYI98ChQvHx65dE9KVviKViCq7tYZm2u54tpQrTGda5frE9NTrri/MR4VufQZA0/jPt//yp1fi73yjTHGCjqvDOPLJcS45gsEBY7jSDBYYJOgewJ0LnfIPEUCCDl0biAAiAOxrrwmyINPEk2Gnym5Z7HW72nw8KZWSwr7XORHWeT234HwgPi6NizmTJ157TVxsDWwYzs7KROKJUjYv71QaYrPekPV5fR+Dz7yCud3dh+Hy2PnRj7R9mnaSQqEPY1lrsVCQDVo91mK2p/zTMyvgMuyNU1EJJ+5zP3ndUe4OPKxEME33+8pcNi+lpWTF90eX3vqAif6vr4Z+9uW8sCI6EnQscMl4nIsOZ48EHXAjZlHI9WH4eozMHpGgGxlToYUiAqdPgPdi7e+r99Z3tb1hz60ZEr5upeJM5BI9iU6RtM961i0e6xbmuTAWI8eOKiULkkx4XZMtZAxygdhP0kNnqVBUt/vdjM5hPZxamluD2VluCsdYR9d424dC0sjqqqpc75jUUnGA7gx96VyW6jCDjHnCvTt1cWlTNDExFk2rjyewkM3rG6rI7oYaIykPLqVmNbPu6+/Ut/6X1w7feConrApBwDnoWKC53zEM+P8Y7ncW8NP/SqIzIAJ3TQAJurtGhd6ICDw8BPiHXaEghfW4JhSPWBvtokqgFFoq+aKfbnYwjVR5zTO1+LH8ucucsONyzzifxUi/uDAk3NxVpg9julI1bydFAkO/1+daf2iVBLU9OTX93xULU3Hwern9jvU8WZZlydatoLaUilpzpYJeIBCYsAE91SqWdfhwuOHzOd/Szc3FIBAYjoPtuQuX3c7L8tUDI2MQ19+pbP/gv0fe+kpWWBHRJHeBs9DHuBAr56HDeOcczv0a6SseLX7cCCBBN24WRftBBE6QwLEXg29cm9i6pTrci/h0UvUFgsE1+Wy23cMgb3Xaw87zC3HhNJdvlWhg2Ez/BJdw3w91p0q2kctJD9eDrma96ndq9VP1aoPcy8ZrerczNhEIbBqnXDXQWLiebp1x9N4d214AmQyVDwbl2XjaxXaHASlB2HvtuiBTqxQxleJg9sKFpPGcvwJibRnDsM59N9gJnvB4z/DXt37892+Fr361SFVEQwpggLHQ5XPmMBCwGOAM553jvHTohQicHQJI0J0dW6CVIAJnngDnuYGPN4yJ0I45my9pxQqJfkAP1e1qXSoiRX2XxxnVurzbMO8Pj4MXi3/AB4PSfrpoj+7um4t4X6/Q6HTVQklCMIzYZjQlzZ6JECEVrkAg0BpHYXfnouSF7nJEXooFzblM0tIWCY1CsVjTqlSl9KAnshhNMfdcYBsMhl3MZGqd+Yv5Exb4X1d+/Pdvha58rUJWRCxxVBDR/x1BxyfQIUU3ymYeu7UjQTd2JkUbQgTuDwGuSraQz2uSexEj3R9MqqQy72A40JQbtQ4mEoZcAX/E8kjgAGTGEx2cfn929/8/y/H8VHk4GDbEwxGrUamYFmK4rVqri2mWjhpttqhiwruphkAGu4ANHtQ678d5uXy7xs1dVSUTNabjMYuEEM5KCEzd6PWwNj1IeQNTIaPVug2BQG4URe7/ufLDv3s79vbXqkRFjHNxVZaFIcYCeyfketyUjpvNgl6IwFkhgATdWbEEWgciMKIEeM9NJCJvhOLmw3jMXut29JRMrB902/Z+vT40yBS3A5cvvwWBQG+s8u2Wd/SxYNCRzmZsSqlcKqCE7lq2IJWJhftqjeKK5ckLeS7fbuz72x0cCLvZmjF7EDTna00zKSa1uACfrxWLAwVJbi4unfsV2GwF8Hq5fLuRmK37f6z88PWr8avP1oiqmOQccQzL59HdKYr4TfM5JOhG9K41nstGgm487Yp2hQjcdwJ3qgYhFBKtLy+bSunEjIjBJtVSqSxXKuWHBFX3TM/E3DP+KHg8XKXkSDzcPwkkXxmaBAr2diXbO8tT3U7zvEGjMhZr5XKuWuyq7aace2E6ZDDYDsHl4saNjXzxyB/iwbPIZITFjZAyFFy7gAHj0yvVunKtVs43Gm3L9FTMPT2/q5z1JjEM48T9mX39x7UfvfpG7MrXq+SRoONy5rgqV65tCQY4sFxzYdS25Mza72FdGBJ0D6vl0b4RgVMmwN6+TbaGVU0iGPdUarUpsUrjwHAQ1YrVohgEqwvT8xnKb03BxMRYzFXlPZXxmrK9vuzeDe07GTE5SYpF2m6j1WOHvT273hq2+nwpeGSWmyU61v3tjtrBJFX18JZndWPNJtRpfVKFQtOv1wudYnlvyuPNSCYDKYl4ugQBGJy1sOx/Wf3R3/4idvWbZbIi4UKu3GQILuTKJc3d6UPHCToUcj3lmwg6/GcigATdZ8KF3owIIAKflQDLvohD5X+S1/YL3sjBga9daRhNElWHHQ6H6XxhoNRqmpNzczHJk0shDMPGY54o1wIlFrNFV4OTmWTKpSIJoUhAMblajR6SVMvp8WSMfk9UKHZkMPtoV4Z+2vXAe25ju86dmxuBTqlqkwKGUwIxU2x3+qwA63lmfDmRSReUBgKc0D0TXtvvLf/kb34Re+tbnKCD46IIrtKV88+RDA44PweMy6lDo78+zf7o5/ePABJ09481OhMi8FAT4L02kBNDaqhu7UY0++tBfaPZtGn1ei2JCSy1QinrtFk3DRd8N0EsboPXy3luRjpEyfe2S9YVkIpoI+s7xsNc1iJWqzUipVTbb3QIkmb3bU7TLf35mRTYbFy7F+aseatO6qLlWYTDGshW1Hur27pqp2HCJSKDWKW0lnPFhkou39G7XWvmqScKYIMHyuKl5R/+zS8Or36rdCzouAcl13iQE3TCIQ44N/qL70vHj3lFL0TgTBBAgu5MmAEtAhF4uAj8Jt8uEhEnry/rs7H0lzAaXFabFQ+XcweYmKq45v0RpcORkbpcXJXsyDfy5QVNLifMrYelwfX1aWzQv6CWK1QYsKVyr5nV2QxZx7wvqTC58qDRNEddzH7SFf3bLLY3V5YwGi7o1Cppu9nKdAadotXlSNinvAmR2VwAvb59v1l8d/WHP/l57K1vl8iqBBNwO+FGfx1NiaDoIw8dJ+YYHIVdH64719neLRJ0Z9s+aHWIwENBgH/A31g3Jrb2Zrcje06D226hZBQ0qvWMFhMFnXOBnNAymYMJNSd0zkRY7vMYhhe0H4fkif2gL5GITg2FYFPqNFKGHlSBhphJpYmZp+fyMOsZ+3w7Xi5FcsbQe7+ejh2GJmRKmV2pUgmAYcsszUR0GmPM4JpIw5Kver+E/X9e/eFP3oq+9e0yWeVz6DhBN+SbznGNhe/McsV4QYeCrp/nm4A+e5IEkKA7SZroWIgAIvC5CXCh2eqNGwu765tf6NVaaodK3ejhhDBPD8sqvXrbrFVu6y9fHpsmvpyY7X70kS0aCi2WMgWnjBJRcpmSbdI02wM6bLLaNxzPfil2v71Un9uQ93CAo/FrNyeC27vznVrDIRSQmEgkYdvDQR0oKqqz6/ctzzyTxbDT7fPHeejeirz17QpZlQiwo1muAwwDmu9Dx7nm+IJXPo8OvRCBs0IACbqzYgm0DkQAEfgNAd6DVSzKoDnUVpdX1es7W18YSmVujV7ZrSQzOxQNCbvDkXJOzBfhcT8Xkht9r932NgWURtk/PNSHdra9hXr9gkSlVIqE0lQhHt00KXXZwBceScFj85ynaqTHq33apc6yrBBiMXVzL6oNb+/PdtlhQKiUi1lgk81qPayWihOzizNJePTR2mnY/rurP/rJm5Er366QZd5DdyTouHw5HATM0SxXzmGH8uc+zZLo5/eTABJ095M2OhcigAh8ZgLH+XYSCAbN2x9//EgiknAZDHqZWCyuVlvNGE6J9jyz/oJuaqoBej03V3UMxB1LAZHUp0N7gdhuaK7XaOnsOh03Dj6Z6tZCZr8z6JudbYHLxXkqx30qhRB2Y+aDrdXZ1GHcL2AxrVYh6zMYHa7WO0GDw5zVL0001RNLHIsTybX87vKPfvJm7Oq3j4oiuMckc9SHDnCgGAwEDF+9AgwSdZ/5+4w+cHoEkKA7PbboyIgAInAKBLiwXPOX157YPdh/rNlqqmVqdVoikuWYzrCgJoiC1mGtiByGCni93AN+9MXdu+8SXUpprUZif3SYSgRooYDWWvRbg1a3SjcH+Smbqyqcn62Cx1h5CMQd0fvwticR2n+iWK1M4BRVl8mlSXZAF4UMm9db9HXl5GQdvF7Oc3fPXsz/fPtH/+2tw7f/tEiVJcAXRRwJuqO2JUeCjpsagQTdKXzB0SHvmQASdPeMDn0QEUAEHiQBls3L+tmOM7my687uhfV4ZyAzqdQESMRsi+5nhVLhnt5mjCmfeIJ7uI90+xOOM59fVijoOvmUJ7S65SpEk2q9VE2Z9QY2zwxoDIOg2zt5sC1k0hcuXBhvr90BKwRh3lZOJr2xjS19O5+T6BRSSqnX4C1c0GJx9sBot28pH3usfC/X6HdXfvLTN6JXvlmiyvwsV+5ByQk6TsQRXLUrdzUd1Uj8ZgrYvZwHfQYROEkCSNCdJE10LEQAEXggBNgsK4XDDUNmN2yNhg8ex0TkpMKkKw0wer1bre56TRNZ3aS1CpFID3vhhdH32rEsBcWibrB2YNxeWXaWytXnjBNOTKHWHsT39j+yanUZ99xCHjSCFgQCZ24Sw0ldJEdNi2NC6Ak0xZ0N82Fwx99hmSW5VosJpaLbhd3DXZfTWrN/+ckiTEzcdUj2e8s/efWN6JWvl6iKGBNwAVduUsSRV46vcqXvjP5CRREnZUt0nM9PAAm6z88QHQERQATOCIHjfDtp/oObnujW+lI5l/NpxDKh1mBM9ATsdgdjYr7znoIi8GgHXn+9PybijmiGc5rmzmYgsr7zRKdeN3snvZ02DhttrL9nsCkTUrexqfF22hj29InkmJ0Rc/8Py+BtHwSykL+lKcZCc6Vk6nGCZtRGs6nGiIXB0qC145yyZYyehRYYjd1PCsf/xcrfvPZG+K3nSmRFzBIANHZUFHGnbQnXWJj3zaG2JWfxUnho14QE3UNrerRxRGD8CbDb21R2O/xooZD/WrFVV1Fq+aHGYIgIGKYgZamE1WHMwdJSYxxCsnesyQZj5uSNm/927zDkFSokVb3DuAMEVqS6vahepc/IDIYqNuYhWV5u3b5NNnIddykR+ephLukn5NKK1mHexwlBge4O49PWQAoyu/XfJ+r/y+0fvfZ27MpzZaIq5hoL0xjwkyL4KtffhFy50V+oD93430VGZ4dI0I2OrdBKEQFE4B4I8J6bWk3VzmQmkqGQN7kb8WL9odWqM1RkSvVmplZYk+qVhSnHt+rYhfGoGOXHrJVK5mYs5AveXrZXsvlzNrWBVWo1O9Vme5UWExnToqlqnH+Gqwoe+fzCT7os+NzDdNpc2QvP72yu+ju1mt+qNTdUGt1WtJhfBoWo/OhXvlIBs5ljwcdQ/8PK9195J/arb9QFNTFxPNrrTtvHJe1BAAAgAElEQVQS7M4AV36WK/cIRWHXe/haoo+cAgEk6E4BKjokIoAInE0CLMsKIJfTduP56Wxwf+EwduhhCbxv9jh3ht3+ZiObKcyev9iW+R6rgwv64yB2+D2H4lO1nd0v7G1v+uu9tlht1acohXSj12jFLVJzzWKfqsIg04HLl+kxniWLQyymgG7X09iLzK9u7iz1MRbT2MxpjVq+nNuLhV0LUzXjxETtpfb7P/pF5K1vVIiamMIAMAY78tDhGLBAAMv3oWOPGwsjQXc2v+0P36qQoHv4bI52jAg89AR+M0s2VpXk9tds8d3oY7VcbkmjUlG2CXe8ISHfGw7oXf8js1WoVIbjUFhwND8VhDBICreu/erRw3D4MYlQ4nbYXU2hXPlel4VVsUybs/otbbDZODE78sUjf+hC51kUi+JiIiHPbO0spvYjf6KQic0Ki+FAvuD6uw+Y6Hd+GvnFM0WqIhLgXFUrxg2HAAbHgcZwXtDhwAI/FQy9EIEzQgAJujNiCLQMRAAReLAE2OvXxeVMdSESjX4rXS1ZjE7rtt3jDTIiMks2GjGjz1cHl6s3Th6s9rsf2TbXl58tVatflCuVDYvTuSbT6iO4QHCIE3RG0+m0safHupACh40N8fpaXGUjBl965Rf/8OdT33z6p2k3+2evJq8+mqfKQhI7alNy1Ej4jqDDkKB7sF9XdPbfQwAJOnRZIAKIACLwWwTYgwNhq9ebSu8dnIscHEyyvaEzMOmPS0y2D8Ph8O0Jr7mlf+9yG3txPHLP+Hy7RMKd39mfi+3sTnYqNa9eo2W0dutKn6JupKuFuJyiujMvvHDPjXrP2gXGFUx8nM+LiUJB5dCavry7tTWXz2TkrFb8UeBffOX6LTb+v70a/tlXCkRJTMHxZAgW4z10XGEEw7noOKF31jaG1vNQE0CC7qE2P9o8IoAIfEJYDodsVjtM56cia1t/FAzuBsQq9XD2/PmtfLX1t4J0qVi+YO9dvnyZGZNcO06fiGFry3m4fXA+sn9wvssMtAa7Na436n8d34wvP+HRteD5548KPo8LCEbhCjoOsWPB118nEvW6zO5yzVSy+a+FNzcdw26vv3Th4nJgbu5DciGwxU3b+K/Lf/XKzw/f+kaRqooFGNedhGsszOHBgffNsUdNhpGiGwXrPzxrRILu4bE12ikigAjcIwGWZUkoFISlcMK+eXPtf64k0wG3zfqO3ev6mUClyg5UwtJ2Pt+9/PTTXIeLkc+S5712AMLSyoorsrr+p6VE+isES2cnHO6f6ycmljGtqZKVsDWv18vl2p3Z/fJCbhmImGBNytR7+moiPhsJ7//bQqmgdXon/3nh4oWfWi9dKgEA13z5Nz36Xrr+F69eTb3z9aKwJgYC46dEDI9HQ3Cjv3AGA5avch0DY9/jdwJ97OwRQILu7NkErQgRQATOOAE2kn8yv3L76b2t7ckBMxAYJpwrRo/jIwFJbvwqHm89//zznNfuzAqdz4KXF3exrKN7GHkyvr13Lp3PmgmVomTxed+1uOy3RPl8Gt57j8FefPHMtD/hhFwwGCSVQ8rQzOSXttfXzhVTCZdBryxeuLC0ZpsLXMNstuQf4vCXH//V628evv1sgaqIGQKDAQ7Qx1nAWQyENA4Cmqt4ZYFBgu6zXErovadMAAm6UwaMDo8IIALjS4Ct17UQjV6ObO0+nojEVMBiGc+UZ1vn994Qzc8nufDdOO2eZVlROxicLkUPvxQPR6fKxRJtMZoiU3Mzq9LZqY8wrbb+oPfLJhLi9G5ian9v+6m9/d0JUi6SLVy4EF04d+5XhNO5imFY59PW+Bc3f/z3V6JXvlYQVkQMAb8RdFzeHDU8yqnjGpggD92nkUQ/v58EkKC7n7TRuRABRGCsCHCp8cCyWD2ZVIm6jJmNJxz7W5tzsUx2TmXQs5Ozcx+bPBNXoWKLjVHTYiyzvCxW63TGQalmK+6HXOFQ+Fx/OHBO+HyHU48s/RNMuq//dgjztI3OZrPSYio/ldrbfyqyszdTrZSL07NTH0/OzyQJj7WoZIU5+Iu/6NytF/H/Xvmbv/9F+M2vlciKiOVCrhgLfa4HHYYBwQDgDMsLulHPoeOyAjk/Mj/vggsh36ny4KZhcEbjI+9HL5arAcK4ubZHb8KPf8ZwzVswBgQsw+caci9O8FLM0XH7Agz6x4c5mp7G8ufkPs+1g+H6WnNC5KiK+OhcXEsY/n930hRZ/m/4NfKHOFrR0c/vTGADABo/murBvYNrAM2tA+cbznDHP3Igc0UtGPfB39obf5DRz5Q4anLN246zCQvEkAULGGJ/Ov3cf/rS5BMvmzBT67N8F1HRz2ehhd6LCCACY0HgTtI9XAM80/w51QCQYH16MX4Q+Vd0rxew6owfOTy+f5T7FvcBk9YwN9Yd9Y2zL76Iw3e+g4XefJPg8u0GlYp60Og+lU2k/g3B4vjSIxf/g/Li0g5I8AaoVNx4tRPra8eHgctlWbfR0G7dvLkU2jv4VrlSMitVqvcDs7P/IBeJov1ms7sNQD8fDLJ3K+Tu2OSl5b/+uzdjV79WIrnRXwL+Wc8VRTA4J0a4h/+RrBnlOtcjMcc9+vmqD2AwGvp8tiD3NwIgGMFx/z0cMJzbew8YoH+TS0jQFN+PbygQgJDEgek2gWRpEAowIDsDUHZYEAhIyAsBGmICgJuhxjDAOa0FAEAMKCBpAnDurHgfugIchjgJBM55QIfAsjQA1wOQJQADkm/sPMRo/u9JTkvjLNBcGJxmgaJxXsx1CAbaNA1isQywPgZiWgD4oAcM3geWoIEGBlicAAKEwAxxYBgWBAQBwHL7PhJ+o/xCgm6UrYfWjgggAmeSACfwlv/yL4m+QCD3G13+aj7zaCwenxziJGaenNh3zgSuK2zTQUyLPfAQ5UkA5AXtv//3WGZpSQSUzCHqDZ5KRqJTqWxapjFbGvOPnlsR+XzXQamMfZ6KYH7qRaGgD69ungvtbD+STWf0Iqmk5p6Y2BerFDdvLC/H/zwQ6MHnzGF8aeUHr78Ru/psgaqKCSB5bw/XqoQTdIAzvLDhPUwj7qI78m5hvDjiPFgD3pOFA/5bgk7A9+HrAjlsA8kOj/rvMQAkTQFDUlBhaWCEwmMv3RCEGAM2SgwzuAwwBoebgzrEuLA1g3O6EXB8AED3gegRoGSEoIEeiAkaqiQBWRaDHieyOI3JvRnDgOXcdrQAhvz/sUAIsCPvH8vCEOe1KFA0QGvQAVZJQh9YGPQBRAwJciABuh0gBAPASIAeJ/r4f1aIQIBRx465IfDprmPgjkKC7iTuZugYiAAigAj8HgLHIVlB8Z//WdxWq+1kv38uE4svluIZuUogyrt8vm19YPImzPvjJ+nBepDGYF97TQDiCeF+IyNRWbW+dq1y6XAvONeuVnuzXu+meXFxnaCodQgEWndbOMJGK6p8YncmcnAQ2AvvOwmBQO5wOmNao/7DWqcTAoDOowB97IUXTsQL+L2Vl1/7RezqcwWqdiToGC5wdzy7dYwE3XHkEgR8xPE47IlzHjEBCLiKD7oPAmiDFvpgZxhwEgSYCAIoTsQNhtAmSdjp9CAFACWcgD7GgoDpwbxCCX8s0XEqDv6+VoA1AoM+KwIKIwHDaaDpDghpADtGwFMSCXjFQtijh/B+uw3JHudJIwHj+/wde0IxAdAsA1w1Ci+iaRZomvt2kSDACRBwIXGmA5gUgyEzhH67D3JKBATNhX4ZoPoDLvYKTRyHloCAPiECTECAiKFBQA/5UCUfhX2QX5wTODcSdCcAER0CEUAEEIFPI8C++y4BBoMoms1qyfbASNS6jlIy9Ui91XSRMult/fTk37m+8cfRTzvOqPyc99oFg2Q1n5fUadoi7PdN/Wzp/F5o/zLIRDXX5MT3pe7Jm5YLF9p/aE+cR+5Xf/23T2disW+zg4HGbNQtWx3uNUwI2T5B5Oa12gosLQ3vVhjeLbuXVn/w6hvRK1/nBR0nQjhBx/Wew7kHPyftOGEx+h66o9KOoyIPAd+KBQOaDzFjfP6VcNAEFVOHabkUAiI5WCkCFJxXbNgDlh7AkCKhDADBWgO2OjQUWAaYY0H3dbEScJqGV2slWBWQvKDDWAHQBDd1ow8EMGClGfgTkRRmhGLYHPbhV70eJFluGgcJMGSAoGk+PHs8aw1YLmqLYzBkARjuD5gQBJwdhh3AYQA0DIDBhiAQCECM4SBodsGnN4BWIIBSpQ6xfg+qlBDaYjEfwqUGfSAYmt833zT6bi+QM/o+JOjOqGHQshABRGA8CfD5X8EgUdjOU81BWYtLJTO9VvNiMZ6xd+vNstVsWfNfurAFEzMFGEAVzNA5acFyv8nyYtblIjI3bshStZrJYrV/sZTPzmejCaFWpQ66/L73NTP+NMiMPRhUycTmrnl9fX0xXSpMK3V6Vm8xbwHQ68Mmm3xm4ekGULnhaQi5O1w4Qffz2JWvl8jfEXR877lxEXScS4qTSzgfQuWKPbiQ8oD7K5YF0YAGS7cJ56AHSwYjaMQqKLWbEB82oEX3QYoRYKIomJKLoNBqw43WELabXWgyDEyp5PCMWAgiloa/z2Vgj6CAwcQwpDFoURh0hVxNAgOqQR/mhyzvqYvhOKzjONRJiktRBLzTBRnDgJjLvRty3HG+dQyXa9cjSRiQFAwxHKj+EOTdDkhZBliaAZrAoEWyIO0PwdWi4SmXB4wiEsKZNKw2q5CgSKiIpNAXCIBkaMAZBoa4AGhc8P8VhdzvL8gJnQ8JuhMCiQ6DCCACiMBnJcCLu2RSGH1/RVGqFlVqUmzF+sxUoZh3dQgGt/m9Ue/5+VvgdgcxDGt+1uOfxffzeXBra/LV5WUlDDGVW6md2Nve/uNGu2nERVQ7k88qNGp92DbhvlXHYK/cHeYtlona0vNf5ir06Pshbl9a/f6rP4+9/XsFHad+OA/d0dSIUU684rxzXPmp4FjQcV4qBgY4tzcGpEMGAt02PEfh4FOqoMCQcLtUhHW2CTUBDnKaABdDw5+oKNDL5LA1IOB6tgjpAQMerQq+JBGAnOnBe4USFCRyEIvkMKABssMupOke1AUsiHEM5nEC7DgBURZgk2GgDgyI6CGoaRZslAi0QjHvhesO+lDptiFDDyBH4tAjKBBiJGiGNLgJAvQkBaSAgmKvC6F2BTQCAp4gZTAvkYGc7kG+24RtAQM7LAb7AwaqmABIzhvJFVuwXCUzN9btLH5j7n5NSNDdPSv0TkQAEUAETo0A+yKLwzM3hOH1kLxJM3pMTkwPOt2FermkUIqkOd/0ZETmm1mBrjWGzWAjP1eVZVkxbEVmErdvX1hduXUeBJhEo1PVGtW6US2S1f2T/h11YPoW2HTbYDKV72eO4ffWXn7lZ9Gr3/h9HrrxEXRc6JP7hYGAxYCbgMFVevKVpMCClGXh/KAL/1pKgVJAwMedIXxQq0NYSkJHJAKiw4C11YSvSlg4b7FADZPAjcM0BDs9cOo18CdyArTdJqSHLHQoCchIEeCYALLdHmzXarAzHAJLUfCUQg7TFAXb/T6832pDvd8CCymAaakcvJQYpAIcGAELzHAAjXYLtnstuM0OYTAUgBeXw5RQCJNiEhS8l00EWXoAm+0K4EwfnlBqwDYcgmLYhRYOEJNIYI3G4EatA3GaAZbk3ZGca3LExfnRbQkJulO7PaMDIwKIACJwbwQ4L1b12jV5slIx492hWdTtGWvV+nylUfeYLJbtwMzky9hjj3G56CP5Wv7nf/6jg+Dun7XLNYnbZNyUiyS7ND3MiWXCJssKlAaK0rRa3clYLjcHYmFfY9D/o2nGf/2T8u1OEsR/Wnn5lTcOr36jTNbEAi7x/jiHjiuLvBNyHX0PHefuZIDGuDw1HEiuPQiXA8dnl7EgAxweoXvwbxRcCJSBN9tDeK/ZgoxMBgORDIgeA5ZOE57GenDJpAchLobVZA5utbpg0ang60oK9N0mlHAKsp3B/8PeeUBHdpZ3/7ltZu70rhnVUe/S7mqLd73uYDC4UdYYiElIAgQS+BISToBQTNqXDxNIYjsFbDC2MWADAdddr+1dl+2SdtX7aDQaTdH03m75zntHcosDWyStyns5Pvh4b3t/zzsz/30q0IUCWDUakMtUMJ3IwGvZHERJgOvULHTJaBgscnAklYViPg2dGha6tQYw5gWIJ8KQIQpgVilBTdMwInDwfC4NhVQR9svMsMNiBYbPQjQeg1gRgLJZwScTweWcgA6WhTatGkwCB4vZNIxRChghZTCYJ8FPUiDIaRBQ/zyUQ7jce28lN9Ia3wsLujUGjh+HCWACmMD5EJCKCo4epaChgVl46YzSnwhaRIpo0qjkrZFFb2Uyno7XNzUN12/bdg40GhdRW7tue9uJoqiNnup3nOk/tX1ofLilur6e1+oN/rgnOKJVamcbmmsiDTfdhCY4oGZgFIyOygZfPK5PFouVrFnfnY4m6gvRmGjVGty1rY3DakfdJLTWhFZrEsf3+n7ws2fdh2+Nvk3QofYWSNAJIg8EgcKVGztGJ6CKU6nAA4AWUU84EQShKOXTmYCGXWIR7tDLIScU4dc5Do4nc5BQaEGQawByHNjzGdgpJOFKmxlMpALGgxF4MZaE8jIL3KahQZ1Pw6vJDEzkC0BzeWgxGKBTbZBCr8/H0uABHq5T09CtIKG/IMDLyRxoOQ6u1KigWs5CMpIAVzgAaYqHSrUamvUmWKBl8EIqDZApwHu0VjCoWBgrpOFswAtJmgRKqwGBpoCLRqCcz8PuinKw0zRMBRfh1XwR3KweooQGcqQcOJIHkUTrLzU73ugHFnQb3YL4/TEBTGBLEJAEnsejGH3pJUs6GXUYdaYunuNaFwJhnpDLTtW3Nc9XtWzzQLUVjRy7rCFZ6V1DoC74JitOnDhpd7qmmtQaZUelo9rrnpvvE+TEQk17U1Bf2Rxra2sr/m95caIo0tPPPWfwTS7YLSplg1JGdwZDgbJ4OuU12MyDjV1d0+rmZi/o9YlL6W/39g1077kf/uwp16FbI3TsLR66zSboShW7pZEOKBwqBe1EDmQcgJWnYKdYhNv1MsgDD8/kODiZykFSoQFBpgLIC1CWS8NeSMOV5VbQEHI4t+CDVzJ5sFvMcLuaATmXg1/E4zAAAjACB51KFvYrlKAFBl5MZGGW4+BaDQnbWAp6CwIcjWehQhTheo0a7AolJDkR/HwB4pQIGqltigIiMiW8HE0CGU/CrSYz8HIaDuWzcCwWgrRSBqRMDgpeAEUiDeXFDFxTXw+VlAzGQgF4Np+GOYUGeF4DNMkCLxZBRNP5pJ53G/9rBAu6jW9DvAJMABPYYgRE8QidOcZYgz6fI5HnHAqFXJsPJ0wJ/6KhylYxU1VV/xTctMe7kiLnfBAjIRc8OqqKhib3jA2P7Yqkkqrqxnofa9Qmk9FopNzhmOlsanJBbW3+Qtp+SQLx1CmNzxuqiGUjtQJBl0OxaIoHo1pSINMVFeV9Vbu7TxCNjSvSqHkreOiWx36VptdJoxekxr0o5KrgRLDmCdguFOGDZo1U9fpaJgevJRPgYeWQkcuBKhBQlU7C+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/fqfvWr+IWOv7oQsKgtSV8yWe6Znu5ZdHtbaitrtFqdNhLOpae0Gv1U8+6miLm1JwYA+UsRmaJ4Nwm+TysyMa/OO+21F+LZBkaA5lwyZQlFwklKzTrrOltOVzY0TF1KCPp7fd//+XPuF25BOXSoDx25lEO3mTx00sRPNM9ULAk6aSADjfLqeJAXRTDnAdq5Itxs1IKZoWE2V4RTsSAMkTmI0wBKkEEtV4TbNSxUaLQwIVJwbN4PfoGGWr0GblIRoBTy8GwsDUMFXprm0KXXw24tCwzPw6vRHHjy4pKgU0AfB/BiPAlWsgDX6BVgAwIS8QzMpzMQRKPHaORFFCGk0sCYQEI5z8MdBj1qQQzHchz0JhMQRMO95Apg5WqQxTNgz+Tghtp6qBUEGAt54TcQgymNCnKEBkhggeBFqamyiKbSSYJuY8ddsaC7kG8tfC4mgAlgAuuUgDgyIgPaoI31nqocn5o2ExqFTqlT2QNul05J09mO1qYxbXPbBHR2+gAgdyntP6TWI36/cdE50TA6ONbsdnltrEZbsNrKgq7pyYBRrUns3nVFoGxnRxiMRjQRYkUmOLwZvdjby4DFog4NT1ncE5NlsUJarzUZDYVCwZIKhGQVZbaFpq6OCaapzgVWa5ggCJTtf17H/YM/evypmYM3h5jYphV0CAQaaYYaC0tTMKR59UjmoaHuBGgKItQU8rBPyUCXVg9qoGE+HoRRLgRJ4EAnV0ClnIU2JQqNCvBargBDsSSk8xx0GnXwbh0FRi4PszkBFjI8UEUCKnRGMKkZ8GfT8GosC3GRgutVDHQrGOjnCXghkQE55GGvnpWaDTPRFPjDYUANGUWaAIqVgVujhpOiAOocB7examhQqSFW5GAyGIQYSYJgNEOaVYPH6wUqmYIb6huhi6cgmojACTENoywNUwIDcVEOaHYYAxQQFC+NPsOC7q0fj00QhT6vzzs+CRPABDCBdU1AHBlRDxw7VuN3Ou01lZV1MpmsbjEeT1JK5VhdZ6fHVF/vg/Ly4JLX7He6JqSeeQDqhHOsbLqvt2reOddIAtWg15my8VhyIpXKzTZ2d3l66sp9xM6dxbWGgwSey+k0zc96qgmBq7dbbG2JZIIJZrPe6saG8ZbdOxZAq10AvT7+u8Ts/QM/fPwp56FNL+gkMUegn+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+MJhMKjcngtjc29pepVDPEbxvBNTWlHT830THrcu6IZ5IGrUmdpmk6nkukE1adeaapu23adMUVK5K/dh7L+Z2niEeOqH3+cMtCMOQQ5TIjq5RT6XhST/LFTEt9Y79m946zhNX6vzZqvhfNcp17/ubQJg65lnLnkJgjAU2qRSFH5KXiCFTxSYCMJ4DlONAIRaikSKilaCiTMcDK0cgtVOTKQxoICGSz4MkVwS0A8AoZKDgeqpUKqFfIgC1koVjMgYKRg5ZkQQAaPFwBZjJxiBYyYCYEeK9WBS0KFvryJDyfE8DHFUBNclAvV0CTnAUlCrdSaJYrAWlOABcnwHAxDxxXBFuxCHVyBhysHFQMDXmaAW++CM5cATzZFGQJAaqUathFKqR3jzMEzBRyMJBMQ4SSAZByQH9PQTl0qEBkox9Y0G10C+L3xwQwAUzgPAiIoigDX1Lree2IPux113MENMl0OmskmxRz+dx8mck6YqupmbJddRUazymgitrZ4eHq8cGR1mgsXm00m41KhVKMxpNuUimfatveMVff2hoFiwWFVNeda0PyKAYCbDYQMEz095sziXSLWcG2kAQhm/Z6QzK7bb6pu+Nc5Z49c2+vCr6/9wePP+0+fHNYhvrQof5spVmuUh869I/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/VxsNuzP+774c9+5Tp0S1AWY4FCcqc0Hx7pN1Q8IP2rJHY2uBAQSckbR0nL4KVGw0gooaPUaJeQBtcTAg8Mz4Fc4KWWJsiZhcRQkaEhRwJwNAk8kn6CADKRBJoTQIGqGAQBilQReFqQmhajP0cdQnQEBc1yFjpVaqhmZMAXizCYTEFvLgc+aRYrAbxQBJkggkwggOEJQMUpPE8AUDJAPXmQ8BQYAclEYPOcNJNVmnwhTZZgoEgSUCAAGFEEbYEDqliEIgqr0gxw6CqKAo5AIeeSNN8MBxZ0m8GKeA2YACaACVwkATSCK33mxL7w8PCN7qHhNjpXDCoYNhgv5soZkxHsXR2v1u698gjkcm6isTF/kY9ZV5ehAhLnjHu31+3eoRCocg0r84dTyVjeQAerWpoGTtGz9/3KefA9AUVMISJdIlWCSq4cKecMSR5SRL6tzXAsy5mSk3U58PhWiSMCKaKMuzdatglS/l3JY4l0VpFEs1AJoHlSGiMm45DcFaFI8ZCnkLCTrgBVkQMrR0IrrYJGpR4UNCNNcXCm4zDP5++vddwAACAASURBVCEiJyEtI6EovQCaYEECwwHQAsrtQ2KaQLUMUKRE4Er/QaqgXbaFJL4lIbokvCVxWnp/6c+k/y61Et7ws1vfvvuwoNsMn0e8BkwAE8AELpCAOOBXxTxjjTPTM20FLq+RM7yQ9HoZSKWyDElmQaXSaG02BcFqmXyRF41y5azDUT8K9t2bZZYsAYGAEjzxqrHe41W+aFAvd9i05u1NZ07lJ/7pl9PPXhdkogqgS245QlJ0SLSgjLOlCPPmcOxc4M5543TEBHnIEA0k6JDYRS1epNmwPCmJKOTxK1ACFGgRCFIABZqtmuehjKfAQiokt2eCL0JMKEKSFCEjpyDHkCWBiMLBIiFV3TJoPJekNlGLFRF4ChWplkQaKuLY4qaQjIIF3UVvZXwhJoAJYAIbh4DUnNflknt8vsrJkZHq1EK4vFxrqSa4IhuKhiYLLDXe0dO1WLt7dwTMsQJMChr30FDZwsx8o0ykW3RatYYDPhVNJ+bKaypna7Zvn4aGBtQOZONnk6Mfw8VFtXPBaRc1bPz5VP8DT7kOvTtMxxQEiUQKlP5BnjpJ0CFPDxoDttHrIi9t/1KCCLQkdGEpfLlUZCGWRBYKrwooJAs8cJQIIoUkGgcUx4GMF0GBzhFKXkHUILhIEVCkSmKOl0arIe4EUCiMu2QD5FtD7KXwquQhLIVM110S56WhvairsaC7KGz4IkwAE8AE1j8BKXfM5ZJBoaCe6BsqH3c6W0kl3UbL5YXYnD+q5GWLHS0ds/XtO2fBUxkn7nhrv7jlcWO5cZfFMzVVG1wM1BNKxqw26ZTJdCJG5IXhbdu2TSp6euJgMGQ2Ul7db7Ped8899IvnXM+/L8LEWKQrpOHtS4IOBVoFSaiUBN1G7112Kbu4xASFM1FD4uUQZslXtjyJQgq8ovy5JQGMuKHmxbxUWVriKuXrEaWQrcRWyk5cCqKi0PZSeFua0CUJyCUhvSToSu1XLmUlm+NaLOg2hx3xKjABTAATeAsBMRjUTPcNVU9NjVRDnjMa1XpzMBwqCyYiGaPV/FJlU9O5nbfckrkQbEggzj75U0vA470yn8nvNKr1HCtXuyPJdEar0S84WlvnFGa1b6Pn2n1v+NHHn5557uZlQSeFFvmSsJDafUiKpVT1upUF3XJts4RiaSMtCyvJc4Y8dZK3DlANrMQK5b+h8GtOyoErVZuURB06nwCSR/9OAil56Eq5i8vet9IzShlwpfGrJWEn5TViQYdDrhfyZYbPxQQwAUxgPRNAExyyLw3YTg2ctKeLhWqNWdeUSaV08VA4aDGYprZt63Yay5rmoO3SWo2IYi8D00xZatrbMD3udOR4vl5jNIKMohfjwdh4bXnFvKmuxQt7GpLrsaXJ77Lhd/p+/POD7sO3hGVRFs2sR4IOBZZLXqNStr2UVr/FBd2ymEI8S4KsFAJFIVQUakWcUFiWQYULUugUhWZFKJAAORoJu1LYFGGk0bk8ACOg8OpSha1YKrxARRdSMYMUXn1D0CHvIDpQuYWktbf4gT10W3wD4OVjApjAxiYghVX7+qgTI06ra2yis8pS1k1SFOdemCeUZm2qaUfnrKOubkxRV+e9kPFX50NFCskGAsp0KNQQmJypDzrdVXRRVFjMJjaWTM6Hc4nx7Xt3jegBUnDttfxGEXf39v/kZ8+4Dt4akkVYUXItoTggEhKlUKDUko5A+WCbIn3wfEz9jucgoYVy39CBctwoFFqVPGYi8GSpxQvypKGCBjlHSOegE6SqWAqgSJcqVtFVpCT80DmlalZ0sRSCJQF4KUxbEnSv16hK3r+SGETn4QMXReA9gAlgApjAhiKwnNcGAOzkuUl2vK/flEwkLY62xoaIN7gjl0xmm5uaf1a/b49LZVWnwWxGuW0rPkv1zdCkdwKgwe1WJ8cXyhZGh2+OJGPNMoMuR7OyE9FF30KFyRRo6u5GjYhzEI1mLsd4sPM19L+c+fFjh92HbwsxESVqW1LyfCy37EDVl0sib4vrCCTYlosXGCR4l/LbJKFHlUQd8rWhAgnUeoRB7UWW+tsJZEnMoXMF5GMTBSmXDklm5A2VGC+1QuGkKRbLLUeQkF5uoVISdG8EfM/XwpvzPOyh25x2xavCBDCBTUZAEk0+H+teWLAFXK7adCxjZoFiYoGg2e3zqhvbmpNXXH/NOUVLQy8AIBF32Qr/UOgXIhF7ZHD8ivHB/uZ8NC5z2O2LClaZCOezBZnNMFvVVLvAkqoQNDQULue7vtM2ua/34Z8cch26PfxmQScgIYHal5Ry6JBXCE23vWyQ183+Rs2JS9459P/IO4fEF+oRV/K+lf6clrxvSy1GpLHAb8pFfAeKy33klhs5vxFSXe409/odJJvgA3vo8B7ABDABTGBdExBFkQkcP25wTs4Zk1y6Sq3V7oiHIpaF2bm4Qamb3n/lHmfZjs5RwmJJrseFSEJ0Yt4eP9fX4Z6dbkrkC236uqqkXKl0F2OpoYqycp+2sdoPzc1ohNi6iGHe3/vwowdnD34gIoso0cAD6adSquYseZBQ7E9KxN/igq5UyYpEbqnaVSK1VHmKesRJYdKlcgnkqZNav0j/jwRdac4G8swty2Ip/+51T9wbjYGX/KGSZ66k/ZbvuvxMLOiWdqm0N6VcT0IEmhOhHKyu21tv/pcbGvc/YCNs6Qv5jsBUL4QWPhcTwAQwgXcggPLipqenmdlXXjFls9kGo0rfweeyJpfbRZNKRa6ho+N0d0/PmLKqyrfevFu/zaCi36+CSLJ54syZNvfEVJNeqWGq6uvzvlRyOMvlxm2mmvm6A+9CPzqXNd/u/r6HHj3oRIIupuQZqZWtNMuVQj+VyLuEQoKSh25r9z8rCbmlYt9lw0uzbt8QZm/shzdqVJeamrxeBft6MYUUwi1du3xIvrwlwbgsGpdborw++eFt12zVLxUcct2qlsfrxgQwgXVFQLxbJF3XuGRccEwzOe80EKRooZSqrkW/d08iFku2NjYd3nP91b1KiyUFRmNqvXizLgaiKIoyiMdVMOQ2HD/+8ntjqcQevc0SZRXsq5ApzBnUxpDD4YiBVZaBtrbiWovW+/oeevSQ83nJQ8cxSGQIpUIIlA+G5p+iZmkoER+JuosBsImukVrxveV46394S46blC+3VOywdE2pOraUH1dqFrycK/dGLzt0jjR6bKkI4q1jvkoVtbhtCQ65bqKPFV4KJoAJbDQCUjhydJSJJJOKqekFrVAoVBMc3x4JhepCkShttFpc3bu2napqqBkhqqqyG2195/u+4txc3UR//77QxFw7lS/qbCaLX6ZTT8UEGBcYxmtqqkjae3pyayVi7+995NFDswc/EJJFS4KORB46pN+WwotSCxM8bqrkISt55Eod+kohWHQse++W//3NfereLNqkP18Kui573F5varfkAVz20r3e+m9pY6GpHaVrSk2Kt/qBPXRbfQfg9WMCmMCaExBFkY6cOqWccLs1QMqtDENVhTzeyvBCoFKrVDJtrZ0j9du2HYM6i3O1K1TXfPG/5YGS5+7EwLaF4dH9/pDPkSbFuKbMMsvqNDNiNus1ms3xMpMpBass7v6z9xEp5IoEXVFW6p3GS5NFS3lfKBdsWcCsJ35r/S5IzEneS9SeROozVyoaWWrVt1SBupwrV/KwlfrJLY/uKr1xqRvJGxMm3ryONzctXlaOrxe2iksVx+sj9XKt8f+P52FBd9lNgF8AE8AEtgIBqV8cAHniwSe0oOJrVHK2MxQM1rrn5wUg6IWm5iaPo7M1VN7Q4AOlMrjSPeM2EmNRFFmIx+3RqSn79OBgRdTvrzeoNCZbhT0GSvlQMp0bAYvF33bttWjShbjSIdn/OPXoT55HVa6yiJRDV0QJ/lIi/tIYKpTHv5T8v5G4rvS7ImHGIXULAjA8CZSAKlpLTX4FgpTaliwHYEsjwpZamyBBR5ZEHXJSl7i+EWJ9p/rsklePWJqju6T/UPgbfahQhe1KL24D3g8Lug1oNPzKmAAmsDEILPVno6afO6UMZxe0jEgb07HoDR733FXpTCZZZrUc7Nlz9WvljZVhsNvXLKS4MeiV3hJV+YLHo1k4c67KPT327mQ+f6XKbI6V2Suf4QvZPj2tS5dVS167/Ep5M5GgOzRXalsiMG946FDOnNQrTarFRbNct3bbkmUPHaKBmgcjQYfUXEnQEa/Pd0WiThJ0SBQjUSd56FCpSck/J/3vbYJuWaAtD1dbvudyuLa0O5CAXBKKG2lTr9K7YkG3SmDxbTEBTGDrEpD6sE1P06MzMypWqazMLIa2T085u72hkEppMk41tzW9Wt/YOGJtb09tXUoXvnLk5cyMjZXNDwzsCs/N7yE43mixWP3mqpqBhEY+yMRifntdHQdtbdyl5Nv9a+/DPzk8e/h2VBSBZlLxyBMlzftCvdRILOjeZDok6iRZJuW7veEnW+4ft3zqWz1oy+1G3si5e/N5b/fQvZ5b979MzsXeuaW//EhtXXDbkgv/ZsFXYAKYACbwNgJIcAw+8jwrr1NVykSxaWZ0tGF+ZqZCw6qguramr76p6RXT3r2o1ci66Le2kQ0ojo9rcsFg9/z4+DXzXm8FKZNFaltaZvU22xyfI8aNkPUT113HXcwa7x147LGD08/dFqUjSgJNPCBEKEouJDT1AFW5LikYrCQuBi++ZpUIYA/dKoHFt8UEMIGtQQCFVY8ePUplh4aonp59le7xqY+MjY72FIH31zQ2nNh2xY5JU3m5GyyWMEEQxa1BZW1WWQpp+9j8YtEWG5mp9QxPbSuEw/sUFBWpbah9dOyM57RubyU/AsAfOHBAON9cu/vOPfzTQ9MHb4vSMZagSrNGC1LOV8n7UQoPLje3XZu14qdgAr+LABZ0v4sQ/nNMABPABP6nJ4741re+RRw4cIA2cXJ9fG6mZ+Ds4HXhxWBNTV2tq72z/fnqhuZhiFgjxE4s4tZiA70+49aftYenJvfNu2ZuimVTrNJu7a3f1v4CxbKT+lgsBdde+zubFt/f96OfHXIevjVGx1igQSqIyCNBR6Jcr1LIVaqvxB66tTAtfsZ5EsCC7jxB4dMwAUwAE1gmIHrClVm/p+LMsTP1I+Ojt5psVmVzd+czKqP9Vw1XbQ+drycIE109AuKIKMvEB9oD7tlPzk2Ot3LZ7FhLV8eRyt2d06A1u37bqLT/7PvRzw46D90aoWMsTxPAUQAFqaqVWKrmLHnotnpRxOpZD9/5YghgQXcx1PA1mAAmsKUISC1H0mDJz451DfX1N40OjypFEuj21o5sc3e3kzQoT6scDiTkLipna0vBXMPFSl67Ex5FSperJSLhPc6BXofT62blBl26decV4Yr62kG6qvYcQRCJN7/WvSe//9jznhduC8riSoIiS8Pml4oiUHsO5KErjf5CP6FbfVbEGhoUP+q3EsCCDm8QTAATwAR+C4H5x4+zOTb12d7Tve+OJaPexvbWIy1tzcO0Wu3NRiIJB/qtP48wHoZ8+QhIgnx0lI7zvIqnhHIunKicODfYVQinb7Jo9cmuHdsfB4fll0RtbQ695X8M//gnv5p55vagLKZkgAAaNVRbGveFRn+hfhsCRUi91LCgu3x2xU9+KwEs6PCOwAQwAUzgTQTEI0do6OqyzY5O7+0/fWq/xzljrS53zDU3Nh4nKgwDmUgk2HPzzXlp/jhqqIWPDUOgVETxBAl9daQzGlWqAKoZX+aKuYmJG4Ak6LKuhtOyntbf/CJ+7NtPeJ6/MchEFTIgpB5rJLfUDgIo1BuvFG7Fgm7D2H4rvCgWdFvByniNmAAm8NtDFah5bSBlSHvn7H3HjtfMzrneS8oUhvr2plcywfgzgVg+tmd3Q77hppvQoHjccmQT7Kelps9k8ImjLG9kq8XJ6Rt/eujXf9h1x3t/FGimPvATz8HdPnlUTkmtSpB8lyaKAgEU6nb8xlgDHHLdBLthcywBC7rNYUe8CkwAE7gIAmim6mJvb/X8lOv6mfHJtmIuz9XV1rstVXa3JxobtcrB3zY6miHuvhuLuIvgu54vQc2fQ+MD9XN9Y9ePnznbbVarQW3VuWuu3f3Skdz4N56YP3i9XxFVkCQqfyClSlek4kixJOik6QaSgxY7adeznbfSu2FBt5WsjdeKCWACKFxGRPuc2rDX2To6OrQnEg7VWm32fEV11Tir0YykE/nZ7XXW9GoPgMemWHsCyPaxc+d0Ubd31+njJ9+VyGbMzd0diTKbdZCgqBEukZhu2749/aPk8R8/Nf3srSFZjAWSBJ4AqQ8dKoQgUR86oeSrK02fx4Ju7S2Jn/hOBLCgw/sCE8AENj0BURQVEIjb3VOj7UMDgzsWPPMWjVI1X11RNV7kOTepUMUdtS2xahubgYaGAs6N2xxbYimsymQ9YYt3brxrpL93X8jnU+vUWletxTG+GI/7zHXVqYa6ioh+27YMQRAFtPL7+n/4k8Mzz98eo2NKoAjglgQdaiyMiiJKkyKWpkVsDlR4FZuAABZ0m8CIeAmYACbwPwmgcCokk/r0jL9y+NSp7TNzszt4hqDMdntvLBg6RQi56Pbt25PNFRU56OlBzWZxWHWTbCRxakoOxgprYnaqfOjYyXqny7WHVqtoe63jtGdh/CTH0/H39NycsN/cg4pbxLfb/p/7H3zssOvF26JMVIlCrmhSBEegwGup4hW1LZEqXFFhxCZhhpex8QlgQbfxbYhXgAlgAm8iIOVGOZ3108PDu2ZHJuqJPMeVW61hWsaEYzznImTE3E2f/CQaw4UF3CbbOag9SXhgwO6aHLtmZnSyg08XcuVltpDebAr5U8lprdXg2nvgQPR3eWDvH/3pY09NPH17mI5Ko7+QbEM5dCjMyqBZrjygSfRSnQQWdJtsE23g5WBBt4GNh18dE8AE3iAgzkb1zqHejpGhge2RdKJGYzBwBrPRTYIwJMuRzrKG8lSdwZAhdu7E81Q32caJvTpocPumu2Ymprdlcxmb1mjgdUbtRDFdmFQK5MKefdcnoacufb6Nn+8788hPD7kOIQ8dK9JohqsIRaI0yxWFXEkk6EoDXfGBCawbAljQrRtT4BfBBDCBCyGAPHEQCCgWXS51/6lzHUGP7106tYpR6rSDiVzKRcnkUUejI9K9bVsEKitzv8srcyHPxudeXgJSOD0UYqcGxi0DvWd2JyPhKw1qLWexmofjqeyUyFCRxq4Wf1NlZfJiciL/88wjjx1Ego6OKAVa6iO8NMu1VAxRKopA81zxgQmsHwJY0K0fW+A3wQQwgfMggMJquXFX9WD/6eaR4fE6iqG1FfYKlOAU47O5cZ1KO7FnX3cU2trQGC6UH4WjYufBdSOcgnLjYqGUfXh8uMW54KmjSEKr0+kEmUiFsqnseGNdg7Ot3RFBtr+UkPq/9/7oJwddB2+P0HElSKO/CECbCYVYUROT19uWbARo+B23DAEs6LaMqfFCMYGNS0CqVgyF1HNnzjWc6uuvKRYL9RZrmV6l1sRT+fwYq1K6mzubA2VdXbHlSsWNu1r85m8mgAR8enbWMnH6bK1z0ungi7zDaDUoFUrWG8ukJxlKttBxzRXByra2OEFI2W2XfNzX9+CjB10HPxBh4kqRogFNDkOTv5YrW0UQSv+KY66XzBrfYOUIYEG3cizxnTABTGCFCYhBUZOdHOroPX263embU1rLy7OsSp7IcVxBrdZE62obfOVNNQtgsaD8KOyJW2H+l+t2koB3uXS+qYWG4bPnWiPJuF6pV2e1Ol1aEKHAsPJwZaXN5XA4/MvzV1fyXe8/+8AjzzoPfTDKxJUCTYMokIBeCW0xEf2DBd1K4sb3WiECWNCtEEh8G0wAE7h0AtIQdQBldmFB33f0+K6Jc4M95QaTVq/SDkz7PB611eBvb2oPlXU1ZHTV1RkAwKO4Lh37uriDiMavRSJsJhhUnzj4yo5Fn3eXRqlmWSU7k0imnCAnfe1dLdGm/fvToNdnAWDV+gViQbcutgR+iQskgAXdBQLDp2MCmMDKE0BJ7pn5eav/3ETdmf7+rjxXoMprqrSxcDTPJ9NT1ZVVvXuv3hm81NyolX9zfMdLJSAVtzg9daMnzjbMOCcr8hzHGixmNptO5PPJjNOkNg1d++F3+aChYc3E+71nH3jkIPbQXapp8fVrTAALujUGjh+HCWACJQLIGxdzubRBl8sxcXa8NhWJlJfZykw0TStmPPOny8tt8827t3trkskgcd11KCcdH5uEgBRS9SQMrunh6qHjp+2ECJ16lVrJCUIsnIy5yqxl85WtNQsOjSZ8OdrM3Nf/wMPPzR76EA65bpINt0WWgQXdFjE0XiYmsF4IoO5do48/rvIsRnb4fYv7zCazilUo5pORWF6pUcbauzoW7K0NY4TNll4v74zfY+UIiLOziud+8ey7w4lop8lkpOWM3JcMx/Iatdrf3FzvoistC2VdXWgM12XLicSCbuXsje+0dgSwoFs71vhJmMCWJCCF1ACU6dlZ5dDpc8axibHqYibrcFRWmBORhCAC4WzpaDvT2dWThAZbCgBwz7hNslOkfnEAitS0n+09c8Q0OzrTIHC8rb7G4VgMBdJAEJP1La0jPXu2LUJlJbI9CqteNiG3jP3+/h/8+NnZ5z+MPXSbZCNukWVgQbdFDI2XiQmsNQGU5J4enjX65mdqZ+Y9dclEQq7XayCdyVF+j6fgqHJ499/w7mFVmyN0vh3813oN+HkXR0Ds7WWgvLzcNTBROzg8aEsW8kqz1SxmElk6FPQXO9u7XJ072sZVbW1hAEA94y67iHvzSu/rf+ChZ2cPHYjhKteL2wD4qstCAAu6y4IdPxQT2JwEpNyoSETjmpgtn5uasCcisRqFTFbFczwXCIfcWrPW09bc7W6+8Wr3SvUM25wkN96qpArlUEjlH5up6u3tq5QrFHVKmrLH06ncwuKip6KmfK57215nxZ4u/3oX8PedffBHzzqRoIupcNuSjbcXt+obY0G3VS2P140JrCABJOTcr72mnx+abo4mkp2sRm0QSciEwhGOpslYk6NpuOv63S7CakVhNXxsIgIoJ3Liwd+og1ysezEQaNPpDZoCz2WS8VheLpdHu3Z1zdS2tU0T5eWozcyGOO47++APn3UeugMLug1hLvySSwSwoMNbARPABC6KgJQfNT2tPHV6oGx2bKxCI1NWarQaRzSRYFOZ1ExFXU3/rndd41MplSlc4HBRiNftRcj2yfFx3dDAmH1ieMTKcEJZdVVlUyiwyEaTycE9V+8/Vd1UE9W2taHCllXrF7dagO7rf+DBZ52HPhKTxbGHbrUg4/uuOAEs6FYcKb4hJrB5CUhhtelptccd1EydGzTnC/k6hUpZl0ql2WQ4ErdYbM6O7tYRW7XVS7S3FzYvia23MlTcEpqYUEamFrRz0zOWIgittEJWl0gl6YjHH21qqp+8Yu++MYXQ6iV2EsWNTAgLuo1sva377ljQbV3b45VjAhdEwD8woBo4M1DLZzItaopR87mCPBqLG9QabbKmvvZ00+6OYaKqCnXwx8cmIiDefTd5uqvLkAzF64RCsVJBMTo+X5BHonEdwcqiO/bu7q1RyYYvR7+41cKMBd1qkcX3XU0CWNCtJl18b0xggxNA1YpnnE7TYP+Q3WgyVCtUypZEKGYkBX6mtb5psrGr0yevsvrBYEgSBCFs8OXi118igHIiPSdOKIYHJsqiQZ9dpdLUK5SKlnQiTdMizLbUNo41bu/wAEv6NqOIx4IOfxQ2IgEs6Dai1fA7YwKrREAKqcZi2tFTp8x9vQN6OUNrTAZjmd/jrcjnc3J7dbWnbUfHcE1LixP0+gQWcatkiDW+rVSdPDrKJLRa9XR/v3FkZNIklyn0SoYpj4UidoHLC/X19e6OjvYJXUXDLFRqY5vZ9vf2P/jAc86Dd+IcujXeiPhxl0QAC7pLwocvxgQ2PgHpxzwQUKZmAqqRyWFdkZJtIylo9ix4dPF4PKPX6UebW+pOd91yi4cgNnZu1Ma31squQGr67PPJgxMT2nmvt0IQiKYUJzYFgiFTPJIIq1XKM9t27Ohve9+1i5tZwL2dKhZ0K7vP8N3WhgAWdGvDGT8FE1h3BCQhFwyqTr70WlU2m621KJSmwGJI6/bM1yp1Kk9da+ux6oaaUVt3Nx7Bte6sd2kvhGw/feqUxutyVQjZVI0WBFs6lrT7/BEjozOEK+sbj9dWNJ+17G9JXtqTNubVWNBtTLtt9bfGgm6r7wC8/i1H4MiRI3RzCvSvHH/ZWNXY2MqDcM3U5KRcQcsm6xprJ9u7O2Y0um43OCC/3jr4bzljrfCCxakp+fETJ3SBcNikM1a0ZDPRnQm/2yoXhJGW+uah+m175uUVLT4wQ2q1bC+Kx9lc35BlMRTQ0GozV15TF4TK98TXU6NpLOhWeOPh260JASzo1gQzfggmcPkIIG/M6OgoY8hm6bOnhrSFVLS6rry6Z2psojaciLJ17c2jXfuvOGatrHTjvLjLZ6fVeLKUEwlAjx49Khs5dcqo0enq5HJ5VzAQciSSGc5uL3d1bmsdrK6tHYOKiuhqh1VFcUTtO3N6Pysk3pvNpBwCpeJFhe6ogjH+0rz9VjRBYl0U1mBBtxq7Ed9ztQlgQbfahPH9MYHLQEAKpwIw0T4n61qYUfF8wZjLF83J4OI2/7znBoNK573yyv2PWN615xTOi7sMBlrFRy6JOBk4nfJjw8Mqhuct+WLR5pubu3pxcbG5uqJirrKs6sc7Pvqh0dUawVXafy45xFwKIGgCdLYMQEOB8734nslTr33VooKAqcx0LhCJdfvDuV16k+NLtc3bnyXKd66LaRJY0K3iBsW3XjUCWNCtGlp8Y0xg7QlIuVHPPSdLy+VmKBYrlCJZH/QvGkZHJmilUkM0drTEd+3dNQqVthGCIHBu3NqbaFWfiEKqoy5XGZCyBgUn2CcnxtXz8y6NTq8XeBJ4ZQAAIABJREFUW7s73Y729iGNwzEHALnzDalK4mx6WgYKBQmVlWjqA//bFiGKd5OQOKCPxII9YibaTFCigtGXn9Tkhb743Omv5RJJi6Gt/XsypaGYSEX3zZ7t/4xGaz+s1hj+o+yKjwVWFdB53hwLuvMEhU9bVwSwoFtX5sAvgwlcOAH0g9vX10fXLOQUY84RNVj0dRQFt7idTgOXyUyVGctGr77hhmm5tcVDlBPrwgNy4avEV7wTAUlsHT1KTSQS7NzkJGtvamvJZBK3DPcN2Die792+vXO8bft2t9picUNZWeZ8Rdzys0Sxl0m7kqZsOt8qU2jlpLquX2OzLf5v1pDeJ9qnjYSjH/J5Jj6ZCYf0vEjQdV27X7TadN+YP/LLv9UoqFm6stNF07r3LrhdFZl8LqU32x+t0la+RLRfty5m/WJBhz9vG5EAFnQb0Wr4nbc8gaWQKjn6xBNUFoDVyQ11Qi63zzk93eX2e0m92Tjes3/3ifoddaOgd6CEc3HLQ9skAJZFnAuAnnG7VQaVvoIs8le5Z2a7vYEFqrau7sTOPTteM+3d6wGA9MXaHnnaUvPvb0v4xj8RD3n3cKDsMzmueKSifddZ6R36+ugAE5bJhQyjN5floXJvHmCUTk4Edi26T32PK6QGm3fc+p9grEsWIhFCZidnc6/8+Otez8THBU3VFKgrhkxlrS+w5bVjiqIQgrSSA4cDeQAvex7d/f0PPvAM7kO3ST4xW2cZWNBtHVvjlW4CAssFDto4qAt8ysxFE9bZyamORZ/vGqVMHmqqb3yic1v9ic00hmkTmG1FlrAk4unREyc0rFxemQ5Fq6dHx/cF5t27LXrz7M59V3yv+l1XjRGwMuJdFP0q15kXDxTDnt8T0sFDzR+65ztIHKJRYPFP3qAjM3wLl05254qZKoqFMaup6ggoLclUwPl77v5ffbpt3xWfJ+o++eqbFy8O/9enh/te/LvKprbP6g3sYUjpc8A2yZMa5fYi0EpKZE7ra7qiKwLsEm6CJ0VcAjx86WUjgAXdZUOPH4wJnD8BlOje9/3vU6r6eq2aknf6J1375mZm7RyI+Yq6eueOK3eeVupVI5txDNP5U9qcZyIBNdrWRpPGGo1aLnR6Jqf3OWfnGjKFQqh9e8fEzqv29TEVFYMr7dkSRa9y4fSLHy7GFj4uZsOHeVnVvQ01NjFpYLUpp/s9iWDkwyAoM6SQIfhsqKuqpu4hlWPHg6l08GMLp5/8TP3uK/6SafuTw28RdOFz7e7eZ+6lMgFOX13zsNxU5c35Yy3eUPwDrMn6nEypedTW/cH/NaS7VhbGgm6tSOPnrCQBLOhWkia+FyawwgSWPXKKZLLG55zbNzs51ZVPZNjaiorF9o6uvrK21n6oNPlW+sd8hZeBb3cRBJDtjz50VG6roquD4cA142Mj7YVkVl9nrwjs3nPFYVP7zjOEkYhfxK3P6xJRfJyCaeKGkHPsL3KpAKitjlM5Rp8k5Yw/F158r0qlGDN17fsRzB1TpwKLX/DN+Wsb3//H30gGp6vjw8f+yWQr/yF71TfuIQiQwv2it1cJGp0KwrP7Z4dOfIbPxKs4ns6wWlPOWF713xqD/TFwXBu42BDxeS3qPE/Cgu48QeHT1hUBLOguoznQ37zhmzdTAD3oC49fD19klxEHfvSbCEgjmQBo168P2l85fvxj2WL2Gp1RP9jS2f5M886dU2xlJfohR0nulz3fCBtu5Qgs50b6+nzyxeGjtROzrjuDsch1OqtlbPdVe3/Q1N7uBaMxAQDJ1fq+KFW1PicDI2uByb4Doenhz0QjoXJZWVOvqvm6B9S2huOkXFTLDHkP+DyFtP9sY8Q399nwYuqmrp13frdIuZ/NLwYfn/UszHbf8MnPwKv+CBzYTvuOPP9+md5SxlG6h8vqmzT5rKAtQJFgaFlOkVUEwW7PrtaaLtRCWNBdKDF8/nogsG4EnSiKNMSHqoHPlgFBp4FSeEDbFoPUtKnIZ6qIdIGloSgCFAEoSgC5LAd6VQRAFiCIxvw7wSz1Y5oxZxeDjSxDEFw2IdI0DQCCAKqyNKjUiwCuEEFcx621MVD1WM7H7Qm5em9lKHW8rPv2n4Fc51wvX2hrzWOrP0/6EfUBC3owhadGy8+9erp23jm3Tc2y1obmhqnmjrajOSE9+m9PP5385je/KeJ9snl2zPIINhBl1kWXs2zw2Jna+bm5LkYuM3Rs6xxrbG5/aW5mcLztwIEiWvVq2L4kJCMaSHMsF55snB7ovUtBcjXVFrWLzHhN6Vi4Ls0rX7K+5zPfBnVDCMDHRidObE8uTn+Yzyw2mo1sPhXOmWRUxaxp255/CIeGHe7xmX8hKJurwlZ5KOWbqs4WMu9q3HHtvzB5+0+hrb0IJceddKzGmi5lh2BBdyn08LWXi8A6EnTzRm//0S9nw9N3ymXCmNFe96/KpptfjQ79963ZyOwXiainSsnneIIhiSJD8yKjiLHGsmGVyfEzqPnUk+/UG2l+/nFWlYQ/SE2f/AelGCfyfJYDUiRICgSFUuvVGOvPUtbmB6Cc6SWI972jKFwtw4SnHtUSRfI7/rGX7pQxem/9FZ/6IhwdOETcccdv7fG0Wu+D73v5CIheUQmhue6JocGrx0bHqtNcPmSrqZmyO8pHeCHvojKZ9AgAf+DAAWG9/fBdPmqb48liPG5Mj8/vmpuc2TsxNWGOpVKxisZaZ31H60CSy87wk5p0z6d7kPd+VT2xKLzKnRWvTMeD7wvFInsImcJnrWl4Um0sOwEwx7rODn42my7WVXa95580ze8+Hp96pjYWdH0sFZnTNGzveFBeFAqhucAnF6ambul+/21fALLmbJyP7nNPjF3F53JyU1l53GKynVSoys6AuXnVxoqt1K7Agm6lSOL7rCWB9SPoklMWV//TfyOmZu9SszBptDfcQ7W8/8VU/2N38jH3l8n0opqVySaBYf1ZnjCms7EmEDkVrXG8Yu76yN2E5er+t4MT/Q+rUuHiX2VHn/umhsglGWNlr0jTqQKXrokGg/VKmiW05V0PU0rz3UT3Z9c0EXdq6ll5LZl4d87ffydJKYNsw0f/C0xNE/gHey23/+V7FvJI5+fna9wT03sGj/V2ZhNJtb3MFq2rrx9WyKiT51xjgZtsn+fgAGARd/nMtCpPRuH0/MxM7czA2O6x4eG2bCKttpfZvdUNjrMioxj1htzha//gD5A3blVtL0YiOp+3710qpZyVGdSvKvzj5RNnTv81JaPqdGbrP1vstT+FtgMcwPPszPO9fygC+SGVruoB+57tj8/39jUJycgnIOcP1Nx09Q+iwzFHyrPwlUTE21LT3PWP6p4/+FVfXx9ZVnDSgXCUKDMZxMq9kodxQ6SWYEG3Klsf33SVCawfQSdOWQInn/uGGJu+S6kgxrW2hnug5X0vJE8+dICL+75MgJjTlzc/mFfpn6FoubUQnPlYPjB1pwjqmKbqXfcynXf869v/FosEXSaW/Ovc5MGvGtWaKWh8zxchy09wcpk96Bz9Syo+/R61rnKQ0hh+T97zNSncKeUueU7IQBGkgSwjwEijcGwRoIdbFlul8EQfDT5ggMmhXCcAcw0H8EYX9VK496gMgkADxZIgcCKYi0WAa6WB58sNOCHZXwkkU4DK9yyAzwvS/cwKHqDn9XwSKRwdPKoAi1EEmMgRxB38693bdQUGqOTS/SuKAGeKr/85jDIQBBlY4jxATIAgy4BgFKGsdI9V3lv49m8jsJQXx8SOnrO9fOLFT8aisSuUavWMzV7+G7Pd5uQFMmGq0CftPT2oi/+qemSwcdaWgPQZBmBmDx5sHO49d0cwHNrB6tQT9S0tLxh11vECWYzKBCHdcNNNxdWyvSiOyABkBECD9AwxPm8cO/HrP6UYYjctI/+1rrPTOfXSi1+Q0VSj1mT6d+OVn3sGUULfNd6T39+ei8c+RfCcULvruu/FQtlifP7cp3L+sQ/rNbqFPF3GE2rLkFoBDxkcDh9Rfl1obQmv7NOwoFtZnvhua0NgXQm64PEnvwaJ2bsUDDGlsdTdA123Hi6efuijmZj/K4JAxbQVO75HdXb8HLJgLEy/dld6fuj/cLxcYKxX/5d+z13/8Paw6+LI/WpWKHw5M/70VwxawzBz5ad/H1TMMERYZXj65FeLwaE/phjNHCjUd1qu/rtpgGlNbnrwtoR3/L25ZKQhw8nVtMoyZbDVHVJbK56XW5NzANfy4HuqKh9yvzcRCtyYSKUdRUIOSr19RGup+aW+ecdhgIIstzC3M7I4e1soOLub4tJGLa2Is6ryV3Xl7T+W1V0/gEb0FIrODyxOH/obuYJZsFz98e8EJ8bvDM2/tM9gLjtjKN/zt/Kqm1wAo1R2ZuiD887hT8nk6qRMZfjb8p4bR2Fuvi3oc34gFvdfW+STFpLkElqjacBkrfuFnN3/Gsh9jGe8/0AxE/4IKxPdcq3Su5jI7svzdMBW3fp/y+puGlybLYafIooim55yNZ957UT39Mhwu4qWMbW1DU5azfaH0yGnXCaLroVHBlti7QmII4tqd9pbMzh8brdzaqZFxyiolpoaDyOj+ub8nglbTU1y74EDhVX3xokiG5t56SP+xVATqzf/oqb1+mE4elSIGAJ3LbjGPi8IhXu7P3DbL72vjt6RTYY/UuALP2+9pfhDgrhb+otFKnCyzNd75A/FbOqausaOf6e6th/JDo12CHHvbaIg6ElN1UBBoX1W33q9B+Bb4vJ1a098ZZ6IBd3KcMR3WVsC60rQLb72i7shMX8XK2fGNRbHt5Ggy5984GPFhPcrwItZta3jESivOgzZRVt6YeaOZHjxJp6xTltab/1Hee27fv12dJKg47gvczPPf1WvkU9D83VfB23ZNPiDLcFZ16dSxdROtcVxiGS1XzCVXx2HwIt3+N0jn+Z42iZnzVEC5MVUNmsTiWJIYTZ83+7o/CVQNdnE9GO3CMmFz3CcWMeRhliRYcU0RyiLpOZg5/4D386Nv9aUjrj+PJOP9/AKRZKkhBRZSOu5giCXy20v2jtv+BII8pSQWvyj0OCTf89qmDnNNZ/4YnJ24o7UzHMfk5PslKrx9i/LG5qPAgga/4knv5tJzN2sVOtOslrr13W6ToiPH/l0MRu5pihTFYtKVZbjQjpRyGpY1vaywdj6Pbaq2RmePPlHEJ77HJn10nlSKCRofRmvsA6ZKrf/TVnT7S+s7VbbWk+TPLQTE7YZ50L3qydO1HAgdNvK7IWamqpzi77AMROjXZSpmjJtB9qQtwRPcdhE20OcnVVAoeAYOnWqbmJ4wlEAutnSVJdVWc0nsqHYkIkoRLbt3p2BttWxveS9j410xUZf7FpMpFiNo7uPtbXPaEN9Hx/r7/uE1lT+3aqu658hrO2pfKi3Zfboz77OMuRwdWP9Q1lFa5Vz+Nifg1icb+/ZeS9R+T40bQJQk+HZY8+8v5jLfIBV6V6uuuLGR2C6n4NCSgX5FBUp2PLGPTeh3LhN4VnGgm4TfSC30FLWlaALHHv860TCcxfLyqY01oZ7oO3mw5kz3/9oMer5qpjNaQnC4OJpMcCRGTVJgFGuUM4whubHi5aeZ7Tv4OJHgk7FkV/OTx/6G1pMpTh93VC+QCa0RNGayQkaRXljP2Fy/Egld7wMcro5M/rwN/mMt4NQ2w9TppYjJKlKiGH3nanY/PW0Wvmyvqrp34CpzUUnnvmckPHfIFMZTtLlPc+KClU2nc1XczwbsdsaTqcnj9xSCE5/QS4np/jq1p+ICmqRSgVauHDwD9MpkS6v2/UlMO16qZiY+3Rs+Dd/q9Qo51TXf/JzXGBRlhl+4gfFHM9qG276e6bM8TAIyQ7v8Cv353OhJr3Fdq+houmhVKBwY27mlT+WK8R5psLx33l92TydW2hNBz0f5ApqPSOr/DfLrmsPRodO/B4Ep7+g4PxKWq09l9HWnOCU5eNqS+cxRdmVM1ton6/JUpGIy8zP2yLuhSvOHD/REfYviuU2u6+6qTVcIKk4R4mepnLTon5qW5K447cPOF+TF8YPWTECpVSNYN3U+Oj+iYH+iljQmyk3mSJV1Q2JokoXL8jlblZJ+ZuvvBKN4lpV0SMGz147+sp//6FZzzjVpjI3Y2k+y5TXjUNgtGvq5Re+yhqsY2pz+X8Ydnx8DoVhw8/96NM0z7WRvPCo5rbPDU0efPqPQeD2y+Sqxx03/NmvCYLIo/XlnK9VpLlsI6ViQ/qK/aMEQUhVt5vxwIJuM1p1869pHQm6fkvgxLPf4GJzd6lYxaTe3nQPNN98OH7qv+7gkn4k6OwMbUiKFJFL5xMqghCKRkPZk4qOvf8AutG5d3Lxoxy6RCj35fzMC1+T8bkiGBrC+XyRIPPzGhFkYX3Dtf/IGKp+AfabwxB46eZg34+/qSQDDoXR4KQYrR8oVQGS2aZExFdHy5XDSkvdPQXSQad9g39K8ElKqbf+u6zz+udAa85BIqRIJmlCIwrG/PyJPxVCo5+SUWKAstdNAE3lxWxIk48udiTzAmeq2/HtgGnHD7Sx8GeSk898S86q3YarP/85SGXOpkefeiIRDeynzR0/lVVW/6OO9N60MDn6JZ6XJdXW6r8ztmw/tXDy9BcNqdk7WEU+QRjULlCyGShkdMnFaF0uraZJteM/TXtufGJx7PTtYtj5BZZIZrVW6/fBZHkUNM1pMNbkCKIdhXm23LGUy4TafqxIDqH0Qx4ENjk5WDE7PvLB0fHJnYxaGbBU235BikS4UBBCjob2VF1LWQEq38ix3HLgN9mCl8dwAYAsdvKkZejY2U8t+P1VSpNpTGXQ9opUxqOjldGGzs6soWxtbR/vf+CfU/7Z3XKz5YsmS/k8aKszYNyThsCgwjPV+/lkMny7nFV8re7azqOoZVPxta9fFZh3fpqUa16xX/uhx0NO747wYuyPRFo107L/9u8TSvNCyUt3hAZoYGA6J0BDA5q5umk9y1jQbbIP7BZZzvoRdMl+i3f46a8Vo+5PaJSKSWNF0z3Q8P7D8dM/+CiXDHyF5PiCSlvxGEcwvZlC6upCKvUhOSOPaSz1/1e+/c+feCd7IUEXCxX/uuA6/DWtnJkRrd3f4EWRh+jI59KZzDa5vvucytr8F0xD60hhdvaO0NjPv6IiFuuBhHy2QPIiqCiGUsiEYoYhacU5hanq27SyVpP1T/yZyKV9Mq312+r9N7yGvhRFEQgAkShM/by56D/7JSE8/PuEyBcLjL2Y40RCRuQIIDimCGJIXdHyXU35Ff+eTob+JDP9zN0kpZk3XfNXfwJPjRznmhf/2u8e+grFGry6puovKROTH/R5Fm+iFI5fs4bK72q6uqOul579J23C8wGaj8pycooryhQEzYsUZAmaIC1xmbbifn337p97Z0ZuE6LuP1NRhZihsuE70PKnD2/mL+Hf9ZkVRVE18/Rz71bp1F5bQ8MwUV6e+V3XvOO+QiGtQECZCicd00OjbZPnBluEIidzVNckRQpGpxbck+37ejw9N9+8XNW3qh6Zi1kDvubiCYiiKMtOT+8Y7O1tmxw+VyPjQOGorlvMZIXhbI4fr6xuDHXddSNqg3RZKjrTQz/6pnti8BNaW+uPleaKeYVMxiv05hkw2M+l5537x048+fUym+W5qhrrD6GmNZR75VcHfAvuz5La8nlD7fZ/pViLKxFKbOcJNle58729BEGkLp7WxrwSC7qNabet/tbrR9CJ/RbvyYPfKCbm71Kz8nG9rf4eqvF9L+T7fvDRXNT/VVIkYhpLx3fBsePXad/Qzsyi70t8IrKDkWufMLV/+OtE5Z7w243pH3hYJae4v8jPPPUtrUYzxG676y4wgFsY7/uUf3b8r0RRKTfam7/B6uwP86TxvcGpX36NEILlKp35LCE3e3leJVI0C0DmRYEkJkm1/tl4KNvCR6b/Uk7ynN5U+c+y7R99miBqc+hLHiAoK4w+X52P9H1RTI5+XKHQzPDq7oG8oOIZSgCCAoETijGZueJJhaLsVDEZ+HR2/JlvCZRyXn/d1/8EFLXHYOGpaz1jL/yMEVJqQ4X+32Rx343BCG+Rm3d+V2tsfQTsVnG698n/p8oEPqhhuHlCbx7nZYYcxZEEUaRFAo3mUesPymusA+GR/o8Wwp7Py0kxaqxpu4do/uNHtuqGF0WRmXniiate/c1zf9rQ0jK4//r9DxFXXjl3ITxQIUuOJMsCY/P1A/19tZlstl5n1FN6s6Fv5vTAYH1je2rvgesjeJ7qhVDdGOdKn+9AoGL2xKuNwyNDZYksudNSVZmQa2AwNDM3XVfhCFhaW6OVe/eiCuUV91yVPIIeRcEz0ch7x5pT6QRhadjlhCrjAEHsfEvos+B5fpt7fOT/iKRMSQk8UYwuKIsiJxorGu+x91y5MPX8o1+i+Ey1xqB7jmG18UI8cT1JUSyhqpoETeVTprb6geCohxE4o1jW1YWq7bfcX0iwoNsYn0v8lm8lsH4EXbLfsjB6+Mu5qPv3NUrFjMne9B2q4cbDxdP/cWc+5v8qx1MxRVnXdxU79vwcQtGqlGvyC1nv1McISjZpbtz/t9D0oefe/kVaEnS5v8hOPv0tjUY/qN75mU+CfmEIwood/qGX/5+QDOw2mqqeVKhUXwLb+1oWRn/694Wsr0FvqnhBa2t6nJKbJoBm2VQ23cgwYlKuVfWHPYGqhLv/b4hCYrdGbfylxtrxXzJzYzgSju/PFwTablENhGee+r1CdOzzmv/f3pnAR1md+/+8y+xrMnsyk30PECCAgIgguKDiUpfWrdqqra21va23rb23t/Vvb++tdtEqamu11dbdalUUREVQZA1rQvZJJnsmk8y+z7zznv/nTBIMXNQMZMKQPK+ffCKT857l+7zJ/OY553keZVa9PP+ipxGjr0N8PJFgBEVcJFopMuS8i/zDXbzP/y1v81sPULS4V33RL0cFXXhvzuDBTX9F7pbzdDJsRZGg2RdXD0jMy38uWXje+8gtZ7taXr+P9li/niVlOxWmvL8jWcE+xAljCDHGBBbnxZCgRaIV2dwtu2+LjPTdwzK0W1dY8xBVeuvzs/EXIBmgsOOj+W/86bnv9bd0rCuqqDxSWFH+y+pf/HjvZHiQbdXDb75nGezsumB40F6drVKPGIzGzgSFQwmKGrSUmTvyzzvPPZm+oM3ZRQC/+ipj1WgK2lus13S1t+XNLcjty1Jpu/pCMQ8rEfeUluYP5q1Y4U236CFn3YabGqtCfT3fFHO+OdFIUBzl6ebSFev+QJkuaJxIFeN20dCBQ2VRhjOK+JA45uuXxodHblWbq7eIcwpejbmspd7+nu/FeFzMiGUeuUx1UKZQb+UV+TZ3QODIm7vCkw5RejZZHgTd2WQtmOs4gYwSdH3NO/4z4uokW67tBnPVb1Hhyg/je/78tZjX/jMOsx6Rce4fxPMvfRn5OXnc+un1YXvbT6LRiIg1Fv89a87K31OKhcPH/WEjiYXd4X8PtnzwC4VK2yBY8u3bBLK36hG6Tuqr2/KjyNCB7wgEYrtEP/cH4qI1/e7WTf8e9HReKaSiEYZKNFIJfpDDckGUVmoEcv1OtanoZbE+O+o48vFdvLf/Gwwf4kUMWx9FwlCY0VqwWLcvv+b8J/ydW1fEnR338dFgFqbETTgR6aYoiksIFHperBfmFNf+P0SbjgT9XXf52t64nxEIerPPv++7rLhiB0JdQn/jtu/7rdt+pqS9EoQ5GikLtosMVfcJKu8mqUZob9PrV4V7PvmhiB8x03TcymPcQzNMPMzJ1AlhIUVLzC+Yaop3DDfvvz080n8PQ9Ou3OL5D1GlN81KDx1uajLt+v1j3+2vb7yJCcUsQk22VVlZdP/KO2/bSC1a9H+2Xcdz/IWGEpr6hrqy1q7OakrAavV6fYjmUQ+ORdtLSkr7iucWRVBJCfFgzNjD4bPxTyVubBR6PFFTW2PTwpbW1kpGKlLklRSH3O6RFqNC0FagLbHrF6/xIxNKS75AjO+nEbpJ4Du8Ly/s6r8kEraX8QnOLZcbY9G4IE+qUu7j4l5LZKDrapU573HVuev/duKZ2NHzbmYpQnYGuQcV7R/W/UGhr9wnz1I/K9cJAgMt1gWxeNRCSSVRpTKrPUuk6kblV5DfhbQmMz5bnicQdGeLpWCex2keUk4PU4hCNEIURiyHUQ7Sd11Vefkja0pXPG2kjMFUiFGpND7+U2V3VnfdBz+K+Hquk0tEVmNuyRNM/gU7InufuyoUGLonziO/2Fj+J9XcZW8hFMZcS/vimNN+r8c7PCch1+6wLDz/95Sitvm4PntflQQC4Ttc1p0/kSl0bZplt92DhCWjbfq3rBpq2vifsRiXpTIt+YNSX7k55jxoisW930mEhpfFQ24pjWieouVxjs3yClS5r6v1hf9E/tyRCLvvnMRI92180LGM56OCBC2MJ0QaB5IZXtfVXvF8tPNTLeUduiYWcK6PRgM6LhakWYZKUEJZjBfprdryxf/RF5Z1SaO+m4O2zT9hhXS/afGd9yFJ5T5y9piz71jpbHjv11TUUUAzfEimz388ocp6UV5yz2iyzqFdumDXp5fRkf6vxOO+0ngixmIa8ZhRcrS0tIWVFP1JVWPYbz/SdGNoxH4HS9GuvOJ5G6iCy984VfucrfdhZ7ty72+e+oZz76E7aIe7TMRTwpCQHVHOn/Nk8WWX/yX3hqt6j326wVg03NWU1VJv1fcdaa5gwvzcrCyNUJQlaevq6WsyGC3DS85ZPpxVW0QiFae9/u/ZaoNMn/dYgIPQ2damHWi2ZrccbMiLhyOr8vMKOUzj5s6Bvs45NXPtC1cvH0JaLRHwabM98SZ7Dr+cx8Qjc3FwJD8a818kkCDaOzJiiodiPmP18pfk81e/Guveawq2N/3QNTSkKr7w7p9Rhnmdx/89dcgH9n+wJu4a1kajwRpWKLXIlMYNcZS/y7J8eZjUkkYoQFFjAAAgAElEQVRIwyDEYYRKSNL0KQkSynRbT3Z+IOgmSwraZRKBzPHQYSy0d7x7Lhd0z5NJBSNZKsNepNP3xDrby8NB/7IEQnGhKnefPG91C/njgwe2aaPBwLJgwF+ckMj6dZbynZSsYuD4P2rb2GB/tDro6FgrFCld6ry17yC5cWS0UkO7zl2/dW2cj2fJNSV10oS4gSpcHcHtz1eFQ96qeDhoYARCIabYCM3KBhl5drOocF538rycc48ybm+tSMR91Qk+kY0pKkIL5b1xYXajquSqLoQO0MjWnZOIBKvD8UhBAscULOI4RDMuhpLbxLqcOmQQRj39sjmct2kNy2C32rLmPSS1DCbn5rfq3ba9F9Jxbw6PuLBUqdwsKsnvJsEXx8THwEYt8vXMjcYjFbEEp0RMPMFTYp9IktshpnRHUWGx19fXOS/q9y6mKT6g0Rr3ULoVrZn08KV7LhhjhXXDk5c0b9r0I2pgcIE0HBcxPEJBlonSBfnvZS9Y+PslP/ivg2h4ILu/r93cbGvN7vUOy8VZKqlerRMK/PEwH+F6istL2ywXnmtP97ZaunlA/8cTSJ6Ls1r1g509RU0NTdkur0+t0mqFSo0GBzz+hIyhj85ZXN2pqK11pcP25FwnCljVSC4VI8QFEMrzogMHmI6hzWv4cPAOsYDyqHJzjohY1OYZGr7YPzR0XsmCpY+iObe9hIZfEwft/iu7Dh7+QdGiy/8gqb7o1YlzxHhY4Wk6fC0XCuRxXFRKscJDUrnyA0XFGrKWKT/jN9OeLRB0M82is2M9GSPoCG6MHXKEfFKERBxCkSBCJSS1hgihQTnyI4QUiSBFWcKjbTGDkFWGgkoJkoliCKlIUsvjtr5GI0/bhQgxaoSEHEK55KxLUhSRYtQIVSgRkrAIKUIIGZKHf5PnrYaGJEjqlSBawCAZuY8OI2QiJbuSn2KPpSzwdMmQAIsmtDm2BTPapkuE/AIZYjghwn4eyaQRhIpCZJ5jfYgQ6lIjv4hDChM5tzI2N8wgb48SsbwIybgEQiXuE70C414FhFrkCPEChHjia40hJAmNcSOuPClCSIYQ6SMcoKhSEnk3Ky6Msdj5xjvr6l5+8VveltYVao6TSzCPeB6jEE1jnK3rya2pfSeRk2sb5hMKkVzmE0hEvS4cGolKBe6ismJ/WX65R5H72TMzK8DNgkXibdvYJp+voG+w7/zAsMesUancIqGszx8KBRK0wF1WVe4pqlrgQrkK8ns36YAAjHslMWeiQEixfpSdO/R5W/HJ392RA0ZXf8d5Lq9rQSiakIpl2T3m3IKPpPnCox2bN5+HIr4fM5jzFJx/2R+QprjBU7dlSbi/+y5GIh/QX3z7Qwj1ub0dvfNcjR2/5kVqR/HFa75FPmxO8Dazke59lkQ4IpfJdREkEzlQVpE/lfXMgkfhc5cIgm42W//sXXtGCbqzFyPMPJMIJEX5zp0LP372pZ+66o+uFXo8KjnNUwzmUYLGKIIpFGUkcXFuvlUxt+pjzmA4EEG4Wa3V9hSft8ibXVJCRHfattUyidVsmEtSQA0iiae7RW9tOFhi62wvwkJKo8sxCaKRUD8V5RvySvJ7K+fNC6JTtD127Vf1H9l3VTAqXiTOstQxSuW75srPIu9HP0DqqGTpwL7dOX2Ne65lcfxcJJEFfRxNU9GASUnFmwxm/T/8QnHA09V6Jxf0zClcfN7/IMv1O0LNzxuDQ/23ukaG15avueF+lFW7K2jbqwsPDfy0q7dt1aKL16+lVNWu2WDP6VgjCLrpoAxjTDUBEHRTTRT6O+MEsN2q3/3gk3cP7j18u8jlMckTHE3xMYRpjCiWQXGenBwSIJyVPaCcU/3ogjtvekHCskOotpacJYLtqDNuwdOfQFLE9fWJgxyn6qvv0Lc0HK1EHFeuUSoFkVhwwO4cspWWVQ5ULageUNTWHvOOn+rIuO+NMuuefT/nRYZOsbr4Q5FSdMgw76IQQtsZhEySvv0HKimGYlRKTUfQPrw25uq7TsAF62WG3PfiUhUV62++hIq4llFS2Qf61V95rf+Tt1fiUPBGfV7R34UL576ChpF4sKPhImdv3/f1RbUb9bVzHiNz9TSPLO3pOHzuvHPWPkZKeZ3q/OG+4wmAoIMn4mwkAILubLQazPlzCZBzSYd+8z+3WDdvvVvq8s8RR6JCCUUhRPEojjnEMwhhRCOKZ1BUJPVLK4ofrbr5+id0V1553PlLQHz2EiC1VNuOdhV0drXN9fr8RrlcjliapqP+YEwtlnYUmXMazdddPpCqeE96fhFCJ9u2xK0v17Ts+ug/NYWVf9OVlXyMTJeHkavOzHm68gNDA0XD3nCtUJ7VqsnL295ztPVmOY3naKTsBvn533+feO+4/f1Lh+x99wQjsWjBiisf9DfukvGR8C0cLxgyrbz9CaQaDvQfbq2OuP3fpWhFoOj81T9HyBRGyCoM2rrVssJPh09WLefsteKZnTkIujPLH0Y/NQIg6E6NG9yVoQQaH31ySeP7mx5iegeWqMNxMcvzFENTiKZoFEvEUYJBiBUIEIomkJ8cxCzJ+1i1sPK/l/3699vgfFGGGnUS0yJiq2PXLm374aNlbvtQgVqVlSOWyeXhcMTNsbjNkldgW7Bo3hA6hTORpO9w3xHToYNHVi9ftm4P0uk6ThSDuPvVqq4dH/23VGOqD3KiTqnJfEhjMOYONn50BY745yOxrpWV61/MqapuPbRz1/elQqZMm539qHbxNz8ky8PhrfmdO3Z/N+IPFuoqlv6vDrkGB7rt1/r84YrC5Vf/UWSeb/X17c6KBWLnhgJRUd4i89uztXzfJB6H024Cgu60EUIHZ4AACLo0QydvBiNoRBaMCLRsPC5QIoSi0RglSo4rRFES84GEGKHR0qpYiDFCo7ELorEQhmjy3+TOCS+S/0/+XISQSIREKIqoWCyZNiaKSP+KZJdRIUIxEflZnEJCIRofh4wtRIrkDEZfO7G0K2k7OsdY7ORlX4VCIY5GRycpFAoTDMMEZDIZCVohL5IAlWnLaUUiFgdefmvRgTdfv9PX2nqNNhZVSMm8aZpk5kHJvC48Tgo6ikGIjvMoStPIp1O7peUlD1/8vW/+iVq48rg8hml+NKD70yAw5i0Toe5u9f5PDxR1tLZYWLFAKpPL2YA3wDMMFSgoLR6snFfVI1arHchgIOciT2k7neh+T/uuuUcbjvy2vLT8LZ1W9Vcq57P8hWR717//T99wtOz/LmKFtFBl3CMzFvwjW6vnOnb/624BhdbKNMYHNfMvfQ5lG2LNW9++neVC68Qi+h3L/CUvI/UqL3J9Yu4+uOfbUX+0WF++9EF1VnZbb/vhRQFfcG7RvNWbxfnzOkfP4a2RIY+PRuoCEuB1Sus5Deyz5lYQdLPG1DNqoSDo0mxOjLGorq1tXs9g73WJaETDclFaQrHJeFnMMwhTLE6GzlKIxGAiTEUxkSA0FiAGkVfiSUFCUWKMEIMSVALxOE6xCCOe/BuJUQLTlADHkRBxCNMJCiNM0ZhkQmBRnOUQx8SoBEVT5H46GagbQxQWIpqXIRbxiEZhRNNxhEg8H43HvjOI51nywucS4olCQggxDIN5nucSiYRXKBS6FQqFTa1Wd+n1eodOp/MglIxRJlHCaXsDwo6AsemNf36n/q231wtGHEZ5NCSk4lFRAiEWUQwr4CiGxhTFMxjxmEdCHiOeZdCwgOUU1WXvVF10wYMFt92xN51zTPOjNiu6x9gmRgGJsvugTdNw4HAFjsfzlTJ51ojL4fX7/b0mi6WtetF5veZlVSSBJglsOe0PFfj++2nnDeeZetqOPiAVJIrKl593F1K82z6+xUnEpb/uLz9y9x5dHQi55mstJb/Xm4ueR4zF52x455vRGHcnLVE9arz0Gy+RSNTBwy9W+2yN32cYSm3IL3lVnlve5O9vL3H19V3NxSiftvqyR1Wlc7vcnR8qMBYqs+VqF2WsSSkh6Kx4GNK4SBB0aYQLXaeNAAi6tKEd7diBsbz54MFLW9tbH4xFQhY2EaeFxEWUoBAiXiOSd45kV0m+82CEqBg55IVozCSlFE5mYiE/FyQFHaYSCJOa35iYjkE8JUDkaA+DE4hBHIXIz5NHxoQIYRYlaA5xdJzCFI0QZtBo5hUu+f8ML0FUUtBFEYUSyVEwxZME08lXiRYaHfvkF8YY0TRRgMlULuRsUUIgEEREIlEXTdOdAoGgVywW27KyslpzcnJazWZzH0VRybQzU31hq11ft2njCkd9fZ4g6Dew0bCci4azuDgnwzyS42hMxsd4FY84NY7H1UyMEyc4jvbTNGZyjS2GmjkPr/3ZT16hNBrfVM8N+jt9Ahhj1nP4sPnQ0d3VkUBILRUrpSEvp/ONeOMqldqqM+r31HY0DFH33z/pNCOTndVompGdck9v+1UDLft/U758zU+Y/KxXjssL2bO1OOG3L7U1fvIjjTH3FYFK96yi5jsOfHDDSpu162eSbPM+Y8Xqv1Dmmj6S1Lf9zXevxQhfy4mkOCGQDogxh0WYizJC5Se51Vdtp/R6CHCYrIHS0A4EXRqgQpdpJwCCLs2Ih4eHFa1W6xUtra2/jceipmPybextB5MD+2NXUhmNpb2iSPmOZBUP0pC0Gf8i/jec/FnSrUfuT5b6IC9MfC8jgiwp0ZLtR11jo/8mX+QOIijHpOTY66TJaN+jIvOLC39QFJUUcsfmP/b/Y6+RLdiIWCwelkqlXRKJ5IBEItmZnZ19SCgUDlRXV598H/cU7XEsN+DIiBhFKGXUMSQJOx1yT3e/OOhySjxOt8LvcZri/oCFD4fzRDFOh+NxRRhjRVDIYkNVxaZl113/rGJJTTt46U7RCFN8G7Gpt6dH3bKzztLR1GzW52iKeSZqGHHY+wUCUU951aLBosrKXnnJ/83TOBVTIXVc0aoCnaOtca7D6zBqJbjE23Hg9sL5y94XqtnvUKXfPy6vI470lvR+8MR/syzNYUT9Knfdf7fi4Cem5i0fPCBTGJRyhelhzdJr9iSf1e4dRltP67lOn3t5LJGQSQXCZpMhd4+huKoVqebO+lqqU2G/0+kDBN3p0IN7zxQBEHRpJk+qFezatevK1tbW38XjccOJ4ifNw6e1e5qcT5sg6E62tnHPHcMwbqlUapXJZDvkcvkHBoOhfs6cOc7pyvdGPDxoeFiMhoNy5Pco4oNDWSHXiHrQ7tD2jTiy5WbjcMXCc/aqVy0ldXfTtjWcVoPMgM6TCcO7kMDWsVV1YOfOORRNV2iNOdl9tr4Qj+O+kvKCzvIFxa3Z81Y5yDnNdNkqeUbPtlcXcDRf4xm2X+pBfL2Cicuxs+1isdrIikzlC7MXfds7ETm222X+7n/+oL/HdrlAIvvPYmPup6i2DNu2Hr01GklcxjCC50svWfUOCWZIirqheilS0tnJ8xUixoNQFTkXByW4MuA5BkGXAUaAKaRMAARdyshSu4F46KzEQ9fS8rtYLGZM7e7Mbk08dCdeJ3rsxgQd2Y4l4o9nWdYnl8sPqNXqjRKJ5JOqqiqrTqcjZ+ym9Rrz6JEF0Ag10QhVERGXgEjXaTXDscFIupnuAzu0TYfbjK7eQV2+SacJBny1A4MDrNFiOZhfanm/6tLr3GMibkq3VUcDLAbFyBsXIRUdQcgcIVVeotb2lSOHPvoFx8fq8+dd9CskD0t91j039dk9d0lLll5a1yVruP76648TYNi5dfmRre89IFLoPpToTM/l195id9Vvyh3oab1dIpG0FC+Yv5nSLIVt/TPzmE16VBB0k0YFDTOIAAi6NBuDCLr29vb1xEMXi8VMaR4uo7of9+DxPJ8UdOQa+/+4UCjsVSgUH+n1+n8VFRXtMZvNpMwSeMYyyoLpnQzxmvp271Y217dqBlyDWqUupyrBJyyO/gFaQuOuxefMb8urKW9BprLTrqV6shxySVFfXy91hW35gbi7mKU4Pc15B9QGTbPYVOv19Xfd3LPzjXvnrFr5Varsm3uTh13tr2rbd9c9T6lztrCU94nC1fcfK7dFaGF8RNb64Yf/neAFBZRQ8mDlqjvqEHoN2ev4hSK5PJylyO6gLMvTco40vdaaXb2DoJtd9p4pqwVBl2ZLYozlu3fvJoLut7FYLDfNw01r9xO9cSfz1p04mYmijkTIsizrVqvVu/R6/asajWb7nDlzBqdrC3ZaQcFgEz1xtMtqlbe2tOR029p1erFcq0gItAP9dnmMEoiK580Zqjhn0VGpQ3OYWnR8beZTxYht29RDI25zPBGOms+5sedYjp7BAxJ3R8/CcNh1YSThU9DIl80mvJxIprSqKi7cGA24lvbu3fzjgnnVP5LN+96mUcGGKdenjz0wPDwwT1dcfHf2v/oHTgzEGG7ffIVnyL5MJBW/bllQeoSiFh1XY/pU1wH3TR8BEHTTxxpGmjoCIOimjuVJeyKCbufOnZe1tbX9Nh6PW9I8XEZ1Px40Me6hIx67sTfFYx47jHFIJpM1m83mN/Lz899wOp0dixbBG2BGGfI0J5M8Fzc4KLLV1SmsHT2WiEhcKlLLy+09nSji8Q0uLJjTumjR4kFUWe5FMkQ8tccFG5zm8CjWvmmBe9D2tXg4kDDoDFtDUT7Aqwx2STDCBN2OmwLeEV3OnLyXWHlC6O1sWTFk916irrjoJYVCuH+4ad8veBwfKlh+1Q9R9jkBhF5jfXuHv2Nrbbg7r3rR/cGY8l+W5dcf53HDuF2JXBEVyqbdCFUFwfN8uhac/vtB0E0/cxjx9AmAoDt9hl/Yg8PhkFut1nWtra0PxWKxgjQPN63dn+iVOzFAYvzfpN24uEskEslACpZlSf46xHEc2YZNKJXKHovF8kJpaenTJpOpB94Ep9WUUz4Y8WQ1NTUJVIGAoqe3V8d5ArnSRNTs8gUXdjicUqkua+85a5duKl9wLknmPOU1dMmZPIT6WITMHGp7Yb6j/ciPuaB3njLL2MXLcjy0puCNuG1PC0vzN7Mi2s7m5m0fcQa0OOgpiwUD6yhV6a58mWqDO2K/u7O99Q5jefVPdRp1g9vvUsW9wXudQ/ZcY0HVJyKJ9sGsBVeTXItwzSACIOhmkDFn0VJA0KXZ2Bhj2c6dOy9ua2t7KB6PF6d5uIzofqKwG/fKES8duYiII+KOCDvyRYQdueLxOCeXy48WFRU9XFxc/M+cnJxQRiwGJpESgeRZtaYm6ZHGRpXTHTAIpbLygN9b7O7vl0lwfGDOvAWtJUtXNVAFusGUOp5kY4wbhcGmrmy/J2LBDJ/FirAjWxguGek8eqfP0V0tl8obs/Oq3xQVLPjIsf81EU2ju1ihUE9nlfSNuIMKLhZzmHIsrYr88j1Io+r0NXXOd7Q3/zwaC8pzC3LrPT5/VhwhRV5eyTOYVoXExWV7SU1V+AAySQOdJc1A0J0lhoJpHkcgIwQd2ZLZvn27QCQSfWHiM6fT+cWJ0caWZjKd2dgDMk+j8VhAq2xkZGRNV1fXA/F4vGTitiM8i8cSEpMExcRzFxQKhVuLiooekkql+2Dr9ex5Qsjv8O7XXlO5Bp05CqmsjKFQfm9fnyzGxdm8wsLeuTXzd2pq55IaqGk7T0bm4G75sIobcVwaCXhKgxEfK1XIm3It5kG/353v7m+voXF4yLho6aNi89faInv/p2zE3nuv2+1crqs47wWVqbxOnFd1GKFcj7fnU2U4hlkja/Fz8f7z+rsb1nlCI7psXW6vqbDyfdbYu4Oijo9wPXusBTP9MgIg6L6MEPw8EwmccUFHtmb27t2bu2XLlnK32636Ikg0TcpXfflFTeaE/lg3k+3z80YdS39x3I/J+AKBgOJ5nmJZVqrX6xcolcqvRiIRLfFUEa/UyfK3ffnKZlaLE1OcjHnvXHK5/M0lS5Y8WFRUZIU0Iplp8+S5uKYmZrAzzDY17JEgOWtgJeJz7ENDyz3DI0KNVrd/5YUrP9YXF4+giNZNWSZXIWQ0GtUqQMOHBKHDNqU0tzCCGpGXmpAeZOx3jkHIyozSKSGpQxJouMnQ0/Dpt7lwYIlMLH7fUGjZhVgUQhKjEym0ot4dL97EB5wLdDnmv0nP+dEWZHtJ6+iy3uQdcZyfZcp/WKunjvo9YjwS5LSC7MLFEklWQFu+8s3knAJWDWIiYiShg5AvLjOfyamcFQi6qaQJfU0XgUwQdIL33nvvqieeeOLH3d3d84gYSkGPTYbTpETgZDpKpc34mTHiecrPz6dXrVpFy2QyimwznlhhIZV+Z1LbE3LUjac0IbU3+/Ly8v5WW1v7J51ONwTbWZljdbx/v6CLYWR+ZyA77g9lCULhLHt/X4F9aLhYopRGi6qrDlQsmrtfmp/vSDVJLtkujXQ5cpy+kWJ5IqimhzsuYpXGFk5d/ndFxRqSugQnxZynS+Vw2PIxDmgS8QijkhrsMqWhC4U7FjTs+vg+ViTeX7li7ZOUbuWxbV2MB6Th/a+uC44M3hKKxA/nnXv775CuKmLf/eLCsGfgbj7sUJvzdO9HeZYacUdLIryEKa1c/oywcMnhzKEPM5kuAiDopos0jDOVBDJC0G3duvUrjzzyyH3d3d01LMtS49uSU7nQ6eyLCJXxL7KWgoICtHLlSiSXy5NBAFMsWKdzaVM61kRhOx4gMfYax7Js64oVKx4uLy9/iaIoOE83peRT6ywpoqxW4YFDh8RSXa6FRon5/R2dFT0dXRIRJRgpLS5qLCgv3689dwFJO3NKuQQx3sbGHJIqb5/1G4O9fSsknPuolvIUecO8WDtn9TflNTe0EIGIsVPp72y91m7vWpcIjZgTkbBUnqWzZmmyn1KKwiLr4QM/oAXST4pWXfUEpVhIAi6SqUaSdey6Xynvaz56d8jn01nmn/N7DlGdTHaFEHkcxoC9eVXINailhIKQOa+shcmq3k7lLBpJjRS0nikEQNDNFEvOrnVkhKB7//33r3n88cfv6+npSXroZoIJyDLI9uq4oFu1ahWSyWTk8H9yeTNkmadtKiJ8x7ehCRPCh3wXCoU+tVr9zpo1a36uVqttpz0QdHBKBLb9bZsYCVzaYr22anhwqKy5udkY5uPIXFhsza8o21+5anknQui0ggKI4HJ3fqgU+jvusrU23Foyb/3DYrPpLTRy9NKj2z74D2PNyh9plcYPqNJLo9xg3bqGTzf9V5ZCtktfULkPJzh5W+Oum7MNyt7c0qJP2/c3XCxi5a5cc8ljonnXN5BFu22H1DEcFQmzwlHf3l0XcSHPHWKpIKQ0lTZGka5Noyl+hzJXOk8JENw0IwmAoJuRZp3xi8oEQcdu3LjxyieeeOJem81WRTw1Y+favrw6/ATzTKNAGhecJ3oijgnRcZFCpkc8joWFhcyqVasEcrmcHs/JBmfoRgMiyHViTdgxgcfzGLcsX7bs53PmzHkLztJNz9+i8XQjju3bhf3Dw3R51YJV1tbW6/zDToVJp9tWu3DpTlNtSQ8yGEgB+dhUzIqMGbS9rY/3H/oPz2DX0oILb/0q8iA7Uin0vTu3/BErZD6RQPRj47nfcbjrX/uVv/fIElrI/lKiyG6KxZAoGBj8d8RztcrcvI0BN1ecCITnCRj6qXwz8xaKK3E7J10nFEmKTGrNRqEABfqa9t7pdw3dwEhUDbqipX/NmlO+laIKj6v4MBXrgj7OXgIg6M5e283mmWeCoKO6u7sL6uvr5wWDQQ15cyfBBCczyoneu4kBCSf87Lj7Txa4MC4kJo5D2k1Is5HsY+JrJ/yceJKSimT8dTJv8v8Mw4wdBaRojLGU47iSUCh0QSwWSyYWJqIVBN2ooCO8J+SjI5655LZ0gueRUCSM63W6HeevPP86lUrlms2/qOlc+9jvB33gqadoyYIFGlkc17bVN17Y2dFuUsmlzuKi0g8Lq+bt1tZWpnwubrLzxvYtMn7YelffgY/+TV+z/L8ErI5hjHM2+2wDd/T37vumtsByi27hgj227Xv/hw12z8m2ZL/HBrBlaMQ/L8IIE1mm/B2qHMubQlqpbt6+8R4pHTPrLfo9cYQjjmF/RRSz+6sXrXiGylk9MlYGjEWoCSFUFT/VbeLJrg3anX0EQNCdfTaDGSN0xgXdTDcCyUP36aefXtTe3v5gPB4vHc/BdrafE5wKu40nHCYCjlxEzI1vuSY5JSOCmY6rr7r6W1qt9qOpGBP6OJ4AfvVVxle9TEXxgYqG1kbTgUMN83ECF1ZUlDUXFlreKJXJrFSaK3dgfD+Nhs/Xcx0Hb+88vOO7vFysF2sqXshZ8pXfCFlV7v7XH3yktKr0Hyq99M9Dbsk97o4d31GLsV8h19eJTUWvMwrzJ8h8MUnuS0qR8ImGf17ssHff4HV2lwoFKK4y5W3RVC16gcpa3QX2BwKTIQCCbjKUoE2mEQBBl2aLkEoR7e3tl7S1tT0Yi8WK0jzcjOp+zIM3UlZR9sSqlat+OaMWd4YXgxGiho4ckfKtg1cerT+ytme4KyunrGRn1bmrbcbCokMivao3zTnjJnjRtzPRAVzsa95zDwo7l4yEI2UlF197iUC5qg4hq2zw3ac30zg+xAj4u7ULv3Zuw4dP/TzXqNuXbc57GJV+tw0hig8PfGwOez0VLKK7lJW1/QiJNCge1SPMRVGEGkBKMykpdkoBG2fYVDD8GSAAgu4MQIchT5sACLrTRvjFHYyX/mppaSG1XPPTPNyM6n5M0AWMRuOb69ev/wZFUaOuPLhOmQDZXu08cMDSvGfPZQNtHSvzsg18VXnZDkVt+R61Wmd9bfv28HXXXUdSx6RN/Lht29TcsO8yr6fvsmgkIjSY897WLJj/CnIOa+Nu2yWH92x/YOGKi+5lCrT/pKjVHK5/8k5bc+M3NCW1Dyira9uGD3z4qNc5YhLL9H8zFM2r8zrdxR1dnddkm/QeQ57lKaWZOoDQKpKbLnmlcy2nbAi4MaMJgKDLaPPA5D6HAAi6ND8aGGP5zp07L37uqTQAACAASURBVGtrayOCLnmGDq7JEyAH76VS6Z41a9Z8x2QykUNPcKVAAGPMor6wIeTvrWnYt3vZ4YaDZaxI6quev/DDbI3k0yNH2l1FMhlX+61vJdIReEJyyyFnuAhxsRIkMjag3ibG63f91G7vLzFVzt1Ic0F5b+Oh67Q6Q7NuzZU/CNj3892ffrJRozM6qay86401Xw9i27/UDTt3vGsuremQ6vS/FsmyPLamllv8TsdKRMWVApliQGEwvSvRZm/XmC+wp5r/LgWc0HSWEABBN0sMPcOWCYIuzQYlgm7Xrl2Xt7W1/S4Wi+WmebgZ1z3GmKNp+uiqVat+UlZW9sGMW2AaFjR26F8Z6h4o7D7YVt50pH7xiKcvt3xOSYMxx/x2Q12drbqqKlZ13XVpCQgYDbJwKZDXpfPa6oocvbYb3RHOUrT4kmfCnXud/gHbD4tr5v5eZLbUxQOhUm6o/ydt9a2V5Rff9G/i3K7tvr0DN/T29Pwg/4Lrvi7XLG1FqInt3/HpL+0u//KcgpLfmPTmHV2tDXy/zyFg/WFKkavjq/S6GKpKz3rSYCLoMsMJgKDLcAPB9E5K4KSCjtLbriq7/I9rylc8baSMwVTQzYgccqks+MvaDg8PK9rb2y9vaWn5XTwez/my9vDz4wlgjBMYY+vy5cv/X01NzUvA5/MJJIVUQ4+6t6t5ZUNrw0V9g/2M0VR6NK+4uFcoZtvDAld/7drrAun2YBFB6dz9bFnYPfBVLupfzUpUAVVh9V/Emqo+T/snyzzdB64oXTHv3nggutTpcF0SHglbJArzxqwFl74i0ha3I8db+r3v7XivvHbtwyMi/pWSknWxoG3n2vYu67WG3OJ/mMpW1FEUFYVnAQikiwAIunSRhX7TSQAEXTrpIoTGBN361tZW4qEzpXm4Gdc9xphHCPVUVVU9tHLlyidn3AKnYEEYY3HHrv0l1vqmVcMdtjlSEc0UV5iPKLTaw16sbo0E2MCy65bF0i3kJi4Ft79c3N/WdHfI51yvNuS9pitc8gBSmoWDR95a6+2uf0AmiPTKzIWDMq2lPo4UR5BIclRech0JXOAw3iZu2tT0LCXVdulMub/WVazwO517lFwwoaMlGodWW05EadrO+E2BSaCLs5wACLqz3ICzdPog6NJs+HFB19LS8vt4PG5M83AzsXvyxj2Yk5PzyPr16387ExeY6pqSW6ojIzK3w5FV/+n2Yqut98Ioj8uLisvq5Kxs82BLy1DR4qpw7YIFEVRSQoTclIofUqYLDSNtzOvUUDFGIGBkDlTuGaKo648FIuCBbdrupgPXRwPur6o0ms3G8370G+JBHH77Z/OpeOCPKOb3iOcu+alcyg6gorkxFBKqOftwMWsq6UKSkgFn047V4TirjAx4NpVeeml0PFceSUsy1etJlT+0n/kEQNDNfBvPxBWCoEuzVTHGij179lzR3NxMBJ0hzcPNuO7HCrI7lErl4zfccMOvZtwCJ7kgjDGDENL47PaCzpbGnJa6uuyI26c0GwxiXY45EER0E8MxjefccIUzHdHApLg9QnERQpJ4oOPgYs9gy0Uh77BSLNYGJCrTdp32nG1U4WfVFkgwxEjd3mV+n/N70UjAVXHZ9fdQVHUssOcvhpjfcYfb3ne1pmrpG6r8iqZI2CtvabXNTUTj4tqVFz9FKUobe3t3SUQ+FaOrqgqCgJvkQwLNpozA4wefefrdzve+5hF6ZTzLIszTiJxoIJ+NMPlCPBotZQSnjKYMOnR02gRA0J02wi/ugAi6Xbt2XUm2XEHQnRJs4l0aViqVG2aroMM2m9rW3rykraXt/OERl0Qkk3WajLldjEzcnwgGnfrs7FDZnDkBVFAQTYf4wdgm9jccvkQsSOgEGnVL8966a6QSVi5Ti/4V8TOtCk2+UzX3Mu/EKNlkOa+uTQZ76+GbAj7n4pplq/+Lsqxvx/v/LPAjYbHP57nRGQovC0UjWVJldhsrM3yoVuhbcjSVh6mcnNApPSlwExCYIgKPHXzm6c0g6KaIJnQzXQRA0KWZ9LiHjgRFxGIx2HJNkfeYh25YoVA8fuONNz6Q4u1nZfPk9uLQkLSvrau4pbF+kb3fWiERCZHRkNPJI7bZH4t1GfR6j2rBgkhJWrZUk95AciW3NzF2qWzvPnlvtoQxyg25Wzo6+68SSBldliX3JbWh/CiiswIokTWE1Goi6o5t75Kt2ZbN2y9ACf4bEonqnYK1//4C6bSx8VWhCYmNbu9AaYxPqAQi1ZBIKmw2V11HvHEQ7HBWPrUza9Ig6GaWPWfLakDQpdnS5Axda2vrFSRtCZyhSx32+JarRqN57Nprr/116j2cHXeMpRqRoo6BrPrde6sb2xtXJGimIFuX1c7FfbvCQ0PdlZWlnuySGr952TLiiSPBIlNyjW7ndgkQKiBpTBJ9B9+7l8JhhlWKXteXBLoQWiOzbXzyp1q5zKzQaZ8fCAjyfd6eKznOKUPxRIxPiJBEoaszFc15SV6ypnmiqPPu+VupLxq6KRiMhCsuvffB8QmPrtcqQINeBpkkHNmOnZLFQCdAYAoIgKCbAojQxbQTAEGXZuQQ5XragDHP84O5ubkPX3HFFb877d4ysAM86Nd11B+c23zocKXf5VNrdRpOppT6AvFYLydEbfPmzOm1LF8enuqpJz2BkUFLoLdxURw5dQxmemilYX9kMHBPV3fdWo0m60W5xvhPXdXqoH3zX78rFQqrRGrdCzirosXhqC+jaVcBxccVVChRFIzj7AgSvzv34mvfoKgJZ+nsW2RBJ1fqDYakuUuu2zXVa4D+gEA6CICgSwdV6DPdBEDQpZkw5KE7PcAkbQlFUb2lpaUPXXDBBU+cXm+ZczfGWOLaWVdUv+/w3J6Bvvxsg06VpdUGMKLaUTTeZrZkDxXMm+dFZnPkVM7FYfwqgwIl2ZzDURMc7i2So1CYKSo9inT5jcQbRrxykZ7ty3qO7L5ewMYKeSYs9gWjuCB/0d8FKtOAq6vuVq9vRKfX5z9vKJy3w9f06bUICRazKuNL0ryLPkKGcAJ5GyUoHGI5l3NuZ+/gpd5QvHXx1de8QFGLjp2BS4pGq1WIZF6Gyvns9cyxBMwECPxfAiDo4Kk4GwmAoEuz1UiliL17917e3NwMlSJOgTXP8wmGYVoXLVr0i4ULF75+Cl1kxC0T0m4wnzz7Qnlbc9MVWkW2TqfSdPlj0R5WJnLl5FsclsLcIUVFBTmLdkp1a8k49kOvaXGw/xLPyMAqEasxS4V0dsLbRYcw01q66qbfIP05DSg8YK7/eON9elHYyVHBViyJCTmn/xohmxOWanN/pchCht6WttvD4bhcodU8qkeuudE4u4iS576sKL7qI8TEs/wOqyXg7jAEvYO1CQpniRTytwuWff+D6cx3lxHGhUnMOAIg6GacSWfFgkDQpdnM46W/WltbSS1Xc5qHm3HdY4zjLMseWrt27b8VFBTsTtcCBwYGpCKRiLXb7ZHq6qk5z5UUcS6XAkWj6s5Dh1T76+osbq+31FxUpKQQHcAxvsMgUbeWVM4ZUq+aT7ZUyRm20zobh199lek29tdwQcdvaYJOVrJRGPX188g/x+UMrBNpi94uWbvsIYTyVW0ff7i2QC86JCw0BZCrJ9fVcODWAYd3bZYx787cc1Yfclu7znUOtt3MopGEgvYLWZGKFqgL/iZdeMv2eM9I2chA1zo+EShh2GiAZ7idrCbrI0PRlUPpshH0CwSmi8CGg0//ZVPnlhsgbcl0EYdxpoIACLqpoPgFfRBBt3Pnzsva29sfisVieWkebsZ1T1FUhGXZjy+66KI7zGZzXzoWSGy06YlnVrA0UucXle4tv2hl16lsc47PjQg5t9ut9NpslUf3H1rk6e1nTNrsgFQmC/XZ7UGpSu6uqKnpYvLyhgumONUICTbo//TBuZGQ8zcMjuOC827+OZJKjgZtDZX2pqZfckhKl1/21dsQKgghb48MsdF8+5FtF8W8bplaQvH2vqbLjDmFLyqNyr8j43rOYf1wWXD46A1Rb9e56qzsPpmh+g+Khbd9hAa9kr6utiI+Fldp9SqnVCnvRrlLXKfDLR22hT6BwKkQAEF3KtTgnjNNAARdmi3gcDjkbW1tl7a2tj7EcVw+RY0mosR4SpP3p3kV6emesCAcxlnQNEneidHE12ma9mu12teuvvrq71AUNeWRkEQAtfz17+cc3rbzuzjGSfIrS59afv992yiKiqe6atyIhVHeajl0YE91Y0uLOUuvM8lUWdjvHGkQJpB18aJ5TlN19QgymcLpEj5ETIbb/pTjGRq62zU0cGH1ivU/RhLfkdjAwKrB1u47JIZ5e/XL1v2WoixhjLuzBj99+ydMNFISjrFv5hiVR8P2htviYV7HJvj/Ul+/wYbxfmnvJxtX+Aea/10uV7AKQ+nDWea1W+E8XKpPB7Q/mwiAoDubrAVzPeZMQBghkgAb0QhRGLEcRjmU3nZV2eV/XFO+4mkjZQymQgvSZp9Aiwi69vb2S1paWoiHrnCiaEkF7ExuOy5yeZ5PijnCKJEYrSLFMIy9urr6weXLlz8y1QyI+Ils2pT3yatvftvZavs6nUARdV7uwxc//qNnKWPNpB78ZMqPpiZJQ3t7YVtLy8poOFaUYzQMO5yubpplQwUlZT2li+d3qfLyPOkScSdywcNvKYY7rZc4uzv+TSmTHFaIsNcfCi4I+SOlBVWr/szOX/IkRVUHMO6q7Nv01yfVMmm9PLf0IaSq8IQPvnK/3T50vkxX+h+hqtodhYWrI9i3V2Pb9caPZKywUp6V+zep6YqtkPx3qp9G6C+TCICgyyRrwFwmSyAjPHTk/BJN03KWZQWRSCQlUSiRSCa71mPtJo4hFotRNBpNacxJDkiRfmmalvX19a3s6Oj4cSgUKiT3jguYSfYzY5tN9MwRJhzHJcXc+OvkPJlEImlctmzZt0tLS6f8/Bzet8244+nXbxhpbLud8oUqEghH6Rzti5XXXPbbym99q+3zwCdzqFld8sHO+pwjR+qLhoYcZkNerpwS0PK+7r4hS45u/5KVKzvUWm0Umc1TmjNuMg8DEZn+hmdLPT2dPw64befl51uO+IIoyPGMBUUiSKHVvqpaec1LKIp09h2v/SHocTFZWv2bnkBcli2RzA2FwlGpseQVtWl5HWUhnjws7dz2u7ukNLVYlqV/UaEjHjqo5jAZW0Cbs5PAhoN/+cumzvfhDN3Zab5ZO+szLujIm8+uXbvmbty4cfXAwIBpVO8c01dfKrQmNp6MFceiDZO6akxcJb+T18fExJeOiccUx8k8LqQfco0liqXFYrHEaDSajUbjAoqiNGRt41uKk5nvbGhDPHOE/TgX8m+hUIg5jvOaTKY3169f/0OKojxTyQJ3dKgOPPvCZUM7938XDw4vZhO8MMggxOmzGhRlRQ+u+/Y3X6UWLTq27Zq05/CwdMg2qGs5etjY3z1g1qlURVKJVNQ3MNArlAj7qhYu7CmfU9pDRNBUzvVU+sKN72UPeztuGWzfeVt1zYLf86qqoxG/P99nO3JjMBIpUJSt+KOpbPF2Z9u2C719tmuVcpmHw6xfrNbvkalNRwTZxT1ItddHUdcnMMbi/r3PXidk6AqxQr1JUV61n6JKoaLDqRgG7jkrCDx+6Omn3u3YciMERZwV5oJJjhHIBEEnePfdd9c/99xzP+ju7p5DxBB5c/+C60sF1xfdPEHQjTcb14Qn9nuycU48+Hayg3Dj9yVFHcMwTE5ODrNy5UpEoijh7Nz/tc74OTqGYdD4tqtAIIjxPF+/cOHCBxcsWPD6VG5XYodD3vviPy9o//CT27nuvpXiYERNIYwiAgb5JCK/yJzz3OV3fPMh6qqLe3F7u8jtjRl62235nb02PS1kJFKZWBAORBgWsXyh2dJZsajiMFVYOKWC83T/QmGbTewc3nquu/fQj+UqxdvGNf/7Z9S1XRDx957T3tb8rRAvM82tqf2d1Kw75O+01kZDHoVaruljLXlNSLHEfUJdVjbQs7WMwUjFY8YmK1jlON1o3NNdH9wPBNJJAARdOulC3+kikBGCbvPmzV/ZsGHDfX19fTUMw5yWYEsXqFPpd9zTmJubi9avX5/cSiSChWXZ5PfZfo0HQBBOE3kQ8UZRlF2v17+wYsWKR7Rabf9UsSIie2TjxvnNL/7rh5HmjkvFgYBahDGNMY+iFIWCAgEnzMn9tOyCFX90Fee0DwyNzEccbVbI5dyI1znkDfscuZai4cUrzvGoysuJiPNlYt41fP/9dPQreQVet/1Xw0P27Orz77yNMswdwrhR6GhorG2s23f1OYtXbJdKhFsRKkWoREwjZI593lowxgKEmiiEqjgQc1P1NEI/mUrgsUNPP7UZPHSZah6Y1+cQ+DxB95WKKx5ZXbr8mbQHRZA3CiLoHn/88ft6enpqaJqeKOi+KBT0rBB+xNtosVj4Sy65hBzwp4lwIZ4o8NSd/ImkaZpstQbFYvEnixcv/l11dfWOU02ye+IIyQjQt943173/7u2egw23SlyefAnmiJxECPMowdOIZ0Q4oVAOIXPuh4LlNY0hiUTpdrgdMon04MILlh81m0whVFBAhE/GK3Lc/U6WxznyTWtL082lNZfdq64+/yPCJBnI0bdFhSI8h0rW+afS+wl/aYHATCCw4dAzf97c+d6NboFXzrMswjw520uOy2CEyRfik2d2SDwhXEAgUwh8kaD7WunVT1MUdayKz2TmnPLTjTFmt23bdvFzzz33rZ6enjIyyLhn64veaCZunaZ4ji7lOU5m4Se2IWsgkZosy9Jms1m4ePHiLJZlFSDkPiM1MbqVvErEL8/zHMuyLWaz+fGLL774RYqifKfC/2T34EM29b5nn7y57+DhuwReT7k0HmEpHEOY4hFL0QjxNEIJFoURizmTwapZsfhlzaL5r5cVF1upmslFvU7VXKeiH9zYKHSizvnOvv67tTkVz2vmrvpgKvqFPoDATCcAgm6mW3hmri8TBB3d0dFRtHnz5lqn00mCBpJRBWPCjhRmJwIv6akbf/3Ec3ApCrqTWnI8KOLzzDy+JThZb8aYOKGFQqFQqVSWsiy7LpFIHEssPNsiXSdErp6YZy6JfIKd7SqV6qXly5c/kZeX1zFVv3bkYH/Tbx5d1fH+1vvwkH2pKBEVCWgOYTqOMEogmvzHM4hPMChKCRBjNLQaFtdsqPn2nX+nSkunTFRO1Xom00/y96TzgDKCuLliXV4LpcwZmcx90AYIzHYCIOhm+xNwdq7/jAs6go146RBCQuKkGcM47kX7oqCDs4J4MBiUNTY2rm5sbPxlPB4vPysmnaZJThR140NMOEdHgof9Mpns/eLi4v9dunRp/ZRttTY2Chu27ant/mD7XXxn1zp5JKKlqRjFU1GE6QRCFI8YTB49BnGYQRGaRVGx2CnNy3vpgu99/2Hx2vM604QEugUCQCADCWw48Jc/b+56H7ZcM9A2MKXPJ5ARgm4mG8hut8va2toutFqtv5ntgm5iupZxITfm+cRCoTAsEon2Z2dnP7Zu3bq3TqVSw+c9RwM7duTtfublHwYaWq9XBIJGBU7QNB9FiBSDoIkHGCMaUwhhGsURjWIUi2Isw4n0+p2Va9f8b8F/3Lt1qsTlTH7WYW1AYKYQAEE3Uyw5u9YBgi7N9sYYy3bu3HlxW1vbg/F4vCTNw2Vk9+NpScZzzZFJkvOF5HWGYYgX1i8Wi4/m5+e/fP75579AUZRrKhdi27LlnN1/e/V7Aoe7mg34xUIuJpRgXogTMVEiERPyPC9keCSgEM1gRFMJiqbiJCJZLrdLq6qeXfvLXzxMlRgdUzkn6AsIAIHMJQCCLnNtAzMDD90ZewaIoNuxY8c6q9VKBF3RGZvIGRp4/OwhiewdDxSZmK6EJAyWyWS7LBbLa4sXL94uFot7pzINCDlH5j1woIh1eIvxsFPpGrRLI74RhX94OMvrGM6OB8MqLh7PikaiasTzchrTSgZTqgTCqgBFCZk8yydLb7/t/qLL1nxyhhDCsEAACEwzgQ0Hn/7TZtuWmyDKdZrBw3CnRQA8dKeF78tvJrVcrVbrutbWVlLLteDL75i5LU6I8I3TNO2Sy+U7zGbzs+edd97HFEUF0r360ZQdfUKk4MUojsVowCuOeTzikYEBsWtkRBUZcFkCdkeZ1+Mud/j9Jlans9dccsmLtbde/690zw36BwJAIDMIbDjw9J82d4GgywxrwCwmSwAE3WRJnWK7cUHX0tLy23g8nn+K3ZyVt51Y4mwssXKCYZiQUCi0KRSKLXl5ecQzd4SiqNiZXuRY9DSDBgeFaGREhHhe6o9GZbFEIqhdvnzKkhuf6XXC+EAACHwxgccPPvPkJtt7N4OHDp6Us4kACLo0W2s2CzqCdryUF9lypWmawxgPyGSyAwaD4Z2ioqLNBQUFg2k2AXQPBIAAEEiJwOMH//LkJtv7N7sEXjlmSSJ4GmGeJBZGkFg4JZLQeDoJgKBLM20i6Nra2i5ta2sjHrpjeejSPOwZ7X5iBCvLsiSvYDQejwdFItGgyWR6p7S09J/FxcWt07HFekZBwOBAAAiclQQeGxN0bqFXjpKVfSiESfjWaIpURN44RytFwAUEMoNAsoJJMtEbjajkF0Ysh1EOpbOR0l/TUikiM1CkbxYYY/mePXsubW5uTgq68YjPsyGx8JdVtSBRq+QaS7acTAJNAlgxxjzDMFGMcYhhGJ9CobDm5OQcMpvN+w0Gw36JRNI/2QTN6bMM9AwEgAAQODmBx/Y/8+Smri03JwUdS4oDUqQ64GhSdPKFiZjDiEZfVJ0S6AKB6SPAE+9x8tMGEXPMBEFnsF1Rsf6RW0qvTH/pr+lb7pkZiUS57t69+6KWlpYHIpGIhdSqJak6EolEynVqT6yQcbIVTZdQHK9lSkRfIpEgtU1JkEOEYRinWCweEYvFHVqtdp9er2+0WCy9CoXCjxAihd0TZ8YSMCoQAAJAYHIEHj341yc2d75/i1vokSNmbJuVvGMmBR0pE4gQnSxghNFoHaNJXOR2TPr64u9kGBoj9GXfv6iflHXmNM4tyWASuI41gbkd98x8HjzyvIwWGGcQjZlkwnwBh1AOMtiuqrz8kRtB0KXy1J28LcZYaLPZKnp7e9fHYjEtKVM25sFK5mE78ZooyE4i4I7z8J+sXBl5LU2i7rjJjtVcJefiKJZlh4VCoVcmk9lZlj0Si8V6q6urz3iQw+lbD3oAAkBgNhJ49OCzT2zu3HKLV0A8dOSNkigsIsbIn2A6qUhIQnLipRsXaSf9gD0JAfdlAm8qfp4UASfsD09GXE7F2F82Dszty0X+yexwIjdyDIBPwiYeOjb5fJIt11ykt11VSbZcwUM3G/+WwZqBABAAArOaABF0W4iHTuBJCrrRozJExBExR4/9P3lh1EsHFxA44wSSYo5HJDMXEXTEQ8cSDx0Fgu6M2wYmAASAABAAAmeGwIaDf3/ivY4tJwg6/JmgIxH85A0UoiLOjIFg1OMJJL3FPKLIQU9MjQq6ZFAEhUw0EXSXQ1AEPDNAAAgAASAw+wg8fuAfj2/ufO/rx3vo/q+gw6NxYXABgTNMgATokBN0CUSRLVc8JugSFDJSetvVIOjOsH1geCAABIAAEDgjBB479I/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/u2Fjx3u3ukWfL+hoIugwOYg+7dODAYHAcQSIoEskBR3JCzuaBJs8mCLEIgttsl1ZfvkjtxRD2hJ4bIAAEAACQGCWEfjjgWc2bLa9PyboyOJHt1mTVSKSZ+gwYsbKf80yNLDcjCQw6kUmHmSGESYrRSRQAjGk9BfW2a4ou+yRW+EMXUZaDiYFBIAAEAACaSTwaN2zG97v2nKrK+mhG081N1b2ixoLiiBvoSRtyXjS3s/z1J3Y5nMqH3xZZYgTf/6FyWYnzml8/JPxmgFzG+cwWX7TyW265kY+Zoxlvk6KuWTMKyaCDqHcZNoSEhQBHro0/smAroEAEAACQCATCfzpwPMbNndsvtUl9MiTqUmSYo2oHybppSM7WsnamXSKZ+jGhNaXVU843Z+frPrCl3KGuX0mzr8U1oQGGcCNlIpjKYrUMEEJLlmQDlE0hVieQgaksV1ZeRmU/krFptAWCAABIAAEZgaBx3Y+9/iHvR983Sf0jXnoiHoj0YPES8eMCjoSKEHxY9UiZsa6YRVnJwHyUYPi+dEvIutohhQ0QVScRwass11VdfkjX6sCD93ZaV2YNRAAAkAACJwygaf3v/L4201v3+Ihpb/IGyM5nsTTo5UiiJcOJ+u4jpaZP1lUxHQFSkymUsV0zeWUacONxwicaM+T2+4kr5Kk1xjRSWVHPnBQiMMJisUUMjJ62xXV6x/5atUVf6UoKpQK7ck8Xqn0B22BABAAAkAACEwrgc3W7VcfcB9eFBQGhEmHB0++RpMKj34RFx2PKDqZzCTpsRv/Tn6U3KUl77DJcMPJXxSiiM/vWF9kXDLsse8njHXi2JP5N1Gg5Ag9XJ9DgCKVFpK+18/sMNb0xNdO6d8k9y8JkU7u5I9+RPiyfkYrCX92USRr8AkXT3Njr5CaEXTSf8xQmFImlK5zc5fuWKpfVEdRVCwVu4OgS4UWtAUCQAAIAIGMI7DftV/VnRiRxlCUQlKEUEp+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+P8VNhy4VnIUqgAAAABJRU5ErkJggg=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15" y="1504315"/>
            <a:ext cx="39814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515" y="1666875"/>
            <a:ext cx="39814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190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535" y="2581275"/>
            <a:ext cx="29908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59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107" y="497840"/>
            <a:ext cx="10377420" cy="1463040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LIDAR </a:t>
            </a:r>
            <a:r>
              <a:rPr lang="en-US" sz="4400" dirty="0" smtClean="0">
                <a:latin typeface="Times New Roman" pitchFamily="18" charset="0"/>
                <a:cs typeface="Times New Roman" pitchFamily="18" charset="0"/>
              </a:rPr>
              <a:t>Sensor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753450" y="2575562"/>
            <a:ext cx="6510949" cy="4892038"/>
          </a:xfrm>
        </p:spPr>
        <p:txBody>
          <a:bodyPr>
            <a:noAutofit/>
          </a:bodyPr>
          <a:lstStyle/>
          <a:p>
            <a:r>
              <a:rPr lang="en-US" sz="1900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US" sz="1900" b="1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1900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sz="1900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The VL6180X is a laser range finder (micro LIDAR) that uses time-of-flight (</a:t>
            </a:r>
            <a:r>
              <a:rPr lang="en-US" sz="1900" dirty="0" err="1">
                <a:latin typeface="Times New Roman" pitchFamily="18" charset="0"/>
                <a:cs typeface="Times New Roman" pitchFamily="18" charset="0"/>
              </a:rPr>
              <a:t>ToF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) technology to measure the distance between the sensor and an object with high precision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1900" b="1" dirty="0" smtClean="0">
                <a:latin typeface="Times New Roman" pitchFamily="18" charset="0"/>
                <a:cs typeface="Times New Roman" pitchFamily="18" charset="0"/>
              </a:rPr>
              <a:t>Common </a:t>
            </a:r>
            <a:r>
              <a:rPr lang="en-US" sz="1900" b="1" dirty="0">
                <a:latin typeface="Times New Roman" pitchFamily="18" charset="0"/>
                <a:cs typeface="Times New Roman" pitchFamily="18" charset="0"/>
              </a:rPr>
              <a:t>Model: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VL6180X</a:t>
            </a:r>
            <a:r>
              <a:rPr lang="en-US" sz="19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19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900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sz="1900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sz="1900" b="1" dirty="0">
                <a:latin typeface="Times New Roman" pitchFamily="18" charset="0"/>
                <a:cs typeface="Times New Roman" pitchFamily="18" charset="0"/>
              </a:rPr>
              <a:t>Laser Emission: 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Emits a laser pulse toward the target object.</a:t>
            </a:r>
          </a:p>
          <a:p>
            <a:pPr marL="626364" lvl="1" indent="-342900"/>
            <a:r>
              <a:rPr lang="en-US" sz="1900" b="1" dirty="0" smtClean="0">
                <a:latin typeface="Times New Roman" pitchFamily="18" charset="0"/>
                <a:cs typeface="Times New Roman" pitchFamily="18" charset="0"/>
              </a:rPr>
              <a:t>Time-of-Flight </a:t>
            </a:r>
            <a:r>
              <a:rPr lang="en-US" sz="1900" b="1" dirty="0">
                <a:latin typeface="Times New Roman" pitchFamily="18" charset="0"/>
                <a:cs typeface="Times New Roman" pitchFamily="18" charset="0"/>
              </a:rPr>
              <a:t>Measurement: 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Measures the time it takes for the laser pulse to reflect off the object and return to the sensor.</a:t>
            </a:r>
          </a:p>
          <a:p>
            <a:pPr marL="626364" lvl="1" indent="-342900"/>
            <a:r>
              <a:rPr lang="en-US" sz="1900" b="1" dirty="0">
                <a:latin typeface="Times New Roman" pitchFamily="18" charset="0"/>
                <a:cs typeface="Times New Roman" pitchFamily="18" charset="0"/>
              </a:rPr>
              <a:t>Distance Calculation: </a:t>
            </a:r>
            <a:r>
              <a:rPr lang="en-US" sz="1900" dirty="0">
                <a:latin typeface="Times New Roman" pitchFamily="18" charset="0"/>
                <a:cs typeface="Times New Roman" pitchFamily="18" charset="0"/>
              </a:rPr>
              <a:t>Uses the speed of light to calculate the distance based on the time-of-flight of the laser pulse.</a:t>
            </a:r>
            <a:endParaRPr lang="en-US" sz="19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12" t="-63946" r="-15867" b="-50384"/>
          <a:stretch/>
        </p:blipFill>
        <p:spPr/>
      </p:pic>
    </p:spTree>
    <p:extLst>
      <p:ext uri="{BB962C8B-B14F-4D97-AF65-F5344CB8AC3E}">
        <p14:creationId xmlns:p14="http://schemas.microsoft.com/office/powerpoint/2010/main" val="225629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7240" y="807319"/>
            <a:ext cx="59436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+5V Power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Supply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I2C PIN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Communication with the sensor 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AutoShape 2" descr="data:image/png;base64,iVBORw0KGgoAAAANSUhEUgAAAk8AAAIPCAYAAABqnzoCAAAAAXNSR0IArs4c6QAAIABJREFUeF7snQeAFEX2/19VdZi0mSVHJQgoGDj/inoneneenllZPQElCKgEAXMez3QqShKBlSUpiIsJUU5FXVTABCogeAoSJMOyeWemuyv8fzXLIseB7ELvbs9S7e2hS/Xrqs+rmfnOq1evEKhLEVAEFAFFQBFQBBQBRaDKBFCVW6qGioAioAgoAoqAIqAIKAKgxJOaBI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7BIQQCCEk3LGmrCgCioAiULsElHiqXd7qaYqAIgAAQggMjz4KEA4LBKBElJoVioAikFAElHhKKHepzioC9YNAOBzGlzZpQkp37BDnP/IIU1Go+uFXNQpF4HghoMTT8eJpNU5FwEME5LLd2nmP6oFywHvtJuyMQYMpQioC5SEXqa4oAorA7xBQ4klND0VAEagTAlJALZ7xqJneNEi04nKnc1bYrpOOqIcqAoqAIlBNAko8VROYaq4IKALuEcjN7UlSYmf6sC9f+3Omvxz1CFP3rCtLioAioAjUDAElnmqGq7KqCByRgBC5ZO08ILsz1/Iex7FoWJMbNqLg86eEAqLtxcNKVf7TEaeOaqAIKAJ1TECJpzp2gHr88UtAJk337NRJi/rXaroRROlJhDf/sMRC4TA/nqjI5bsv5o3ypWm+gOYznXaXhEuOp/GrsSoCikDiEVDiKfF8pnpcjwiIcBivuLQJsTeUa6GA5Yv6BA6RFKsT7InB+WF2vCRRi9xcst5eG2RJ/hCzQiWdet5WriJQ9Wiiq6EoAvWMgBJP9cyhajiJSUCIMN76RbJZUgJ+FECm32cIylmkWDOjZ5wxiB4PQkIu35kpwVSrmPmKwdhzds+RseNh3Ik5Y1WvFYHjm4AST8e3/9XoPUZg+fIpeiObJDkiliQ4FSEraEWIZrVuGIygzln1ejdavPbTGeBrIIKNYoJbrG2b/M6dsxxZU9NjblLdUQQUgeOcgBJPx/kEUMP3HgGZA/TT0mdCPp4a8hMIMBt0vxGK7hKxgg7nbClHqP7mRMkIXMkHzVPLrL2ZZZjsbR8qK0rkHXjSl/DoowgeeUSeR6NEoPdebqpHisBREVDi6aiwqZsUgZonkJubS/6QWZ6U5CNNbG5n2hRKBbd2RBpmFnTqlOXU13womf+0I7i7uW04AaHBjtafFpckahJ9vJbVo4+SPZ06iaysLFbzs0Y9QRFQBGqDgBJPtUFZPUMROAYC69YtNPXt25piJNoL4EmmSVZwwnc1OWNHrL5GoVZ+MCuYDAUnC90oiiKxrXOPIWXHgLBOb5ViEDLXIjhfHUNTp45QD1cEXCSgxJOLMJUpRaCmCMgo1J9PgFBpdEdbA3AXAvoOjsW3jbrvyq+PAkpGbLYumtJWAGvjYLGpMFXf2K3bYJn/lHCXzGODHaD7T9hBO3dWVdQTzoGqw4rAIQgo8aSmhSKQIARkWYP1Z6bryUmhZhhbFzKKAgjD4oa0wxrUo0e9q8y9buFC0/Bt70a57UeIr2tzwZBfEzFvSArfzMw9/qQ9pWQDrCjLypqnlu8S5DWnuqkIHI6AEk/uzw3ctlevUFFpaTw5NDUpKc6Y6rq9acYMS+0cch/48WZxTW6u0bDprgYCtHO5E21CLWfVXoS/7nrRXeX1iYWMPm3+PLtxyMBnCgHFu2P28kRcvpPjWP/vCUlOyAxirJWddO6A0vrkp+N9LF363Bksi5VokoOelMpJadl/bwzIrCKhPYdoV9V7D/MIFoshZllIff5U0QfVaKbEUzVgHbHp+edrLVIbtcKhpGctQpglEAeEAQPDiNmLjOL8V7YvWBA5oh3VQBE4AgH5gZz/eXZjAdY5jLMTOIEtpVz7cgc/eUuPehSFEsun6FujcDog2owxtvHrXY1XJWLi9coPng2awfQUzqno+MmOXYmUAC9LSDzSqROCnj15Ikb+avrNpMWNtz8R0/S2DDAGJAQgSQkhjCD++Sr/M94HjAHk7ssDL7kDk1ccKCDEoTZj7muOZL0OgTDC/z0cIXdw/nYgAQIBWDCIOlHQk0ygYCNMLaxz+mao3H5r/ezZqnq/SxNCiSeXQEoznXr2NAq5r4svlLI0hongmokYBnBoRAgnlq2x6IMFavK6SFyZ2po3vjkAPxU0rT0gzKMO+97e02hZ56z6UxNq60cvZDATdQegqVZxZGn7S+/bkGielwVAA5mt0nnAn1xWZG/retGNCRMllMuOp50W0traZaK+1xo7mnnVsv/tH8WI/v84wuY+pST10n7NtE9DSXl0mM/bihIWQpYzO1wxC3mnkNUuDjIhxdcB92ABgDkCjgQ4PgQOjyLsRJHO6NNJlD63fvr0Q8W3jmbYx/09Sjy5OAWkeCol6V00f3CpRXSMTD+hWKAYiziOE53sixQq8eQib2WqgsDGvDGpxPB3wYKfA8CSuBVdjPytP29+ds96UaFbRtl+XTLpdIxZd0JpAdPFmy26j4omkv9lvtp/zm2Thgy9GUNOUefzbvo1UfovxdPZzcHQgym40VtfRBMpalYbjFvdPHyRrZtnC4QDlaKpUuQcOpp06F4dMvB0QNODddPBVqRIw5wA5joAwRDVKDgiBpjGgFD6TLJTPlqJJ/dmhBJP7rGEthdfbPLk5l2YP7TUMX0YiI4ZQcgCi9nMmhQp3v0AqMiTi8SVqUoCG/Om+wxfeSeNi8tsO9qcgzG/zOLLOl1UUlQfduP9+NULGakcLkRCnEq4/maDc29ZEV/JSKBrTV5uyNBpq4BJUu2yyIrW5/e1EmEZTIrXTYsXmzyJmif4m0ZR5871utJ9dadUy5tv/8jRje6Aib9ire63j1UpnuTP/0SMqvuQKrVHgAUBIgxwOAOmC7lsB4hTwIw9g63C0TtV5KlKJKvSSImnqlCqYptK8UQDoaXUMAnSCGIYoQiLMYvak4Pl4v6C2RPUmnMVeapm1SOwZk3YMHcH2wcI6u9Q3FKANkfj+NNmFw4pSIQP6d8bbbx0wRcvnIyQuIwwTfM5/vGpPfoVJ5KAEsuX67v07c11x+rGbOO7NdZ3m3r0CCfELklZa8xPjVCgXNC0M/5ckujzqXqvrN9v3WzA7R8xw3c24HjkaX/jA6NPtfZBK2SOrQZMMBCEgUy7dRwGiLJn0qgzev30CWrZziXn15pPXeqvp81UiicnGFrKdF1DuoY4AohSm9nMnmwWxh4onJdd7OlBqM4lNAEhcsn6xRubIGrcggX5AwjyAorYn7e+cmRxolckl0nXSRo5BzG4IVkPzP14T/qiREseL16Tm07L0IUIE2IbZQsad02M3CcpnhqjlBQ7Ss103GCXij799jZRIZ7MishTXYuneNxLA84pAGEVuU+O2CeebCWeXHx3V+LJRZgHiScd6Vp8XcFmDneoPRkXRe9X4slF4MrUIQnIKM2qVS8HUgrs++xo2Z8IEmOMFPHvRMsTOtTgtua91FwIejXYkfaQjO5q0X1ULJHKf+z98pVkG/RzNU3v4WDxwk/F6dsSYXekjJqVZ/AMRGkTxo0tSe3P2KuiTxUzVImn4/ONWIknF/1+OPFEOeWCOZOTCsrv36AiTy4SV6YOR0CmWWyY969kkmY8zpl1KhdsqhDJc9tdMlzWGkvYa8uy5/0sap5GwLlDYPKylmR82LTb4IQp/yFz04KpDU8igt1ic7xAC6V+lnnSuZ6v+ySTxv/ULb1BwNY6IawXBtttW42QOqtPiaeEfSs55o4r8XTMCH8zcDjxxJgjBGOTQ4Vl9ynx5CJwZep3CUgBtWXRhCYgSvqJWOQPwnE+atUuczrqmrjFNOO5T59MbioIHcKFdQrD+qhfeeHGRMkdkv3fseLdDMeODvMR4kOa9lLm6dZGrwsR2e/SnxdnGLpxOmPgj+wSnzQ455wyFX0CaHbziEVMN87x9rIdfzoDidE/Zz+Xr9423SGgxJM7HONWDpXzJItwMEZBMDZJiScXYStTVSawfdG/WmpOtLftsFOjMf6p3bDZzESs1F05YJn7lGwY5wGKPUEteJHb0fkdLgsnzIfClmW5fkH0i4LY6cWYmE4gaUnGWZd4fiNJwS+LUvSofjqA1dEWvgXp+XxHfTwWqMovrH0NlXiqLrH60V6JJxf9eFjxxG1gnE5K5tH7NmSrhHEXkStTVSSwd+GTnWKM9RVEP5UEQm9t3G3P6J6VWLWSKocql5C6pG5shDB9whAoQBAaXVpgreyclRiH7ubl5WknZLCWadaef3HKlguOXks7p9fmKrqyzprtXpMX8gnR1a/BBY7m+3ivCd+1aNE9oept1QS8Zv1HLGKmijzVBFsv21TiyUXvHE48UWYLIegkyqP3Fyrx5CJxZaqqBEReWNtiBc5GSNyEALfCCM/cVITeODtrVCyRtvtXjldW7KYh7aJkzO8iAHM4kPmt//bAjqryqMt2FWUX5vnSNOspoCwNI/yi/yzfcq8v3W1ZtsyfFIx29OksyxbazyWYz2920oUJXwbjWOdCswEjPmSGeY4nShUcdredWrY7Vj8ffL8STy4S3S+eAsGlzDQJEHmYERIOZZwLPplD8QNKPLkIXJmqFoHlC8KBVK7/PwPzvgbBTUpLih9u2yiwHCVIraEDBysFyPeLx6aklBWP1wk4mENO0yB8nShjkf2PfTWzr+CslwMkJ788sPDEv2R5uoyJEHmatY61dCzanwsRwESfGoIm64/3sgXNBtz+IdPNc4CQuq/zJAt0CgJCsHipAnn0nR0vVaDEU7XeLKvQWImnKkCqapO4eEpv3sXWA0uFz6cJgpEAwh0HccYgOwjOGCJQZlRYiBpcOABQUSEvfiC3PAQv/m86OKBzLpIcAD3eQIv/Lyr/Rgegmmwq7wbQNR0cmyMHHPD7/fG747dwWWGq0rIGQDjSpBFuIyJKLcGtX7bm5BRUdWyqXf0gsCX3eT8iRWdpmI50YuUbGUX/+trctjsrax5LxBFuWvhUL8KifQQVcxmQt9tcFS5KlHEUfPZSFwPx5yzk+yKiaS+3OKvXOi/3PZ40vmJxBvbZfTjnfwLNmMmpsTi1y3mFXu53Tfet6T7xhA4QTwdXFa+9D9rfxBPaV+dJiidB+dN+VDJ6e3Z2wuQG1rTfjtV+7fn0WHuaAPfvF09GcCn4/RpHgDgQzhjhgqEcH2efIaCjHGEhS2PCJgCCy3OyNZBV/EFwIILF/8sALnwxCgZHgIEARxhiGAHTMFDEgXIOSB7ijTBinAMHAYZmIHkQQMXxk5XV2uKHBWAAjDBGCAsHE1G+Ezh7fOvUyYsTAKvqossE9r4STi5HxT0IssJU6GMIDbzX7MYnE3L55acF4Qa6Q8cgRrcQRue0uO7ZNYmyA6zo89lpiBePsZAZooRkN9kW+BhleXv7v8x7MgS9yAB2qy3wJwzEyxmnXLTF5SmaUOaUeEood7nWWSWeXEMpd9sNM3k662IbhhRPuoz9cECMylOuAecENFiNGJ3gMEvEsDx9SL7NE6RhA8mi+hWahwHGDEwQ4BSXQlD3AecAHBGgGIEgJH5ukfxm4w8EIGpVlO3RDB1six5whhKSgux/LgQMEER2CEFvyX/ppXdcHL4ylUAENs++N03T+O2WFf2H0M1RTgB/dtIVz3i+3tChEG98+5/DwS67GDP+5rYd7JXuo8YkRBKzyM0lJc2Kh5RFrZ62gDc05pvV4m83ezoavG7hQjPUAHXJSNafthznR8H4uORT//5zAk1917uqxJPrSBPCoBJPLrrp0OIJc8q5YBzlhExYJQQf43CbOJhzIeIHOSIdmUgKHSQ4EpgDZTEgnKJUfwAY5eBQAQhrgAgBFm+IAGMMDmPgOI4MKoGu63FBJSpW6/7nip/uzREITAERugmBGLpzwtj3XBy+MpVABOQs2jEl7C8xi2f5TOMkrOmjdhfszus2OLtiPTiBrhWzHuzYNCSeA043lFr28+17jdmQKN3f8v6kM/0+eBww+o8DMLnJH29Z6+W+y52OZ7VNbZQkopMIQpQTeCKly7ff14fDp4+WuxJPR0suse9T4slF/1WKJ8c0Zc5TReRJ7rPjgnOBcoJ+bZXgdBwVlDAsl+kwYE4QFlrF+fBI/ooDYAYYMUAWjYskLnOVEJZ/DTJ5Si7EYVJx9Iu8NF2DaDQGWCOw/1Tvfat28h4kHyUgLq54/JxtezPHbEjhhAlKPLno/0QzJYto/vLynZkM83mmz9xGNG1ciysf+yrRxrF8yiA9MyntWYToGQjojObXj5uWKOf4rZk/sW26PzqWADIQkBcaLCt6F4XD3Ms+EFuW+ffu2j06ySCnUcH/VQq+jxt3vajcy32uyb4p8VSTdL1rW4knF31zOPHEpIISkBP0aas48HGOoFIzAQABbBPAHANBUiRxoKjiQEeZai4cCoQQEFgDSjloAoGh6fEeO5QC5xw0TYu3oXIpL54n/tv7rhRZ8inyJx55EgIYcIiKyGaHsyGR7ElKPLno/0Q19ePsey7SdX4rwuRTgpLmtr4mMbb8H8h786t3X+hYpcMZo1tjOnm0642TdyeCP9a8PzW9Ad/7hE7EORih2XZRaGLDrCFlXu77mjW5RuOoOcwvrEE2FzllwpnT/KzeW73c55rsmxJPNUnXu7aVeHLRNweKJ/D5dLYv8iRkNrdAOYGAtooJNt7hDmJYZjkRIA4BzGS+E5aBKGCYAcdOfKupjjAwxoBrMoUcA2YCCELxVPC4GJLCCGOwLCsuouSJ3gemOVUKp8ohIi6AIQ4WWJspZ0NKJqnIk4vuT1hTa3LDIQJ0gOD0HCbEIkT8r3bOCnv6A/xg2AW596QUxwrv54J3Y4JNbd93+quJ4BCRl6ftKf/iJkQjgxhnK0tt8nS76x//xct9l0U+u6aW/VW3SsZwgb7gRIxNO7PX917uc032rWn/4YtknSdENL98D5aX2m1Xk8S9YVuJJxf9IMUTS3O6Mr9/ifD5dRkLkkEnuRUOCZTj8+urBbDxFnOAISSlE2hMi0eeZP6T3BPHEAOKHEBYAIkv5SFwZOwIyb/kMi8qnlouRZO8pLhCZN+SnlyHkeJq35j+x7kyJwoJiLLoJs740JJsJZ5cdH9Cm/r+zSfb+1nkAQI81WdAdvMrnky4qOSGVwZfKzjrh4Ctb+MrG4USpPzCzncePwvbhQ9zIQwHmc83/8F838tLd0KEcf7yTu10KzIDY80WIJ5K3mou8vpOwZp6gSrxVFNkvW1XiScX/bNfPPmkePLpHMeX0QSPlyGAnIDPXC2EGG8zG2RUSoonwklF1EmuqsllNyQX1qQgQnGxRDS5u25fJ6U4qhRIMsrEOcgyBYbPBE4ZsH3C6sAhHejgeEK5FE9OdJND+dBIjhJPLro/oU3JRODTtB+u15nTG3O6iaPoM62zXtiYSINaPWPQiT6gQzWMTtQCwTtaXDve03WTKtluWfBAM3+07HEg5CxOfDPWFBrjevQLx7zKXr4Frf/qlaSUmJWjafgUADwGfP656d28XeSzpnhK8cT3RZ72V4g56GG190Gr6jzVlJ8Ptlt7Pq2tEdXhcyrFk2P6lshSBYLEE7wF41IW4alBn7maCzHeYTRel6miPEFlZlJFqLeiRpPUWhW5ShX/9dt1KIdVtj3wnsNh4EKARa1NTMjIk9ptV4fTxXOPXj3n/kbJ2OkH3DkXIf5vLZQ+vell4YjnOnqYDq1bOMw0CmI3EoSvMzTtrYbXTZyYCH3fOD3sS/Ln3wGE9GZAPt1exu89rd9YTxf7lAUzd3+e8y8C4noGaG7MxlNa/bl/wuxydHNeyIOBuf6/Z9tVPuPgJTw3n/2/tpR4qlm+v/9ZXFvPrnfPOZJ48vnM1QAwnlIaF0pyJ13lC6syh6mmoUjxZDv2JsHY0MIcJZ5qmnei2d82967TGacDEGJNQE8Pt7g2vCpRxiA3lv4657ZzNCFuJYIHd/FIr643vpwQu8Dy5w6/wnKc4QxQvq2l3dn2H094vvDkziU5AzBz7qEcvo4yPO7EPw/6JlHmipv9VOLJTZqJY0tFnlz01ZHEUzzyhND4eG2meDqTLGRZkaekxJOLjlCmjpqAjILgYOmlgPH1QIwlZY7+YuessH3UBmv5xvWzbmmocdoHGLvBEqFbO9w84eta7sJRPW7j7NtO9RPtLkCkSTnDD594w3NLjspQLd60ffFL5wGNjUUIFQEYoxtfMPD9RKnu7iYmJZ7cpJk4tpR4ctFXhxNP8eoBGE0NGIcWTy524YimVOTpiIjiDSpKkf7XimnVbqwHrTa9+1hH7lgDBKNnIj1paJvL71+dKB+Ka3JvC6UylAUc7os4eE67vhMeSQSX/PjmfRnB8uJ7gaC/I6xPan7d2Be8Xqtq25KcDrysJFvXtEyiaWNiuzNeaZGVlRDV3d2cE0o8uUkzcWwp8eSir35XPCHICZi+VTLyVLlsV5sRp8phKvH0+w4X4TDe+tdkswTAD1tNO7l5Jlv/4Vrn/HBY5vgf4sAbFyeQR0wtnzJF9yetvxBj8Tgw/qXPTr6zTb+wPAfI8+OXR55sdD4+RzjsQS5weiQ/+U9d7hwd8boQkfNuR8eCQZyyEZSx5a18jfsjj0f81i2clhkie3MwQmcLpE2NmRnjW/+xzw6PTONa64YST7WG2lMPUuLJRXco8eQizDoyJRNhYUW2tn635dcECaCQ4fdBCtiEWY6PlBfCCZFu3bol3BEm1cW58o27m5tU3ACx8gGGFurTRg987/UP88oxrp06oBVBqB9BfCCYod6Wnr40EZYet825/S+UWndw5pi7aOj6swaO21Vdv9Vm+415031JtPBF24pcSSl7uxT00Z2vvN/Tx8vUBB8lnmqCqvdtKvHkoo8OK57i39dxTiDgX8U5V5EnF5nXhCkpoBYvfpSc3zydbN0TCCJLBIguUjjRTARatDQiSrQUf9mJ9Xhr9prcsOGHyKkGggk6oP9EBL+ndc9nd3k9giPnw7pXhiULx7rUwHyipvtmmsHAQ5kJcOjxxulDT6K0eCgw2t1GScM7D872dN6TjPLtSd74KIuV3ciZWAGaMbrZFQ8vrYnXpJdtKvHkZe/UXN+UeHKRbVXEk6zzJBPGaztR/L+W7ai9SQg2tFCVKjii9/PywlpbM1nXfKkhsFCQYccwjGCAUZwajYqC0pSMX7p0+WskUXKCjjjgAxpsfvfeNN1G1wrbuj1GUT9eYK9qN3yCXL7z9CXywtqmLXvO0AkfD5SmRmPokrZphZu8XjTzx5lDMoxYwUAkxGBkBMe36Z8zxsug5ZeM7Qse74/tyO0YQRki+rhM++TXj7dimUo8eXmW1lzflHhykW2FeIKujkn+q85TPGEcVUSeGGPxyFNdXTLnyXGczRxgSGH26ISrIl1X3GRVZVjbSVtfutOXkZSSGo2QFg7jKYaGKdJ822iEb2jRvX4ly+bm9iSn2W2aGJhOcSj9VEP45dZ9xiZETsv23HtaAi0fxaJlt8a4dpGvNOmrFqPGeDqZeeH4YeYp/r29AeNHucB5rW6e1aeu5ntVn7s+N3xBEok9omPcSiMk2xKhCZlX3FNa1fvrQzsviieQlQQxBY7k+70AQfnTflQyent2dn59YO6FMSjx5KIXpHjCadA1cpB4kkUyEaCcgM+3igoxPn6kCkLxQ3wrz0JysRu/a6pCPNHNHIQST0cJXYhcUvR9eZJFSXMuWHuk+UNCkI06Mn5pYFr5qHNWwmztPxICWboA+axe3C7NEoQ8eIKx/VuvR3DkmDbPvjWNCHw52GWTHEFuA8zfbtNvhucLT26Z2utyAPQUEqyknAT+0mHAtDIvb1T4ZW64fQCVjzY13EMjZLbFgo9mJuDB0kd6Hfze33tRPCEkD4G34+el7hdPZSWjt7+qxNOx+PrAe5V4coskACjx5CLMBDAlhMCFK+Yl2cQ5Hwl/E0D6Tg1Z6xDlW9POWFuKULjyYJ0EGM2huyh3gW3qBA2RtWcBR2hWTNivd+qT7fno07rxw0wScLr6dec1DmweBz6u+U2ztntZiEgPrJ94bXcA8aAm2EmWFrpqZbr1Q5aHz+hbl/tkZoDvHWNgca1O8FsWhB5odE34uKo0rsRTwr69HVPHlXg6Jnz/ffORxJPp862SOU8q8uQidA+YkufCXdg21AFr9EzmRIPMcdahJGPVmt2Z+T169Ki7NVoX2Wx4degUTlknAPTEt+aeRV7+QK9r7HHOAAAgAElEQVQc9o5p/TIp1rIJsjMFxsObNm+1CvUIe9ofP75wXXtmRW4lPHZdIDXz3j089Gq3wdme3d35n/lPJzXgJU8SZvUBTj9m2P9Ag2uf+o+LU8/zppR48ryLaqSDSjy5iPWQ4olzzphceUY5fu+Ip1+5YEMKX3r+XReHf9ybKvzurVQNORc5As5wBN5Qqie9d+LJxdsRymKJDueXN+9rz6NF0xjo84Q/+ErHq5/a6/UxyV13YMeG6KJ0JBjmrcFk8mHmFdM8nY+z8tk+DXVS/A9d2I/4k9OmNWvW4AF0iXeT9POm9/V1CDW5E9mRgcDsldjwP9To+udXen1uuNk/JZ7cpJk4tpR4ctFXSjy5CDNBTYl1C838MnS2xdFfbM7L9WBwXotOf1qXoMPZ3+147lNybCplqAFH5IV21z72ntd3GG6c3tdXxvEfQyIyl/hCD+mGP7dJ1oQ9XvbFsud7+hsb/DKfBjME0ZYhHrm86eAFnj2cWUZdT6fLe+tO+TAkWCEy9Mdb3DDhUy8zdrtvSjy5TTQx7Cnx5KKflHhyEWaCmpJHFW7alGf6IuJEzvj5DhOtKOfvn1hifIYSeAlPjuunefddRgS/XQDkMT1lUser7/d09Enk9iRf7s1o0TxofxOJOPNtBs+dPOTl/3g570ly3jHpinMFIi8TzQhut4Ld1jcs2erlZdJfXnvwz7pTfKcmeIbuC45tcO3Tc7wurN18e1HiyU2aiWNLiScXfaXEk4swE9zUunULTZ+jtQQL/sQxPg8j31xdJH3WuGvX8kQd2prcf7X0icLnCCZgav6JTa56aLGXxyLPJ1wxZZC/aRL5mlEuHC7uKLAgz8s5RJLnhhcv74KYeBYB6r6bpV+Qj5NWXeLh+lpr595/csAquV8n6GyfPzitYFvTZ9oNH+75emBuzV0lntwimVh2lHhy0V+HFk9iX84T5Ph9wVWCs/Gc0XiJAiZ4/PhZWcgg/j/5bi/7U/nnvqPExL6vym44SxbntJizWXBV58lF1x/S1Jo1uUaIpTcnQrso5tCTNIJe82G6snHXixJSQOVNn+47MfWXIQbGZxia9m763x+eU9MMj9W+jD5tiqZlI0ovYVyM2lWa+nZ3j9d72vzi1SdQao9yrFjfiNHsihiLLOs+ap5na1StmXlPy5AWeUhH6BpdN9/YWha867R+YU+XhTjWeXXg/Uo8uUkzcWy58XmcOKOt4Z5WiCena8T0VRTJxFIgCc44RwKTnIDuX4U4Gy8YBS44cISAIgECk7iIQkIA5gCa1FSyrqYsdAYCGJYlzyp+h+X/V+d41rguQ/GK5vLiwMBi9mbB+RBVYbyGJwQA5OXlaS2TtKacRy4NEieNcLYYW7Aq89wrPJ24fCgysqL01ncf/ZMP+A2Ii1/3lpPJHW4Ie7roXjgcxlnNt/VC0ZLHEULPleloTrfBr3q6zxvGXt6IIeiFnMjjPNDoZm6aC04a4N1E95Wzwg1TtPwHDYwGEKwt2ms1uLVTnwc8X87CrVe/FE9M089BRPPH38cPMlx5msSBv678knzg7+SX5GO/5OcDlt0AfkCdJy6LZKo6T8eO9wALrrjL1R4lsLGDxROX4okLTgUggXFOSPetwoyNR5wDZRQEwWAhDpxUiqcK4aQzABKPPkmBJYBiAXyfp3BlGCr+EpWC6HB/VoJE8ReSfAFL/cQRhZgT2cyBDinJnqQqjNfCfJOiY+2Kj1pkimgfHVFCMCwqjtHvE7Ei+a53nzoBnOI7MMKp3Ai92OiS+z19lpl8Ga3MHtjOiOS/qRnGJ6Abk9oPfPnHWnD7UT9iydOXJ2X60J8DYL9K9dDTOqfjmw99y7P5Zd+9FU7NsPfeQRgbCgJWlEPyoPa9/nXc1HqS4onuE0+VRY8P/GA9nHiSKw0HXpXv8Uc9ceI3IhAcA5ZfuJFTUSTT5qDE07FRPdTdSjy5yPTQkSfgjixVQHBOsuZbDYyOk+JJvqA44mBhAIZleEjGlHBcPMkfEq9KLt/6+T7xJGNQ8d8AxL+i7Fvnk/+OePzbRnzdT8g28k95b4VwirdHHASXcoyCTcs3ceEMLcnOVuLJRf8fyVT+d+/8ATHaS4DYhYG8m7bBXpto54BtfCuc6uOxUZjo3bHpy534lTM1HPZ2MdCF4y82TzKTPsJIsxFoT7UaNOvjfd88juSyOvn75VMG6Q2cPd10cD5Ghv9Dw4QhDW6at61OOlOFh34w685gZ8MayKl9u6Ds13LccEinG5/8oQq31osmSjzVCzdWexBKPFUb2eFv+B/xRLA8goXblCGE0bQUw7+KMmcc5hywzHmSESgCFUt3gCsW5QQCIpfv4j+/RZ94/JsEAhZftat02+EjT/u0077OVkSnRDxqRYGz2CbE6NB8FXly0ftHNiUjULu+e+cyQflFAmBlCGtvJne7zNNLSAePSo5h9zv/vIED7y0Q+rFE+B85KQHOMts6vdcs4Yg/cCSe+CqFvurl3WsyT2tbAT0ZCfGB6Q8U6wT/Pbn3K7/E0yM9eK3JDRs+a2dPoM5IIsAGX8M7Wt/w1Bce7GqNdEmJpxrB6nmjSjy56KKKg4Gdrk5lzpMUT4wJyhgAxtOSfOZq6jhjgQsgGIH8PZJt4rlI+xLHK3ObpHCKv1XKv5V5URXiKf5f1fJaRTK6jETF854EA+FENglKh+bnqMiTi+6vkqmNeXk+7N97rY5JawzwRSPc4jPUrZtnK0gfalA/zX7gTL+JbwcsGkRtdHeH6x/zfFHE1eOuvD2kabcCoEkQCE5p029GrEoOq4NG8kicbU1/bIsA5iDBOgouzm2agVd59UxBmVfWq/X2P2vARmKEGnMzI9zm+qfn1wG6OnmkEk91gr3OH1qtj+E6763HO3A48cSYAEzIdJ9fW2XbzvOcMSwTXzilQGS+U1we4X0RpYqEcCFrksf/5uDj0fYt2R2Gxf6DhqVYkkIsvm5XccUPIhYOCFq+STA2dKcST3Uyo4rXvJ9Oo9E+BEMjousvJ51yqadzcA6G9OObT2YEwBpOsPgrcPJ886sfmVcnIKvx0J8m/uNcZEWew5h8aOnJEzsPmbGzGrfXalP5vSn/1f5NqC2etIrzb6ACXV7kE59183CxzPWzbz1DRMpHcMrO4r608Sf1nfDC8VLrqdmAER9S3TgHERJQOU+1+lKp04cp8eQi/v3iyTCXQCCgy4RwwbngXAae8HQtYHxPbWc0E9SIL77JCBTC8SW8eDhpXy5TRW6TiAuoeBKhzGmK/4Hiu/F+z2nyxVuR81QxsMoXc0XCuMxcdwCzyCYEdOhmlfPkoverbkoufRUtf/tPlhW7xrEie5tf0P/RRPqgESKMd/9b760hGGjqxtLNBeUPd84K21UnUPstV47v1TzEIzOFQOsFIePaDZ+3tvZ7UfUn/vjCjRmUxYYGWPl9xPQPEIHQe236zfDs9v+Nc4aehO2y24GLS5mRPOM/BfC4l2tTVd0TR26pxNORGdXHFko8uehVKZ54Outi6fpStF88AXCBZORpGtbRSsbpc1xQjXMWT+iWYojE/6zId4qXFZA/cqtpPFkcgGMZMZJJ5Cj+czROqxRPWDgAkaKNQO2hW+e8vNDF4StT1SCwZ8n8JKLHLsUILhCYvJfW7dq3q3F7nTfNX/DEhZTaI5CwjW2W2e/0f4S313mnfqcD68YPMzW+dQ4xTMdMDk5o1DvH07sE140flmzrpdcGaeFEjMmDpmG+0mjgq7u8yvg/s4a2MVnZcB1BHzCC7xha5vCGWeEyr/bXzX4p8eQmzcSxdTSfw4kzulru6cHiCeTSnBAgl+0A0FTdICuBs7GcU3CowwmWKUgctHj0iSAsMMKiomqmwAgxzIVMEKeybgEI0DhBmhRivzOuynpOBzcR8uICNOEIESnaJBx72ObcOUo81fIcqXycDAIWfPNqcyTw3ykX3aLB0JOtulyaMNu7t+SG22ooOhAEPT+KkwaecG14VR2hrNJj5VLYrpduyhGAmgpOJzcd/Iqnxeqy50f6UwIl3c3orncC/kC2X+BxabfO3VSlwdZBoy25I5vRkr3DCBLDfKHkxRYy+rTIGlNQB12p9Ucq8VTryD3xQCWeXHRDpXiyDX2p8Pl1KZ6k7JE1nbjgU3y6OQ1x8QfgDjjUFgRxqZ0AI4F0rIMUToQTubyGpLKSEScmc5Vk9Ikw0BgBXUqng9OgDh7DIf6ey5sYA10wIWLFpRycTzfOmbPZxeErU9UkIPLytL2+nWcIhPsJLfBj5hmXjk+U5bvtC8IBFItcp2F0GyX6002ufPz1ag6/1ptvze73pIbQHwkRszL7T8+u9Q5U44FyBxvL33pKMi/6NGDqC//va9gjDQa+5tncuJ2z7mxo2TuGEIzu8YeSvtlZHurZud+zns0rq4Yrjti06YDbP2S6edicp0MZiGdjqDpPR2Tr5QZKPLnond/Ek7EUfD49HlqSFcI5BcboZKc0dn8zJ98TR3Os7dyZgsfr87joGs+a2vFtbqbJtAsBa+dpgcDDSSddWIjQviQ3z/a6omO7591zMRB42OfzLf25YdP7unUb7Oldgxum9BsUIqS3RmBBWt+po7269V+ylbWeNKS3b4CKvtCRWIMFDG0wcM631TxfoNZm0JbckekkuvcWJNiDiGhrS1Hyle16T9haax2owwcdSjzJ3c0HbtY5uHtKPNWhw1x6tBJPLoGUZg6MPIE/oMsK41I8cW4D53SSszd6X+G87GIXH6lMJTiB3Nxc0qOVdqKhoWGRKPtc+Mx3m3a7LJIIw9o2757uOoZ7fX5T2+4Er+tw+d1lXo6c/fLiwD+b2B6BgH/dFPmfQoOzPSv28sJhLbVVQZsGrOhLHVgpJqhP5ua2S5FHv/D8kntPSii282YQ9GHO+SaLZFzZ+sYXNibCPD7WPirxdKwEE/N+JZ5c9Fvbiy82eXrzLpYeqEgYj1cOF8BoVHBuTwoV7Ll/w7x5Sjy5yLw+mCpf/kYTm4uBNuWnappxe/ofrtiWCNGn7a/fdxLR8AAD6BklGrqm5d+fKvKyeFo77oZ2Ae48JJDYHtMCz3YcOsuzR56I3Fzyn/JlLZJ44edY0CBDpNcu6vuom0cF33/m353UoHR3H8Hthznj+czfuGfT68f+x8uV3N1671DiyS2SiWVHiScX/VUpnmw9sDReqkAeMIQ4MBrjnNmTkk18//oJE0pcfKQyVQ8IiC3L/KUFBd1A8GejVHs4v7RsWeceWZ7fqbTzzXBDwOxyA5yett/Xp9EXkO/VyIicJr/8q2dKUhJ5nApB9lA+ruuIeT95dfrk5vYkHcsym6aJskWIs2YUSL893Lew2+BsT0YlV866M9hE7L5O0NiDnFILghk3Nu790nKvLjO66XclntykmTi2lHhy0Vf7xZMRXAp+f3zZDiEBjh1lzLEmC0u7v2C2Ek8uIq8XpmSUoaC10RRAjLaQthVROqHx2Vdt9voHj0xqbuITZyKgd0eE766mVof1Xj6rLy98vtY+FHiSIdysFJHJnUfN/9yrE0iKpy6ljRoFRfFbwPgpDtIH744lzT9ruDffP5bljvSf5BRczR3rgWhpREMpGbc06zM9z8t5ZW75Xoknt0gmlh0lnlz0138ljO8TT/GEcWYzzvgkWlj+oMp5chF4PTK1ZVmu30f8V5k+8xoq2JjiQt/yNj16ePYIEYlebv/flntXV+D0STMtY3YDlvw6umS45VW3yGNPitO/ecxBpEsM9Bkthr3xhlf7Gj/ypOXmDN2JTeec97BAH1Wom/O635zjye3/6xYOM9Pziy5H1LnPjtFUlJJxZ8MbprylxNOhZ5hKGPfqK6/q/VLiqeqsjtiyUjw5prlUyN12stClEMLhnHLBX/I7bL6moU6/Zj8/9ojGVIPjioAsW1CYQTuanD1HBbynI/31wKkXbvM6hMIPnzgVMfZ8JOZ8p2MrnHnFM6Ve7bMUT2Upyx6yODonAmJuyzs+nObZvgpAK7J7JmcwMY5yuMrG5oOWL33u6f0n7PFin8XyQfqu7/f+TTj8PixwUyOpwcOpvae8su84Ti922bU+qciTaygTypASTy6660DxxHymLst4MEDUZpRRJqYFNfIdFvwu7FjfITuCknUtLQWj6QEf/uDjiRM9m7zqIiJl6jAEZG2vHStW+ANk1zgQZC8VZGaDM/7i2bo+lcPYNT/cBSM2Xggei5LQP1pdep88QuSgCjbecLsUT+Xp39xFAS5iAO9kDH/P019iVj7bJxjyRR7jnPWzkf/xcmLOPtOjZ/KJ3J5ke7l2gbDse4TNOmhJGU81bv1LNuqxmHrD+zXXCyWeao6tly0r8eSid/Yv2/nMpdz06fKIFYcxRy7agYDpAcP8AQv2POKUIkGB2BFfMkLhEEPTv5g12fNRBhdRKVOHIbB31aKRGLFOgomZaYW+L1GPHp7+8JE77jAWT2oYOhba6I/tsp7K96x4EoD2Trh8CEZwLdHg45Rb33nMyxNxY7ivz0mP3CmskhEMm2McPTSz6/DZnqydJMsa/Zzd5xxd2HdrnHUTmm9cWao1pnPWPFkOwpNi2i3fH048yeO3Kq9DfdAe/Dt3ICEQHIPcq8TBBoEBbIeDsNnT/kjZ6O2vZsvXp7pcIKDEkwsQK03sP57FV7FsJ18MNmO2wxgHIaYnmYHVCMFYwakhD7VzykogBfjDfodPXzV7qiffFF3Eo0xVgcCu1R//FbPY3wDEggaFwS+Qx/Oetufe05IyOsLAznURhk5v849xu72a5yI/4DePvaqfSdiNpia+TL9twb1VcEmdNVmT29PQ8o2BRqzgYcZRtkOMnI4j3/bsES0bZt5ypnCidxIa/aNmBrKjjZKeaHvJBNvrGx+O1cGHEk/xQ9iPIJ6O9bmHvv838cT2iSfH5iAcJZ7c5q3Ek4tEfxNPRvx4FnlMncOo4zDOBPAK8SRgvOBM40SAXVYMqZw/FBJo+koVeXLRE4lras+Pn7cHq+RSQdnXFNC3Xi+YuS53WCaxyfU+zbnfdvTTW/Ues9PLtZ5+fP7qGwKE3ewnfGXmkAWjvCr05AwWUwbpP7Hy64zy3c8AkNmcGFPajnpnvVdn97qXR5wOVtEIiJX+LZCUOtNu2eKh1ueHLS8zdoOlEk9uUEw8G0o8ueiz/eLJNJYKf4V4YnzfXjshckKG/wcMME5wul88JXP+ULISTy56IbFN7Vj3WSYpL7oec7QWc9/y9G5/8XRR1T3z706ybXQB4dEXLS1wXkt2+mYvlytYO+EfV/p47FYD+PriQmNk5/A826szRh7RErJLLkYl21/UTf/bmGgTW498z7N5cD9OH3oKdoqHYbv86kAodS4PpNzVvOeYmBJPALX3QasiT7X1eq49n9bWiOrwOVI8sTSnq+Uzl8jjWeTCMxOC29ThnMHUZMP8AQDGccFIPPJUWgTJQjykCzT9ZxV5qkPPeefRsmDmrj177tCBbEem+VF657/86p3e/W9PRG7Y2OoUnyrAeiMaSLsGm41WtvNwuYK1k/v+RbPLhiJq79mrJY06a/hszxatlXWpGmY0+WNSLH8GaNonyNSfb3HbO6u8Oh/WTBvcSaPRIQa3/mEEAm/lQ8bwLn2ejXg5EukGSxV5coNi4tlQ4slFn+0XT6YUT34dCAEmuJDLdozxnGSffzVwPoELhjhW4slF9PXGlBBhvOf70+81sREAIuannHzxci8n3MpdglteG34Cd/gnMV/qcCb0jztnhT1bHf27if26G3b5SAI0WsbMUd3ufNWzCbRyB9uPO/EfjNLtc3XT95WuG880vf29FV6d7D9NH3oSoqW3IrvsJn8o5Z0y2mFIh/7ePu/QDZZKPLlBMfFsKPHkos8OFE9y2Q7tF0+MCyamBk2fXLYbzzlDDHMVeXKRfX0xJcXI3pVvD8UMnwIYv512auhDhDy+4+6NO1oJzj8rwymPGRheb3NVWJYr8OT17YT+3QwevYMIBuXCGNVt5Cs7PNlRqZhze5KftpLT/HTP6wij7ygmT50w6oOvvdrfH2cOaQ+R4luQUzbADIQWWuiUQUo8VXir9j5o1bJdbb0+as+ntTWiOnzOIcUTZzLyxAWIqcmm7wfB0XjOqRJPdegnrz96x1ev36RhciFw+HeMNXq7RffuUS/3efsbd7RiHJaUodBEbKKpHS4Lezaa8132bacasaI7saBmlCTdefrQnM1eZZvbsydpfzrv0sgoeVMgWMsRebz5yPe/8Gp/f5k9vB1xIoMJjQ4Coi+y7Ub9X97hLw2Hw9yrfXajXyry5AbFxLOhxJOLPouLp0ynq6X5lshSBZU5T5QzWWg8R4knF2HXY1N7v337Ws741VjgRdxGr2eee4Vnq3ZLN0jxBIA/LULBV1hMn3DKDQ/s8qp7vn5+YOckUnaXhlmKo2t3d7plzjqv9lWKp45n8s4ZqGg+JvhnjsRjTUd8tMSr/V09Y9iJplM82OD2rVj3f+I4DW9U4klFnrw6X4+1X0o8HSvBA+6vjDzZPt8SuWwnxRPljMrIExdiWqrf/wMSeIJDLeQICiIWgZCgD+lMJYy76IaEN7X7m9cvwYD/IQR8RnBSrtd33FWIJ/JJMQrOF0J7ttM1D3h2Keybsf07pKCyuzVBG1Bdv7f9kNc8u3tNiqeTz8Qd03HBO0DQRgzwaOaIDz/3at2kuHiySwYZInYbMQOLbathbyWe6k48ceSAkAfTOwI4pU/7y1SRTDc/HJR4cpHmgeIJAoF4qQKbUYdK7QQwLdUM/oAQTHAcC+8XT4w9qAuYoXbbueiIBDe1Z/kbPRATNzFAXxhG+mtpp/XwbA5RPPL0zj0tuc0/KSEpH2CsP3HSFfds96oLvhvXt12Il9ytI9oYm+S+lre+JXfAevKSx8msTf6pYwbsXQBI/CqAhBuPeP9Tr279/3n2yBNQtHCQzmNDNCPwqSOSe8/cnFqilu3qJucpLp4wgCySySl/2l9WoiqMu/hKV+LJRZgHlyrYJ55syrhc85+e6gusAYDxlFHMEAOnvASSKXtQR1iJJxf9kOimCr5/81xus/4C4a8ippnbqsulhV4eU1w8WezjYi35E0fD/zz1sgc9e9TQiokD2qY4BXfrgjbFJrrfy1v/pXhamby6Y2MoXoCw2PJ/B42HpxR+/Gk4DJ7MIYqLp1jhQJ1ZQ4nh/zRfJPeer8RT/KVbex+0BxzPosRTjb5t1p5Pa3QY3jBeWSQzZuhLZeRJvsM5jFo2YwIBmpHmD/4ghJC77TDHHGKlRZDE+QMm4Jkq8uQNH3qhFyXfv3muE+MDOMJf6X7jtdQEEU8lekoeIejRDh4XT2lO/t1EiidNu6/FsPmrveDzQ/XhN/FUtAAhsYVzFJ5S6nXxVDyQsOhQ3fAvzhfJfZR4quNlOxV5qrGXtxJPLqI9lHiyKbWpkOIJz0j1h37gjI0V+4pkxooLIcjoA37LnvnzvFme/bbuIiJlqgoESr9763xq036Moy/LqW9uq/O8Hnka3pLZxiclOOkjh5LHTs3ybuTpy3GD2zXgu+/WwWkEAt3XatQCGQ325HWgeAIQvxIgjzQYtegzr+Y8rZo98gR/rHggoXHx9Gk+tOw9fzOoZTsVefLk6+tYO6XE07ESPOD+g8WTPBjYYtThAEgjZEaAGKsE52PiFcaxAKu0CPyWdT8WaOaWudM8myfiIiJlqgoEile8fhFnrI9A+PNiTXutzWlXeTvn6Y0hrYTw5RWRpHeRX3+q0988nDD+4q0dUiwpnqwGCMS9Xj7uRCaMtzmTdmxOSt5BIDZhDOHMEZ94NmFciidftHgQYdEhuuHLs/RWvdv2eqRUVRhXy3ZVeNtLuCZKPLnosv8RT/GDgRkDjIAQfboJaBVn7DnGKXGAChGLEDNm3UdEZNaWuXOVeHLRF4lsau+3udcSinoCQR+x5MBrGe0u8ewRIpKz3G0nmPisVEt+lVEY2zkrvNOr/L8cP7hTGi+4yxB2qs6de5rfsfBnr/ZViqcTz+Gdm7CC+RjQOk74P5uOWOzpUgW6UzpY59YtmmF+aOut+yvxpJbtvPr6OtZ+KfF0rAQPE3lCcredLFXAmGAIOEJkmsZhFVD6DKVOsY0coXOaYUZjD+i2M3vzm96tdOwiImWqCgQKv513I2b8Ys7hfSeE3mjYOcuzx53sF0+cLynTkqbGBJ7U9erw7ioMs06aLJsw9JRUtudOnVtBXWd3tR62YGOddKQKD83N7Uk67aQnpztFb2NAaxFGjzca+bFni2Suf3lkW+4UDSZ2dJBu+hZGeMNBHfo/XaYiTyryVIXpnnBNlHhy0WUHRp6keJLHs1DGwKZUMM6mGg4sQoL3sBE8Ix9riAgJIHvvpvLyUpg3j7nYFWUqQQnI41nKVr1xC3fQWRyh+fnJvvfatbvE8vJwNr46orWhoc/LScqzTgBe6fy3cIFX+/vFC0NOT2N7RhnC0nTTuKPFrfM8m2soxVOHTbhrhlb4hkDoexDwVAsPH8+ydvrwdoSXDdZp5GZNN96LiMa3KPGkIk9efS841n4p8XSsBP8r8nSxydObd7GNwFIRCOpyuY4LDoxR4ExM0cvEU5xYeNfLL3j2266LOJSpoyAgxVPxt/Pu5GBmAtbnp5168TIvf3MXAtCvc0a2QYh/avlT74By9H673mHPLjOuGN/3rGRaMNIQtmPoTUY2GT59z1G4qVZukeKpxXq7W6YWe43pvi+x7num3dDXvq2Vhx/FQ1bm3N7B5MW3EKesLyH6fFtrMUyJJyWejmIqJcQtSjy56Ka2F1eKp2C8VIHACIAzEJyC4Gyyv6D83g3zsotdfKQyVc8IrFmTazSJ4Lu4ZhZxQ/+gYee/rffyEJdPGaRnhFI6Y+K8W46CNxShyDfds8Z49iy+78fd0COVlww3wSqKQXBkm5FvezYZPy98vpaR3uKcgFM4K4b9n1jIPxzGQU4AACAASURBVOaMEbNWeXU+/DxrREdMi28jtPwGIdDrm2nGHeffNrHcy+LfDZZePdtOFcl0w7uHt6HEk4t894snPbAUBYM6xwiQFE/MAmDWZBPRezdkK/HkIvJ6Z6p4WW468msDbKSvd4IpS5q0+6NnIyMS/vYF4YATjZwDgs6MMfOC9k3M9ahHmHrVMT+Ove7SEJQNMbj1qw1pI1qMmudZoSfCYe3nBpv+imMFU2LEv6CcBF44a/j0tV5luy57SGcBJUMxK+9p6MarhUbze7v0GR3xakV0tzgq8eQWycSyo8STi/6Ki6fk5l0sf2AplkUyCQYkGIATkQJqsomFEk8u8q6Ppoq+eqeNERDXRil8X8QCX5/Y7S+ejlT+OPO+DL8friRgPy5Mcsa07wI7vXwcx8aJ119nsLJBOoutWdwsbWRWlndzDWVUL4nGrhZl+WNi2P9qzDAnn3W7dw8y3pAzuCujZcORU36ZGQjNhFDmw817jokp8aQSxuvje7USTy569dDiiYNgUQBqq8iTi6zrq6nI6re7A/CrODI+iqDg0oade3h6p922tx9oQTkaRrjVV8Pi5EZXjd7j1Q9LmZ+1ZeJV/Uxh34SF81Xm8A/v9vI8WhPuaWgN9b4oUvTPqDCnRjRz6tkj527yap9/yenfDXhsJLIjFxIzOMVumv5k20sm2F4t6ukWRxV5cotkYtlR4slFf1WKJ9sfWCp328nIkxAcOHcECDrZYpH7CrOzvZJMK2t4qstjBEq+zR2ACfkTA21OSXrmpy1adPfsspJEt+3fj3UAmz2FhXMW4vqpja4Ke1o87Zl01W0g2HWCs8WNhr33sMfc/1/dWTf+YlPg5OHYLrvLJsEJTAvOOGXI9C1e7fOPL/Q8myB+p4Ho2UIPjI+k0Oc7Z81zAKBev9co8eTVGVmz/VLiyUW+ByaMI78/nvPEhOAWpdyhNNt04MmgZpoQs8D0AYBpgmVZIPehm2ZFR8x9m9Krvjdd3hi3cMCfhxpURRsTLGCl5TQWg/ztC7IjLg5fmTpGAiIvTysM7AhzTJI5kOmZ3a753uvJtrve/1dXQe1JQGkSj+AeTW4I7/VqpEHuZMyfdPWdQvBLGRLvNrntnWeP0WU1evuW3J7+yA76MHYig6LcfLpEBF459x5vFtMNh8N4wAm/nIcs627hOF255nt6Q7sdk3r0WOzZ/De3nKfEk1skE8uOEk8u+quyzpNtGEtBiicEQAWwCGXUYTwnhZgrCRXPghUlhqkBMQmOOrZgwEHDGDTAAsuzXABkphRwBELItQbZR4EQQnhfb+Vv5I/8Qif/lEcQy619lf8tDvSrAEBy2x8gRDgRVONle39l1Bqx9fXZ/3Zx+MrUMRAQIpfsXh5opUHpeETMJQihuWmnXeXZJZrKoW5b+NRpmqATBGMbjZhvaHrWvZ7N0ZIf8Lc2+OZBgYxzHc3IbTH4tanH4LIavVW+aNeP75XkM9mzwo5eFxPmw1HLnNv1rpc9WYBU5IW1Tb+s+TPYsXu4w04wkzMeaRaMvYw8nFPmlgOVeHKLZGLZUeLJRX8dSjzZAjlRKpjNxLQAh5U6xqNDPlOz7BhhiCMwNCR1D+ICEBMICwwIsNQ7iCEBAsvfCUBxPSR/KgVU9TsulxA14QCyyjYgRodtnjVJiafqY6yRO9atW2imFJVfAFwMAY4mQnKDz72e7yRB7H7viVMZZ6MRIfOdMv/UFlmjPLvMKA/a3ZXxzT8dbJ4aQ8GZ7W57eV6NONMFozJKtjbn5rQ0UT6FW9G/RZh2l8NSczuPyvFkAdI1uWEjtXztRUDte7kjmpBAxl1Nbsp50+uRUxdcBUo8uUEx8Wwo8eSiz/5HPGEEjhBO1BGMMT4tCekrCcDzGkY6RxwxzBElgBDGCAmEMEcICwTyH6mV5A9HHPC+jIEKAXVsFxYO8FjZRu44Q3e+PGXhsVlTd7tBQH5Qbvt4VjoE0B1+X3o6J2RMgy5frUMoLEOKnr1Ebi7Z6v/5DOA0bOiBJ7ZsSfm62+DBMsfFk5c8K+7s82JPUGy0ieKUlzrdNu0jT3ZUxpTDYbyx2dbMAC55TTjs/8W4dttekvJmt8HeLHWSN72vrxOK/B0xeq9DIRUZacOa9M35wKubB9z0e5N+Qz/khv8cpGkBJIP8h7iO/Z27qj1GIDiG/ztEGlSdp6oyO7p2tefTo+tfQt11KPHEBNAYZXHxlIKMVRhgDADTQUeCAkMOBoziJQ2wFE9AKsVTfNlOgPwn7iQko0/HnneJZMXzWHQTUGfozpmT3ksowPW0s+sWjjf9DTI6Ys6eJXrKTNuyFrbonuXJCMOBLlj17lNpqQL+ahA+oMwWA068gm7zsuD74Nk+wY7+8scpaKFynDzhlNumerbgpBBhvGXar419UL5QUH6ig7QBe4u197re9XK5F18GW3JH+oPW9quZbd0fiTEiSFq/VrfM+tKr+W9uMmzSd+iH3FTiyU2miWBLiScXvXRI8cQ5cxjnjENOMjFWaYKPE4JpoCFwEAMby1QmDDLiJMVTPPIkKqNOsnOVwQcpoo5dPIHgYMdimyilQwuVeHLR+0dvase30zKpg643NePvWJgjNsHeX7p1824Ep3Kk69567ERTwzcFfPof95TSa15bZRd6ucbT6onXtwhS5xGGUNEO5nvujyO9exi3PJrl5JLk5g1Q+SeCi1SHoxuL005a1DkrbB/9TKu5O9dMvC3UOHn39YjyB22Gyy2c1LNV/+k/1veddpKoEk81N6+8bFmJJxe9czjxRDkXnIucVN1cjQQfB5wRThBQJMDBMq8Jg0wUj0ee+L5lOxDAsUwBP1A8/dbZA9PF96eJH5RGLlsf/HfyrD3KnM2csyH52RNU5MlF/x+NqXiEYUWTNhrXhxPi26o5fErGWb29Us7id4f06zv//AMS6C5NJ5kxy39V6ytHFHs5x+WnSTeeqdGYrO20+te9gad7hGfEjsZntXGPPJqlWcsTWqbwyBIh950I7cbPP7Q+z/LoAeLrXumVnMboTUTQBx2KdkaMxle2vvH4OMNTiafaeEV47xlKPLnoEymeWJrT1TF9S+K77WSpAs5ZXDyByEk1zNWIw3jBKGYYAcUCaFwgyYgTxIUT4XIJT0aehNxtB0yqqrgokr/8rVLtkcRTxT2HEk8CGLDNnMOQ/EmjlXhy0f9HY2p33sQQNczTsY6vjthiUhvnhF9Qjx4Jsb172/xH//J/U+wRysUG7CQPbt5zlKerSW98qd91mDmDQLBFLW999WkvLynlhcNa46YbTkgRsWUYk42ciVub3jJ3+dHMsdq4Z+P0vqnJKHIzFvwBytG6IrPx1e16T9haG8+u62co8VTXHqib5yvx5CL3w4knh3NgCHJSTd8qxGACY1TuswNKBNB9CYYy10mrjDwJFBdOMlm8UjzFxdB+8fSb2w4nog4c1n8XNWBgUXsz43xISfZYJZ5c9H91TclE8Q1LJrYzuH41IMKbn5f8HEJZskqF5y+RGza26/waBHAHJ/pLzS57MNvLUScJdNNL/R/SsbhYR2xOw/6zXvAyZHk0i8liHZNF2RJd0z8EDA81HfiaXAbz5PXTlEENMkjBLRije7BhflsQ9WWdMHDqLk921uVOKfHkMtAEMafEk4uOOpR4ojLniTMphnJSDd9qEGg8ow5iMqq0b+kOEAaNIZCFoX7LeRIgSxX8Jp4qyhXIf47lpCQhGETt2GaH0yGRHLVs56L7q21q3cLxyYYf/goIrkMi+HSL8wesSJTdSeveCDf3c9pPCOdy4Qve1vLyh7+pNoBavmFT9o3ZJkYnEIKmNOw3w7NlCiSWvHBfX2qGOCNZFH2g6WaO0MTY1gPnbaxlZFV+3Nopg5qko6JhBLPhDqDFhdDixs43j/H8pocqD/B3Girx5AbFxLOhxJOLPju8eKLAEcpJ9fniy3bUsePiSeY9MblsF4864YrIk4D4Ep7MVZLCSf7IXXcVkaeKxPJjubgQQIFuZlwMKVTLdseC8pjulblOm/LSz0NAszSg25pf8P/Zuw8AKYu7f+C/KU/Z3WvcAQfcASdFajRGE1FTJDGamBiTGBAVREBBQazRKCZxjUajYG+ACjZA4Z+qMdFY0JgY82IBAzbqcZy0u+Pa7lOm/JmFU0ApC8vd7vHbN3mJ3Ow883xm9vbrPPPMc/XNB1RhK7+56pmbj+MquIxp0dML+Mjuw+PLW7kJaR3ObJW28sGz51pEO5To+8svfOqltCpo5cKv3D8xr5B6p+R5m5/gln0TtdzZFROyd4H70rtG9SiyEpM5h7EsGn12c0HXi/uffltjK7O1yeEwPLUJe5sf9MC+idu8+dnVgB3Dk4pGLLOxt1nzFEph1jU9UhA14UnfI4Qg0iwFZ9suz5lNMVnLgvHU3Xb60zVP5tKdWf+0LTy1zDrtf7eZ8IQzT20/bla+NKcn5c3DmPZ7CJ28+bChV69v+1btWwvM5cZNf/3tz7SWl2ghKpvD2MTeWbyzuDmrRTPGFxb6tfMYoZsc2767bMKTb+/b2bZNqXfuPK+IO2qUldx0m2XHJnoR8udB5y/I2pmc5Q+P62MFjZcQIs6Qbt4TiVivX2frnYGZ7tHSMRe/AGarAob7PGXaNpvr2/9v4Ww+qzZqW0t4Clz3dR2JWGYLArPDk5DmASzwSL7rvqcJSYWn1GNXaMvmA6ltMYFsezTLpy8TrLa9Wu64O7BLdqmatAZfhmukgkkNM3HBeFsMlepnZkQbI2wYATXQovBcxeai18nw3FjrZLw++POt+THqXUhB/RgIn9VtkZxN4tm9oed/Hjj/6KLk5nsokH8SK3pf30vmZPVi5pUP/ahUB+paCMKLwIn9tCkvtvDIc7NzjyczJlY+MvZIFTReJrX+uhcpvf+I8+6/O1cuQR/o7wATnrQbPYEyFt22rCL1gAhzScE8XwsopaknSJhXavPjAz3gHt+Pm2QeVN4dKsfwlEHpXcOT2eY1tT2mlGax9yORyM7hyXyozIcr9ei5vW6A2bLpwIE12ISnQIo12ly2w/B0YJj78W4za7P2tUe+Qah1HLXImkYR/rX/18fl1OWNymd/OzgMvMsJqD7cyf9Vjx9c89p+ULTqW96977xRbthwNdHqUU/mT8/WzSZTX7AayPrp3+sptXqAEPtbSjrf3mCVvH3MhJlZu3v7ykdHf1P63uWBgt7N0bLffm30HU+3age34cFKx05+XjuRr5vwlLojmpgnbqUeTIrhqQ375WAfGsNTBoX3GJ4AHolE3fe0/mzmqSU8mQ9bKkS1wgvDUysg7+EQ1a/ePyAQ8FPC7EZqu891P35UVq8V+qJTWfXMjT9WSo7XWm22o7Frepz8i+q2Vd370T9+ePQdXIanag1T16w//LGh8XjWbgdh1sOtn/1Of5DyD1Jxl3B1Srexf/koW2dyzIaeX22OnSZD/4pAEqc+r9svjhs1beHee6V9lMDw1D76Md2zwPCUrtgeyu85PJFZkWh0idbqXiFEKiy1PAcJw1MGOyGLq1r1x1sq3AL3ZwHYsUCShVXrIm8OHTMmazdq/CLK9c9PjSWDxCUEyCma8ecqOpfcSbJ8N3Rz238nq+kZrWkeaHZLz3GPPZetQcSYm/bmq+qjXFAvEB57IwiC8X0m/Xlttg7tV2bH3b50zWgRiMuE1JsaYmWTvzLq1sXZ2t5MtwvDU6ZFc6M+DE8Z7KfdhielzJXwWa7rvgcAZs3TTuEpg03Ya1U487RXoowXMDm58q+3FLkRe4SitJeU5NWQFb5+2NAxWzJ+sINc4fLnb+/O/cZrCOE9tJP/YMXJl2b9w6U/fPDcMk6a/qqo/ZZi0Xv6jZuV1V/si2acFo145Jtce3+yIiX3SEtM7Tt2waaD3LX7Xf1/npxc0F00XQZSXiI0WdLkdB0/aNTvcm5GdX8BMDztr1xuvw/DUwb7b3fhSStFCJBHoq7zniLknjAMMTxl0D2bq4rH43TSSd1jzcnab+a51slBCK81e4nX+p46JWu/DPfkue65W44iSlxEGW3SbvE9XYdetDqb/U1wXfXwyJMCr+FBza2HNS15bOCEmZ9kc5vfvO8nJTGpfqJF4h7ullzazOX8YyYsqM/WNr9536SS7m7TdZToi5SmC5vdigv6joxn9YL8TFpieMqkZu7UheEpg3212/Cktbky90jUxvCUQe6sr8qsXal6vrxI28mvUiK/C5T/lyrr5W5DJ2zO+sZ/QQNfeSXOezeSYVHb/h7n/N+Frzc/lO132el4nFb2WHW99JvPV4Rd2xy1f5/Nd60Z9qUzRvWgwrsoTNRfQvI6nVlCYy93mzAzka1jxmyQWUSar+dEn6Op/ectkYrL+p0dz8kxvj/GGJ72Ry3334PhKYN9uK/hyVy2U+ZS3vaF4i1rnzLYlN1WhZftWkPZ3DEVp588m1dsxaLHS8bGBZT+KS+i/lB8zISsnUHYm8yHc+MdY5HwDkqtzsyyp5eeOuVPe3tPW//crB8qc+Wr3CZdpGaX1vCuz2f7/kNrHh09SAb+zY11m7+j7OJTttRH38rmhxi/P/OCw2Oi5jpOyLe5FX3ML+j42+7D70y2dd+31vExPLWWdHYdB8NTBvtjj+EJ9KyoE1uiiPp0zZM59I4LxzPYFAxPrYG5h2NUvXhfSQTESZTAyISd98duXbrNIX1P9du4WQd0+NW/j39FePW3MZsvKSwqu6v4u5dVHlCFB/nN5pLpmR1XdrCtYGk0Gnlz6zZqN3QbOfudbF4sbkhWzTjjWC1hNuigPCCFX+03oM8KMjR77w587/6Rx8fkll9YFCpcN//ejlX9ZmX7jGQmh15WhycCEIYKlFC3RpoaplXPm3nIzAhmso+/qC4MTxkUToWnTuGRAd+2SaYmxMwwydTzV4DMikYjS5TaOTxl8PD7VBXOPO0T034XMvs4Vb/2QHlUBd9hRB7RFMrXZeywv5UfN9zL9i/tPZ30/Pnz2RDx+o2EWUM1ow91P+Orj2X7Q4yXzh9mq8bSI/JVzd+5bd0dYfbskpEPZ/VanFficd4tf9HJnMPT+Xl5a30d+3r5uEfqsnXsmDVlH00f9mMrSFxhUa2caP7vOo97+m/7/QHKwTea8KRs9+uU8ajZ38m8dv1iNY/cSv3LcitskgmaASEaFASgqAlPGjSGp4yPLAxPGSTdl/CktU4tGG+5bJfBw+9TVRie9olpvwpVL5oRjTarIVIFX9FaBEqH7zLfe7fk1HjDflWYRW9aOWdSzwJOZ4XEfisJkUd6Db/pwyxq3hc2Zen9E/OAinNiduONjNmXC03+etiYR7P6DscXb/5JSVdXDosxcatQ8Oct9ezCY+LPZO16J3NZtFjXXwh+w0UU5Kq8kk7xjiPnZP1DojM5drM1PEkIQGN4ymRX71QXhqcM0u5LeGqZecLwlEH4LKiq9h8zCpWlvs216K2kXK+pekcSZ03noZOasqB5B9yE+vmX/toL/TM0ob9L+p3/eNiYeNbvT1X12KQSRdXtlk4cpSifmKiNLup7yb1Zfen0vXvO7M3CpgtY2DTGzu9wc2KT9eCg+ILggDvwIFVQPWN8FFjjL7VMjgWQbwgn75c9z5u39CAdLiurxfCUld1y0BuF4SmDxHsMT5TMirrbLtvhVgUZRG/jqszlrON61A8K6pNfchkptIFU8jD8X3VjfXW2L0zeFzrztInlz022ixrgJank/0Co+7qcO/1/+/LetixjLn/161ndRxExnzHyNqX6N53PfmQVMdczsvj1wb0/OgYCcTWV/hBW0GlM5fr1rw6NL8za3dBXzBhfGKFbphGQ52gCz9VbsSkDRj/+URYTZ7xpGJ4yTpoTFWJ4ymA37S48mXUwZIc1TxieMojeBlWZ/qx6406X+5FSUMnOysrrFQSBQ6T8mDP2Ydnrm+vay4LZpfPjdoQH3+LJpluAsRtd6r/UefgDWT+b9sEjY/Mdor/NqXhcQySe9OGJfhOyf7Hs2gd+9n0N4hYtJd+ire8dMfkP67J1vZP56JltFQpk451A4Pua208FeR2v73PWA1m7G/rB+HWB4elgqGZ/nRieMthHew5P5m47dwlukplB8FauyuwZBCcXOGubwg6cs64Wc8qCICSUuVsUc1d265i3gQwanrWXWNLlMiFx3R+nFPvKv0d4egshcPvh59y5Mt162qL86ifGd5U6vNDW4jpP5P008MjLgyZld+jT8Thf13nxOUDgNgX0rRUban6UzbNOpl9XP3LucSRRexNhrD84sUe2uIV3HnHOg3Vt0edtdUwMT20l37bHxfCUQf/dhqfU41nMZTuzSSbcE4b4eJYMsh/UqkyAALiBLP9bjRWTJfngRjpRDd0ooSWMufX1Sr67qPZfm4cPXyAPakPaoPLqZ8ZHk4nY8ZTqh0MWvSDZFPz7yHOnNbdBU9I6pNmiYGSv9QNtJm9TMvhqUjrfbg7gg2MmzAzTqqiVC398zzkFVNacT0D/XLsFj/W+aMG1rdyEtA5n7rRb/fDwETTZ8HNmu5RHSu6t8tgT2e6c1knuQ2EMT/uA1A6LYHjKYKfuNTxFIkuklvcIYXYvMLuOb7+tNbVZpmnIwV+OgXfb7b3DTd8sWDCc9qrrQK1IgR2leSyaFxYyG8ootYoA7GbLKqjs8J2L1+y9ttwsYTb5XPd0Qx8F4S3MdvoIm/+kxyJ3dS5cjlw7//JIMtH8bU7ETEX4fy3GxvbMgdmQlQ+f3VM31V1EpDxd5Zfe0Gf8E09l8+gxO86Xv7/kaitoGqeItUpFSm7vM/7xQ2qbAtM/GJ6yeZQevLZheMqg7ReFJ232eZIaCNBZdpQvMVsVmB3GiTLhiYECum2ncVCgidopQBFznykAmD1CzPyH+emur911YOrvt79vx/doLSEMw0rQctLmh+5+NoOn3y6qMpfm3uoKrp3nOMRvymNO4NqW0FEesxRI2QhQ0/8nN9dm+8LjA+2MNc/e0kEm6n5IgsZpJJI/JSqjT3ceHs/6tU7mvM3jQjRLnGMR9YuARC+JEfHHw8Y8mvV3B1Y+NOIbMtl0hQ6C0ma766gvXfLYigPtx4P5/ufumewcU7j5gbC56acS2POQVz6tx7n3LTqYx8zGurM1POE+Twd3tGB4yqDvjuFJuW5qk0wttSSKmog024mSJVKJu6UMgQInlFggFQFzUU9RBZpKACLNtuOpbdaopmDuDWImBAGApABqhx4z/9P8vOX+IROypJTAOTeXCSE1wwUAtm2DmXHywwAci4FINlWqIJy04fHpGJ527n/y3D2TbTvSpaiQNcaieW4isMBLhgW+v6whPNHk1+vjqW7N4LDJyqrW/OX6r4PStzOSqNG+HFm+rHBLLsw6mUt2Y/t8fDQIeS3RYnAisI4//JN+tbnQ9nUzh48Fra+hhH7Y5HX+WbZvq/DmY9eWdFfL53Klvq3AmuW7XW/tmSNr4jL5oUvtML59k8zdPWqr9b5ozS6cDMy/JBMmQRENQcsmmaRhWvXM7L9pIpN9czDrar0+PZhnkSV17xqegFKzLb6kmhNG+exIAVksZHBn0ksws/Wrbccg2RwCs2wgzMw8hanwRFPfzQSIYkA0ATP/ZP4mTO0a+9n39o7hqWUH29RMFaWp8ARk26xWKkJpAD/wwcx1OVpUMi0mrXzofgxPu4wdc8lu4Q03sM4DgW5cBurE682E3/VmmrDdB6YWisVPXl3u2mQkZ3qkVPLXffWxfybDh+fEmq5Vs89zmWz6sVLyBkXgP4te4GOHL8j+9WiLZoyPdqUNVwPo8wKpn1q9fuAvh8az95EsZqy8M/uyik5q3ZMWIYOB2XfVQvd7B4y+pSZLfh23WjO6njf5eeW4XyecRzE8tRp7mx8Iw1MGu+ALw5O5aKcooYQ/qt3g3SBITmU2cRhxQEsC5s9te/aHQCAEos08lLnMZxITM1EIzISHmXFKXbrb3mOpGaftbafmB+afzN+ZMlqn/pu6HEgIhKnZKAaEpbabBeY1VdIwmFT5+EMYnjLY/+2hqvnzh7HjowO+qbUcI0E1bQbn18ecFjdfiDkRHtfMuagDeFtGKiEm+Y7z6/7nPTk/F/pl2ewJfVnzpquJEkcyN3Zrr/Hz/nDQn+RxgDDvPjb5ax3CDQ9wSlxK2W3r/Lx5h9picUOI4ekAB1KOvh3DUwY7bqc1T+aynZl5MgtlJCWE8UepKxf7ftM0YMDMvvlamEtyNuGEgQWSMJBAzXRranWTiVAMTLnUJb3Ut5f5vx0u0+3Y9u3ro1rKmaBkwpNQCoRWqdkoYBSoDIElm9cSKSdieMpg57eTqtb+/ZY+KmgaBUocRWzrvln/5S/G4/EvWm6XlWdcNeeCL6tQjNdK9FWEjTpszKPrs7KhuzTqg4fP+x4T3hVMCx/sgp/3Gjcr+x9/8+iF59Cm9b+yLWu540ZuLx/9+Cu5YJ3pNmJ4yrRobtSH4SmD/bTrgnEzDSQ1UUKZi2h8NnOC/4RhIi5VAERTTc0DHCUHrgixQREOAlhq5mnbd5UGDjI147TtcZLmAh5VOrXi5vMdt+1vWhbkEJbKZxCKECjnhFucNCeT4DCieZBcR6W45uMnH/1HBk8fq8pxgfXPT415zTVnatA/0wDvM7vopp4/vDZn9uzR8+eztckXfgZAxgKjb3UfOeO6bJ+9MUPG3LVWsbryYlDhhVrKRb7T4dIBo+/P+stfK56cdEOwZf04yq3neF7Bvb1Hznwvxz8C+9X8rudd/IJyIifgZbv94svZN2F4ymDXfS48UQpSaW0WhQPAQ5Q1Px4qcYIKfWJxW3HNCIQUqFDAlQLL7Aelw9Q9eNte3PwYgG77Z1Oem8dkf9Fr27W71GW+VGkKIECBubPPjsbAjTpk0+Y64jpMW75fL0nw/Ionn1yewdPHqnJYIPUYlt9ffSxT6iINJJ+y/LsP++mvX82lU3p71phO9iaHhgAAIABJREFUJZRfRAn5prSiN1ecfdfLudD+tQ9fXkys+hu1VqeFUi1otDr/Otv309Lz43a12PBY6Ce+KzW9X+QVzew3/M51ueCd6TZieMq0aG7Uh+Epg/2UCk8dwiMD131dRyJWasG40qCkApBqejQMrl396F1Z/VT3DHJgVTkk8PFzN3eiydqJRMNRoMmzh3WMPUqGZveC5V15lz8ydijjdAIAeL5Qk/uPm9WYC12wavbELzPd/BtCWbm2nXtXfFT6RDYvFjd3NI7v29hdq9rfA7U7S2Jdz/M7Pt3ttHgiF7wz3UYMT5kWzY36MDxlsJ++KDxprUCFIRApp0dp8zUrZ86sz+AhsSoUOGABs7fVqi+LnyrhnaU1LFJu3kP9TotvPuCKW7GCj++Z7PBY/TVC0++Hmj418IJZd7Xi4ff7UKkg0nvjWYHXdLkGWBFG8245/JwH3t3vClvhjeahy/0H1J4cNNZMV3Z0xdYZ8vhh5z6YU7OUmWTC8JRJzdypC8NTBvtq1/BEKAUTnkAKTbSe7qiGazE8ZRAcq8qIwOq//7araq6fKoGuF9J6bMDwG3Nu7Ur13Iv7JxtrfyXNRe5op3j/UXdn/YJr03mLZsSjndm6WwmVPyOEPN3sFN3U7+zbszq4Lp0/zC70OkwWXuPV2in8m3YK7+w14tbFGRmMOVhJLoQnItStDu7zlNHRheEpg5zb1jzBkYHFX1eOY6UWbZttBlSopRLTpUxcW4czTxkUx6oOVMDsaPHJ3+IPSEF7asru7vHD654/0Drb4v3r5o6/SopwuFTimcdW974pV+4QXDbnyp4FYfMjnNLe1GJ31hf2ndH31Ev8tjDc12OavbQczqaDkj8Rdv5Uapc8Wn5GvGpf39/eynUbd+kL0nJOIIzttM9Ty55P2nzIWu2kUzcngVLmVu5tm2SGoQYTnkqInvbRzOwO5q3GlIEDtV6fZqCx2V7F7sOTVErK6aKmcUrdArxsl+39eKi0b9GiGVbH2pVXiWb2E0LsOyHm/rX3d6/JucvKJoDkw5bbNehGpfS9FaNmv50rffjuYxd+rTwSvZMQtk4Avavzz259I5t3sNevxPnKDX6vTnbyWSCsUAKb0BSGz3cffmcyV8wz3c6ycZe+ILI+PMnbOohg2vLZ927K9PkfqvVheMpgz39ReDKPWlFSKhByenRLw5SVGJ4yKI5V7a9A9aJ4VNQkTq5vqL2OkQ6zmLL/cvgy65NceIzJrue8/tlfjUjUrR+jwuAfJM95qPfw3PkXlMo/XDWW+PISAuyvYMcezPYZnOpn4lGq4du6acOThDtVUlsTHno/9kauzPTt7+dlT+8rG3fZC8Kys3zmCcNTpvsew1MGRXcXnrRQSodierQBw1MGubGq/RRYNGO81bGsqA8h4S2eCJYLsKdvLChcPTTH7q4zp68XjbdWfMSnEgX5AuTcw8/p+gohubGp59L58byO0eB2r1l8ORT6Qcfq+nT34Vdk9QzOqj/Gi4j0x9qi+SZqx/5JLH516Wk3HrLrncwYLDv/sn8Ibp1AGI/s+HiW7Lpsh+FpP39d7vZtGJ4yKPrF4cmsFzfhSU7PayBTVi64Necui2SQCKtqYwGzIWNPL9Kbgz8SiNdNKXVfCM3L+p56b1avs9kd26o/XPUtpsTlUpOFgdYLcmmvoZXzf9nPosmZEqzKUFkPzFnG3szmGRxzZ+DIL4dllpI3WkoOJ07eA8Dt+7p+/9rVbTys2/TwJjxJbp0AGJ7atB9a++AYnjIo/sVrnswu30ppqR4srKu7Di/bZRAcq0pLYP78+ey4gqrDCA9Pl6H4BgH2YPdOHV4mx0wI06ooOwqTV16JO73rGn5rWXYZJfzhzQn+2qDh8SA7mrfnVpjtIaoGBiMIFdcq7jymXHdOxfeu+ySb2/7xc/c4PNj0ZYfr+7WACuCRi4Mw+vfDfnL5Ib13XSo8WfYJQNnnZp7MYnHzar0v2t0vGO8g/NtxzVPmPmGt16eZa3PW1vRF4ck8lc6TUgopplu1jdfhgvGs7b523TCzg3jVMzd1A0t9XwP/ttJ0UXNj/syBwyY2E2IeM51bL/Molg/s9wYWqKY7CbMXMmXN6/yTm1bmwuNYUjdfLZztrK9dfjtn/GuS0puS+fr5w4bGvWzuhRXzf1foRP2TLSrvDaS1QVrOmM0dC987JjfDd8aoW8KTuWy3u0pb74sW77bLWMfupaLW69PWOqM2PE5LeAot/rp0HAsYA/NkloQKVSDFg7GGcErtnHsb2rCJeOhDVGDNPx/oYHk1Q4NQDA0FrIvld3u429AJWb2f0O66SmtNVi64pkByMj6m/W9IBffZSfavLudOa86F7jXBb3X+iu5Fgf+oUHSdljCt0xm/ejfbQ+wnz93cCbQcbnH5m+bAejaU+pe9T7+uKtvbfbDHRNm4S16UtnM8YVYkNcW0y7+KmNknSlrrq7YlPEkAJrZvVaCACI1bFWR4ILRWj2a42dlZXUt4Eoy9LiOupbgFggB4OjDxaXp0QzNuVZCdXdeuW1W9aEY0WeudSFTyBICwGnj+/+t10mUbcvWkzXPVVnE5gFJ189bn2L0cAT6v4+nxT3Jh1smYmzvWwjD8QYFl/8qX7GFPkgUVZ2T3JTszc1n9p5vKqSXHRiN83JbAvlEwOT8Xt7bI9LgvO39yKjwB3XnBuN7+MHetZeqh7mAmeM0jSHf61tWQeu57KnGZ55aaJ5O2/HNLQfOzvZVpuTi4LTxJrUCbfZ5AggwlEKVuLdFN0z6aOTMn/4Up032WifowPGVCcXsdfSZPdmg9HNmk4J+Qn28L24YgtU2m0ATEdFq98tq6BQtwwXgGzbGqPQto/QqvfvXDoY1J/UOp6cdBxH7yqKFjcnqNytr58WKw5M8It36Q9O0p9TUdPjpmQm6s2zIhpPGZK0sCbd3ga94/pPYvQ1b0drZvjGn2d1oXWoMtEV5ONfTzaNH4hsYtH+TKGrOD+Xui7PxJL6lI9LhA6gilBBjjYGablFLAudmwUn4aflJBKXWVfHvUJzuGpx1DU0tgMi3fMTztqQwF0CaA2WBik7YBwjAJTIbAtbq1UCYxPGVwIGB4yiBmn+9/31HF5UdoO/K6iubZzZqCZBSk9JQKvemdiTcFH8+SQXCsaq8Cja/ce2JdszfMl/R/odP5TwNOGbk+ly+zmOeq9ejv97I5TJI876OCGHuyOIc29jSzZut4cgCXiTvCSMnrWsKMHqfHq/fakW1cYPHzU2PFwvtGhOjLCWNVDaLouopTJ24khJipkkP6VXb+5JdUNHocZXZEKrntQfBmHomZgEQhCD2wuP35madPM5EJVAqYZqk/P52darn892leMnsGmtxlyrTMZO2wGt38nSKgFAHHdSGpfSBEgEw2KOIHt5YE5I6P5uHMU6YGK4anTEkCgJl5smsSR9aH8nVeWMxDbhNhxrMMzH4F0wvqvWvwbrsMgmNVuxXQWtNVL9z+dVs2n6QUXxYI91+9g+7VZPhw8+s3Z19L5lzTocCmQ9xI5ISmRjKjNzs8p85pxfxfFNoWOclmcqJwin7HwP53l1Ouyvq1Wh8/d3OnGKiTLRBnOnmFf0kkxbzSk3+eyOUgnqkPwWHjr361QaqvSaCu49hg9ncy+yKbWSglNXCbgQwV6E+D0fbLd6YBn17K00BTs0Ytl+2+qHXbL+2Z2arUJb6dF1eZC3apeSfKIAiSkIQAXIdp5TWDDvzbSLLx9vULFuAO4xnqeAxPGYI01QwcNsymPNI/AD7fZ1xpJwKBVhq0JFSrp4Pa6js2/+UvjRk8JFaFAjsJmMXUn7w1MxI2yuNt6R8nAn+Ro+k7naKJzSQHN8Hc8eTMHlW9apL9NJBTQ+J+2Kdn17/l2jYLG/8a7wJaDRNaVlhWdNorDe9uHD58QVYHWrPFxTH5q/pEeHhajPE+SZ89sMxtXpaLm6oejF8Xh517yePNQI+ktmMzzokUgkiltG1ZIIJQS9DAGdv10DsnH7OlQepvPp2O+vwdsKZI6sfbFk6lvrxb/l/qaqAmVGvgytzjLUBQBUClpsJnTIuHC4R4+L25c+sOhsGhWCeGp0z2ejxOv/zu6gKRx05oDLWCWBR8YX4vCrA0W7t27QcfwMKFIpOHxLpQoEUgdRfaizMLohAcxRzrOC3D93Xg/bv05ObNubLr9p568+P513ayOTuWUNU3kbSf7jci/kk2Pwfuc9+WM2ZYlaWf9KUgz9QWf1tGs397gtTX+dL5dlXVB0dxQn4QsZxEo5+YWX7K9XU467SthytGTTrW16wDc2PUZCTfC4kkSjuOA8L3wQ8EOLaz83CgdJdwJMzXxF5fUpq76Mx/dgljHABCTbipREpzozdIU0QFmqmAAlErY563YtmCBTmxD9peIbKgAIanLOgEbAIKHKhAatPFIeVFUcvvD6D6KWZtlpZ+s3RdSU2uX6ozNh/fM9lh5UX9GVFHKK0qK8RRr+faeZlHm1ChjmY2fNnT9vy3g8XV2T7rZOw/+POt+UUR72sM4HhC3fdKior+mmszfgf6+cL3o8CuAhiecEygQI4LmMtZA2VRCVDWBwC6RKi70dPBO51OzM0NML+oO1Y/cVlX5diDNeN2Q0PiX0eNuSun7hg04faTL4XdCZCvJriVrCzQz+fCZS9zd+Cav0/pEqP2Vwmo7kI7r3Y55br/5fhHBpuPAgcsgOHpgAmxAhRoO4Gl8+N2RbeSjr4IeytNSgLtrK3b3PG9QcOHt5vpefMg4w4xuz+3rNIkia3oP/ymVW0nvn9H/vf8yyPdwe7Dme63LrTfOWbETSv2r6bWfZfZ0HNTZEkv4PrLjDGo0/mv9jnlqo2t2wo8GgpknwCGp+zrE2wRCuyTgF40w6qpb+6sCfShBCKK2yv/JwatHDp06D6sntinQ7R5IfMok+Wzx3SMWtHulNn+B10LP8yFGZsd4czszbo/XFusFfQhoZ/3MSt4c+jweFOb4+5DA8zz7By1vq9NZG9KeY0QPd7udtqExD68FYugQLsWwPDUrrsXT66dCpBFM8bzgYcPLk0GYQ9lcT8k7pquJ46vaW+LeM1aJx2Rvcx621joVXUaNyvn7lY1l1V7VjeWUarLtHZqK866+aNc2R/JrHfK4/W9QQbFkvLVPX5wy+pcaXs7/ezjaWWJAIanLOkIbAYK7KvA0vnz7WJ3ZV9GVTF36JoO3KvO9W0Idnfui5+8upwHyQIlkzWDz394Yy7dXddyTs9P/Xmseze3m+uoSGCJVf1Pvy1nAmDVH24u0aypTDNQjTF79aChuTFjtq+fJSyHAvsrgOFpf+XwfSjQygKpPZyenRmxyZaeTUEAvIBtXF9U0tBen2r/7zsuj1hufVet3cTqTZtqh8dz8zbrFfN/VyhDryTqQlAml35Csnxfp5Zhbcbb8gVTOjJHFms/kqyr6/ZJrjwGp5U/mni4Q1AAw9Mh2Ol4yrklYL7Eli24wZKhE2OWlx8Rtt8o7KYj3J5ert2uv6/yZq3TRzOvLKFWQDZt4U3HXXGnlysP/t3xHOfPH8Z61fXokMfzbelBw6BJuTNzk7rc2FBXAoK7hObXV/wkXp+LfbCvYw7LoUA6Ahie0tHCsijQygJax+lbz4IbC+0I9WxClR306e8k4egJIhcvYe0rn/ni5u9vyGee6x3XUOiTeDwnn6H28XOTndpNeXmRZq0+6PiVhuE59HicVbPPcyVzC6IdYqqZ9WzM9ocX7+vYwnIokAkBDE+ZUMQ6UCDDAvF4nA4bCFx4MSt0JReBp0vLegYVr64JcjVIpENkHgkyCJaxBctAxHM0OJnzNVsU0EBYJcV9/VwKH+YOwSWP/zxKWLOtZSw4YlResj3sUp/OGMSyKLAnAQxPOD5QIMsEzGzTsgXAO0SA11UCLehUIN+A8iCXZi2yjLStmkNemR13yhtrdJ/akjCXQq8Jr/28/7oGLkw2BMdMmBm2FSIeFwWyUQDDUzb2CrbpkBXQWtO3Zk5gjXY3Vl5arKv+WytPjMclrjXJvSFh1qrNnDmBd+hQp3LhMSw7CpvNMd+oesPuxIXKteCXeyMFW5yLAhiecrHXsM3tUsB82cKCBXQBAAwbNky1tz2b2mWn7eGkUv1pHnxPUn/s8iDY7NYwl41/2LWarczB4Jfdsti69iKA4am99CSeBwqgAApkSCCXg1+GCLAaFNijAIYnHCA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XDwBeJxevQz1SzZq9sO423p9uMOSv25DAAGHvyWfHocczzzMseMrKzWb73VTQLEVSs0AQ+BAiiAAiiQ4wIYnnK8A3Oh+YPOnjh0ix0d3axpN0/rEJgiDAS4WtKI64IvNUhq6TAMAIACpRQ0KAIKwGIMtNZAyO6HKtUAqZ8KAA0Akmm9NQmBBguIJmBJAlwpUFRrZWvdmGwisVgBdRyLJJq2OCzZ9HFEh0+te+qxl3LBE9uIAiiAAijQtgIYntrW/5A4+uHDzj+zwcm7zrPsw5VlhSbRMCXAAUEZISRUBMCytDQBR8lUUCKEpgKRCU6ggDBKd7DSpsD2fybbghNo0EppDXpbeEq9mQNVDLgCYAq0BqVDJrWvAhJxY5wyRkO/mXO/+R1X+NPWPjl73iHRIQfxJPv06eN4ntdRCBEUFxfXL1u2zCRifKEACqBAuxLA8NSuujM7T+bwMy8Y0ejmTfEtu7/gltJaU6ZC4mpBQAiiCAVgTCulgDGWOgklJZiAZGahlDIldhmqBIBo2B6izHyTBgVKayJBEg2akm3hSTPgclt4UqDAp0IrToBRl3GLExH6wP3EO7YQ06oenzk3WwQrKiqKhBCdACBRVVX1iSFpSYs9evQoam5uLnUcx/zV5q5du9a/9dZbYYbazvr3718UBEE3IURhIpHgRUVFOgzDjZ7nVW7YsCGRwt7Nq0uXLhUAMFprvTYMwxdqa2urMtQurAYFUAAFskYAw1PWdEX7bUj/kRPPqufutT63+wkTkjTU0jBYEwGhaRhoSpmZcdJSSXAcx0wQQRhuywKU823zSspciDOvzyadtg3ebTNSGiSY4KSJuTynQJtABhSIooQrmpp9khQgoBKUbRFuRQcDIXlhGFAr8Be7YTB1zZMPzTmAXrCKiopieXl5flVVVXJ/6+nTp09BGIZ9wjAc4vv+AKXUf+rq6hYAgJnB4aWlpd05599USrlaa04pNWHm3aKioqWZmOUpLy+PUEqPJ4T8FABMgPvEtu2ICbZSypeFEK+tX79+0+7Or1OnTl+2bfs+rfWSrTNQ99XW1rYsL9tfEnwfCqAACmSdAIanrOuS9tegviMnnNXAItcGltNPWbZJQf9iYfiwo6SwZQA2UVp5oQalUmuVpAyAEZKa3ZBSgmPb4ActV38YwLb/pF58+/8SIEEy824BYP5MTT2Z9VKUmH/khGpBKZE2A3AcSnnkNwpon1AJmwf+YjsIp62aM+PJ/dSP5OfnH8U5L1FKLa2vr1+5n/VA165dexJCfsAYG+F53lFhGM6KRqPXVldXJ0tLSzu5rnuu1nooIeSvYRgSpdRQAFgqpTRtb6SUmtmqlRs2bGiuqKhwk8lkH8ZYg23bGwHA/HN3QkiJ67ra9/0m3/c/rq2tbWqZ2erVq1ehlHKUUuoqQsgmzvkcMwMFAGdKKc0s0t3gwEc0pDKZTG7cvHlzo7lU19TUdKQQwvy8S15e3h1SyvfCMHyQc75eKdWTKlUoBGg7am9SSq2qqqoKi4uLu8Risa5a61gYhh5jbF11dfXa/bXD96EACqBAawlgeGot6UP4OH3PGnNWvZ13bWhF+yluSwV0TmPNsgthwYKW6aRW1+l67sSFTl7B1wIpIsRPLrFDMXU/whOFDh3y88LwaKVgIuc0pJTO3LJlyyv7e0L5+fkdLcs6Kj8/f4RS6hSl1P/TWk+prq4WPXr0+JJlWY+FYbiaMTaprq6u3nGcOwDABCJzybFRa32KEOL2mpqaD4uLi8sopVMA4B1CyELGWB+t9emEkK6O4wRSyjCZTN6Zn5//3urVqz3TZjPzpZQaKaWcIKV8oaqq6mozsVdWVvbA1kB0BmNsDuU0oZRKEk3+UlVV9V7Hjh27UkofIYQ8qbVeY9v2TUqpJUKIp0yYooSexggpkEpqy7KqwqR8mLpUhmF4kuu6X9FaFwZBYI7/juu6j1RWVtbtrx++DwVQAAVaQwDDU2soH+LH6D/y/LNqiDtFurF+IbWlFOLpIlYzsXrmTHPJqU1e/Sdc+WqzhK95UrgWqMVR0NOWz74vnZknlpeXVyK1/g4BcpXnJQdwxt6xbftupdRr0WgUEokE7PinueYohEhs2bKlGQD2uEapS5cuoymllxBC/mnCk5SSWJb1DQAwgeRBx3HuXLFixcbu3btfBwA/1Fq/6fv+BinlGM75eRs3bnyjpKSkvxBiLmPsVUrpfymlpxBCzKXAJwghW2zbHh0Ewf1KqRfNDFJLeAKAcwghE5RSCx3HuToSiehNmzZdK4QYZeoCAj00IYHDrdtXrFjxSmlpaS8p5Ye2bd9s3kMIMYHtPULISinld7TWeRa1ZgLImCbk9MAL/x93+JEA8BWl1NuhpTTyAAAgAElEQVRhGL5LKR1CCPmmbdu3VFdXP90mgwIPigIogAL7KIDhaR+hsNj+CwwaM/GsGmBTfOb2U8yVhLCnneamSRuemGZCRJu8KkZPfkXa7rGC0QiEwWLwvGmfzHlwX8MTjUQiZUrBZMu2JyeTSUfKkLiO41mWVU0prSOEEK21+cMseAfOOZVSRpVSZv3SY42NjR/t6cR79uw5TillwtNCIcS1YWgmtei3o9HofN/3fwcA91VXV2/u1q3b1YyxsxljbwshPkwkEmMtyxq9YcOGN/Pz8/sxxp7gnP/Ttu31UsqTtdZ1tm1fVlpaunH9+vUFQghvw4YNZo1WakG6mXnyfX8kAFxo3iel/KWUskc0Gp0bhmGSWtbDjJAhSsmiQAZ3rF219rXCwsJejLEPHce5QWv9+vbZrve3/hlorYcAwH/XrVtnQp4oLygo0Pn5Xw6C4EbLst61LOvhNWvWvNe7d++TtmLdEATBJ5WVlT9uk0GBB0UBFECBfRTA8LSPUFhs/wVMeNpCrClJag9Q3BWM8ad4Q2PbhqcLrni5WZIh0mYRDmqxrcNpVTPu3mt46tSpU15DIjheinCylHIoSBGljJmgZLZVSO2XYJa3b9dKfb7MHYPbQxRxHGeeudS2ZcuWd/YSns4HgMla60/Dk2VZ31FKzeecmxme+014Ki8vvwoAUuGJEPJhGIbjksnk6Nra2jdLSkr6UUrnbZ3RedmEsDAMf0QpPcuyrI8ty3oeAB6vrKw0IU60tMWEJ8/zhm8NVdd4ntc1Go02WpZlgt97Wxeo32Tbdq2Q8nKg0IFbzu2rPv74NTPzZMKTUuo3JnAppX5FCHlHa/1+Mpn8IWj9rWg0toyAftGvrp7GO3X9yqa6TfcVFRX1tm3bzD6aZOhIKU1A/Oe6det+tP+jDd+JAiiAAgdfAMPTwTc+5I/Qf/T5Z20UfApECwZSJyq0hHm8qW1nnrqMueRlcPOG+ERHtO8tJqE3re7xPc88FRb26KBJ82mhFBeKUH4pDPw8s51nKjOZa3JmawWzQ4LZFMFkqJa/27bdQqqcZVlzLMu6PZFI7DE8lZaWjrMsazKl9FUz82Qu29m2/XXHcebW19c/wBi7x9z1VlZWdi2l9MeEkDc9z6vaukXAOEppauape/fuvTzPW8AYe0VrPVspxRlj3zX1KKW6SylXUkpvikQi7y9fvtxvmXlSSp0DAJOCIFhMCLmLUpOdZINSqtqsr7Ic55cadGEo5LRP1q59rUePHr2UUh8KIX4DAP/cuoVCXCn1nhDiMc/zXItZ37Vsqz/RejAQeDnR7C1WRF3OOX+dc/4nSul6M0snhFCu6zauXbt2xSH/oUEAFECBrBbA8JTV3dM+GrdtzZM1RUUKBirCpQzFvEgoJ7blZbuu4654GZzokMYgiFhaLo5xMq1qxrQ9zjwVFhZ2ENT6nhJiYuD7x8swpMSEJ3PXH+epvalMcNpxG6SW3dHN7JO5c9B13Tmu696+t5mn7WueTHh6uaqqyqwhol17dP2SxZzZoNQHgosrqU83ByK4QysYpAn5owhDopW6iDvORTUbNrxU1LHjiVSr+4HQvxPOn+JabyaEuJFIJE9rbRZq38QYu19r/cCqVavM3XjazDyZu+22BpoLtdYvdejQ4aod95Ays0zRvOj1oKGLCMUdWuvXksnkCUKIv7mue4NlWSYQxaWU5g7AuZTSjVJKs99EFJT6SiKRuJ5x/lcg5Ou2bS/inD9QVVX1prkzsKmpqVgpxWpra/GOu/bx0cezQIF2K4Dhqd12bfac2OGjLhhRT5zrVDRvoN4enmxftGl4Kht35cvajg5JShnhwl/saDGtavZeL9vZRUVF3TxFThBheAbR+luhlywm2y/LmSt2JjyZzc/NLNSuj5Uxf2dmniilu515GjRoUHEikRistT6noaHh1DAM33Fj7oNUU3NZLMFsayKn9KteED6hdOjb3B6mFFT5QjxFpewDlJo1UItEEDwHhJzk+d4wRtk8JxJ5w6K0mwkxWuvVnPN+lmVduHVGLK61fqqqqqrWjBizVcHWrQRGM8Yu1lq/vHX91qUts1Lm5wUFBcUlnUomhYH4btLz3qMA/yWEHLc18IwrKCi40bbtf24NYddv3drgfa31/20NZ2brBCKDoBIIGZBMeOdYrn0HpbQPIeRLlNKltm3/H6WUCSHyts6ivVtZWfl69oxebAkKoAAKfF4AwxOOioMu0PvscSOaeCQVnoByCVLNo4mgbcPT6CtfBjcyJAQdYaG32BKJaZV7uWz3KVSHDoVuoI4hRJ8e+sFJW/dY6qOVsrZeZqvRoD6USm6iJkHt8Ew+M+tkWRbfvv7oT57nfeFeUL169eohhPi+1vq4pqamLqEM66LR6NsS5MKa4tLFxbW1fR1OTgp8kdrmwbEsApy/DUK843leBeV0OCGsXxiGH1EKsebm5sMYY89HnMhKxtiRWusBhJB6QkiMMeabu+02b968quXuv9LS0lg0Gv0OAJxm1jlVVlZO375BZ8vp8+6HdT8uDOUPVSjLNECVlpI0NjYOikaj8yzL+p/W+iylVCUArGOMHUE0qdBa1xJCOvi+X2k51lzOeVEYhj/YumC8nDFm1j2ZrQqqbdt+buXKlR8f9EGJB0ABFECBAxDA8HQAePjWfRM4fNSFI+qAXqfc2EDCLUkUtH14GnXFy9pxhyiiI5b0FzsimLb88bS2KnDAtg+LuXnfTySafwxKHu26zodA2WOhF/6feSaxZRJJGJq9jVI7pnPOTcBaH41G15lNLL9Ir6yszGy0OUgpZTarVMCAUU2TlNKP169fv9rM4nSqqCjVvl8OYWhmtz6pqanZDAC+2ayysbGxTAIMlDIgETtSlQzDmPR9s6bI7J3UiXN+mGVZZhdxn1K6vLq6ernZi3SHtvDy8vJSKWVXxlh9VVWV+flOj2Mxi+adfOcwqmlFMhkIM6sUiUQ6SylXua67JZFI9NRaNxNCGpubmzvbtt3TnLgOtW9H7SXr1q1bb+qsqKjoHoahWS9VpLVOhmG4qqam5oN9G1VYCgVQAAXaTgDDU9vZHzJHHjRu0oj1vrpOOdGB1LIl1XoeTaybuOGJJ9psq4Ky7eFJgrlsl1hsh8lpq+Y8vNe77XbpNFJcXJxf73lDiZATCJAtmsIM4XmvHjKdiyeKAiiAAoegAIanQ7DTW/uUDz/7ghH13L1OR2MDlSZSBP48R2xq0/BUPnbbZbuEn4ywsHmJI8XUqvTDUwslzc8vHkI47amofreppub91jbG46EACqAACrSeAIan1rM+ZI/U+8xxI/xo/nWB7Q6UhErQah5v65mnsVe+HFhsiAIVcaW/JCKDqctn7/ez7Vr61jxyz1ziatnn6ZDtczxxFEABFGjPAhie2nPvZsm5DTh70ohGal0n3OggYVEpVDjXSVS36cxT6bgrX5YWHwJaRBzhLYkof+ry2WlftssSYWwGCqAACqBAawpgeGpN7UP0WIPOnDRiC7enyEhksLDY9vDUtmueTHgSNhsCSkZc4S2xQ3/qqscxPB2iQxRPGwVQAAXSEsDwlBYXFt4fgUFnXjii3opMUZHo4NCiMpRm5ikLwpPFjgUtoq7wMTztT8fie1AABVDgEBXA8HSIdnxrnvaAMy8cUcusKSSWN1hyKv3QnxvxN7T5ZTvB2bEAGJ5acyzgsVAABVCgPQhgeGoPvZjl5zDgzAtGbLFjU8CNDJacyFAEc22vbcNTl7FXviQsOgS0jJoF427oT12Ol+2yfCRh81AABVAgOwQwPGVHP7TrVhx+5gUjEpG8KdKyB0tGpJZiLm3j8NRtzPbwBDJqp8KTmLr88QO+265d9yOeHAqgAAqgwDYBDE84Eg66gAlPjbY7RbvuYGWejxsGc3lY26aX7XYNT1Yopq7C8HTQxwIeAAVQAAXagwCGp/bQi1l+Dqnw5LpTwIQnAlIF3lwabmnT8FQ25sqXQosNMWueLGkWjGN4yvJhhM1DARRAgawRwPCUNV3Rfhty+NnjRjSwyBQSjQzWZuYpSM6xWDCxeuZM80DYNnl1O+/yl6TtDNEQRi1ptirA8NQmHYEHRQEUQIEcFGjr8LSvx9/pwaQ7OLe8f3c/z8EuaX9N7n32uBEJOzZF23YqPGkRzOHUa9PwVDxi0kuR4g5DQuVHadC8xBbB1EpcMN7+Bh+eEQqgAAocBIF9DS8ZP/TRZ53VMcnd3qBIMdMWkVJpqZQWnIMPAmKOA57yCHAGRLH3VzfXrIUFC1qe/k7Kh13ualp3ZLFmNgvkknf/9Gj9rk9/z3ijscL9EqgYNW6Ex2NTtGUNBqLNgvE2D09lY3/+UsjYEAFh1FHhYpeIaasefjDdBwPvlwe+CQVQAAVQILcF2iw8Db7s4hNrE8lLmxL+lwJPEpvZOkJd4MyGRCIBihMIIQRFJDDKfpvHO83f8MS05hT3sGGsX2nPHrFY9MnEloaSMAjGrli17L+wcKHI7e5on62vOHvciKQdnaIde5AmWoIQc602nnkqHX3pi8p2hxCbRrXXtEQl6qfVzHscw1P7HIJ4ViiAAiiQUYG2C08Tzx9QE6hTfKF6BgIIB17gUHcgJ1ZvrznxGrXIWkmVDiGUwMjvGyt7/B8sjG8LR1qTHhOvLYq6dGyQSMYEhScrSwtXQzyOD2TN6PDITGUVZ18wImm7U5RlDyIUhJbhvLYOTx1HXvIiuO4QxSHKVbjE1mJq1UP3zsnMGWMtKIACKIAC7VmgzcLTEaNGxTZzXgyERANwwCG03GLOGYTy02Qi/CXR+r/MpVJovycA76qBrtKg6jmnA7UToTpQ/9FKfCsUMsIt+HNVl8JPYOlS0qewS1ff9waJ0OshlWJU6spCN1pMFW2yOP33kiembxw4LG4H0eruzLIGa4uV+0FSM6lXRy3ehSpdzVTw1juzZ2/qN3ZsPovF+hBqfYl5ooPXlAyLCvLek7LwrbdmxhNfmzSpJAH8K5oq14dgBfhhua1Zr1gi8VZdbe2S5X/7m9+eB8++npsJTwlnW3jSoAXocK5D/EltuWC887mXvihtd0hIZJSDWMKlnLpxFoanfe1TLIcCKIACh7JAm4WnXdEHj7+qt7T0BGnzs2kyHBdTjS+/NXNm+KWLf/H9JhWOCZUMiSD13HaOoq5b21DfdCsDONONuCWKqN9Url/+YXlxRS8ikj/URJ8iQZVrJQmEcnWEOp2Z0B9pqm8piqgPa0neQKXkaYrCdxTIbkorrZVcYUlV5lDyT5ta0xOhtS5SxE8IlP6xH4ZHc6kKmVBhHrff14TMor7+p2eFnSE/coEv5eBEoml5jLFeUUbLdUP9TGE5j384a1bjoTy4Ws59W3iKXCctewAhWmgl5jkk2abhqct5V70oI84QT/pREP4SR4qpmx97AGeecMCiAAqgAArsVSBrwtORk644PLDIRI/RYZAUFxaL5r+b8DRw8tXnJEBcKUJRQELykR2JNrCIs6pmU90fLMf+TSQW66gUTPB404e6SY3kSo2mBPIk1x+Bhmbt+4Iqfioj9CMAdWVt0ltbnFcwChg9U2gJvg6WU0pDrZTIA/JTUOofQMktjqIxiLhjBaFHNXmJNaD1ljzC7Ah1vko4fRcou6M2SCbtmH2JkOLUoKlxdZ7NqvIcqy5Rs+mZhNv4j+qZz7TZrfh77flWLFAxcsJZCeZOkY49AKhOXbZz2zg8lY37xYuBYw/xVRilKlhiazV140N3YXhqxXGBh0IBFECBXBXImvDU/4orDg8ImegTGGaH+qLiZNPfTHiqmHzZWYrRKyAQtbw5mEkT/ms2NNVv6dCjgEWjc30topqQiz2mPScRXs8BBlqgHkvWBU/luU21KtIlkvCb/mS7bsAsPaWpMelE7eiljJIyEYiHmhPen/LDzZ7q0CNWmu++0dDU8H8iDO513bxvaKA/04S9Izi9XxO7Mo/yfAB5FYA+PdByapMM3gVGz+VKHc8D8XtHhU8m/Ya1FatXi4W4eP3Tz0QqPFnuFGHZAzTVkigxz4VEm25VUDr6yhdDxzlWcYhxLZZQJaZtnHEHLhjP1d9k2G4UQAEUaEWBrAlPZVdccTgAvQgYH86EvrBTc11q5qnXpT8/m3P7UgLwarS2ceo7s+/dZHzKL48XaxHOT0jhKE0u00z0izmxC7iElcnazbdufvz+j0y5PpMnO02CvQjMCijAr4mmR4AWZ1Ct3/GS3u2bHn1gvXlMTbfx4yOFLG+pZuQNodQ8yu3TteZH+Z56douf/A+zI8SywLYo7WVb7OdK69mBDF7jEXs406pcNTX/pnL6Xf9qxb7LmUNVjJo0osHi12nbHggEBDEzT20cnjqOvvRFiESPDbSIERUuoVJOrcM1TzkzprChKIACKNCWAlkTnsovuaqvZOwiSq0zWTK4sJPYFp76Tf71ObbtXE6Fek3XrvudWfCdCk/j4sXKEguAUUcTellImo6yiHMWJ9YbJPCmVT74uzpTruK8uKsK/FcJY0kJ8nrqq2OZlt+kMnzBqauevmzBgsCEp6PHj494seJlgZD/Dj39F9uJ/TQQ8ozGRJNMBkIRzoBaFALPh1heRNucPcCAvOwUOGcAUd1FQ8MNlQ/c83pbdmbLsU+Mx/nGpUB3bsvSHf5x0MFt5o7VLwVojG36aQNlU4jrDGRUSwi8eQ607Q7jZRdc9lKCwNc0Y1Gq1JKta9ru7Fjf4amDC7O32k0fHeS+2VsT8OeHmMCOvxcOsVPH0z1AgYP1u2pvvwd3N2Y/356g6U1SfmxSLowvNHtEZnQz7awJT50mXNWXWHARB+tMV+sJHcKa5014Gnzpb0cSpS9XUrzKGtfvHJ54OJ9btqtBXwZ281eVsEeCYm9aTcnbVj861cwopcKTLEi+KnzpMcKvd216nPSS35Gh/0JRSfT+JdNSe0eRgcOGWdCz70d+KN/wPbEg6hT8WGr9LU+Id7WUlToUVkFBvt7S3BgSqj2bWq9pS9TTGL+AAXSFhuYbVmZBeDp6/HirQZLjqIC+liAaJIBiAJKFIIne3t8UWGpTB7bLh8eML/N3LX/u/GPaEscUgDL/O/V2BpakYCmWql9xokOQIKkCCRTCMAQ3v/i4Gj/4vrZ4F0ak1KE3123j8FQx8cqXG5T8qgDiOJSvcyR5wUok/mtOiSmhAUKAVP40UNtPXG/3I2T7h1ABSGre8FmZ7WQtu7l+9v7tZWhLH+xou2s9n9W3aw8d4G+7bZ2Wan+4c9vltl7f+dXSjs+f3+fb8VlZZrx2bbim5LNx9fkjfVbfvhzzs/bs8m8Ie+XZ3V4mdA/jflulMjUSdhoPX3C0bfVk6rX7zyMhSssU4+7H4L6ZKthWz2cv8un43t15fFG7JMidcHfpRwpAU2Ngx9eef99kStHU89k57XBMQ/eFB9mXMdjyxnQ+G3s6o3055t7LsNQHYve/w7/Y//Pt0i2/6/bQ5M8+5wc6Bne13OU8t3fSp58sZr5bQgg//QsKlqaEhhSYZAA20R4LATghgWqi+UotF9xb9OGsv2T0Bq6sCU/ll1zS1+KxC23mjvBq68Z3ZIkXTHg64tL4uTa3LwMlFwabd5h5ujxerEDNF0I4SoWXRhxZDoFzuRaQ8Jq92zY/ceercGKcl/bZ3D0ay/+DDMJGQtQ1XLHDGSUTiFbrmrds/E3VvMeXwIkn8uKuffsVlXf+mx/6b0ghHsyj0ZMVwP9n78wDrKiu/H/uVvXW3mj2XXaIgGhMVJIYo2bQLDOZnxmNiUuSMQEXFCVR1icNQiZkXCBKXKImk8yMnQTMHjVjFI0aBWRVAQFlbZamu99WVXc5v9z3eoVuFkGiUMUfQHfVrXu/d6lPnXPq3M8YQn5HMvB4LvDzXbsmYPc+H+NMni4B64mrHVoSHU/A9MC6hjs3P/DA0uM54d9LWZ0nTEjInLyLIvs3ZjjaBz/aCUUQkBRHYWGBLzzDW+9uY/9tmaAJGJr+3/acwrqKBJAgGDRAEYHpAowViMJClSGISIsrqQBBkDsRjMViEpGj9jUH/TOuG8b/I1MVdL3mhj9r1/mYJiSKmihHmZyr0AdEm5oVDMNiY2w7TKMWTWu/sS0l9mlw8DlNmtrfAQFzSE0be7hR04KCtl+a/i6s+tjcS+9lPBx8Tav+RAoFui7coanv7RWN7evw79alHnwuaS6v8V6FkXHg+Gq6T5vHdjv37qjVxbIJHp+XSbRP/mb9W72jtpoGpPD20LotB9Td2BR0TQTRdO7B7SOkNZQfauep1g+R9pbqw4zBproeapwCNr6Od9TnrbVoPT4pALENLgpk21RoVrFXWkFme+U2nXPw76x8TTUqlnWIejVL284YpLTVvGm9lnVUn9Z1bzqnSf8D+6h1ea3Pafr5ge3r6JzD6dXR3DhUvQyYwhA8sJ2HnrMtz4Km89qbs23HYOMMPPQ62NEYLIzJlrWoqHDr50/r55BdURr/oAGGaJ8xoLhpLIIANfYFnhdoWBkDxrWlSUCVI50p/Q11SNUbjzzyzvFZQ1tG+fEs7z2X1WvChIGCRb/NHeeKoC5zXSXzC/A06uYZX0NCbiEG/xL3d8/766JGt90tqQqJfjUxGNNKj48oL51MVEwzilyUz+VWZr3MslgiKghn/QiBcULrdcSYm6VUEI3EJgPA2Z6n/ioJbnCjESev5HAedz6DOvgDGvO9KJJemtJvKcDu2gteiXhqT1kkiVk/FxOxyMjA6CdzFNdBnHyNAfaK5uWd6xYs+IfDU+XXv5400cQCRHYVQ2EsfqO1OBFC7FtqAZmQQtEIdeCCfKgJd0DXEosFRWLihgAz9kGMoIlBtE80YoAag0Qz5FyQgAuq7E11oIkKfk683eNrfvrTYsb4f8DR89obnvUF/5gTS0SsOJCXwDQCZbxgczJWrg6OlqW044XY/gYLZRxqsS5ixqGOlkXlUGcdvpzWS2Lx3431ag0f5MjLOfo6H6hFR9DQoldhyLarUNM5jfB0GH5qrysLl7S+7nAdUcjNe3hQI83e8o4KtABymE4vXHroCh1BdY94Vh2uOkdWENr3jmM+in1+HA5si2DHocQPRRHFoXOcNDziFh+HNe4Qg8c+quxaal8j7cs6ty+vxIBkRYiyL/wWnuwzSBAB1sCZ1R4wqo3JpWknoE+4TN2x+scPbDriJh3BiSda5Q6r1Otb3xrEHOfbIMTlqj5zXTcGBXgaOPG2rwrhTqLGPMf27J/bFPPU8447OjmK/EYgiVLU32xI177ROdrlAtTk2mygPpZRgSEO9xNxZ4PKZc5MaFhLjJ5cn5ObkiXxzyqgV2WlPiOnjSztVKF8L7tWcHI+N8HvqNbzEtTZXc/VPwUC/gUNDsa6TIwpgGg0yoDS5YDwsE+C3SIZ+RYD6Olk/Fmrf/jD549A8/f1lILliYgFgPRqgsIQwuxaXWAlCzu0QFIUiSmS/FEfBXNu0fKEzDqAEKix5E8sNIGhdmRbqNKEGQSumX3mFPYsREYI6oCgVv/dI2DfXtW03c5RV+LYLzjtWxOf85k4W1LqoEGgyr7RECCUgyq82xwanto8Kg5+aHSwdLd9KhbZoNV92r1pc+EF3ds7Cg+cI10wbc2OhAKOSeIjeIo2eT47uk+BaA8/Pu2SekRHO+8JrR+vBeg5nIbFBb7jG1ouas8re2AF2wLrQeUdGTAfotVNJR6oYHtyFljuCDVs75aNY/aw0EMOe0ZB2+M1NI8IIk5RwDqi+XIkJ3Wk3wGT8rA9f5jhZw1U2r76Nxpa7epsnzGatLY8MWCNRgF7nmGWtxTSfNapAPgfSsWUtx6ev/lImnWk5xx+dTrSko7xvF7f+EYFj4qPaiE+YvbV/2b7aadttNut9J84caQbiZ3DlNnCdu94YVWjtaLHdalYvFR+1SHAuYQnV949Z8foa24uRSd2RgZgTNaoBDIalJdEt+hcw4xoINcIaWYte3TBmpFXTe6cjZExGW1G5wPtVnTpHBjtve0YNd+R+d8Tre+7rHunNx+t29FVRuKnE4ARcl9DGXgKShIJLcG8Clq/bpscLYudwxhJiv35515ftGjLMcpwzJcPv+wyZ0enLpcC4aMpCmNaxY2bRniy5FOwsBcCl47iQCTUlmddc/YySxuW+3VLDJApuOsspGlCFUDEcAhQI3AOQCkYlBRMsLo3D35t4fgo7n5cTx3y7Zu/HnDeMx0opoxBDgBOQSsLT9S2oHi/9uI/Cp48O4MbzecFO3mTmbnpsoPp4OA4gqKWzUfhydu2nDaN7mAVKhTRHJB2GJlsVTvyddl2NUb2tJTS2sXUccRQ29iuQ9WhWN5hq9scn9dRWYfQ6YhGyoFtseUdej4UfnuoeCBjQHUkUUd1are8Qkccp6NVm9pt3tHe64DxUDSvFvvzUJ3aau1ot2H2zcuOvuM0BiktrFSHPI6bxMepp45XMUW33cFrUtvyj/e8bl26dYE3rX+H64UjaDUFsPuyFR5X1pdSaJsBZf8u/Mz2tbU+cTDWZWcM8IgDAAFwP8/LAFZHffXn1T9/oPAR2fE6PjDwZF/Zhn/5yyJaXs5P27/fr66uLgbopFK835YtvJPj6AMetqTfNde4Kpsl20aM8C1oDU+lnGDfvoiX41wZxWh5SaSEk49iPnc3y3vVzHj3r+7TZ8vAfftELYArjREgI8RVzHFduKg8KqpYPvcgz2R/suynD75buP9ll7FevXo5FawYire3oQEH9+gR/CWV0pBKEVuWSqfJR7NZ2Vzn49U777Ecm54hXedaHgAWTbTD9TsOUXIPADjw9/ZnR3IccN1OgO7de4DMZwrjrKZQRA0k9+5V/+ita86/5ppIrdasWCd7dIWurZrY9PP29bMnNrW1Pb0aC9rZVGAH53RvrekhyjlI+mPpo476saMxcaz1OvB+R1Le0Z5zuPF5qPF+YF8dyTj/MJ5zJJoeTbuOd8IXtzAAACAASURBVHmHuvfR3Otozj2a9n6Yzj0aDY7k3OO1fh3JvdpbM1vP78M9u1qvzQA6nyeNzxv7Vf0xmFgP7v8PDjwd49g8P3U+371rwOnZQA1PSxKTLAIuFyWlicjn0c/1oSq4XUn5VF5rmezc/fT6fG5YXcbnESasrzSWjDhXlUUdDl5uRj6z79mNP/tZwzFWKbw8VCBUIFQgVCBUIFTgJFTgpIGnc265LFqbiV+dk+banIZ+ChwQgmPCoQ0MzBMAcN/bixbt7vq1r3Up7dLlm2kvuLo2nS1nxMEIEtMpHtttvIafapT/teWxxwppDsIjVCBUIFQgVCBUIFQgVOBABU4aeEqlUrR67YqhGI19QoIY4IMwTiyivVx6bUki8et1999vv+xC69IyaW+kdNjYPIWeeS+QFY4jhef/LciX/Xlb9d35cJiECoQKhAqECoQKhAqECnSkwEkDT2EXhwqECoQKhAqECoQKhAqcCAVCeDoRKof3CBUIFQgVCBUIFQgVOGkUCOHppOnKsCGhAqECoQKhAqECoQInQoEQnk6EyuE9QgVCBUIFQgVCBUIFThoFQng6aboybEioQKhAqECoQKhAqMCJUCCEpxOhcniPUIFQgVCBUIFQgVCBk0aBEJ5Omq4MGxIqECoQKhAqECoQKnAiFAjh6USoHN4jVCBUIFQgVCBUIFTgpFEghKeTpivDhoQKhAqECoQKhAqECpwIBUJ4OhEqh/cIFQgVCBUIFQgVCBU4aRQI4emk6cqwIaECoQKhAqECoQKhAidCgRCeToTK4T1CBUIFQgVCBUIFQgVOGgVCeDppujJsSKhAqECoQKhAqECowIlQIISnE6FyeI8PtALPps7neyKd43FvT1QFDA+sbBwyEHUYZgDAC6LEd7jsDOc0fDqVUvbcVCpFR/ory0uI5gnIFi6350K8saTijwqHL11C4uW5KAzKNV3/o+vOFN0qyyqaTmeOJgAxyNkLsjlwBUNblr2WCU1c6aefg/NzqVTK2FOeTV2WAIAENN67cKNY4Wr7j+JfOQBfaEJkTEM8kf3s5J821+qP//mNCp7fI5hUHa4HWnBkQpFMrlTtBTdzbeoxzxb7o+uuE4N77CyFbJo3t/eg3o4BxOKwZw9A567las8r+/d/ubpa29Oe+M/LotEGL05BcxX4aDWwjSkqmCjqWNCyqE5aUv9fUkvqmn78m9TnY8yvizvEobZB7UgO2mFYLCgDSmP6y3e/lD+oiuEPQgVCBUIFjkKBEJ6OQqzw1JNTgV9O+VL3BNZeHCPBuUmuECAPDDRQY4BSAIYawQD4IMCnMfAg9rbvlvz3Z6b9drtV5Fepi7t09RuuixO/l6AAGgyYwrUUBAcgqsA4gEBhf0BIjiSXmmj5/12c+vWOJ564jPVYtXegoMEtpUKCzOcAUQETHBhlAAEABQHUFbDXq4eckSZZmvhjrNT/vxHXr8sgAnl92qe/wFGOE+ABUg2GGgAqC/c0xgUEAkxQyHl54gXB7kSi4vkzZr7ydFNvvnrnOZO5zvYngNTejYIGAgaovR4YICAYo0ASQZAntmnkvzsntXS5vX757HP7uhr+3UWvMm84aAPAOAFUQbEMSsFXCiQiUO4ic6N7OYP/HHnHC/vt9X+des65Av2LXA7diXAh8HOQdBlIPwAtfYgkkpCTCPlAoxCuiUajq0ZMef5HTXV/acZ546Im8ykAU8YItVUlhfqjQUtnthUSAVwnYjsA0JD/+RV7dWkqZXs0PEIFQgVCBd6bAiE8vTfdwqtOIgV+O+3SYSW6fnKc+NeWOAEQkwdG7APYogQCRQWIgBIF5EmUeCS2dD+ruOHC1B9XWRl+M+2iQb1x9xMx8EYLSlARCgaRWOygRINDSAGmtCGQMS5kSfJHuUjlggtm/GbtE6nLnL5QM9bVuadKaJaBChCIIUAAKGHANAdqOBjBoE5nIY9SRiJiruKwcMyUjXswlaLr5Z9mchNMcSDPFTVoqCFINAAhAMgBgIDlMF8G4Eu5wYnFHxg+8427m7pwZWrkXyKYP4cgOhbwqEUmYmwVwCADgwYANShgELDo60idWaNnLl9sr1+XGjmGI/zM1d5QSVwwxCIXATC60HZKELTRoCzlMaYNE+sFkosHpVZts9e/Pu30ax0jJ3GKHyFOBJSSEGEEjArAaAWOGwVfIQYGCWfcZ4z9etDMlV9uqvuK6aOnRE12AiOkByGEMGL7CwERLf4CEgBtEITjWlpCrfHGlR8ZvujLXy5avk6RgyWTybKAkPIS1921Z88ea5YM4fEU6fywme+PAiE8vT+6hqV+iBR4NnXx0BJZOzkO+a+XMh8JBIhaUQO88PAXoCwMoCEO5EmMpI27dB8rv/5TVc+vts18JvWZ03rLd55IojeGcYqSCGv7oAQNoPIhyom1YqE2SPI0CVlWtmg/K184dsafCvA0SG0+N4rZ3ychHWWgNKWEKmMIIgWBDnDkoChi4BiSAyk1yrn5gC4cM3dXAZ62+k9OcSC4Q2A2auFJUUOlBSAugGgC1M5yNNYeZp+Y66XBBwbM2X5PUxdtSA39YwxznwSEqIUnYs03aNEDAIn9v7XfIPi6YH1bhuBWDZrz1pP2+k3T+4+ixjzqqPwZ6MTBUAekthYnUrDeEZTAGQFOKXhBoDRhq6kxn+89Z1vBardp+uCrqM7fytCMtPBkgU/JAAoQVLDWASBlhnJBAE1e+v6Sfndtu7Kp7munDr49bjLXc0p7WisXQSQEEYr2pyI8WZSljBFliJYAN776kTMf/KDAU2VlZXdKaWettcs5zxNCanbt2rWnnenjVFRUdEHEcmOYYwmVUu0HAd+Tze7ZfSgY6tGjRyzr63MQ5fkG8X8z+/dvsB7kD9EUDasaKvCBUyCEpw9cl4QVOtEKPJs6f2gXuW9yDHNfjxHf2i18L9A1PhE+A0ISTDocVSVhbjxPY1Cv3aV7D4Cnft6G/yllwRjrN/JAZBQRddKgT5RP4kw7LiO9KVCawSikaemi/aJLMzwN1RvPcUzu951ZPqpkVitjGjQVDWiYZJqSCBVJ6pAueRaQnMpL6vK5htOFg6Y0wpP3qzsc9O4QkIspqoMATTpvcL8biwAECgShXSlA0hp/LDwpQh/oO+fdZnh6e8bw30d0+nyKEEEqAgSs175fb01vgnEmOO1FwQhPaiJBLDNMVPWfs7ERnnqOEkgfiUL+zIA4GBAnCLTZbQA9jhq4kXGXkU4uY66UUgF1VjOgn69shqf+VwnlT2KgRxERtVX0srnMNldwJAjWlFQGhCYpow4B4xmpl/S8a2czPK2bdtp34zJ9Q0TwnkAIKo11aGCvtfspIAwIlEeoLmOUUE2F1EBv+uvwMx86FngqLy8v3b9/v42bCo5hrJKuXbt2RsT/BwAfQcSoMSYNAK9KKX/X0NBQ27rseLxzN8cx/0oIPRPAUK0xAEBJCH3T87JPep5nYbRda1ppaZ9yEME3KODNvtbjc5w8C3v2NIeTHUMbwktDBU5ZBUJ4OmW7Pmx4kwJ/TZ0/tCKomRwzmWsjRGGApCYLsRk62ekdP5uFSsj2jYG6LtD6ozkSBRmpWFqjO1//qarfFyxPf666YECf7Ib/LWX+SETDfCNeyLPYz7LE2RSnRMRUtqfA/N0OF4kGyaGBlv2oIdJtgbU8rU1d5shg/XkO5n5fBhlHUEMVpb/IKvwtsujOCAjuKHkBEzDRJwHP6bwkwpmHPiwY1Gh52pD97ylRqu9IMBmVoOp8QRcrXlLt+Q0mThnhWt9KEc5HMMIAbEDC7u/VGp6mD/tTBLOfJMZYeHqHMPdJTfAPoBS41CQZxe8HuVxPYIwbEMu0oVV9vrel2fLEUP04CvkxAXXBp5G3DfCFCsk6jookIH+2lrmrte8NKCspVVKZ1YD685Vz9hUsTxunDLgqys0kh+hRvjTSEPoWMHqb5wVGEKRu1P1nreTnjFa9OGf5iCOWdJr+zldaLE8Db0+ouutdwXohUt8A+ZVC99FsoBFAJCMJ50uOTP8/QTFiKFOS0pteHvbR92p5ssawZCKRuEgptdzzvC3v0f1l113RvXv38VrrbxBC/qa1XmeM+RiltKuNw9+7d+//NBreCk1NJpNDGOPfZ0ycRgg85XneRkrpRznnFwWB/ziiWcB5Jz+ZNN62bdusVQl79eoVaWiAqIkpxgO8knJ+o5LBDZzoF22ZQSAiiIZSKlQspvM1NTXWncfLysriUjpuLIYkCAK/vr7exuLbIDonmUwmjDEiFouB77tBQ8M2C3zFALvwCBU4hRQI4ekU6uywqe0r0AxPmLlGEG0CdN/d7SUuOqt09RaSArP+lkGnxbh3N3Pdz+VZHGql8+J+1uP6i6qeLMLTtAsGdFdv/2+SB6czHbAA2RN+pGzWkNT6N/EyYOtOO60n9xtWVJYlyvd7SDKsdFHG7d7itoPN50aCzB9KWI6D0VxSfhcy8lD/1Bb7cIZdU4degVQ/Lokv8tqXVLhzwQ8WNsHTVvanqVRmb9f5fVEFpobGEnf3Ixvm27rb62uqBj9mdHC5VtI1iBs0xfv7V+1stjy9deewp6I6+wkwOiKRrpKG3jd07juP2Gu3pnpVCCDPOYwPkVIKX5tlGqCq/5wdjfA0eBSi+XEULTzFwKOR17QhN4yoWvVK4fo7+45zgMwWoMZks/UKKFkNTH6+95x8AZ7WpYZdxfzcJAflKOFEPE+qVwfOffeTTT21cVqfG1GrCQ4jQ7mwbi22uMeMTc2Wp9enD7496ddeXxKN9EIicoGGe3pVbZ5qr3/tu2eWIvFvKGfZ212qEkCpUshueo9uuwI4uS6fxYTzGYLk1mw2a4Pu30vsECkvLy/hnC+WUpb8/SPCW+vq6p7r1KnT1xhjN1DK39i1q+w6gHXNli3XdQdFo/G5jDEqBFuwa9eu52Ox0lGck/sSiURZOp1+3HXdkYiwWOvg/+rq6vzyyq7/TID8CyNkoVLqdMeN3CoDNT4rM5uT0eSVMpCfRzQVlPLNaPTP6+v3/iyRqOjPHXELojmPEhoNpPyLn889Ul6eXOH7+jxt8BZj1IhYLG6MwZeMpv9RX7/Txv4VvjwNj1CBU0WBEJ5OlZ4O29mhAhaeyoKdk2Mmd43LwAQ0tnWTSlxyvrtsvQWQV78zZEg3HvzAIL0kT2KQZYkXdkGX6y9thKelqbGndfK3/2+c+KM4+iwA8os0r5w9surN1TYNQkVu54Ak814piTolDRJJliYX1bMWt11/9ca5EeX/oYx7QinFfBT/ERD40ch572567bozRZeu2Ssp0Y8YkDQvPQmuM5f6zsJBc4sB4ytz1VNjTN0RZTKqwezyaeS+wfTN7zXB07sz+z9OES9HoxyNZr2m+MCAVvD05qyP/MnVmU8SrSKGOquBR+87bcbah5vgSSv9AkMyUCklCGHLKCNVfRrh6a3pg0dRJD+OojdGgg1ZTywHQq4fnlr+sr1+45Re4ziY2QzUGEJsLgS6ygB8oXej5Wn5dwdfFaVyUoQaC08+4dFlPae+fl5TZy2/Y8BNpcKMF8QMRTQ5NGRxv9nvfrXp92/MGn57NLf3eoeRXhpcTxl6T7+5W6bYUHkLTx6lEyvp/slREsTBhpIxetOrR++2i0UifAylbJrvy48ZsA5Ncg1o/btGV9mB66gFLXtYoDgo9YWNV7JWoWw2+x+xWOxftdYP5fP5n0Sj0X8CgCsRye9qanbObQ1mnTt3HgTA5hGCnBC4r6am5tlEomKoEPB9xnhP3/d/F43GPgsAD3NOfrFjx458LFFyDSC5Bhid6Qq3H2fkNmXwRjT6YkroCDT4lDFqhTF0tFJBdwC61HH5BErZHqDwc+kFCS7E5Yi4zw+Cl6Ou+8lYPNo77wfzpJePOG7kGzLw729o2P9cMRlGeIQKnDoKhPB06vR12NIOFLDwlJS7J8dM9lqXKJNV7N13ofLSC2PL37IA8sJ3Rg7pTdM/+Lt75RKPRiFHYy/sgc7XX9Totls6d+xpndI7qpM0GM20TyTQ6hzvMntY1eoiPKnaAaWQ/RtHvySvGXiibFE+3m3h2bc3BYxvONfF/B9LmedopYhxEt8nrrOo7x2rG+Gp4UpC9MOAinkWnkRsLijeDE9v6ienRZm6Q2A+kvf8XTpSumAwWTOvCZ7emdLncUbI5QDGMWDWa4AH+rcKGF9/5+inHJP5hJZexBBnDYuU3Hfa9NcfaoIno+nzzNDBBrVAJMtIK7fd2imDRgsKj8ZNbrQiHPI8udwQev3w1KoCPG2d0Xec0mq2DrwxyURcySBYhcC/0BQw/lZqxFVUB5OEUaMIi/iSRpYNTK1ohqeVsz9+E8ntHh8lwdCoYDkCdHHP1OZmeFo5beAd5ZCdECXQK0AnHwC7p9/sTVMtPD393QtLoyJ/Uyes+U6M+HFCqdRIJr56+kePNOaJRKPRHoSYz0spv6k1DqWUxLRBwzlfKVxnt42tV8qmdqAgHAHS96xViafT6R1/t9TNCYLgzQ6GHe3atetHlVJ3ImI/SmmdECJgjK2SUi6qqalZ0/o6C0+ci+8ZY0qVMo9Riqul1BdorcbHYvFqKdXbAHgdIfRx1+VPWHhKJEquBUq/TpmYFnEjFp4mKylvlVJeSxmLAdJHPa/hacQoA5DdXNe5yI26E7U2c6UvlyIij0Qi30YKw6RS2wCwjDKeZoJ+N7dfNkQitELK7O76+vqGjuKtwkUnVOBkVSCEp5O1Z8N2HbECz1VdOKzUr5mcwNw1LpGgCd2ymXW65HwoWp4sPPUgdT9wGL3EJy6kjfNCPe96/aeqnim47V6cdu6ACtxdnSTBaGICIpFUp93us09PLV9l4aksW9O/hOdfjTJdmjcMcqJkUZ51Wnj2jGfXvvajM4W7U5/ngnwqCTmRzzSAcUq+b5zEosGpIjx17lb3FQrmYWYC7gdSGhGba0xrePrlNEHkFIGeK6XapaJlC4fgmrnNbrvUoMdQq8uNVq4CswEJ3N+3NTylznjahcxYa3mShK9RELlvyKzVzfCEhj0HEoZwxoRBstwYqOoz9+0ltu3rpwwfzah6LKobRtk0BXmeWAGUTRiUeqMAT1tm9B0HxswGxDGM2o8IcRUFbIanlXcMvjpC1KQIJSMJj/hZzV8bVrVybFPnvTTr3JuSum58knhDOcic5wdLBsytafnabsbQO6JB7YQ4p700imzO8HsHzN08rQmeXFfe1Fnt+E6MeHFgNFCU3Lxs+OHhqbKyMmn87Ok5qb8QBPKLhMBASinX2gATwqaekICFVFKkkBLCxqbbr/zQgHWtcc63M8Yub2hoKLgv2zlE7969v6m1vlQp9RYiSsbYSFueUuq/9u7d+9+tLU8lJSWD4vGSuZSScxHNZmPMTmPQWirXMxb5EaJ3FmPiFqX0Y0GQr06n0/mS8vJrCcLXkcA0wd3+yWTsu16gv5VL153HuXMxYyxPKLymEZ9XnrcKgF4HFCZFI7EXlQr22O80KeV97AcE0uByNDpp0FwUT8RfQYWbVKB/vnfvdutaPpbA+SOep+GJoQIfJAVCePog9UZYl3+IAk9XXTqsUu6cHMfMtVGSt3mJNu/QnS45x11dhKdpZw3pLnf9IMrpJZoIaFD8hXrR9fpzG1MVvDjtggEVeusvE1yOAqMgMKy6zu02+8zUK43wVNe/jNe+4jIob4Kn+mjFwrG3P7v2idRw5zRDzouDfqoTD7jMZcAn0fmaiUWDZm9828JTp277vsIRHxJGikBKqUVyrjK0xfJkfjHdwpMLvhMoU+Oz+IJh9I0WeJre71GD5gpE5WrEDaYATy0xTxtnjXzaMdmxYGREgrM2oNH7hqVWP9hkeUKkz7lUDPFzgQCgy4HyA+BJPx7XdSOtf8oXJSuQ8gn9G+HJWp7+nmZpDgKcUcj+CWQVQ90MT2/MGHk1M/4kYeRIoK6vePy1QanXmuFp6fSP31TBGiYkITeEGpmX2izpP2dnc8D46pkfmRL1946PU+wFJJKVxLmn9+wN05vgiXE5sTvumBynXsxQIZGxia8OG/3wYb624927dz43k85e6eW9fzKAfYzBQsJPG+hDGSvkkbK5vOwCSqj9PwCiKQIUAESj0R2Msf+XTqdfamdQ0x49elQgYjUi7rIB4lrrbcaYz2qtv6S13p5Op/+9dToBa3milH+PMdofgD5jjFlDiMkAOOt27nznjcrKyiscJ3qbMfKRbDb7RDqdzpSXl1+DANcZ0AV4isej35W+vK4+l9sbE+6nCCMjELECwaRBq78h4SMBzOVCuHONUrsAmLEpyhBhrwS9Q0ksRTSfL0kmu6HGPlLJ57VUv6iri78JsKWQcT48QgVOFQVCeDpVejpsZ4cKWHiq0LsnJzB9bQwzoJW/eafqeunHY2sKbrtXp501pELt/EGUwSVIBGQ0e2Ef79kCT1XjBlTkNv0ybuEJFfjIq2tp5ZyPVf1tZdHyZOFp3ytRwcsaFJAcK1mUiXdbOLbgtrPwJM6Lof90BfMYCbwCPPmEtYEnYeEJpQgCJSUvnacRFzTFPK0nv5jxd4fRHcLkHaWxJksSC0ewN+5qsjztnNr7UQBzBYJ2NeoNhtD7+86paQ4Y33jniGccyI1F6bmSuGt1pPS+IVNXNsOTNvhclDlDfC8QCGw5YbSqz+wtRctTavhorszjcb3fWk3A4yUrDGuBp513DhintZ4jtT6DUKoAoQ08vXXn6KtB5m8VWp7OmOsrkXhtwMxXW+Apde5Npap2QinNDRFg8srAkj6ztzXD08qZI6ckZe34KKheSCJZRdx7es9+qxmehKMndjXbJyeIHzNMBJLym5cPO/2Q8HTmmWeKnTu3np/NZL+Ry3sXaW0s6DSPH8tJxKaeRyxanQpptIq/b1pQXdfdSQj513w+3x48sc6dO3cmhDwvhFj/99yeVdu2bXu1vLz8EkS8TSnll5WV/fO2bduat5GprOw52HXZ9+3XcVrLe2pqav7cekB36tTpXzh3ZiHqx7LZ7M8cx3GMMd9GAv/kCjrNAO0fibqTldITg3ywWQhBNNER1DgSEC5GNF0oY5s4Z18wRk1QAf5x//799SW9elVEpSxFRJrPG2YYiSUjTrkxZFwmm74QKFnIIPbrdHrH3nCJCRU4lRQI4elU6u2wre0q8MxdXxzeKdh+W9ykr41BFpT2N+8yXT73MXftmxZAXkudObTC2zXfZeYSTThkjPNCHWsLT2XeO79MMH8U0QH4wKvTbuc5Y2YU4SmarenflWdeiUVEWV1ASJYmFuVEt+av7QaTTedF0X86odMMgjz4PDpfkxbLk3XbCaofoioQ+cBIP9J1HpN0waC5KwoB4xvJL2YwlFO4ygqNpsZ3ShcMwRbL087pfR6FJssTmA0K2P39W1ue7hzxjIsWnnxXEXcNuIn7TptedNutTfWqiCp4TgAMoYQKJLTotmsFT0xZy1NDAZ58UbLcUPf6/o0xTzttzBPCHGXMGZQShYirGLa47dZMHXE11/6tUapP5zzqezT66oDUsk80ddSLsz99UyJfM76MZoe6xOS9QC3pN6/F8rRixuipZbp2fARUTw1O1gPn3gFz1hfddvMuLHU9MrGz3Do5YS1PhAUS6M3LP3JYyxPt1KlTd0Q11s/7n8v7wScIwb4WoAr5NwkBxjnarPH2Z5QW/HaN8FTMJs8Ys267yzqAJ1JZWZmglP7AcZwzAOC3ALAqCIKPK6XOJYQs7dev38xly5Y1pwDo2bPnYADyA5smwPfV3bW1u//UejCXlpaOEcK5m1KySWttA7iTgVI2zUNFLOpOR4R+wnUng9G3aW262tShhBALeGUa9aeMNj3Q4GLh8CsIgR1oyG8ZY7sNIWXGGG2ksZsMdYs4jk0Wvw1Rn1lXV38Z5+w/GSv9TUPDtjZ5qcKlJlTgZFcghKeTvYfD9h1Wgefv+uLwMu+d22IWnogHvpaba5yen/sYrGiEp3OGVnjb5wuuL1WUgc0wvpt3u+HC1NLC9iwvVo0bUOZv/WWCeqOozoE0tLou2qMZnspUXf8yvfcVh9OyLAqSYWWL6ljlwgsaM4wPNpvOi4L3dCnxWJDPgnKi32c8sahvY8xTt551X2FgHsIgEA2KSS/Wd54RsGDMlKXF7VngVzMcCKY4OiekkjWeKFkwhL7V7LbbPr3PowTxCgDtKpuqAOj9rQPGN6ZOf8Y12bHEBG6AzhrJovcNmbW2JWDciOcE4hBtlDCELTfAq/rPbox5Sg0fTa3lyWQK8JTjieWGOtcPaoSnYswTzgHAMygFhUavokhbAsZnjLxa6NytDsrTkUb8PI+/Oji1vBmels6++KZkftf4MpIZGiUyH0i1pHcreFo2Y8zUMrV7fJRCT0UjuQCdewZUrWuGJ+HhxM5y++QSGsS1MYEyMHH5GR89nNuuMGZsZu66urrhxqgvaa2+ZAz2t3FGnDPjOM7bUqr9iEisFadgdSK0AFNSSuvi246I04IgWNvBACQ9evQYrbUeTyntRSlVQRCAUuoN13V/smvXrjbXdevWrZ/nebcwxrjruj/fsWPHX1t/yde1a9e4UupG13XPVUqh1nq/Uirh+34QiUQWcc7t9jVXGWN+wBg7k1L6MWtNIoQYYrdbJOR39fX1z8bj8Ysopf9mjAk45z4i7jbGvCwR93OgFzJGRwHAbgDSRUq5BlE/uG/fvvXvMWXDYedmeEKowAdVgRCePqg9E9brhCnw/F3jhpfndtwWx/S1UeqBZ/TmraLf5z4BrzTDU7m3fb7DTRGe0Fm6m/W54cLUn1vgKdj6ywTxRjGVBWVodW2s5wHwtOcVh7N24Wm42XSeg97TSeYxuzGwErHvMx5rhqfO3fZ9hSI+xFCLBu3KukifeYGILPjklD80wtOSGQ74U1ydLcBT/gB42ja936MUdSM8wQYN/P7+rZJkbkyNfCais2OphSdwhVkL3QAAIABJREFU1vgsdkDAuPsXjnqoMkog4cv/bldpA0+g8PEEFuEpz+LLDHVuOBierOUJFRhcRVrB08YZI65mOn+rQHU6soiX54lXB89c3pzn6S+zL7mpQu4aX2oahkYgyKPBJd3mbG122y2bcdbUMrVrfISRnpJGcj6KewfPWlf82m7ehaUWnirl9smlTMbB6EChvnmLGPDwp1N/OdK8RCwej9vtUy4G0DdJqYZQu1EgmNsJ4c9b71gQBDaZJCQSdteUv2NsEBDXdYNkMrl1x44dh/yEv0ePHr0JIb0Q0SZOaohEIu9u2bLFxkG1OQYOHOg2NDTY84jWendtba39wq3NkUwmOyUSCfvlXikA1AZBkNFa20ptcxzHDYKgC6X0XcZY1AKbMaaMELsJIuxJJBJvb9y4MRg+fLioq6s7zRjT1X5tZ0EpCIJ34/G4DbfrRint7fu+G4/H7T6D67ds2WLddUeq5Qmb0+GNQgXebwVCeHq/FQ7L/8Ar0BaefPCN3vyu6HswPIlGeDJt4enZ1GcHdtHbf/H+wBOITt36fIUDPMiMERkTVbtpt3lGw4JPzm2yPLXAk5JyV16ULhjM3mxOVVCAJ9DFgHED6yURDww4nvCk4bGESVuLxGHhCbVZRYG1sjyNuNrV+Ukc5cgiPCXbwNMzsy6+qVLtGV+i64bGiM47wl1SMXPDiYSnpvErAGAoY+QuY3A4IowHgKc+8IM7rGCoQKjA+6JACE/vi6xhoR8mBdqDp2209+fPY6++UYx5OmdowfLUETzN/cLALrlNzfAUGFqdjfSafXrT13YFt92xWJ5sqgL5oAl8kScJ1RDtM9fjkYVtLU/BFFdnREfwRBrhybzP8JSj8WWBcW4YPqeY58m67YjB2QhmjLU8oTErKbIvNuV5emPq0Ksj4E8SqEYicz2PlfxtUGr5p5rGzx+mf/qmHrRhfKmpG8pVPl/I8zS3ZWPgZdPOnlpmdhyR5Qm1DrTWN2+JHJXlqfVQZvE4VFIav9IYeCabzVrXWrv7yX2Yxn9Y11CBUIGjVyCEp6PXLLziJFPgRMBTudnzsmCsvL2Yp8O57Sq67rmC2a/tCPK0iuj9Ts+5QRBb+Mm5TW67X89wwPuHw5ON98mzRFt4mtJrHBAyG4iFJxvz1Bae3po69GoXvUZ4Klie/jYotaIFnqZ+6qbutGF8Oc0OFcbPB4Fc3O97O5rzPC2bcfbUMtUCTxLEPQPvbBvz1OS2Q6Ptjnc3bxH9jsZtd+Bop6WlpaX19fXWHWf3kAuPUIFQgVNQgRCeTsFOD5vcVoH3G57K/f2nlcHelwRvgaeM28XGLK17InWZczh4KqvcdQUH8mBEMFHnc10resxVCha2uO1+PUM0wpPuwG13LJYnY9znBOghSncQ89TotjsUPFnLE2uCJ2ixPG2cOvRqXoAnORJYxMsV4On1Znj6850X31im9kwoBxswrnLG4JKes7c0w9OrM86eWtEKnnwQ9wxuB55KmEwQo3117PAUTp9QgVCBUIHmtCShFKECp6wCH3R4KlieDD7I0PAG7ZpMvO8BbrsjhydlYL0Gcf+Au969t6nDDxswju5zHNuHp7VTho/mDB5LmvSojuAJreWp0W0HBl+nwP65yW1XhKd8MUkmjx4ET8/PufTGUrl7QkLVDXUgsNaexb1nv9O8PcuRwlMpkwkI4emUneNhw0MFjrcCoeXpeCsalvehU+DI4GnHfEc0pSo4IGD8MDFPx2p56tyj9gqqzYOgJM9izDREes/1nNYxTy3wpJTc5fGDA8aJTZKJylUGO4Qnon1XEvu1Xbzt13aHgSe7t10C06MtPOVYYpk05Ibhcxq3Z5nSa1xreEJjXmfAm+Fp0/TBV1GVv9WxMU885nk8+bcBrSxPT9958Y2dTe2EEkwPddDPESSLe85u2dtu2cyzppTLXeNdRnoVvrbrwPIUwtOHblqGFQ4V+EArEMLTB7p7wsqdCAUOD0/nDy33N//A4fqSYp6nDuCJ2lQFOVCaVKcjXZv3tjsYnkoWZdxubd124D+doHkmcznQTuz7isda9rZrhCdqDM9gxOwT3eaqoLXbbskMUcjzlBEWnvK8dMHQA762OzZ4ijxHjRxijBYG+HIkLakKrOWpLTzFlyGw6wdXrSvs6bZxSq9xDHA2oWQMsXvX4AGWp+mDr3KU/dpOj0IePQie/jTtwhsrSe2EcpIdGiEyh0gX95y1sdnytGz6WVPK1a7xDiO9bJ4nSQ6Oeeosd0wuYUFoeToRkym8R6jAKaJACE+nSEeHzexYgSOFJ5ebSySlRXiK9LnhwqnFPE/PNlmeqDeKqzxIA9Vp9z3AE8mxIJcFJRLfN04LPFV0rb2CoX6QAYq0cXW9DRj3TXPM05uwZIYL/hRHZwvwlOXJBcPZ+japCo4GnpQTv2/gzKaNgUdUGOM/T00wGC08EXF08PTdbuMIY7M5I2MQjaKArxNs5babPuwqrmyeJ+u2ixwETzbmqZOpnZDEhqEuyBwB1gaeXp121tQKbS1PNklm1FqeDsjzpCd2VrtsksxEY8D4xGMMGA+nUqhAqECoQBjzFI6BUIFjhafnqj43qDLYUm0zjHcIT2TvSy1f23VgeSrAk02SGT8InijqhxhBntGN8OTEmlMVtIUntSvLSxYMb215mtbvMULM5UfqtjtWeJKGNrvtNh4ET/A6QXpAzJPXGPNUTJI5MLWyOUnmM6mLb6rE2vFN8ITIlvSu2tgSMD7t7KkVh0xV0AJPNkkmIkx8+9i+tgsnTKhAqECoQAhP4RgIFWgPnraLXl/Yvva1N75cDfq1VNFt15Hl6YjgCfa+bDOMZwrbsxwMTy74T8dJrpBhXPK28FTWed9XBMUHGRietvAU6T03aJXnqQhPxe1ZlGqCp3UtlqdW8GQMrveJeGBQO0kym2KeDoQnBP95ooqWJ03ECiBsVuvtWeAQX9sdDp6aUxUUAsYPDU8OyjwAW9whPJFIvpCqoE2GcT2xs9xVdNuhDtCE8BTO+FCBUIFjVyB02x27hmEJH3IFjhaeGrTzwj7ntBsumPGnlbbpB8KTMqR6H+8xZ0xVcWPgQswT2feyw2gjPLXd286mKrDwZGOerNtO8/j3mdOyPUsLPKFIa0ftd/vOU8JptT2LDRgvuu0K27OwkgXDeMvGwDtm9H8M0VqepNsePG2YOfLPUZM9ryN4MugvpToYVHDbUbEC0KnqN2f9Ytv29anho48FngpJMtGb5DZnGG/P8rRvfLIQMG7hiSzuXbWpfctTO/Dk5NTNnfSu20q5sqkKAgM48W12THmePuSjPax+qECowPFQIISn46FiWMaHWoETAU/lZN/LogN4GqLeHhulwdNJmqftwVOnpr3tAHl78PQm2CSZLXvb+YW97VrgaVuq/2PEmMvRHCk8ldw3cObrjRsDj6hADF6gJhhYCBgn/OjgyQaMEzKbUmyMeWrrtivCkz/JRTXSUNf3rNvuztebNwa2brvOphGeQOaRkCW9Z21q3p7l1dZuOxLJF/a2q1o3pWlvuxCePtRTM6x8qMAHVoEQnj6wXRNW7EQpcDh4Wjbtk8PK9Dvzm9x2R2t5qlC1A8pM7UsdwhO8PTZqWuBJivh8JNFFg2avefu1684UFp5shnFKUGSUK2vdPm0sTxaeBCnCk5Ky5tjgyV3ri8R9Q1IrH7T6b00V4YmbYKDqAJ6IhsfijXvbHbQ9i80wTslsQmAMoFYEYCVB2nZ7FgwmOSBHGhrxfZ54bWBqxdimvv+/WRff1EnvHZ806aEuqDwQsqRnK3haNuPjU8vU9vERBj0DGvGCYqqC9uEJTWBszBPrcywZxk/UsAzvEyoQKvABVuD9hCfSd8LNQ0HDMM8QxwsCkycEE7EYsnwAOh8AGEkTpVEQgu8JvLq3tv74xzs+wFq1X7XrrhOdNe8LSAf5Mqht+MmP/tZnwoQyloNPAOIuEjFvbXrwwfoPXbtOoQofFp6qPjmsIvfOfNH4td17gadSU1uwPGVRQIa1dduNgLfHilbwpEV8vj4QnsA8TAFswLisdY4Ont6d2f9xiuZyMNI5rNuOumt93haeAIMXmQkGHAqeEpgpJMnMsfhypM71g1KNe9vZPE8U5jBKzkCjFSGwkpjW8DSi4Laz8ITM9X2WeG3AAfBUofbaPE9DXFR5oB3Dk6RRL0Bx76BZa+9otjz55uZO/o7bSoVKUDSFgPENITydQrM7bGqowPujwPsHT6kUHbq74d8zvn91Q9bnkgsTCAqUcoxIBAgkEAYEqQbOycp4PPrf2xbe85f3p5nvX6mdJ0xIIDhfJJReTQys2L1n65Qkjw8qT5TO19J/RaL5+e7HH3z7/atBWPKxKlCAJ2/HbXGdvjZKffCM2bxD9PzC9rX93/hydbVeVoCnLfMF15dIKqBeuy/UOv0OiHnaXPzaTudBadom5slankpN7SuCkdIsOm3gaW3qMgcsPKF8OkmyNMhloAhP8WbLU1nXfVc6YB5mgCxtIrLW6TdPCd4c82QDxh2wGwPbVAWqxuMlC4ewN+6ymxpbbbbN7P84gIUn5SiN6yXhBwWMuzo3lpjAVcRZ6/N4G8sTgeBFov2BWiNHwlcgiDYxT9bydDh44oScgagVHARPI6+OYLYAT8Bc3zsAnp658zMTK/X+8UV40nlD2ZLeszY0u+2KlqcdhVQFkkV9H517h9y5+vYmeOI+3NzZ33pbmZAJChgYQ0J4OtYJE14fKhAq8H5+bZeiI769/1+yQXBpbdZjxo1wFXUrQeF5EYXbQZk1hEImMB5SAesTZYk/7rznnuUftj7pdcst0ZyGTxEgn+PA3qpZFX+grN/2j0Tc2GLf956WMrgn87NH133Y2nUq1dfCU1l+5+QEZK6JEB98g5t38G6t4OnjRcsTg0ski0K9jjXC02+bA8Y7yY3VyUKSTB+UYtW1oiVgvABPeu8rrmClGSMgS8oX1YrKhRfM+NPaAjyxd8Y6Jng6jvupn2sA7ZbMRye5aND0Rrdd131XCsCHORhWqxxZFxk4TwnaKmD8V4UkmRaepDY1HmsLT1tTA3+CRl8OqISBwvYsDwyo2nRPUx+/lRr5TFTnC/AUELFW8eh9Q1Krm912hMi/Ei0HaKk4AluBlFX1m/N2c8A4M/BYzKRHaUTwWOIAy1PfcUhgjkP0GQBaaSDtuu0ioEYaIvzAKV3Wf+by85rq9lzVZyaWBdZtlx3iEMgjd5f0Tq1tA082zxNjpGfA4oEizj1DZixvBU/05s7+ptvKuZ8gAAW33QY2IHTbnUoTPGxrqMD7oMD7Z3kCgDOvu67UaFEmGeUmHovkKB/pB8G9sQD+jxh4INBqK6EMlQvdgJtOvhfsYjqyL8nYSBnk9/gY7BCJaKXR2FUqjGighlGR0bnMtmilu2Xb3XfnSy77RkWszDldG2zQHvqOoZ0pg3IDsk76wYZ91T/ZXtQNSeWXvtbNrSjvC5xWKlRMKZVxkW7bwfWmfkHAfC0+hdrs1w4NKKOdtKIRkLBLAmxihGtG/ZGmPNIZfT+fSMv11DE7tvTrF3TfvXuIQXqGMbjN4bBWofNVacytnlQrpJJ/dAWviTD6bsLPrNny2GPe+9CPYZHHoMDzd31xeIW/dXLMpK9xwQMfYPNO1rUZnlZXjRmWzG6fzxm5RLIENEDihX28/w0XzFjcCE8XDaqQm6uTzBvFpQKlnOpa0a35a7uEqh1QqXa/EhGsNIcO5EjFonrRY+HYGb9ZazcGHsK2j42Y3NNxs48qPw1KJOej4y4aNH1jIeapW4+GKzmYR4gJ6O48lemS4fMUg1bw9IuC5cmmKpAaazxSsnCIaLE8bU0N/imC+Tc0SmiE9YGhDwyd0wqeZp31jKsaxtqv7VR78ETVX6lWA6TvcwC2ghA+q8/ct5dYye3XdsyYxyIWngxAwJMHwNOAcUD0HAeDMyg1ygeykmLLxsCFgHHjTYqgLMCTipQv6ztzRTM8La36zMRSf/f4JOaGcELzmkaW9Ju1uhU8nT21TO8dzxjtGbBEoKh777Dpr3y3yfJEPeeW7mrDrWUsmwC08GQtT4NCeDqG+RJeGioQKgDvp+Wprbz9UqmIk/U/Sin/rcjJXzEGd75+z7wtAED63fSdqxSY65QxW6lk6yKUX6tk/jmN8lnCxblI6bkKoYIYqgjQ3VrrpVyIn+5YNO/10q98c0wsGZsdKLNXe6bWATaccTIQiNxCUC+WOf7jPdX3ZwdfcWsnTwT/qgVcohgM1mgE0VjDCFtKjf6hy0Tga/VbrfUmg5hmnA4xQCukghWEkN+4QAMD6psyyUeA1A2lilTHkPwyIvwNe93k5xFhvO8HzwmXPyk1/UOgdIlCzCgZZB3BHMHIr1iubm7NT3+6Oxx4HywFXr7ri8OT+a2TY7r+Gg4eBJRt3sW7tIGnRHZHAZ4Ui0Ea40v3igE3toanTsH66iQPRjFlQKlIdS3vPWdM1QuFVAUWnjrD7r9xMCUeRiDPOy/KR3ssPPv2IjwNgHfGRkz+6RJST7XKWQCZ7/P4otMbLU89e+WvJKAeMTJH93pUZkpGHARPxe1ZciLQpABPw8TaZrfdOzOH/JQy+DejAhFItV4Ce2D43C3Nlqe37zr7GebVj4UCPDlrJY/eN6xVwDih6q9EqwEqCDghbDlQVtVndgs8gTGPxUxmlEEAjySXKy6uH94c8zR4HKCc4xL/DEq18pCupNACTzbPk9CZSQ76I5kT931WuqxfamUzPD175/kTK9W+8SWQG0IR8p4Riwfd9WZzqoJl086eWmqK8KRYQipw7x2aeuU7Fp5em3dhadbjt3TXm29N0EzC2DlsWJiq4IM1/cLahAp8KBV4Xy1PrRWx7q1SZOdQJ/Jrnc4t1pLOeOvh+Zsvu+wJtrbHsm9KAlMkQkRJ+g6jDiEon9YqvyFQeqwjIgMF4y4gZQqhVBrlam0e303rqjrlYUyyvMsDOc/v7+WDGk75nlhUUGJkVwZG+ZncdeWy9uVcotc46ohU3qiynJI7CSFSEFoGBBTXbApzI2sMCV7Ke3lDFe4RnGU1Y0kFpJQabHAAGohgNK1943DWr5xFclzD/TJb94Rb1uUihfq7OT//J8+Hh0SEP6qkHI4a92hQOx2XIiXkqez+HYsaqqtrP5Qj5SSutIWnCgtPmLmGUx/SGjdvE12+sKcx5ml56hPD497m+RGO4wx1IWsiS3fx7jdcmCpuz/Jy1UWDSvX66jjkR6FvIFCx6nRkwJwxVc+uxNT5fJmTHthF17xCtV+S8Sl4pGJRJtJn4dgZfypaniw8Ufl0FOtoPlsPJtp5vuKJRadPX1awPJVU7ruSAT7icqQZjMrdtNvcTGAWXjJ36R5Mpeib8KuC5UmYnJAKavKsdOEItroZnrakhv2EErxcy3wBnpxY4v7+M9+6t6lLV00Z/kyJ0OcRHUQksLWSx9vAExD9V4LWbRdwgnQ5UN4GnjjBR2OYHy2VAZ+XLUfOrx80bfnLtvwtUwaMI6jnCGItT6hySFZKoF8cMmdbwSK8cfqAq5jyJrlEjmJu3E9jYtnA1OpW8HTRxEpVM74UGoYwMDlP0yUD7trSDE8rpp01NWn2jheU9dQ0LhUR9w66c1kzPAVZnFQWbJ6U4EECRCTQ1Jm4xXQJLU8n8XwOmxYqcCIUOGHwdI6NDSLi41w4T/r5YAk1ZuaqhRaeLmOvd+nzDWP0dzyltqoczq752Q//3Nh4cuZ1P+LpZLq0xMVu1I30bPDyZ+5raLhESrlHBOnxLon1ZVH3fqkkMwZ+Cor+siTCJBHkqxTILfvrG37CBZ3HRWQyEPgSUvgFOu4j/t5MDXX5UELNOX7gv+I6kRqf44tEm5XMmEVRaV4IImIEMHorBXK2Sece4nF537taZ2haXd+5rPxGh4knIdA/FISdDYjfATRPbdrw6tSKnqcPjjjOkzKT/6Px1A/3/ebBN09EZ4b3eG8KvHzXuOGJzLuTY5i/xhUGMho27xCVzfD0cuoTw8uCd+e7DMcB4RAYvrTO6Xnjx2Y8W3DbPZMaO7in2VpdIuRI9BHyQaQ67fYrwJO1PLn+joFd+L5XSuJuSToHkFPxRXndZeHZ33uxGPME74x1mHo6RtI031AHPiubb1jJotNnF+GprEf2So76EUEkzWlH1rEudxHgC89K/WWvhaf18MQMDnKK0PmC2y5Hyxd8hK+Z2xQwviU15CdGqcv/bgESBnG9Anb/0Lu2NMPT2imDnypx6SdABZHA0DUBS9w3bFZLnieN8kWGeoC1XCGS5Qi0qv/cLQW33dop/UYzhMdKhB4VBAZyJLlcanL9qP94oxU8qTmCyDMoBZXVuFJR1gxP66b0vypG5KQoNaOQOX49JF4bklrTnKrg2Ts/O7GT3jW+DOuGCAJ5I6KLe05vsTytnvaRqUlTP54T3lOThNTMubd/K3hSeTmpG907SehcQlEeKEJvfhe7P/Tp1F/Uexst4VWhAqECoQIn0G1XgCdNPs7cyJN+oBcrrVNvFeDpCbamx/Jvaa3+PfC9p7ZsqJwKf0kVFrY+428vJ0qdL4Q7TgJ8Iu15veulz2jE9WJO5M9c5yZGfdYrFnUWqSB4KQiyi7ad1nXNwH37EhBELzYAM7XDX5a+fwca8lXHFTfg39f7wAS/knm1DqW7s6Iiv2fjrl3Ys1v/LjQaeUnnvF+jFyzc+fA9b/b95s1DucO/TSj9tKnL37Hpvxb83gZPld9486WM8TlGmudUVi1McHEWJ+Q7SeE+tXadmFrefdvwLmWVv4d0/rcmK+/dsPj+N8LB9sFV4KXvXTos6m2b7OjMtdwEoMG67drCU0mwdX6E4ThCGASKLM1A9IYz71rTaHn65KCk///bOxMAO4o6//9+VdXd75g3k0kmAUPkJtFwCqvouq54i7qu/neznrCCIeFWUA4xhJFDECGEcIdD7iuACqiroqKoK+cqEEjIHUJIyDGZmXd0d11/qvu9mTeTmRySFyeTX2t4b96rrq761K9+9e1f1atePKfFtwfb2EJFBXOKuT0vOnR6NfIUrdy3xax+MhN4zaHxQPPm63lh3FX7ffs3L81tn+hb473fA/OrrC0KbmKo2KYfGuNfP/6SFxYn+zwla570TdzGvKtipBRtF/m+d82E9mcT8bTU3HkuR3UOM5EvlV1dwZar3unP7xFPy87b9zbG8IvWKF9K9QpDfs1eFy2dVWuRBedN/IVn4g+illkJ4sWY56+ceMHzN7nv3T5P2sZuans/t2YKgT0LIC7Y/aKFP3XfLz53r4OthVu5Cg+xwAGadn0OvOCkvc76UyKeXj1njyPB6os4mnchA1Wx7K8S4HO1yNNL39n9KCGj0300h3hBPpKZUU/vOe3Znk0yf3fJZ77RWlx+QpNcNyFgUGF+0493+978nsjT/HP3PSevuk5gGIyTrFlKnrlyn/rIU1g6vSV87fSsqTR5QV6iEN9YYMeReBq63ZFKRgR2CALbNfLUhfjeWLGfovB/aq05b8EVlyx24mnefvOP1zKeKru7f7Hg+plnJeTa29n+neHxneu7juEiGOllMksrKl6+IYoyxhfvyOezK023npqLot2aRxVuAin/ZHXl6pevn/XixBNPbOLY+hHwxPmhB8/4Cs/YEEdtTOkTROB/BDmMsMqUmIH5oOVPOrzwobzNNtms+Isqh49KGc9aN/vqeRO+ceYEBnA8GvPJTAjnPXfjZfe7ouWmnPBpy/lFBvH3oPHqt/nBPzHLzgwk/vrl+ZlzRox7ff+R+ezPgkj/PCNh5v/ddRX92m4Id4c/X/y+fZujzjN8DI8TVoHSsPQ13jttV4s8ZTgcyZCD0vZx6zVP3af9b6+4av2t/fBxPFr+47ywhwngKE12TocddeFh33/yeTdt9wKs27dFrntSCGyODYPI8FmhYdcccvHiV2w7sJfL+74HGT7enLFBZcM6MJmRP4TMyOvHtz+diKddx5W+glbeZFWFu3U7JZX5HoC44Z0Xz1vnrr+8fa9pzKhp3MogUnZ1OXk8y4Ie8bT8vH1uA6MS8QQA8yz3r97z/CXX1Jrk5bP3eqQ5EB8CHecjzV6QIjNrwgUvV8XTuJFGZX7PQE9wv9YDC08ZjRfu8YPlj9TEE7Pm5iyHw7Rh0KEzzykFPZGnV88adyRn5kJEcygwpkLLn+MefH739leTPd1e/d6ErzAZnc6MPtSiF3Vj7ukJF77YI55+2f6RU8eZtSeOxOIErlUp0uyht1+85Oha2ZdM2/2sQJdP5pgZF7EWGfcTT+WwcvoYtfr0Vk83SalCZewpe1y04mZEsEPYJKloRIAIDHEC21U8rcfse0Gwn4baPmwYnvfqDy9cfER7O3+twk+wRk615fLPF11z2ZluEfnh3zhnTJmrW4qVaLTR+D8eE7812qzcgOGeyOEoTwTjWDE6Osczu8mcf6M1+s8G1NUrrr7ihYkntjf5Qn5Ec7xggw6fwZz4ll8qlWOV3w0FHqK12heMGeszth9a0yzjyqWKi7/xluyfZDl8REqdiKcDv/Odd8hInmCk/ESmbNufv3nWva49m6ec8mkb8O8j4u9AwdUthv8TRzgrA/yxebtkvzNi6WsHFEYUHhWV+GdCm5kLbtp+kadnbjjMU8vWHJFlwUQGDIw2VggPPM6gUqwAgADhcTBo+7U9BwAN4KIH1VdEjQCsnwm7rYOqnzGXdhNHkpVLW8vDvZokd3fw6nuXo8cDiKIKMMYg8JJygzYGOAOQUQRBEAx4IcOruWsAqRh42SxU4jd/HO9lwTBI8vTAQDYAkLICRsY2my+ANta4sjAVWY5yDJflDwVWvdf3BI+NXfKaGNuzYPy59sMntoTLLws8fiRjApTSC5WC+8Gy15mfs5U4Gh1kzLEeV+NsrFFqb86GzNsuPKz9yefdtF0Bon1HqTVPMoib3U80kPE/GMP+oKRzeVvGAAAgAElEQVRabRAZZ2wvzvAkgcZTUQVU0PJDk22+fvx3UvE0atfiVznTN6GJGLrNkgz7hQX/T9KKEoBlvpCfECA/zkDxWJnVIRt51YS6Z9stb9/rVm7tl5iWvjV6NTB8Qmp8IlZGZzJ5zjmbAireD3XsKxAvuAXje1/wSo94AiUeF2De8WYEyUOE5QD4a4XiRY2eZTYe54H6stVmrAUGZd7yrOXi5NommW+cNfrIN43uQmRwqOXcxJqv0GBv1oytB2ToA7wblfkQBzuOe9moIpqf3v2853rF07n/cupYs+7E0Via4FsTR5Y/r0XT3WXNtYGI5VnpY29u8/B+BpmWiDXLmGWv3Ot7T9ctGDenjYpWfqvVU01oZSSN+ony+F8ky5oIPJA2QATOuNWY9QOIKhUAY4B5DLgzVGsw8HyQWgEf0Nz79w9nprU+kmyz1XPU7N4kb+rTpP2it58YYM7w/47DWIub6ZUD5LqJMzbyE9XTLfYTn7Xapd6DYf/v/47KDHKK8w3OizCGtseZ9E/LnfdLmnLQMW5LGLtrbfrorbcrz2CprXE/pxisQm7Ec2J+8GuZzRWjPmuW2s6mLWhzGbI3fxfC08bcDsdgpanVOxlG3JhhGDAj3MgGwBQYJkEhQwMMBAQQuFobBaCKbixgJWb9LsjNDXXmDx9qf3zDtqzKdhNPbsF4Hr33Gi/4acWYh2PA896oiqdXpX8iSHk8lIs/W3T1D89wUaf3vdG5d1fWv7siZUUpeZnP4Veu4krK90nE07iXKeiyOtoDGGdGFG7UWv5ZycrVq6+++gUXefJF4SOS4/kbtHwWtH8GqMp4Bii11W/EyijBzW5ZP/tZj/Mvx1HlNm3hLmzJPK7K4SMgo1krZ8+ed8CZZ77TAJwI2n5MrCu3P3/rNal4+voJn/bz+YuMsY+XKpWrx2QK/8SsOSsD7LH5Y7Lfyb/++v7NTU0/lp3d/6vi8LINt9/+V+eGt2XDDZbXn097X7Y1v/BcYfh/cMMtuD7LADgXoEIFfhCAMjYRFps97KZ+jYmQ+iX3zyW0kPrL2knuW+Z2iEhqXjM0lvyRjErJgOFSuQ7iiQCUdrO1Lh8O1mowbhBjHBDdWckVkoxqV6j/jFkLntNqxkJk3V7cfnIFl4/HNQjQYFUMQjAoVULws3m3ITZYbSxH4wvQIzw0zZxzIbVNNslc0rNg/PCJreGyywJPHMmYB1qpClq1SmuIlOLAgsCHwI5F0BmmNGjF56wzIy869Af/l/7arlzcZwTvfCrjQzNYCWhNhzamQykdO7HoeV7OWj3O8zwWhWWosPwPmchdP749nbZrHtP1VYHmJp8bxkBbG+u1WrNOywLlRDBjqk0IPRKMQZmIp9Z+4mmfWz0wX2TaPdtOxwDgrr2BoXDomfC83RjYHGjJJPIXYpaZtfcFC/uIJw/sOxC0Z60NrYH1GqBojbVgTcYPxNs4oh/FGiq88GwM7OSJF6Vrnpx4QoALgcGhwIWNLI8MwGtKS8mdbEHeIoCPFAiBtjyqeIWn9/ze8z3i6fHzP3jq6Gj1iSNN94QMs0aCVww1rtLct9oozAg1SljdguCJmDVJiUGfNU+lkJ02Mlr5rRG+bOJuj0yr1khQndqkVqktQ8E9AKOROTtTGqw1IARPLVvbxAbfXGYADFnVjFN7dOcnfaAnjJXaP2xCN2xZxKvmKixY2/8mZ9O9Frfao2+JI9isp6gm6B0CXd/a0gP/DqHVk/1g10ldxXY6XL3Tgmyq2qknHPhIeW0FtEFrhs4cN3skzm8TebhBI/Hf24GidfUeoDi9vaBWDHS7agM3rm+6fibBMAXuFt8wAVz7ICwHt/QBTBnBY9BtQaj8mF8ryHz/0Gl/XrZZMFuRYAswb0Vum0jq1jx12OBwG3iPVKT+iZWy/dWrfrjoiPZ28XqcOcmq8ART6n504TWXf9uhOuJb3xq12rJrI233j6R6wlTU/ICzwHA7QTH2L4yzBTZUU5Rmu3m7FG7SMvqziXrFE3pNH1acnV/U6jltorN87X8dGL4zsuq1CM1qVKYpsHhwPggOUpXo0tg3v/Gy2T/qKHrERr3iyQI7kWn4eLC21P7MbVfd46oYHHP8Z1pyzRdpbX8nZenqplzzuxHwrAzgY4tWLTirMGbMPhk/uCnqLmbBqD/k0a7IWJxbkPJPz99xR2nbEB04l19++6D8PtnXrvYs+5qwXuLHjdXAOQdZ0ZDN5UBaA9pZ5lts/doA0iOeUrlSLZiLQzh30XsRtL3CCjB1OImEcncTnIMbi2uH69zunxvQUvFUuy9LB6v07FrndqttNARWgzYaJAhwO6+6T10ncxEuDgrQOA4MKmEEIsgmN1W1+0HBjOFpcVmsYekaNu6zi+eNe8ntMO4iT61y5WWC8SMRhHusEHAngpxY0wKM54HxeVpzKcEo/kBZjLzwgAueSsRToXvdvq2ZypO+h83Wuo7tnIWrnzsBwd0oIn9zhZ41oGQIFcherlj2ugMvTPd5ah3T9VWGcLMnNDItgWsNYBCMFWC523pJA6ACF0yLY71a+W3X7MfmXtSzw/j5E+7gRn0BtJt2Swe4VJg6KWYA0APhdIFRIC2bW8HsVeMvnHeDS+fWPIGO/uRxtq/7tV3v3bEL3KX1cJFN136RMlDC/N8MshPeecEL/+vOf+M7u34KkF1kAA4xToTU4iLJZuPWxXxSgWwsaI1S5Ub9dfdzn3lPzQ7+ePEnT2suLj++1XSOz3ELCgTEGt/M0ktuAtLgp7MTBOM1GeNnZ+5x9l++XduqoBzxb7XIVac3i0reTcm6O1a30bl19a91AOaspzrwJ4raCSZndwjWOJt1ryaxw/SoCnn3mth370htq3b91vp4rR9sOjrgyrepY9MDZO+Zm8tnS+qypdfakry2JM1QKjOyjUf+/jy2RXkTS98CVbol19qseLKp333Lg8SWNOZm0vRIUzcPYhiIRDw5vyVBcw06GQ8YMO0lwkpYCQxDUKihS1swLbv9HETwzYlnPrlgGxSnJ4u3OHxueVGceCrG5t06k30wjvXD0toLl1192RInnt4ow/FMxsdhWPrFC9ddebbLtb29nd2zYcOXlBZfM8rua6Vi1ph1luMGCdgCwJbwCL6hQO3m79J8rdXhX6Bcuv7V669/8aBvfzsvIzhCc5xeltFfTcb7rl+G/xSCfaGi5V6hkcxoHXMN6/NB5qlKuXxFNoAyZrNPmDj+uYqia1becsv8g0//znhl9FSu7ccLXfaCP91WXfM0+aRPtfhN51ttf18J7bX+SO8wpu23PWN+s6It+93mV18d4QX5E6zS/8l03Jp12yYC3JurRJe/cPfdHVtObetT/vKHB+V371o3w0d+lIceMhde524AYCgrCjzfT0SDky0D39OmkaT6I/mkFvZJvkvNxg0qPbHhRIWkUa4+h6lFp2qmVhNY6asLErkwWPJad7gxqMc4q3dlaXnTT3tLmJaBGwWeEybJpKMHGp14EsmdihNt3Lru5eIESc3BoPvETcpURRhqcDpNGydF2PINhd0+t+SpluTxLH/5/gcmtoRrLxXAPsmZ657acuOmd6zlXg4qykLsIhWMIygtrGYPKn/kRQdMr/7arnvdvm35+AnhsZZEcTiV6G6Xahxd+zCNxkhEq4SEzGUAvZGn/Gj5ZeGZG3wB3MahzaB1shji2FrDOVqBoJlBaw3TGteEYsRVE80zl9TE05LzD/wRWv0FdMG56vwBS5rfgOXuvwJdWzKrRGzZSxXrzzqg+mu7ue37j8yi93uGMB60Zha1TaWDAZ60eSpPLXI0yETI83+NrXfiQdN/n4inV6ft80mLeKFB9i63BZaXyYFS0hUkMar0BteF2l0sVGgdjPzrXmf//vCaKTzxg8+f2lRZcWKz7tgvi1pr5iVij7spN2XBCo7uZoCBQe1nDXjZK/c74/Fk2u7Xl3y0BWP+jVGw7owclAMPjOXuki7c5uzLiSRANAIhcg6419B7LCxppbrIaWKBfTRNbzumgdaqZSbGOsDtdKKzat8N5n7dBQfoh5uMBA/kK7YskrHZ8bhfFGcLch08wrI1Lm2wgiXW+taPwSIeW5ez67sbt1V9JGlTEaetu9aWxaY2x2bLglw14VQtfb3J1tYL9rRybUwY6I683hQG6RMbjzY9Mxruq17xZIG5yJNi4GZsLUjQIhVPyY2yEsm0nofKMghBosEK536cGfNji/zMA8/88zZ9TNrmOG9t2w6afuKkST5vbd1b+5nTwIjnIsN+vOj6y96ASZP4wWP3/ii35sNCyb8+de3MJLrjjsNPOaV5XWg+Gfi5f1VKt0RRuEhbPd8AjmDoZ43ZcBtWvNbM7mOOQSMXmqj82KJrr31131NOCfISJsaM/0c5ipbmA7zXRjgqk8//a6eMDy/JqE1r2c2VmZvzgl8sufnaVw455piW7kzmezqO/0+X4Vev3nvLysO++c23KSU+wg0cXAjhod/fclkyIIw+/vR3BYx/0Wo2V2r+S2iye6NUn4FYvbD6xivc1B42f/Xr+4zI5/7DGjle6Nh6xjxWLpV+umLOHLfwqGHH79qPyDSrV4/yhf8BHz0XubGeCysgoCzLRKFvFI1F62YHBr2Pda481TYDO/3k5nzQ+fq0E7o1EL3B7VqXSEcmdINvVTzVBqbee/xk7mTQgLZb45FewUmmVDylQ7NbG+1WO7nc3d1KKpwQ3a2IG+SYVckHrBY8cN2RKQBhwVtv2na/+ME173itvb3d/O4HR47Lda/+76wQh+T8QPuo39xZowxxpWSCfKtbYwVFpVAEARPIPG35kxoL9x867efL7p80iY/da+Euuay8IJ/L5J0r0rFy85Vp2M2tQvPdfq0hBJ7gRrqNKnMPxZb/6sDvPrna3j+J/9/fFr6feWxKLuv7EIc6B8atYbPlUuhWfgDPuF/woUMnuAiKayvi4fdM/+NPalNEz08/dKrH+QeE8ytgtZvaZIkDdBGrVPi4MIsH4EcalpcMf+Sw9j//1pVtbvsRTTzA6Toq7+X7bhrYuKkvNw1qnfxEt2IMBRrkiCj8kOdf0ZbddMg5P08W088/d/+DLRdfsozvp2Idt7TtAqXuLnAC0N2xa2vRMoaCcY6MQzEO5u//3cem1TrI/1w86ZOj7bpPN+kNYz0TSeQBAPPA5wHE0oL1PJRWO0HGFXKphP/oYWf95i53/iPt/5YzynzybZmu/8raEvpg3RI54E64Jms5LHCOYDlg7GKXSVDTJvaRWnuvSuqzKqg+Qlodx50GTPrWZg43zrp6brzmqffEwabqBuugb2WGKjHEWn0HmT5LnEN9vQZIV+89BtI8CdetOJJhuKeHbMWJ2zVpNR7u7rrqrpuKk17bSd4l/9kqBI2ryRb9WIJVI+Ou7O4GNRVGLtbaa+fOkW66mK4zJWv83E2Fu6Gof01mJmoZ1I8t/cSYG5+SfmOBGQTUHBgaNKDAogaZdE4OTAu3otcyIwFN2YKHaHL5XNEWngiluPu93/3N6m0JdbuJp21ZaMqLCOzMBJJASBqc2O7euDbz+o+49s7c5lR3IkAEhhYBEk9Dqz2oNESACBABIkAEiMAQJ0DiaYg3EBWPCBABIkAEiAARGFoESDwNrfag0hABIkAEiAARIAJDnACJpyHeQFQ8IkAEiAARIAJEYGgRIPE0tNqDSkMEiAARIAJEgAgMcQIknoZ4A1HxiAARIAJEgAgQgaFFgMTT0GoPKg0RIAJEgAgQASIwxAmQeBriDUTFIwJEgAgQASJABIYWARJPQ6s9qDREgAgQASJABIjAECdA4mmINxAVjwgQASJABIgAERhaBEg8Da32oNIQASJABIgAESACQ5wAiach3kBUPCJABIgAESACRGBoESDxNLTag0pDBIgAESACRIAIDHECJJ6GeANR8YgAESACRIAIEIGhRYDE09BqDyoNESACRIAIEAEiMMQJkHga4g1ExSMCRIAIEAEiQASGFgEST0OrPag0RIAINJDAuEmTRppMpslqjVnOLUAWIKxA2MBrbpR1ZQsult2CNFuaJFOXsF9FM67+GYAwrCuUS+/SZVI27o9Ae+jFUhUw7Hj2kUfKW3ppSkcEhisBEk/DtWWpXkSACPQngLsc/ZVPc87ebdBDo9EyjRZAgDIAjDEAAwDMnZb8Jz3c5+6L5P/uP9W/e9LUThrodaBGqD+//pzadTeVX61cm0nDXA1cpaplTspqgCVlH+hIagZMiORVqRiE8MEYBSKOIaMlekquC5T8zUuPPDiXTIsI7OwESDzt7BZA9ScCOwuB9na26/Kl1xghphjkTCmwKAEEBqCRpyLJMgSnpwABq94RgYFFA9a4DzRY617TNOlRfe/OswwADUCfNO57d6DFJG+XxgK4/KrXSvNI0iT52eTP2jX6vFYvuulrJonQACZ59J6PrlxJOWvXSa+FTlMhA+YxMAZAGQeHAbcWhJbgxxHwqDLPD8vTF/7sx3OGi8k0NzePtNay7u7uYjXe9o+qGra2tjYrpUR3d3cXAMh/VEHoultGgMTTlnGiVESACOzoBNrb2dtef/1yy72pGkWAVlgfPRdcQcM5JtoIGCZiwzr11KONEkHFUCSCpFc81QFJ9Ekf8WR7REqiYBLBYi1YMMapFSewWPp5VTDVxJMTbYxxFynCROTUxE4qtOp8tns7QBqXfSLRLDDriuFqlkaeMBF3/S7rskQLUmlAjqCNhSAbQCkMrS88zAgOulwE1d35cqZUnLb44fseGmKm4KrrNTc3N9m0cQCgGZoBIAqieO3atW7uUQ1U5kKh5ThjbA7RPFYsFt9qRI2PHj06G4ZhkGhXROv7vly7dq2bBN2kGJo4caK/du3az0gpx3DOH167du3KIcaYitOPAIknMgkiQAR2DgJOPL32xowYcYrlgReIHEBkUEvFXUTIRZdqMaUESCJ1eqUNZ06O9JU6/dP0/7s+vzQahMAwjQfVx6/6xp0ArDEDx5169NzG5/ePhzm5xJ0KrGZee02KUY1HJVOV6ASTTq7HPQFSKYi1Aj8IEi2ZSC0LVpdL84PODdNWPHz3kBJPu+yySz4Mw8O11hcK4WetNUxwHx1nrc1vIylvLZU2/HUgIx8zZsydSplWreWVnZ2dv3orHSGTyewhhD+ZMfwkY9wTgncjsmcQ7f1vvPHGM5sSUGPHjs1prc/NZDIThBDTFy1a9OJbKQud23gCJJ4az5iuQASIwFAg0N7O3r6y43LNxXGhsn5Y1qtaMvmHbCx/LKpLxgWoNEQxUJxCpN+J/neg2kWQBglt/IPr3b+sfYsjgLuolHBrnNKKCSGS966mwuM55gUnScRPhlpbCMMFrVadu/jOGx/8e6vV0tKyDyLubq1d1tnZufjvzaf+vBEjRoxA5J9BxGvfXJQ23WpYiB6TLtRnDKwGkEs2bNiwYaBrtRRG3gwMWwDgus7Odb95K+XJ5/OH5HJN5wBgUxRFdzh9yhj7uNbqX6zVk4vF4tMAMODPBZx4iuP4LCHE+Dc17AWrVq166a2Uhc5tPAEST41nTFcgAkRgKBBob2e7rdhwuWZ8skSRAW2XQZeaVcg1zwZY+tZK+BZPf2sXH+TsPd9artKYPAtGXhoBOyqyYITRi7Ol0rQV993090SemOd5hzLGjkHEVkScValU/vLWSpie3dLS0qqU/bS15lJu/f9kvn7ZTZe57/L5vFq6dKnOZkfuIhh8jAnxMTA2U4kqd8Ux/22hgJcCwD7WwotgrGcs7MoQn2PCXNPV1dWRzY4cJ1B/XATBhzjCSKn1c6ocPlCSpY0iWblc7l25XP5Mxlh3V1d4ieeZTkTvnzyP3xuG8nyt5RvZbOYgzvHna9eu/X02O/Ltnmf/xfO8EXFcmRMEwQnWWieevm+MEVEUfV4Icbjv+8xa+4qU8s6urq5n29raDgWAL3ue906tdVlK+SvG2KPr1q17bVvwpDy2jACJpy3jRKmIABHY0Qm0t7PRyzdcbrg4TiNmUJulrLMyY90D1167o1etEeUfPWlSE7buebkGOFopZbmKl+YiJ55u3Srx5CJD5XL8Qa3lf1mrP/SmgFrGOb84iqL/rZW7qakJikW3Zhswn89jqVSKAKA7WaG/mcPlL6X5NICdwRifAsDnZ7M5GUWx1brUzTkvAIhPALAPGWN+BoDrw7DSKqV8unlE7ruc8cPAwm/DWP6RARvLOR5RqRQfkFI+2NLaNt1a63PEl6xFZa3ZzxhArfV95fKG/6svmufl3tXcnPsWY3x9pVK6oFgsduZaWg7yEH+ppLkQwPJMLvsxBuymNWtWzSkUChOY8D/POR8dh+UfZLP5KcaYfYxRtzDmvU9rOc4Y/YrneZ1aQ6tSaqUQuMDzvFMR8SUhxGtS6n2MMWMB4Kl164L7AVZsyUYYm0NK328BARJPWwCJkhABIjAMCLS3s7aVxcutEMcZazM2jpZmustXrLp/9jXDoHbbvAptnz22oMe0XQYMjwYtgcloSUsUTVu8FZGnTCazt7b470arTxut34UIIxljq4UQz7rB30VVpJRumwhr3M/83FJ6Y5hS6tkoityv+t7YXMWceIoieaS19uZCofBwFEWrhfCMW8+lNTxljFRo8VNa27XdJXMRwIauICjsG0V2Q2EE+yEi24sh+9EGY36cs3ZvDvy7cRyt0NLcl8vnzgcLDyuFD5TLupTPw6cZw895XvCX9etfn1Fftnw+f7Af+GdbhlxKfQNqLTnn/2wR/ktLOEOp+J2FQvPnhBCzV6167f5CofAOxsT/457XFod4CWPRlFwut3cUyTmI9t/d0jil7Bylwrme52WsFW2ZDP+A1vZoY+zVnsdeUsru5yJUSuk1jJn2crn8+uZ40ffbhgCJp23DkXIhAkRgqBNwkadVpRmGieO0tQHG4dJ8sTxzxX2zrx7qRf9HlC8RT7vuepkFcwzo2PKosqgprExb9sBmI0+8paWl2Vox3mr9hUiGn1JK7WmtCdwP+zjniVhya4I8z0MX1XL1c2LHWgtaayegHuKcnx1F0cLN133EiGxWHmmMvb6lpXBzpRKuEsKznAurtZ4rpdqdIXwKLd7RWVz/QH1+hZbCTRagBcBeV+ws/q6padQ7mNBnKakRrH0yk819zhp7RUfHmt+6Bd9NTSM+gIx/XXhesWPdqlPrl7r5vn9gkM2eiwj7am1/JxiGiNgEAAuVUvci8s9xLr7AGJu9fv2a+wuFUe8QAj6PyNviGH8gfD3V42JvpfTN1pojhBAHIMLSOJbPhKH6a0tLptta/D4y/q+A8Gur9XpEyIVhPF7KaDGAvbRSqazYPC9KsS0IkHjaFhQpDyJABIY+gfZ2NmpV8Qpg3hRjjQ+VytJCFM1cfs8NVw39wm//EjrxxMaOu9ygOtaoyLKossDr6Dj39Ufu2cyC8bG5QqHyLhnFJwPCvykt81rr6iYL1v2EPxFQ1YhT8reLOrlXJ56qEaiHgiBw4mnB5mpem7ZDxEusVZ8plUovA0BcPY8151u/AIx9mSNe39G19mf1+TUVmm40ACPQ2OtLpdJv3VQaIJ5lAbNo4Tk/yB5pEX+wfs3riXhqbR3zz9rayWhRjh7dfMrChQvd9GLtODDf1PQdRBxnLP468Lz1AGYpIj6xfv367pEjRx8bq/hLYGB2sdh5f6HQNkEI/BwiHxNF5tJsnk1RUu6n0P4AJTT7Ge/DaHGcUnHZGLPM8/iLFtkU3wsOYBx/IWW8jiM3FjE2ysxbs+b1PwOA2yOKju1AgMTTdoBMlyACRGAIEHCRp9dLM3kmmKqN8WV3cfGIOL5y6d3XzxoCpRtyRXDiib99txkW4FjQMQgVv+J1rJ+27MHbNimeRo4c2RzH5qPFYvH7jKGLOPlu/yXmttCqbgaaTqmly5mCIAClVM/fVRAP+b5/1pZEnmriSQj+Aymjfy+Xy+5n/jVRw1pb2z5tDBwVh5U/VaKSW9/mFpO7X9jFmVzmKkTezABuqIqn8QbgbCG8bBxGP2VcfBvQzPKF+ElHR0fY3Nz6UUT+VWC4tLNjzXfTrefTw/O8g7nnfQMR11ZKpYsBoKOuUTGTyR/tBd7RaPHGrq6OB1paWg4CJiZxFLkoKn7fWjyuyYk3qy+Lomi5lDLLWDCSc3yvEOJD1prXGUeulD3YGjijs3Pt8+76ra2tTcYUWGfn8s768gw5gxpmBSLxNMwalKpDBIjAIATcDuNropmWsalaa59F4eJCLK9cdMc1JJ4GQNZ27LEFYG0zUPCvWyPBFLvnj7I4bcE9129uqwKRzWZ3qVTiD+RyudPDsDLBGN3ktrhykSUXYXIbSPYoqeq1a5Gn6vc/Vkqd7aa8NmfPqXiSnwJglwPg15SCRYhuq4IQwlCUPc/s4QvxJSb4vsbY84KArVu/vms8gFqWLeSnc8YDLvCGznWdv2traxuvjDo7ClWTVniuEGamRTbXov0pM7ykrfkwIuzv8eCB7u61j9aXzfPyB/sZfhpY6CwVuy4BgD7rj4QIPl4oNJ+OyH4Zx6Vfepncv3LkX4niaIFR0Xc4945za560lj8qlcJWxmxRKb7Ey7IDOLBJXIjXDJgnolLlYs7F7Zx7v+XcVBhjexnD4kIh+6elS5du18c0bq5thvP3JJ6Gc+tS3YgAEegl4MTT6mimtGaqMcr3pFpciNSVi+4m8TSQmbjIkzd21xkGcbLVscWoMj9T7N5s5Km/oDAmPtNa/VHGWJt7FAoi6mw266aiylEUYTabdWuTksiTi0AhohBCPBqG4XkAsGwLTLiFc/5xre1t2Wx2LQCUGGPGCTUp9a+lhLuznofMwymM8X8WHDvLYfmuKKr8JMgE5xhtClLKmwDg90EQ7GcAzkBkzXFYOdHLZvdlgEdxJt7tdj5AwBetZXeVyx1uQ836Kbs3dxjwDwoCcSqA7Yyiyg8BYFV92d2WCqVSdMEUfMsAAB32SURBVGomk/k37vHYGOt2EXebwC8rdkWX5PPsmDiO9wDgs4XAjwKyzzOGbZzx9ULwP61fX5oJUFnb3Nr2/wTDo7UxuwvGN1hrH+vuLj8gZclF3Db768Qt4ElJtoAAiactgERJiAARGAYE3LTda90z/VxuqjHGjzrWLx5l7JULaNpuwMZ1kSfPf9sMFGyy0RJk14Z5flfntM2veeqTHc9ms2+TUn5Ra/01ANifMfY053wGY+xJJ6ZcaheJCsMQMpmMW/eEURSVAMAJoQEfq9KvwC6PPADs1tTUxOK4ttwpWZzeXalU1rl8mpqaWhBxVBRFEMex+xWfWx80qvoUaDflVXYKCABGVj9z4sflPSoIghZX1rr8nHCqbQxfK04AkG9Nn71TXD9A2d142xIEzW2+b5lSXpkxIRHLplgsdgAUWgC6vep0Xz4IglZrvcBF0TzPbCgWi64eFmDPIJPpHCMEyzshaq3oKBZXuU1A6Xl429FNkXjajrDpUkSACPwDCbS3s11e754JTEx1C8ZZFC9ujiIST4M0SS3yZBmbbFVkdal7fj6Mpy178JbNTdv1z9E9qG8E5/xDnPOvu32T3hQi5yul/rgJa3DCpGc90RZYjRvL3HX6j2kuD/ev+kTmJI07XITGfZ48ErkujXtf+1eL4rg09ekGi+7UznP5D1b2Wjldmvqpy1pZap+njyfsfZJOrR41FK4eifCsq8sWYKIk24oAiadtRZLyIQJEYGgTaG9nY1eXZmrAZME4j+PFI5S+cj6teRqw3RLxtOuYGSBYMm2nit3zM26H8Z/cubXiqZb/iCAIDjfG7IaI/xvHsftVHB1EYIckQOJph2w2KjQRIAJbTaAqngywqcpon0fh4lGxvfIlWvO0CfHUNgMEn2xUbE2lOH+EMtMW3PP3P9sOAArVKTY3Led2EKeDCOyQBEg87ZDNRoUmAkRgqwnUxBPjU7VSiXhqjc2sl+++9sqtzmsnOCGNPLXNAM4ng1UAYWVetrs8bfHWT9vtBLSoijsbARJPO1uLU32JwM5KoCqe3FYFSmufh+HiVmVmvXwniaeBTCJd89Q2wyKbjFYDRpV5XseGacv+/mm7ndXyqN7DkACJp2HYqFQlIkAEBiBQE08cpyrlxFO0uFXJWS/feQNFngbAlWySOXbUDGR8stUKoFKc1yz1W522I9MkAsOCAImnYdGMVAkiQAQ2S6BOPCWbZLrIk1QkngYB57Yq4P6oGVx4iXhyWxXkKqVzlz90V5/nw22WOyUgAsOQAImnYdioVCUiQAQ2E3ly03aVcEmrNrNevuO6mcRrYwLJPk9B2wzL+GQdR26H8XltVp07/94fkXgig9npCZB42ulNgAAQgZ2EQP20HYmnzTZ6EnkK2mYwLiaj0WDLpXkjjTl37u3XknjaLD1KMNwJkHga7i1M9SMCRCAlkDzbrjQTkE01SvksjJe0aDVrPkWeBrSQWuTJPZ4FtAQMw3nZUnn6kgdunUMmRQR2dgIknnZ2C6D6E4GdhYB7PMua7pmIfCpK67MwWtKs5Kz5d9G03UAmMOHYYwtdftsM5GyyNQpspTLPr3RNX37fHSSedpY+Q/UclACJJzIOIkAEdg4C7e1s1Nrumdx6U7kEX4TRkiYdz3r5rmtozdMAFrDvV77SXC7sdrkFTJ5tB1E4L2ej6UvuuJnE087RY6iWmyAw/MVTezt728KVh3BdKYAKX1gxZ457YCMdRIAI7GwE3LPt1lRmMiNS8RTFS5p0dOWLd8+irQoGE0/53S5nTEwGrcGE5Xk5FZ638J4b79/ZTIfqSwT6ExjS4mmf/z71MKblrgwijrFJnmDtHrEdWYW5XAF0rBZBW2bhwquuco/R7v+E67SuU6Z4bSE7p8nje6FVVyy55Ya/kRkQASKwExJwa55WRzOZ5VO5RF9EcnFelme9eB+Jp4GsIYk85d9+uWBiMtMGbFiZl1HxefPvuYbE007YfajKfQkMafG0x9dPu8DElQ+ANRkOaBEAjbWgwSJDVL7w5gTcv33uTTM6AHFg8TSp3R/Z1HF7wcIBzMKJS2678g9kBESACOyEBHoiT3wqU5g8GDgrK7Pm3301RZ42FXlCPhmVTsRT3sjz5t9zPYmnnbD7UJV3IPE0dsrpd4Vx9AkwZm3g+WvRMtTGAEcGYakYjh7Z+lMhc3fOvek8J57cr2n6isH2djtxUru3tqXrRtZVeacx+M03Hrj2f3vSnXeeHUB0uYwQ2qug2tudKBtYmJE1EQEisOMQcAvG13bNROBTUYGPcbw4p8JZi2+nHcYHjTwVxl6OyCaDkmDKpfkZI6cvuecWEk87jtVTSRtEYEhHnkZP/uZtFuEIQPv9WLM5IlRu1g5GVmEorzteeuutkRNDI5ZuaA6EaA10lIU4BghY2FHZ0DUqmFDs4h3X5cGfiIDn2BK8rLHcDAFA7IvOtVBeC7NnyyTLSZN4i+c1A8+N4IZnMbQmG4XdkK2sXzFnTqVBbUDZEgEisD0IJJGnrisA2fFWWR/jcHGgoyuX33bTrO1x+R3tGm7arlQYezkX7vEsEmSxc34zE9MX3kaRpx2tLam8257A0BZPx37jNi3DI6w253SM3+2ejarf3m7cZ/sec8roddpOyvrelxmqg0HFyFEsLMryIyG311SsuDDH/EN9yx4NFExExCMMB6nQPBrJymXdd94y3+Wzy1HHjylW4qN4LjuJIUzkYVz2yuHjQurbmwvysZfmzHFrq+ggAkRgRyTgNslc1XUFIptqtfVRyiUZE1656LbZJJ4GaM/a41mAwWSjJNg4nF+wMH0Jiacd0fqpzNuYwNAWT5NPvo2jPQK0vkVI8z8IqD3OkaNiAaIutOTmvt7RYius41wRBJOsjJiJyiuRgQZkIyATlIuxPDYGc3ouyP2HZ8AKZZZZaYvG52N0wDPawoM8XH/+2u7do3xudTv3xaQwjoogzeoscNFk+W4BYLRhzWvfX//YTyhcvY0NkLIjAtuNQHs7G7eq4wqwYorVJkAVLQlMOHPR7bdctd3KsANdqCaemNvnSUlQ5eL8UZnM9Pk3ziI/uAO1IxW1MQSGtHjKH3fcjwLLjtSRtkZCyRprlVWIAkBZ2VkojDjFMC24l70Ula4wqe/NKPyjQqkBsm9XAPspYR4GhAsA4SPc4iNcwwMW+DIQ8F7NcGqsVIYp9gWpKi1NI/L3xmF5sQzj26Tkf81mvVwe/A+D1l/UYekNFq75r5WPPOKm72gNVGPskXIlAo0j4CJPK964gjExBRn3mYqW6tK6mSvuuY/E0yCRJ8TmGZ5gk5mR1oaVV1q8YPpLt9Cv7RpnpJTzjkJgSIunMaeddmvcXfkoSFjggVhirdXaaiutQs11uTXIX9cBlSNbRrSdbGJ9e7yheNvHSutenbP//naXRcWs4eUC5KBoK3hDkBEHWWangQx/vXL27HLbMScdyvzgNOZ5h8ow+k8dy/cEBe98FUfX6lJ874bxb3/1sJUr+YI4e4gw6viAwbttacMXV0E8H+bM0TtKA1M5iQARqBJob2d7rC3NNNpMiaPIBxkuafXMzHm3UORpIBtp++yxhcxubTMQYbLVsbUyfoXHcvryO2mfJ+pTRGBIi6ddTj39DhPpI8Cya3yFv0BhjYwBYiiBDFDnC4VlulK5MAiaJwHgOd76lfcvvfXWsL5ZJ7a3++tWvnG7MGqCNXDKyltm/9F93/q1kw/0MplTgnzu/fEbG74AnveZbME/QUeV8+y67odXzLk52Uwzc+wJe2etd2yWsf/Uq1edtHps8x96FpiT/RABIrAjEcBdjjvrCuYez2JtwFS0JKtLMxfcfgNFngZoxQnHnlnoEjBDc5ysrbFGqfke4rQ3bpzx4I7U6FRWItAIAkNaPI096Yw7QdsPo8WzX3tb/k6oLhCvBzHu5G9cjJD7Kmh7UdBVunvhXVd19RdPxbUdt0OlawJYdcryW+7oFU/57MnMC94PHaUvIBMfzzZ5p5sovDDs6Hho1ZwfrXH5BEefND4Q3tSC4J+Rq1875o3OdzwFj7cnv/obisdhU6Z4iyJ8H/jZfbXgWoYSOPPA8xiWtATfy4BnALh2wTPetwrJZ+6ofdebRrvPkuX5dQfjwHvSDkRjgGsMCm1TafuXZ6C0m08zYB021YjJ3mGu0qxfqtpng73WJ9+SNLX0A12r/3cD5denUaC3zP3Tbpty9bOa1Fw2d/Q/ybKNfc9Ge7X1z5gDWLfdW7VJOECY2KwBt8zRHellODCL6N67f9Yq9EVgJXig0f8iB3YEs0awKFwaRJ1XLrr/elowPkD7uWfbrRdtM8DzJyuGECm5kml4CC08a0px4lMyGQZaG0j6lmsJXt9mPOk6TLl9ZKoG0N+H9L9u4lM2dbCNemOSumYXtVP5pvNx5TUgQScX0z023OfamkNsNHBf2IyXSXIOjUzScs4gjCXkMhkwoQQw9f6nZon9PxusXu6qGpirOXN+NuXW50i6sgbjvuvjn+tTcdCYbia9sQ/YVN8foFzcgDERJkVyQQT3RkrwtAZH1n3m87SQpTAEnstAOY6tZgy0z8G4V/el5AAGLd9Mu/dYjdvIsf/BnfVocJdjlqFrAnD/MgDMA5BhF2Q4QJ75wCSA1K4MGZBKobFRMCIjFqDNPzX/lku7N2laW/nlkBZPu5989h2VSB2hrZ6+vrPlLtg/2WC892hvt3se/83/Zix/jpbmDzIs3Rp3Fv+WCVqUbo7HWGC7iGaxkMnoWj+OJxgwpyyefUsinsZNOflAzfxTtPDfL8rm/ymp98w3Z2dDGD6qQnmr7qrMDZsDITPigx5jJwTG7Mq71v3biv33fn0gEbeV3BuW/KCjjsqvwObzrBCfVUxIo6xlBtD3PYysRssAuDXOm6UHpp3DuI2yrOt47htnv7XXajpbW+jV+x32SVt3SnJqsqVp9cPNVDdJ6y5Qfa1PXssnGTPry1VfvsG+65vGuvOTLGrXqsuyzzWTNBYcLFeH2mvNo1kDtkqtRq/3tT6jlOxgadDlkTSES1PvFAdYUmcNADLbU/Y6FjUqPQ2aaD7EPmW3DGyP+h24XIgDeez6cjnnNVBb1j5EN4hVi7Gxa7FJA6cH67XATRpHvc9NSud2ZqvqLvfWOIA2FU/MXTvJl7uX5EuGBri1wFCAstygyI5mIFpARsjicGlOh1fOv/cqEk8DtILbqiAcscflmovJkjGQWkcmkmtQmxJoA4EnUDAEZTUYq1GjtRbTblPtZuikDgPnKVw7Vf+lRj/osUnTsM5PVbtNnQ/bOLO6a6SOqu9hddq3E1+QeIZqGXuT2fQT19ctJiM3A6V1IhY93wMpNTCGwI3znibNJDnc24H8aN+e2sfXOp+cyP16f7GxL0m7lwPgemJ/P+3Q1Dpg3Xf9+2xCo758AzQFOm9hXIOBQEz6vdsolSd9LfFcqTdEBKUVgO9b9+o0DXIB2o0mSToORrsy9SnERl6kp14bf5M4Y9flGToPJcDEbpxA0J4B7lmQUTf4oCBnhRPqYMADxQKIjQSOOj9CwCNC4KUvzZ61fJOGt5VfDm3xNPWMO7pieYQGvA98/wluUtedExpQG61l95ImrznDROYSqdXbIxv/MeTRnxnwyEdvvC/47lIXL2FGnp8B3N8DduJL1133hMtj76+dfGDsi1O1F/wzD/HfrcSOzIjgPhVFuxgZPWY5PiMZz1hkH2QMDledXb874LWXTn788ceHbNTJ1WviiSc2ra/4V0vAryjDY2aZRW1QcI7WY1hRlWTBvfMHiTdzFuBGGueUqqLCOcB0P/dUZNQ6ZB934D52uqLmdurVWOo60OWT+IKaWKk3zjqx5LpY6m6Sa/Ux4Z7P+uum+lR9vuvvoAbqEVuSZgCt1q9kiUPoEXz9xGaSdlOCr97zV+te5V5jmiiFWj714jJtk15eddVJGrRf2mTcqjnd+nL1tHFN4/YbZfrn0595tYq9yWrt18+t9BYpGfiqRdxoSNt4uHEn9hS4900NCzAQ6LnHDgBzrtqJ2sSqnVt32ZtUZ2nlFBcYK9xtBHhMoIu8sriyNGtKs+bedR09GHiAbrLvV05pLheyl2vAyZohIBNGS2VAaeYJjyX3W26ItdpFPFyAAawTULXh3bWBdQNvKp7cqxt4B74Jqn4+oDjvWzjnUmoyvHbWRrYzQACjjxSxFrjrb+AcX5ph8q56XloHBMvcDU4iHAEZS9IobUD4PrggiZQx+NyJ85rMT+ufurGBbvYGv+lzNlqTXYN5rYHz3fhaie9N+vfAP25Kql7Xv/vgqrZXcqdtEs2YHK6dXXZJn7IWTCKPXBSOg0muhdY4PYocbIIhvTN3cUlnJwPqopqbrFW4qrprfjUplxOKie0I4CwAHSOgYKCFBW1CAFu2wmjrSQ2+FsB4YGPwbSQj63GbbRX6gUDbs1+87apFW6mPNpl8SIunPY791i0lhE9I5IHl3LW258zLQ43CqAhleEMW+JVWNH0OPfGVCo8nhibMaGNthmfCUSNHzH1j9aqp+QDbM9ocwBic/NJVVyXiadxXphyI2ewJxhfvUd04afUdly0dO+WsL1mwJ6E14xlD3zBhDNgubu1TYcf6S9fdd+PT2xJ+I/IaPWlSU2b0npdFCr4YKSuZ5RAYxFhJ5DmB0krXJ9Ciu9NJXFn1PsQ5j0TxOHcImEyhpOaeuoNUC9XSWOcsjDsnTYbO8dR5MHT3oIkYcA6n9z6sj6RIHFYq1NLXXqdYN8gm13T3r33S1Hpiz8CcliMpaXK/1Dd2tiUypq+cSVn0lK++sZKqpjn2Cr7+d3K9JdgoTQKt6vD6MU2v2et3+2mHuvL0v5nrESXpLWHfaF6PCqknk5YriawNMmSldagJtfo767ogUjWNuyN1sZ+eaONGCiqxuaR+BpjlA8UD0mslNpPk13t7W+WftEjVHhJbUs6YXVs5x+4cNCZTBi6Q5yrNwaDWMhkpOMuA0c4sEbhWYCvdy/M2uvaV+26+uhF9cUfP04mnDo4XA2f/zTzuhIPVUrspLBSeYGEUp1GmVDQlZpRIiOr9FkscjQvwIHDH3LrIhU6CuoPdWCTRz/6jUn30udq3+xhsnQ/o8Td1vqSv30r9TSICrHtfu0HsGxtxgVt3jVAqCPL5NOLkhIQvEkGVTI65qJtWSdTT2V6tT1dlQxLPqvX9vq9pyn43o1X/V/WH/YwnSdvHV/bch/R0y1qaVAj25rORXEv6j+uKtTS9/TyN6rn/ceDGiSB3tgH0ELRVaaeqiSdjwFSjcK76sZQ2YEFSs8Rfu1/Hg0rsIh0DUn/jvk3GmNpNYE+osdYWaZrem0gAXZ0W9UUWdFT1YlkPyuX1NhMYCMBYPzZWxO5CAUge2HJcsRx0ZnQGHgqYPe/5m65esi375JAWT3sd881vVxh7j0SWibRxohZ84do8RlCxGFXIP2Qi78HFs3/Q9fbJZ/xLhUWfiZidEGuQzPDlmUzuaVsq/0/Bh5MKnrc3M/bKF6+77HkHcI/JJ++FvvdZEQTj5bL1Fy57aPYquP9+lv/V7z8cMP8TaOxeSpnQavMMaPlo1903LNiW4BuV17hJk7LF5lHHoxd8WDmJGUrMcc/dF4LIe6gcRZ0EXpMBtWflifOCSfzauYF0Bjo1Xmf5qatyZ6UTVpiscUgNPDX01OEl4as+URE3P+6u3XdaK502ch0s+a46fvcVGWkJap/V8uk5p2faLBVWrsz9J6MGYzyQ697ImTkXkIhDNz6k9a53efUsakzSNLUulXKq/67/3/2ZDpR2c9zT4ap2P19zOtU2qWuzLSlXVc6lzrKubV00Ib2xTutWuzlM2w3ArWfQDKwbIHUtajkAC6dbqmmrgf/6NV7pe1efWn6o3bWqaRLJVBWtydRzzeMmJpdMJySW6wbzdIqFMafQOHBPMNTSGCWtArf6QhrDjeRZ1Ots9+oHlt53908b1R935HwPmzIlt0JmJ2uAj6HHrO8JLkAAMg/LlZB5QcC4x9EtRlHuN9Aydg6kx1KYZpYngzEHYV1UIAJPR0kr14RGalNueihZnZZ8nPoL92f91FRt/VD1hs7ZqBMzVYHtjMDFN9wtdiLSB1gZlcQiq/4r7VdOYac27cRQEm1CF69M37vVPcB5YlPAOEhtbOTW2LlIS/U85aaEmUhvNpOi1URU1TdWo/OOQbJ+os5v9fSlxH8aYG6tTjVN6lfrKdX6xubTJNySzuPqN/BtZOJXXbLEx/Xln0QJq1NuSilQRiIXqUJNRDQYUEolEtQXAiphCBnhRBOA00qOrJvS5EKA5/sQyzjVc8nY4MYNl0dvuXpGB2tTX8s0MOPGjaoPdWbAdMIPYrde14PAD6AcF8HLMmC6CLxSgrzhNmN9CCWDskbIFHIQq5Lvh92/NUzevuSee1Zvy/44pMWTe1wK7L8/wsqVCGPH9t5suL/d0dFherYNaG9nMHciQutjLEn7OAAc8aYlu0XmkybxI/bfHx9vP89NdPeOgpMmsfTzdtcz089dPo8DgyOqmOfOtTBnThIp3pbgG5qX49ba2n8BS0MvSZkTgaFK4DAAeHaAwh0xdqx93I12A/wQZajWZbuXq58vcSzd4XjW3tf+Hqxs9em2e/m38QUHsqNtfAnK7u8k0N8ee2w11QnbfAwf2uLp74RIpxEB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Tw/wFect3pBdE4M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data:image/png;base64,iVBORw0KGgoAAAANSUhEUgAAAxkAAAIRCAYAAAAmx3AmAAAAAXNSR0IArs4c6QAAIABJREFUeF7snQdUU0nf/9N7QgiE3kE6IoIiigqI0gQrdlHErqx9V9RVXHXtZa1rV8QG9kXsgoIoiiig9E5I6EkICen5MzmGgy66Pu/7/F922bnnPOdx4d65M5+Ze5nv/TUkAh6QACQACUACkAAkAAlAApAAJAAJ/BcJIP+LbcGmIAFIABKABCABSAASgAQgAUgAEkBAkQEXASQACUACkAAkAAlAApAAJAAJ/FcJQJHxX8UJG4MEIAFIABKABCABSAASgAQgASgy4BqABCABSAASgAQgAUgAEoAEIIH/KgEoMv6rOGFjkAAkAAlAApAAJAAJQAKQACQARQZcA5AAJAAJ/C8IfPz4Edfe3k4TCAQYX1/fum81pVKpkKWlpTgcDkfCYrESIyMj0f/i1vBSSAASgAQgAUjgb0sAioy/7dTAjvUGAiqVCnvixAmtx48fmzx8+JDB5/NxWlpa0qFDh/JGjBhRvnz5cgESiVQcP34c29DQYHLv3j2D0tJSCp/PR5HJZNXo0aMrhw8fzomKihJ05ZGcnIwXi8VaqampekqlEqlQKJBgk9vU1ISvr6/HMplMib6+fsOFCxcqvpdjQkKCVlVVFYPFYlFFIhGqqKiIpFAoUHQ6nXf37t2PCARC9euvv+pkZGSYPHr0yFChUCD69esnsLe3b5dIJMjKykoKDodTmpiY1K9Zs4bl4eHR7Qb69u3bVIFAoNXY2IhzdnZuxmAwQl9fX/lfbM5R586do7W1tZGWLl3KQSKRqu7OT0hIILLZbOatW7eM8vLyAEeMrq6ueMmSJbVkMpm1cuXKdnBdbGwsytTU1ODhw4cGWVlZ9Lq6OvSwYcMEpqampUFBQfKMjAzms2fPDD5+/EiQSCRoExOT9kmTJtU5ODhUzZ49W9L1/i0tLVo///yzR01NjZVAIMg1NjaWCQQCbFFREbGiogI3aNAggbGxsZRIJCp5PB6uuLjYYN68eS12dnaNKSkp0oyMDIOcnBwyAoFAmpubt3t7ewtqamqwgI++vn7r5MmTOdOmTWv6nnmcO3eupb6+vnLcuHGNX+MP2gFi59y5c3gul2tSU1MD/h/L5XLxjY2NeF9f3yozM7PGBQsWfDZ/KpUKdebMGfKHDx/MwHqTyWQoPp+Praurw+vo6EhsbW0bxo0b19z1vgcPHqQVFRUZPHjwwIjD4eBsbW3rlyxZUjN37tyWruNJSUnBtLe3a589e9bgzZs3DNAPExMTeUhISElwcLAoJSWF8uLFC8OXL1/SwJo0NTUVDRs2rHnRokU1np6eQvAMadoDbVVUVGiXlJRo19fXExkMhgKsg4qKCkJzczPOwsJC5u7uzjYzM2uKiIgQfskVPItkMln/ypUreu/fvwdrDjF//nyOTCar3r9/v3r9fO0ICwuzq6ioMGhvb0eOGTOmwcrKqnrx4sUiJBKp1FyjUqnQmzdv1mlqatLHYrGItrY2dENDA14ikaD09PTEXl5etcOGDeM5OTlJNddkZGQQnz59qpuenm5w//59HfBzBwcHkaurqwiHwym4XC5GIpFgMRiMQl9fXxAREcH28fFpQyKRmucKGRsba/zixQuD/Px8rfr6eoyRkZHSxcWlxdHRsXb37t2d4jgmJoZZVFRkmpWVxaivr0dbW1sLhwwZ0jBp0qT66upq8sGDB00qKyu15HI5UldXV+bn51fft29f9ooVK3hduWRlZWHLy8upSUlJ4N0HxosH774xY8Y0g3cW+F9VVRXh/fv35PHjx7PNzc1ZsbGxrd+zzuE5kAAk8M8gAEXGP2OeYC//oQRqamoYDx48cHv8+PHMR48ejeRyuQZ0Or3Jy8srddiwYXtnzZr10cDAQLh//356e3t7xN27dyeUlJS4tra2UrS0tETBwcH7hw8fnjB79mywyVcf4eHhuPHjxxuJRCL3nJwcf7BhlEqlGIFAQONyuXpNTU06WlpaPCaTeffSpUs7v7Yh74oUbCDj4uI8ORzOEDab3UckEuGLi4v7yOVyspaWVjaFQlmYmJgojY2N9cnKyopMTU2dBjbfLi4ub11cXErb2tpw1dXV9lgsVmVgYHB//vz5ZwMDAzv7/OleyPDwcMLYsWNdJBJJ39bWVh19ff0MCoVS0N7ezp00aVLnRvHL6U5OTqaVlpa6tbW12ejo6MQtWLBA1t2SSEhIMKutrR2VlJQ0OTs7G5yvraurW7NgwYJTBAIhbu3atdXguoMHD+KpVOq4u3fvjnv37t1gDoejPXz48FdWVlbb/f39BS9fvgxITU2d+OHDBxu5XI43NjYunTBhwjU7O7vf586dC0ROZ1+rq6uNAgMDVzY3N0c4ODi8NzU1bW5ra9MpLCy0KS8vNxwyZMhbQ0NDDoFAEDc0NNAzMzMHhYWFHQd83r17Z/jixYvx2dnZ/TAYDMrCwqLU09PzPZvN1mpqajLU0dEp8Pf3v4bH4wFT+bfmEqyD2bNnr9XV1ZWOHTv2j6FDhxZ/7bGJjY3FkUgkc6VSGVFXV6fN5/O1uFyufkNDg6mfn9/vdnZ2d2fOnFnaZWOsFnm1tbX2XC53BtjoS6VSHI/HAwLNgMlkNpmamj62t7dPZbFYxbGxsWB+VKdPn3bNyckZd//+/cl1dXVm1tbWyVOnTj1pYWHxpOt8A+GJw+EGnz59elxWVpZvU1OTmZmZWX1wcPCWkJCQsocPH9plZGRMyczM9FQoFECAlA4bNix59uzZ5xEIRKmvr28bGP+JEycwKBSKIRaLverq6gZwOBwjXV3dNj6fTysrKzNubm5mmpqaSgYMGHDZ2tr63rRp0wq/ZATEtlgsDktMTAx59+7dIKFQiJsxY0aiSqU6cPjw4a+KdvAMBQUF7amtrR0nkUgQo0ePvmFtbX1q8eLFZUgkUi0YEhIS0HV1dUDID5VIJKPAz0QiEamxsVFPIpGQ9fT0OPb29olMJvM1i8WqjY2NVYuErKwss+TkZL+MjIyJjx49CkQgECgbG5vivn37FhIIhLbW1lYqEGlYLFbOZDKLBw8efA2JRObV1tY2gzaAqEahUDPAWsvPzx/E4XCYJiYmAmdn5xQ7O7sLe/fuvaHhsGrVqoDq6urIrKwsv7q6Oq0+ffp8HDx48O2oqKg7hYWFfQ4cOBBVXl7uJRaLccbGxuzhw4ffsre3v7pmzZrMrixzc3O18/LyXJ48eTIjOTk5oLm52YROpzeOHj06GbBSKpXYyspKk48fPzqNHz/+qqmp6amNGze++4e+6mG3IQFIoBsCUGTAZQEJ/H8kAL5aJiYmEhMTExmVlZXbm5qafIRC4UcPD495AwcObNy0aZMYfOUEm4/q6mptoVDolZiYOJPFYg2JjIy8oKWldcnc3Lw4MjJSDLoJ2lu4cOHE5ubmAD6fTwwJCTkjlUorKysrxS0tLWiRSITp27dvv6SkpJmNjY3t6enpCy0sLFq7fkn9crhgc1ZWVmZy4MCBiXw+n0Cn0y+Ar6pYLFb31atXk3g83oDt27ePDw8PF2zevJn08eNHbz6fv6mkpMQeh8Ntd3d3v4pGo1HAstLU1LQSgUDYYbHYjIcPH4J/d1ocwsLCqFgsdh2DwdAzNTUtQaPRlTdu3Jjj6en5wNvb+/60adO+FCWdXZ03b96U2tra8Ww2G0ckEqe+fPmy2y/KCQkJuIaGBmpmZqZeQkLCAV1dXSdXV9eHAwcO3IBAIJpiY2PVm71PX/K13rx5o3vjxo2pXC53zuDBg6c4OzsXjBo1Sl5VVcVsbm523LVr115TU1Oxu7s72Pidc3BwaPpys//8+XPH+Pj4sWDDJJfL9xoYGMjt7Oz6P336NDwzM3NUVFTUJiaT+ZLNZgNrhBaVSvUyMTHBk8nk3MbGxsK0tDSzp0+fXnR0dGx0d3dPQKPRNzkcDviCHPjq1augiooK8smTJzdhMJjc4ODgbr/0gnXBYrG0+vXrd9Lc3Jw8duzY+I0bN8Z/bWkvXrx4MAKBmITH4ykqlSpeJBKVo1AoKzwePwmIIRQKdX379u0vNNenpaVZ7d69e2x1dfWgFStWxNXV1ZVUVVWJwJoTCATEoUOHeickJASLxWLE9OnTE4lE4k1gNdq3bx8RiJjCwkL9ly9fHkcikVba2tpPTp8+vVFbW7tC87UebDrv3LlDPn/+vFZZWdkcPB4/MiQkJE5HR+ehk5NT88OHD/H379+35XA4l2k0Gp5CoVx2dnbeu3DhwhYvLy9gWVK+evUKCFGXAwcORNva2jYOGjToWXl5eRYOh5PzeDwUl8slyuVyewQCsYzJZLIIBMKlgwcP3u9GZKBlMhkQJWbHjx9f0NTUNFdfX5+rp6c3/s2bN5ldrAOdlwKXOYVCYRIYGHiMTqebOzg4PLC2tt5JIpFaNm3apLZ8gXMaGhocV69eHUkikZQLFy68k5mZWQaYNTU1YQwMDIwMDAyGHT16NNTW1vZ9QEDAtfXr1z8BNwHXJiYmUtLS0gZyudyDTU1NRigU6tCAAQNOEAgEBY/HQ+vp6QFr2MCGhobxqampNkOHDr0/YMCAa5s3b04HbWzfvl1bKpX2u3fvXnh2dvbMCRMmxBkaGl7DYrHZO3fu5GsG8+OPP1LBPCEQCO/MzMwpKpUqwcnJKXHGjBn8oqIifE5OTujjx49nVFVV2S5dunQHiUR6rqenV9WN5Qt94cIFQkpKCiMvL29zW1vbSIlEUubj4zMTWEGANUxLS8sCi8WOpNPpGAwGk7hx48a3/x9fx7BpSAAS+D8mAEXG/zFweLt/LwEfH59Dzc3NgXw+P6e6unpidySeP3/ed9myZYsqKioC9u3btxuLxd6aOXMmB5w7e/ZsglKpnFhTUzNWIpFIaTTatTlz5qRZWVnxPDw8Or/sP378WH/Pnj0RKBTKYPv27ScwGEznZq67e8bGxmLAV3gEAuGCQCAKDx06dPzTRhw3ceLEULlc7vvjjz/uNzIyqrW0tBTPmjXLXS6Xb83NzXVvb29fW1paegZs2hEIBBBAE3JycqbV1tYC947QixcvymJjY5Xnz5/Xqa2t9bx27dovurq6D4cNG3YLi8UKcnNzIwoKCpwQCMSDpKSks1/GKADRADaGx44dW9Hc3OwvFosrxWJxAJvN/mYsA9h0o1CoK5aWlm5Dhw69JRKJfkpMTPyTpQRsbp2dnSdJpdJFNBptQlZWVjPYEALXGrBpdHFxSbC3t28NCgo69+uvv57rjl9aWpprfn6+E4vFkm/ZsiUBnBMfHz+ow1Vt1rNnz8bHxMQs9ff3fwZcTsB4tLS09AELBAJRHhkZ+c7NzU0rNzc3zdPTszYwMPDspk2broI2zpw547hjx44lDQ0NY2fMmBGPwWCOHThwoLK7Ppw+fZqqUCh8d+3atValUhnr6+vfzcjIWNzduXV1deTQ0NBpQqEwavLkyZcpFMqNVatW1QBrmkwmc62pqQlTKpXJR44ceQL4tLS0UIKDg5dgsVg3PT29ioULF/5mbGzcpBEI4Cu5mZmZxc2bN8M5HM7wtrY2RWRk5BZ7e/uCMWPGCDRro1+/fhf5fP5IuVzexmQyk/r377/z1KlTrK5WIdBfPz+/2WQy2W/Dhg170Wh0icb9ytTU1AiDwTxmMBgEEol0Ki0t7VfN+N69e0ffu3fvoLdv3y60sbEB7mkP3dzcns2fP79GY/0BY9m8ebNuZWXlcGBFUKlUD65cuXLta28kYIWcPHnyvKqqKmClYgYFBa0KDg6+NW/evD9ZM4CLkVgsjsjNzfUnkUhYY2PjZ7///vsWTdtAJFy+fNn0/v3762k0GoXJZKZs3LjxqqOjI1fTvyNHjlDEYnGfpKSkqMbGRkc8Hp978ODBQ1KptErjTjhixIi+KpXqXG1trWWH9XJrRUXFXs09VCoVZvXq1cYlJSVDa2trFwoEApKent6DlStXxo0fP74AnJeSkmKzZcuW6enp6cujo6N3Ozs7J0ZGRpZ8yaCwsJBaVVXleOXKlcUymex6fHz8Hc05p06dGnH8+PF5BQUF/S5fvvwDhUJ57evr+5mr1JftjRgxYg+fzx/L5/NLS0pKgCVGfZw9e5aOQqEcGhoahsnl8ocxMTHQkvHv/RMJR94LCUCR0QsnFQ7p70nA398fiIwAgUDwvrS0dFJ3vUxPT3dasmTJourq6qB9+/btQCAQf0RGRtaBWIPCwkKru3fvAvcnbQKB8EdKSso+BAIh686F5pdffvHU0tIy8vHxyf8rkQHcr9Bo9F46na5NpVKf7t69+4ymb9u3b7fBYrF9AgICPhAIhIY+ffpIgMhQKpW/5ObmDhSLxWs7/LdPa87PyMiwmTdv3lLgTpGVlRXk6OgIrCjy+fPnu8hksiW5ubnD0Wj0lszMzKtJSUn4ji/mLpGRkfvIZHLZxo0bd0dGRuZ12TQBFy7t0tLSqc+fPx9XX1/vLJPJStvb20f+lcj41EaCtbV1f19f3xt8Pj+mO5EBzhs5cmSYSqWaI5fLZ6empqo3SyqVCl9ZWWno5OR03cHBgR8SEnL2l19+udDdnAFXFqFQqCUUCoF7W1l3IiM0NDS1f//+jZrr4+LinLFYLH/q1Kk1CAQCfDl+MWjQIPbIkSPBfdQio6amhujs7Lyiw6PmR19f3zcqlWrl7du3O/l07cuaNWsMlErlyg8fPtiVl5fbCQQCTnJy8iSlUvmZAAXX5OfnG3b4wM+vra2dvXPnzvV0Ov3JtGnT6oEYSExMJDx+/Hi0QqEoOH369AdgiWhqavK+fPnyBhKJxI2Kitrf2tqaBoTjlyx+++035ytXrkSUlJRMnzRp0iE9Pb2E2NjYcs15fn5+J9rb2+1aWlrIfD7fcNSoUSv79++funz58vqubU2ZMmUygUDw2rhx435LS0vgmqa2Pjk4OBiqVKpHNBqNQCaTT6ekpGzXXBcZGTm4rKwsorCwcHJISMjaoUOHJs+ZMwew/ewAQqPjoz5+7ty5EUqlsvDs2bPPvva2YLFYOuvXr59UVlYWVVpaau7s7PyCyWT+funSpQddnzkQA3Lv3j3rjviFLVQqVYlGoxVKpbLg0KFDWzVtb9261biysjKwY81vd3R0jAsLC4tbvnx57pf3BoKfRqN5HTp0aA0ajWZGRkYek8lk12JjY9WiGogMJBJ5lsPhWIrF4m1lZWWdIkPT1ooVKxhyuXza5cuXF9NotLbhw4fHnT179jD4PbBIbdq0aVpmZuaqpUuXbndwcLg+e/Zs9ZrteoC1B9zbzp07Fy2VSu+ePHnynub3Fy5c8Dl06ND8/Px8t4SEhCV6enpvPTw8Oi0h3fH09/ffzePxxvF4vPLS0lK1mxg4wHzcu3ePUlxc7CkWi4s07oxfmxP4c0gAEvhnEYAi4581X7C3/2ACgYGBR5qamoAl431JScmE7oby9OlTp+XLly9msViBe/bs2UmhUO6AgOMDBw6Y1dfXjz18+HCMq6vrH/Pnzz8dERHxmQ901/ZUKhVFIBAQZDKZlMFggADQP20KNecDkYHBYPbIZDIrpVL5asCAAUfCwsKEiYmJwJf7T9fNnTvXXSaTbQX+6mKxeE1xcfEpTVs5OTkmEydOXAq+aH/48GG8UChsBu3cvXsXfDk+YmtrW9ThorPn7NmzTzUbPgaDcc3CwkIrODg4btu2bSc0bSUkJFB4PJ5NamrqbCwWa8Rms61YLJYMi8X65+bm/ilgtxueCX369Onv5+d3s6WlZe3XREZwcPAYIDLwePysW7dudYqMoqIiIw8Pj2sODg6tQGTExsbGfe/yA5aMuLi42c+ePRv3888/L/X19VVbMr5yvUZkcPz9/c9u2bLlCjgPbF5Hjhy5gkgkrhs2bNgrBAKx5u7dux++bAMEKufl5Vk3Nzdv7NOnz5vbt2+719TU9N23b1+MSqV6ERkZ+WVArtmCBQvmVlVVRYaHh18gEomJhoaGxatXr27/IkAZOW3aNL2OmIRfCwoKfEUi0S0Wi7VWs+nvbixOTk4T0Wj0LiMjo0o0Gr2hY94zNOf5+fmdNDMzqxYIBK0vX76M9vb2fmVgYHA6MDAwIzg4WKI5b+7cuROJROLAFStWHFEoFHVA2ILf2dnZGXW48DzW1tYGlozTT58+3fZpo4pxc3NbIZPJliKRSL6WltbU9PT0/G/Fr2RnZ5sTicQ2BweH5q/NKRBjly5dCqyurg7m8XiUkpISBxQK9dvJkyd/Hzx4cKe73qlTpxgcDqdfWVnZTF1d3XaVSkVob2+vOnr06OZP/QMchwmFwg1v3rxxx+PxSyoqKhK7c7vS9AW4WtHp9DAzM7MsqVT6w927d7ngdwEBAa5IJPI8i8Wy7IiJ2lJSUrLny/4DK151dTXNw8MjDoPBDKdSqc+KiorGIhAI5dOnT6127do17dWrVysXLVq0A4jorrE3mraAyGCz2aanT5/+QSqVJp87dy5Z87uuIiMxMXEpgUB4+z2WjJaWlvE8Hq+soqJipIbLoUOHcEKhkJSdnd36tefze585eB4kAAn8/QhAkfH3mxPYo15KwN/f/yiPxwtsbW19V1xc3K3IAO5SK1euXFRZWTkKWDKAxQKIjLCwsCFisXjfy5cvXUgk0k937949/VfZg0C2IvCx8K8Cv0E8CI/HCzpw4MAiqVSqN2PGjMvDhw9PtrOzq+4uxeq0adPcOwJ/fykuLh4kk8l+/PDhQ6cl4/r168Pi4+On5eXl6f/6668Tw8PDlRwOh+jr6zuOzWYfmz59+nlzc/MzGrcI8PW8X79+F+h0ujuTyXxy7dq1pZrp37Nnj6NSqQymUqn33759O660tHR8dXW1TCgU+tbX1/+lyMBisQmWlpb9hw8ffpPH431VZAQGBoYhEIg5BAJh9n9TZAB3qadPn47fsGFDp7vU10RGh0HlhaenJzsgIKDTkvHx40eDkJCQH3g83uSdO3fuwuFwt4FV68s2rl+/biUWi4c0NDQwsVjsg3379oWhUKhFbm5umUqlct3169c/c4cpKSnBR0VFTWlpadnEZrN1hgwZcn3IkCGJ4eHhGdbW1p1fpIH7TVhYmM2rV6/umpqatjEYjJOPHj068q31tHjxYhCvszIrK2uoTCaLLC8vT9L0d8SIESc7/O9fjBw58klFRcXwmzdvrnN1dU2aO3fuxfHjx+dozps+fbpaZPzyyy9HhEJhp8gA7lI4HO6xjo4OgUKhdIqMvLw803Hjxv0oFouDp06degWJRB7ZtWsX+1uvEbAR//RsfFV8v3v3rs/z588Hc7lcczs7u7eLFy/eZWlpmbZly5bfQ0JC3mvanzNnji8ejx/t6+t7rbS0dEhNTY0bj8eru3z58qpPm2mcubn5JKFQeMTNza2AQqGsv3XrljrW4mvHggULIquqqmaVlpbSVSrVqLKyMrVABSJDoVDEsdlsc4lEsrWsrOxPIuPTPVH+/v77KyoqJnA4nMry8vJxBgYG3IyMDPMNGzZMy8jIWLl8+fLtbm5u16dMmdKtJUMjMuRy+d0zZ850a8m4fPnyUgqF8l0ig8/nj+fz+WUlJSUakYE9duyYQ2Nj4wiVSnU+Njb2s4xjvfTPABwWJPCvIgBFxr9quuFge5KAr6/vETabHSYSiSQuLi63EQiEQiqVApcBBBqNRshkMjQej9cvKSnpC1xK9uzZswOFQqndpZhMZiASibyCRqORWCz2h6qqqgvfsk78J+MEG/0LFy4w//jjj7FVVVWja2pqbKRSKdvR0fFtv379nhw8eDAdiUR2xkBERkb2ByLj/fv3A0Ui0dqSkpJzmZmZlLq6OudTp05NA6lNDQ0NH587d06dseb9+/fGy5Ytm/Ty5ctfFixYsK9v375X5s2bp/YRB8eQIUN+l0gkQVKp9H1ubu4Y8LN79+5Z8Pl8Z4FAYKSjo3P9wYMHkaWlpdMrKiq+W2QgkUi1u9SwYcNuCASCr7pLAZGhUqkiJRIJyJr1mSXD3d39GojJCA4OBhaG/8iSoREZICZjyJAhzwICAr5qyQAiw8vLixMYGHhm48aNiSAOIiYmBgTdO4nF4oYZM2ZcpFAoINtS5xf/LpvyESgUaqKnp+dJEFB//vx5/+bm5kUgTsTJyWn62bNnX4FYGs35YL7HjRtn3t7e7iuRSCbX1NQYyeXyVj09vTcxMTEJICA9ICBACOIc4uPjPY8ePXre1dW1ssNd6fjZs2fPfmtt7du3zwl80Y+Pj18kk8kiRCIRWOfqIzAw8JRKpXoWFRV1tayszOjVq1c/FBcXu+BwuPyYmJjz+vr6uSD2YN68eRNwOJzn+vXrPxMZ5ubmhmg0+hGTySTSaLTTjx49Usdk3L1713P16tXLWlpa3H755ZcDHbFF1xcsWPBdKX+/NZaUlBTn/Px8TzAXw4cPv7Rq1apDTCaTbGxsDNyHfgfXZmVlGd6/f9+noaGh78iRI/fm5ORMZLFYw5uamhquXbu2DJyTnZ1ttHDhwukfP37c7Ofnl0Ymk7deuXIl7Vv3PnDgwMh79+5FZmRkeCiVyqFCoVDtUubr6+uKRqPjOByOGbAmFhcX/8ldStPupEmTNuXm5k5hs9mtb9++nYbBYGrZbLYxEBkvXrxYuWzZsu3AkvE1dykgMuLi4oAl46vuUv+JyKirqwvncrlIW1vbBCKRqKqvr2d0WFApHh4eYK62HD169Js1Zv6Tdxo8FxKABP4eBKDI+HvMA+zFv4DAiBEjjnA4nFCBQMBzdXU9p1AolDKZDKFUKhEgX75UKkVRqVSjjx8/Dm5ubtbfv39/Z0wGHo8PRSKRtxkMhhCDwSyurq7uNj7gf4PxyJEjNo8fPx6WnZ0dqlQq3YlEoohEImVTqdTkDRs23Bw1apTanQaIjI5+x6anpw8G2a+sra1f1NfXG4GgYRKJpAOCWjds2BDv6uqq3lQDP/CtW7dOSUlJWbtkyZId/fr1uzZr1qzO9Kp+fn6HuFzuOD6fX1BeXj4V+veOAAAgAElEQVQS1Bb54YcfQrFYrMXgwYOfk0ikvJs3bwIXkxmVlZVSgUAw4nssGSBjqI2NjRtwl+Jyud+MyUAikZEdAbZ/Ehn9+/cH7lL84ODgc/+/RYazs7PSycnpsUKhyCgoKLAxMDAYaGBgUBAaGnqpI06hU5R1nWM2m01auXIlCKidOmXKlPVOTk68169fOz1+/Hj8zZs3I4ODg1ePHj361qJFiz4LGAeuatu3b9epqqoa/uLFC7CJ9cJgMHQ6nZ7u6el51dbWNnvw4MGqO3fuDN2+ffvvQGTY2dkdv3jxYme8Tndr7cKFCzbv3r0LP3r0aAwQGQqF4pbmvICAAGDxevbgwYM4kEKXRqN5/v7776ukUqmlhYXFo6lTpx709vYGroGhBALB80t3KSAyMBjMQz09PSAyzjx48EAtMu7cuTN83bp10XV1dY67d+/eg0Khbs+aNeurblDf+4zcuHEDpMHtz+Px5OvWrTuxePHiJaWlpSFcLrfi9evX0SBgffXq1SE4HM6GSCTWKhSKO0gkchabzR7R3NwMRMYP4F6ZmZmWP/7444w3b97E+Pv7p9NotC3x8fHfFBkXLlwYfO7cuTlpaWk+WCx2SFeRgcFgzgNLxl+JjBkzZqwD4oLFYrUBsSGXyzmgFs/GjRvV7lJ/FZMBRMaFCxeiJRJJ8tdiMv5DkTGx4zmUgDTQeDwepO41IhKJRiYmJlI0Gr3uxIkT6gQX8IAEIIHeQwCKjN4zl3Akf3MCo0aNOtrS0gJSz74rKSnpNrsUCPxevHgxEBGBBw8e7HSX6sibH6xUKkGufgzw6b506dK5vypg1xXH8ePHQWAypbm5GaP5OYVCaV27di3viyBWellZmdPVq1enFhUVDZZIJEZUKrWsI1XoDx2pY4uWLFnSFhER4dZhgYl9/vz5MCMjowxjY+OKiooKUBPCy9nZOdPe3v7M2bNnQZ5+dY7/Fy9emG/cuHFyenr6zwsXLtzdt2/fq1FRUUWafvj7+x8RCAQhra2teQUFBWGxsbF2ubm5s5VKJWHy5Mm7QLaitLQ0kHFrIofDkUycOHFCQEAAr729vb27L/uadj+5S7kPGzbsJp/P/1p2KSQI/FYqlXOUSuWsLy0Zbm5u15ycnFpHjx79H8dkAEtGamrq+LVr10aPGjUq9a9iMqysrLRsbW1ziERiMYh3IZPJWjQa7eqmTZv2A8tCd8v72bNnljdu3AipqqoaNXr06Ct0Ol3U2tqq9ejRI/ebN28u8vHxuWNubn70+PHjX3XPAW1s3759XH5+/uTGxkbXoUOHJpqZmZ344YcfPsTFxbn/9ttv8VZWVlwjI6NjHelID37rMTt9+rQdaAd8Ae8oXjeHx+N1ZiXy9/dXi4zHjx+rLUJATHp7ey+tr6+fBWqm+Pr6bjY2Nn7Q1tY2CI1GD1izZs1nMRkg8FsqlapFBoVCOfOlJaOpqWnA8uXLQUxP3Pr16z8LJv+fvBquXLkyqrW11UEkEnGXL18ed//+fdeffvppLSi+ePz48fnGxsbcHTt2LCeRSMgNGzacOn/+fINcLo9qaGgYwePx6hMSEtSWDGDtWLBgwfT8/PxtgwYN+vDJ3fHxt/p09OjR4X/88cesjIwML4VCATJ2qQV7F0uG6dcCvzXtjhkzZltBQcFkFotVX1RUFGpiYtL6+vVr0/Xr109/8+bNKvAsgpoc3WWXAsUhhUKh1aVLl6JATMaJEyceatq9ePGi72+//TYPBH7Hx8dHa2lpZf1VTMbIkSP3cLncsS0tLWXl5eUBoC3gUpmenj6gsLDQW6lU7j106FBnYoT/yXzBayABSODvRwCKjL/fnMAe9VICw4cPB5vpAKFQ+K6oqCi8u2G+fPnSYeHChUBkBHd1l/Ly8houl8uPfvjwwdrQ0HDdkydPzlhaWn4zbWTX9k+cOOHf2trqwefz1dWCwUEkElNiYmIedxPIq34vrFu3buaTJ09ml5eXO86ePRu4ah3esWNHaVRUlJtcLo/NysrybG9vX7djx47zHS41ljwe73JdXZ0DFos9n5GR8bOpqanax7qgoEBn1qxZE3Nzc/dGRkYe7dOnz4WVK1d2Zkny8fEBgePeHb7nGXp6evMoFMqvaDTajkaj1Tk7O2ehUChVUlJSWGFh4eDW1tb2n376aYeDg0MZjUYr8PDwUBfX6+5gMBgJBgYGXnZ2dklcLjc6NTX1T1XFwRf9kSNHjgNWDKVSOTM9PV0dYAuyS4HAb1dX12suLi6tHe5FZ9evX/8fuUvFx8eDbFXjwFf2ESNGfFNkfIrJqAOB366urrdMTU0dJk6cuIdMJtefPn16x9ChQztjFrqO9ffffx/R0tIyrKWlxRSHw7VgsVgFGo1WAnckUEwQFGXsKJC46e3bt53B+d2xAilLly9fPjIvL++MUCgkU6nUtdXV1ce9vb2N37x584TBYNDIZPKhsrKy9d96PHfs2OHa2Ng4Ky0tDaQ+Xpqdnf1Ac/6XIgP8PCcnR+9TEPoveDyeb21tvcDFxYUoFoudN23adKytrY2jCfwGIgOkOdXV1f1MZOTm5lp1JCpY09bWNmbcuHH3kEjk5hMnTnx1XXzv6+X06dOjMBiMGRKJrI+IiPgDxHEYGxvvYDKZvqtXrz5hbm7+Ki4ubqJQKGy8fPnyIdBuTEzMvObmZr/W1taGK1euqEWGSqXC6erqTuHxeGdB4U0MBgPiLa5/qx+7du0anZ2dPTUvL89CIpGMLS0tVW/ANSKDzWabfYrJ+Kq7VL9+/c53ZLIb28HlXX19vc8n3iZLly6d+vr16w3R0dFHbGxs4hcuXJj/ZV8yMjIYMpnM4/79+8OlUumDvXv3Ptecc/XqVd/9+/fP//DhQ78rV65Ek8nkvxQZAQEB6hS2XC63rKioSC0ywPHixQu99vZ2JzqdnvmtGLPvnTN4HiQACfy9CECR8feaD9ibXkzgU+A3SGELRMbX6mQ4RkdHL66qqgrau3dvZ0zGjz/+6NDS0rLo8uXL00E8x8yZM88sWbJEXWSruwNsnvPy8rRaW1uNtLW1S549ezZCKBR6CIVCGgaDQaBQKFAEMGXt2rWpb9++BVWIQf79utDQ0FpNe7GxsaCg3VyJRLLY2tq6DI1GL7937967+fPn9weWjOzs7EESiQSksD0TGxtLEwqFAWfPnv2JwWDwo6Kijv3000/qGgSgRkBYWBhwhzoXEBBwW19f/+C+ffs6sw4ZGhreNDExsXZxcbkuEAi2WlhYrOrIoGOJx+OlFApFgEKhEA8fPvStrKx0USqVomnTpp23t7f/wGAwXgcFBXVaRL7k4OTkdEKhUIyVyWS5HZuYoLdv3/6pSjhIP3vv3r2RFRUVnhKJZPXFixfVxe5AnQyZTGbk4uICRAZ/7Nix5zZs2ACqS3cemvoPILbmy2Do8+fPe12+fBlklxr7448//qUlA+y3Bg8ezAkNDT0jkUgShw8fTvr555+3yuXyQSgUKnvbtm0rfXx81EXduvZh3bp1M5BIJK29vf0xiURSjw+Dwaiam5vNuVxuJKgyTyKRjj19+vSwRpTeuHHDFlRmHz16dCUSiVRfAzbQ69ats66rq5t57dq1KDMzs7ijR48e37t3r4TL5Z4oKSkZSCAQkm/fvr25b9++4LrP+qHp0/jx4/0RCMRq4P6HRCJ/6bAGdM5zdyIjKysLGxcX17e0tHTys2fPFtra2r62trZupNFoNVu3bv0sJgOIDAQC8RBklwKWjI4CfeoUtuCre1hY2E8SiWQZkUhs0tXVnfD69eu8L+tvdOWWlZVlDYptu7u7N34ty9OhQ4cm4PF4EwqFUt6R7ACIDGD1WqpQKKaDthwcHNINDQ2rSCTS21WrVqnHuW3btvllZWUjORxO471799R1Sj5dN6qtrW1nYWGhrb29/YaDBw9eGjhw4FdjECZMmPADEokcjUAgODgcbvmlS5e6ZpeKY7FYZqBORncxGZrCgP7+/r8zGAz9/v37J166dEmdTheIydGjR0+qrq4+NHr06Ps6Ojp7Tp482TlHGkb79++3UCgUk8hksgiLxaZ2ZPzqzGoGRMa+ffvmf/z40e3q1avRJBLpzZeWjE+Z48AaUAfWg3iVlpaWcS0tLaUVFRWdKWzB/HO5XJK/v7/gvxVj1ov/hMChQQL/OAJQZPzjpgx2+J9KALgFgexS3ysy9uzZsx2NRieBwO+LFy9qf/z4ceCFCxd2kslkpK6ubsKNGzd+YzKZwu42fL/++qstjUYDfv1oUPuiqKjIQCwWG7S1teGAPzQajQapYKtAEbaDBw/i09PTQV7+jEuXLqV0ba9///6zcTjcj0ZGRtUqleqnmzdv5nwK/N4MRAaok1FaWnoabFIzMzN1V65c+WOHD/dALBZbcOvWrRX6+vog1adq4MCBI5RK5WEajQZEw+YnT54kgWvy8/O1Bg8efMXMzEwVERHx++rVq29t2LDBHYvF0sA8g4B4IIpev349tbq6emRHlihxaGjoCjc3t1oGg8EODQ39aoBveHg4EEAzQJG8EydOTDEyMqrqmnoUtP/DDz+MIxAIfbW1tWvxePxFUKW6q8gAlgzgLhUaGgqK5HWKDLCJWrdunU59fX0QCoV6CorKdV2XmhS2oL7HTz/99F0iQxP4rSnGt3Tp0slv3ryZCYJ8x44d+6tKpXrypUvJokWL5oP7Hjt2rDP1L/jvw4cP68hksuE///zzdgsLi6dbt249OnbsWLX16MyZM8ORSKQODocrx2KxeZMmTVIXKUxOTmaCL97Lli3boa+vf/Hy5cvHEhIS2mQy2cSEhIRoMA8eHh4XRo0adXjBggV/EmwgUDw6OnpSU1PTsqCgIFCt/rM6GT4+PucwGMzzR48ene8qANLT06k3btxwSUlJWc7n810RCARBS0vr9fXr11d3TWH7qU6GWmSQSKQzT548UYsMMBdBQUFj6+rqFoHsTn5+fjF9+/a9s3Xr1j8Vzfu0+cVNmTJlHgqFKrx06dLTr4mRjutnUSgUQz09vY9AZIB7rVmzZnReXl5kTk7OSAcHhwIrK6tDU6ZMuefv76+OAdmyZcu84uLiYDab3fzkyZO5mjWxcuVK2/r6+ilJSUkrLC0tX1pbW5++du3ajS+fXSBIcnNzmRERERsJBIJdUFDQRRBbpKmTAbJLAXcwFovVrbsUuH7evHl6bW1t89+8eTORTCa/mz179uGVK1dmfWKFcXJyCmlrazuMw+HERkZGsQkJCbeAhUXTV/Bcgmcc1Jbx8vI65ezs/KajGGOnK9P58+d9Dx8+PL+wsNANWDK6igxwfxaLpf3kyRPL9vZ2yaJFi9TiJCAgQC0ympqaPhMZ4Hcgu52+vr5ZZWUlUygU8hcvXvzVDwf/1Hc/7Dck8G8lAEXGv3Xm4bj/zwn4+Pgc4/P5QZ+K8YG89X86QEabFStWLK6srAzYuXPnThwOdweIDLA5iomJ0UpNTf2psbExBIlE1rq5uR0NDw9/+WXF74SEBObt27fHgsBpEAtApVJfhIaGfrVCdlBQEJ7P58dra2s/nzx58tWIiAi1//enVKezFQpF1IABA/4AWW327t1b9ani95bs7GxQQOvHioqKzhS2mzdvHvngwYM5NTU1jkOGDIllMpnpBw8ebJ47d66jWCxelJ2dHUKlUrefPXv2YmpqKtggeu3fv38dhUL5cPjw4f1Dhw7tLN7WFc7cuXNXgcDv8vJyiUgk+q7A723bto28devWnKqqKo+JEyeetLKyujNmzJgKGxsbeVFREenkyZOmtbW1EVQqFTljxoxzSqWyRBPnAiwZIpHIxMPDI8HR0VEIKn5v3bq1c5wHDx5ktrS0uHM4nBlyuXzv6dOnP6tUfObMmcFXrlxRWzJiYmKWe3t7P/H39+82TsDGxoZWXl6ePmDAgHpfX98zO3bsuAzGnpSUZLV58+a5HA5nurW1dbGZmdme/v37Z65YsYIHqmzb2toyMzMzJ8tkMuHRo0c7+wauBV+z6+rqmOHh4YmOjo5NISEh52NiYtQuOidPnvSrrKwcWFlZiZwwYcIJbW1tPhj3oUOHjAQCQeiZM2ciO9yEQMzDhdLSUpm2trZ+RETEapFINJJIJNZPmTJlBQ6HK1uzZo16Y/ppY0nYuXOnV05OTmhtba3T0qVLNwQEBID0Vm2ac/r165dIp9NfHD9+/JS9vb2g6/zu3LmTisFghh47dmxZY2MjsN7kZ2VlTbaysqrTuPOBFLYdQdCPQMVvKpUKivF1Vvy+fPmyxe3btwPT0tJAxe9aQ0PDRGdn50fr168HxfzUX9PBM7R69WoGqLbO4/GmKpXKew8fPgSb+G6P6Ojo5To6OvrW1taZM2fOVAewX7t2zen48ePTU1NTV3l6embRaLTY5OTkR5oGNmzYsKC0tDSUw+E0P3v2bJbm5yBA/9SpU3ZxcXHb0Gi0rZaW1sOpU6fuWb58eUWXiuToW7duUZOTk0dlZmaOUyqVLcePH9/XteI3cJdCIpEXqqqqzBQKxa+g4rdGJIF4rR9++MGgoqJiEI/HWy2XyxtxONyVZ8+egZoc6oKG4AgLC/MQCASr3759G2xgYHDF29v7cmRk5PsnT57wx40bRzx37pxFdXX1YKFQONrU1HTdtGnTirrGf2kqfgORER8fvxKPx78MDAxUu0aCmi0UCsVLIpFYyuXy2vnz56tjTwICAvY3NjaOByKjqqpqZFerxe7du8mNjY1TDAwM8FpaWrlRUVFftdD+n7+04Q0hAUjgf0UAioz/FT54MSTwbQJgA5aamoqurKzEnD59+jCfzw8UCoU5S5cunejm5ibz8fFRu9qA8+7du4drb29327lzZ1RVVZVPTEzMUQwGc2PJkiU14I8y2FhGRUXRZ86cubK1tXU0BoPhR0dHb2UwGHlFRUXq+gYdqWVRTCbT59ixY7NYLJbwzZs3SwwNDUFWqG7dW8A1QGTIZLKj1tbWAldX1wdisThVW1tbZWtrq7927drpICXnmTNnFpiYmHAuXryoqK6uHiAUCrfk5OS4qVSqDVOnTj3r6OgoA1/EwUbH1dV1vkqlWs1gMEQWFhbLQkJCMt3c3FBJSUlOW7ZsOTpw4MD70dHRV9PS0lplMtnKiooKs7a2tlsPHz78U+YiMGZzc3Pcs2fPlldWVk6uqqoSOzs7h44ePZrP4XAU3RUL7LqxmzBhwoy2trblHXEeuCFDhmx3dXV9JhaLBdbW1iYPHjwA2W7MxGLxy7i4OHVFZHCAL6skEgm4lVlOnjz5pI2NjWzo0KEgqPoEjUZTtba2IpVKpZdSqZyAwWCA5eNkbGxsoeZ64AKSnp7uc+/evZkvXrwYuWzZsk2Ojo6P29raaubPny/vsqlEpaam4k6dOqV769atpH79+rV4enrGW1hYXIyOjpaC8/z9/cfweLzlBQUF7mPGjInr37//FR0dHVCgDU8gEPwaGhqcJRJJ6fr16xO6fpEH3IBF4I8//rjYUaXaQE9PL9nX13d3VVWV1Nvb237fvn0zi4qKRqxbt24llUotAhmIKioq7CUSyQosFssF6X8PHz78QjOmP/74w3Xnzp0RQPwuXLjwJhaLvQQKzgEeffr0QRoaGhquWbNmCQaDMR49evRNhUJxG1iFQD8cHR0xAoEAv3nz5ltmZmbv1q9ff1IgEFSEh4f/qVp9ZGTkD5mZmVNra2sl2dnZEWKxuM7R0VGemJiI2b17twmbzb7LZDIJNBrtnJ+f306w7kAtFsAKiCQejxd69OjRJXZ2dmV+fn6J9vb2d7lcLkh7rHJzc8MnJia6FRUV7ba2tn5Hp9Mv7dq1K6XrE/yp6jmKxWLhXr9+vUlHR4fp6Oj4lEQigVSvUpDO1tfXd2xZWdmOxYsX73NycroJUsCC686dOwfieIA1Jaiurq5x/Pjxc7s+4ykpKQQQ1L5q1apVZDKZMnHixGtUKvWCXC4HQk5lY2NDrK2ttdy9e/cvNjY2FSD18pIlS9T9AwIJMDhz5oyrWCw+XVRUZE4gEH7buXPnIaFQqBZs3t7e1CNHjvhXVFRE1NXVUW1sbLaBWIquVgpwHrA4PXz40H3Xrl0HyWSyto2NzZPo6OjTwMWsoyq7UWJiYhiPx3P28/N7SCQS72gydYExvn37FpORkRF46dKl2aWlpc579uzZhkQiU4lEYiOLxUKIxWKSVCqN1tfXr7a3t88ASSOeP3+OSU5O3sNms8d2xOtUgHiTpqYmGYgdwuPx6A8fPuh1WFp/t7GxSZ41a9bNIUOGVMG/K5AAJNA7CECR0TvmEY7ib0qgrq6OXFpaapKfn++RlpYWwOVyTQkEQtOQIUMe2NjYpLu7u6sL3sXFxZGVSuWIysrKfsXFxY48Ho/h4uJSbm1tnWxhYZE1atQodXEx4MowZswYXRDDYGJiYodAIIDbiwiNRotBgDTIyCQWi3VFIpEQxCJs374duIN8teCYZlPN4XCG8fl8IBrINBqtlkqlisAGoLm5WVBQUFA1YsSIArApTE5O7pOdnQ0ChMdKpVKSgYFBlpOT0/Nhw4Zl9+3bFwTbKn/++WcLmUwGvmaOwOFwzQwG48m8efNePnnyRJmRkTGQQqE4kUgkIpFIBK5TDD6fn85isT6eOHHiM9cnIFjevn1Lf/fu3bCcnJwRdXV1dhKJROLt7X3Pzs7ujaGhYamnp+dXU5WCjdmcOXN00Gi0E5PJBK5WumKxGEMgENqNjY2b9fX1KwUCwceOug5lR44c6Wznzp07lvX19QMrKircCwoKwJdjjK6ubqW9vf0bPB4va2trI9fU1FhxuVxmWFjYWSMjo7dDhw5V+8yDTbWHh8egzMxMv6qqqv6NjY3aFhYWpVZWVjnm5uavw8PDc5FIpLpmBaifUFJS4pKXlzcwOzt7MIlEQhgbGxe4uLikuLu7p/Xr10+wYMECikqlssXj8SOQSKQZg8GoNjc3rxCJRAQQCI9AIPDa2trvp0+ffjs3N7da4/qUkJDAUCgUXo8ePZokEokMSSRStZub2wMHB4en5ubmskuXLrnz+fyRGAwGw2AwaolEIo9IJEooFIqSxWK9E4lEtRoXHdDXs2fPEp4/f85UKBQ2/fv3B7E9SiwWK6LT6W1aWloSPp9P4vF4TWKxuIpOp1dFR0cDH3tVbm6udlVVVZ+CgoIhWVlZPmDOLS0t37u5ub1FoVCZX1rYtm3bpl9WVhagUqksQOpcFovFRaFQ9Ly8PJC1alBBQcEILBZLYDAYhSDd7+DBg19ra2s3gODw2NhYDI1Go2VlZVna29v3oVAo+u3t7SgymdyGQqFATRqySCTSlkgkZD09vfumpqa548eP/2z9AOtddXU1sAb4ZGZmjpDL5Vra2trVtra2GQwG43l4eHjjmjVrbNvb20Ps7Oyu2djYsECGs4SEBC2RSOSflZXl19zcbIVCofg+Pj7Jtra2b3R1dWuARedTPRrSzZs3jS0sLJyMjIxs5XK5nEgktuLxeBEGgwEprQnNzc01ICyIQCDUaaxFlZWVhq9fv7bOycnpX1xcPEYkEuHodHq1paVlvomJSRWFQhHL5XLwsUApkUiabty4Ua6jowMyXIm+fP6BiAbvpezsbEcdHZ0BSqUSuDaRxGKxytDQsIHBYFRSqdRCPB5fQCaTBV3c6fBoNLpfWloaqILev7W1lWZsbFxlbm7+gUql8iUSCUokEhHBRwgsFntl1qxZWc3NzWYFBQX9MjMzffh8PkhO0NqnT59XTCazsaOSvRRkvONwOKaNjY22RCLx5IwZMx75+vp21nT5m77WYbcgAUjgOwlAkfGdoOBpkMD/hABI05mXl0fJzMw0ePXqFZPP5wN/clm/fv2aHB0da3V1dQUeHh4y4GaAx+PNSkpKdDgcDrkjABpjYmIi7tOnDzinYdKkSWq3k09CA/nw4UMSyBRVUlLCQKPRKiKRqParRyKR6NbWViyDwRAYGBg0fbmJ6m4MYPPz8uVL7bS0NLApI2tra4tpNJo6ExPYZAwYMKBZU8wtKSlJOycnx/j9+/cmILYD9N/GxqZx0KBB9e7u7q1gYwk2aq9evWKUlZWBgm8oOp3ODgsLA8X9ZG/fvqWlpqYaSiQSEo1Gk+FwOATYxIWHh/8p8BOIhJcvX4KvwyYgCxGbzaYAYw0o3mVtbV3fv39/btcic18ZG+rOnTvkyspK8+LiYoZQKAQWAIWRkZEQBBgbGRk1+Pj4fBbXAjaMTU1NBjU1NbocDockkUjQFAql3d7enofD4ZQdAbeY0tJSCpfLRS9YsEC9wQJzqJmbO3fugA2hEYfDoQuFQhSDwZDY2NjwTE1N68EmVWNxSElJAQUMdfPz8/WLioqooNAiiLFxcnKq9/PzY9nY2KhdXJKSkog8Hs/o7du3TCqVKjUxMQECEnwBZoLfM5nM5tmzZ1dbWVmp+WtEAQ6HAwXvjFtaWogEAkHs5uZWp6enVxMeHi49ceKEdnt7u1FtbS0VWJxAu2QyWWpnZyfS0tJqdHJy6nSv6bLuUBcvXqTweDxTPp+v5kgmk2UMBkPR2NgILGjcAQMG8LrOCfh639LSol1RUWFUUFBAB2PX09NrBeufy+VyvoztAHO+efNmI4VCoTVnzpwyCwsLKYvFwj99+pRRUFBgUF1drQ1CdRgMRpulpWVjSEgIB/S5qxUHZAbrsEzp8ng8bdBPsM7ARlskEmFBXDyIR7KwsABrDvD6LOMYEPH37t0jg5iH7OxsZkeaWGxHpi1gPWvU1tZmhYeHi86cOUOWyWQGZmZm1UFBQWqLE4hr0tHRMXvx4oU+EFxAjHp7e9fb29vXeXl5gbXdGcMCxPOpU6d0WltbDdrb24F7kRSLxcpAwD5g7ejoWO/t7d3W9RogCp4/f07Pz8/XKS4uBlm2EGBcYL2AeadSqQrwrOFwOCkI8Pfy8gLWqK9aL8Ezz+FwiHfv3pD0a9wAACAASURBVNWvrq7Wra2tBc8WWldXtw08F66uruCZVidB0BxAnNBoNL20tDTjhoYGulgsBsVDZaBKvJaWlgwUFhUKhZiKigo6AoEonjNnTnNrayu9sLCQ+fr1ax0gjCkUitzAwKBNV1dXRCaTleBd1dDQANYUVqVSFZ4/f579rX7/T97B8BpIABLoOQJQZPQce3hnSAASgAQgAUgAEoAEIAFIoFcSgCKjV04rHBQkAAlAApAAJAAJQAKQACTQcwSgyOg59vDOkAAkAAlAApAAJAAJQAKQQK8kAEVGr5xWOChIABKABCABSAASgAQgAUig5whAkdFz7OGdIQFIABKABCABSAASgAQggV5JAIqMXjmtcFCQACQACUACkAAkAAlAApBAzxGAIqPn2MM7QwKQACQACUACkAAkAAlAAr2SABQZvXJa4aAgAUgAEoAEIAFIABKABCCBniMARUbPsYd3hgQgAUgAEoAEIAFIABKABHolASgyeuW0wkFBApAAJAAJQAKQACQACUACPUcAioyeYw/vDAlAApAAJAAJQAKQACQACfRKAlBk9MpphYOCBCABSAASgAQgAUgAEoAEeo4AFBk9xx7eGRKABCABSAASgAQgAUgAEuiVBKDI6JXTCgcFCUACkAAkAAlAApAAJAAJ9BwBKDJ6jj28MyQACUACkAAkAAlAApAAJNArCUCR0SunFQ4KEoAEIAFIABKABCABSAAS6DkCUGT0HHt4Z0gAEoAEIAFIABKABCABSKBXEoAio1dOKxwUJAAJQAKQACQACUACkAAk0HMEoMjoOfbwzpAAJAAJQAKQACQACUACkECvJABFRq+cVjgoSAASgAQgAUgAEoAEIAFIoOcIQJHRc+zhnSEBSAASgAQgAUgAEoAEIIFeSQCKjF45rXBQkAAkAAlAApAAJAAJQAKQQM8RgCKj59jDO0MCkAAkAAlAApAAJAAJQAK9kgAUGb1yWuGgIAFIABKABCABSAASgAQggZ4jAEVGz7GHd4YEIAFIABKABCABSAASgAR6JQEoMnrltMJBQQKQACQACUACkAAkAAlAAj1HAIqMnmMP7wwJQAKQACQACUACkAAkAAn0SgJQZPTKaYWDggQgAUgAEoAEIAFIABKABHqOABQZPcce3hkSgAQgAUgAEoAEIAFIABLolQSgyOiV0woHBQlAApAAJAAJQAKQACQACfQcASgyeo49vDMkAAlAApAAJAAJQAKQACTQKwlAkdErpxUOChKABCABSAASgAQgAUgAEug5AlBk9Bx7eGdIABKABCABSAASgAQgAUigVxKAIqNXTiscFCQACUACkAAkAAlAApAAJNBzBKDI6Dn28M6QACQACUACkAAkAAlAApBAryQARUavnFY4KEgAEoAEIAFIABKABCABSKDnCECR0XPs4Z0hAUgAEoAEIAFIABKABCCBXkkAioxeOa1wUJAAJAAJQAKQACQACUACkEDPEYAio+fYwztDApAAJAAJQAKQACQACUACvZIAFBm9clrhoCABSAAS+HsRqKurI9+5c8dYKBQyiUSikk6nC/B4PGvcuHE8lUoF/hbhzp07Z6ZUKkngd+PHj69EIpHKv9coYG8gAUgAEoAEvpcAFBnfSwqeBwlAApAAJPA/JnDlyhVnFos1SCKR2BAIBLmhoWEZHo9/BsTEoUOHKCwWy97CwsKITqcTFQqFMCMjo1JfX780NjZW9D++KbwQEoAEIAFIoMcIQJHRY+jhjSEBSAAS+PcQ2Lx5c7RYLHYRi8VkJBIpdXR0fKWtrf2of//+7EuXLjlmZWVttbe3Pzp16tSqJ0+euL9582YKiURacfLkyUIkEqn695CCI4UEIAFIoHcQgCLjbziPJSUl+MePHzsqFAoLGo3GRyAQmREREcK/YVdhlyABSOBfSiArK8uQy+Was1gsJoVCkejo6NS6ubnVamtr87oiycnJIctkMrukpKSJGAyGzWAwskpKSpocHR0FGAyGX1BQ0BeFQk1EoVAoGo123t/fvyw+Pt61ubl5w8CBA+McHR3TR4wYUfsvxQyHDQlAApDAP5YAFBl/w6njcrn00NDQCKlUGmBgYFCFQCC23rlzh/037CrsEiQACfxLCZSUlNDKy8t16urqqAwGA6lSqehsNptWU1OD8Pb2LkahUKyAgABhXFycHgKBCM7IyPAHv2trayvv06fPR2tr64dr164V+Pn5jUcikYvDw8MvU6nUuzNmzGDFxMTYqlSqVQQCobmxsZFbU1Mj5fP5MrFYHL9hwwbqnTt3+rJYLOuQkJAiU1PTj1lZWfoymcxCV1e3rbS0VNvExKR62LBhZcOGDWv8l04PHDYkAAlAAj1OAIqMHp+CP3egvLxc39vbe6NIJJplYmJSiEAgJn/48KHsb9hV2CVIABKABIDAwF29etWezWbbgY8kgwYNYr9+/ZrX3NxcO2TIEEldXd3g169fO1ZWVlohkUimpaWlxMnJaS+wWsyfP39Ce3t7dGxsbEyfPn3SPDw8mo4dO2ahVCrnVFdXg0BxTENDg05DQwMdhUJNXrduHf769etjm5qaAr29vV+YmJik1NTUGAoEAisymVzBZrMtLSwsKgYMGJDt6elZDKcHEoAEIAFIoGcIQJHRM9y/edf6+np9FxeXjQKBYJa+vn4hBoOZXFpa+rcWGbGxsZiysjL8o0ePSG1tbd8cH4VCAV8z1ecwGAz5jRs32tzd3eUav+vY2FhUdnY2ubi4GMdisVDgPHCN5viyfc3v0Gi0UktLS5Cfny/t2gF9fX2yUCgk/SdT7eHhIfPx8RHHxsaKNdclJCSg8/Pz8Xv37iWRyWT1s/MXYwXnqOh0umLfvn1t4eHhsi6+5UhPT08ql8vFsdlsdVuacWja7MoJ/Btk4AFjxOFwbZWVlZ39On78ODYuLo6Qk5ND0FzTta0v29H029zcXBEeHg7G2BlYa2NjgxeJRFSlUvnZ+L7WBgKBQFIoFBUGg1H8/PPPgvnz56vnEcyho6MjfuXKlUQej4f+K/af2lfz8vf3l5mamrYfOnRIornO0dGRIpfLCXw+HyUUCjX++V3fX1/67KvbMjAwkJw8eVLk6+srB22BOfzjjz8IN2/eBOsBSSaT/9Q1obDTMxG0qT6HSqWqTExMwJpojY2NVWc8Cg8PR3M4HFppaSkGzI1mbsG/NW0ANl3Wibot0P+goKC2hIQEiSZ7UkpKCiYqKorc0NCAA2tLc72mf+C/u/77U6dV3a3ToKAgvEAgIJWUlGC/bAdc1/VnXfspkUikXC4XuGf+jw+VSoVKSkpiSCSSwGfPnrkrlcqP69evv2VkZNQEGi0qKtI9derUiMLCwkWenp6PHR0d044fP+5ZX18f1WHVWGVpafnS09Ozef/+/RYqlSqytbWVrqenV1xeXk7Pzs4ORiAQk54+fVq7bNmykVgsdqq+vn61mZlZKRqNBpYOHhaLfTFgwABjmUxGlclkfHd391LNYD5lsEJ0je8A7y2RSESMj4/Ht7a2or5k/Gm+QBMqzTMI5g/MW2BgIC8xMVHRFZa2traWTCZTz6GGdZc21Kd+eQ9/f3/pl+s9NjYWl5mZSUhLS8ODNfg9EwLWGnBbKykpaeualcvd3R3L4XC0FAoFeHa+pymEkZGR0tXVVQZecZoxgme6ra2NmJSURGCxWGgwDsCyra1N3b9vrFWVr6+vcObMmZJJkyapeYH1Pm/ePFJdXR3+03pX89U8K197F4J3lrGxseThw4edAwHrncfjkfPy8tBd31PdvVM/Db7znXXixAnh69evZeCZ/vTOwqxcuZLyPe8sDUhwTzqdrpTL5cCK1vnOmjlzJjk7OxtfVVX1l++/rpPi5OQkOXLkSDt4ttULr+OZ8vDwIBQVFZG/HF/XPnQ3sQQCQVZZWQmeafV7CLyzqFQq6cGDBziwHr7G+8u2wDzPnTtX6OXlJdXM4XctJHjSv57Ad728/vWU/o8BAJHh6uqqtmSYmZn9IywZx48ft87MzAx88ODBfJFIhFYoFAgUSv0OU3X9N/gBDodDyGQytEqlUmpra3+8du3aro4NQ5Grq6v6D0d4eLgWGo1ekZubO7Surk5fKpUiSCQS+MOOUCqVCKlUqpLJZAgCgdA5M1gsVkUgEFo6zomtrKx81nXKdHR0liiVyigEAoHVvGy/MqVgo4hUKpVKJyentz4+Pne2bdt2U3Pu9evXzV+8eDHq2LFjc0kkEhn4kIOxfTq6bnI1/wZjVJDJ5NKDBw/uNDIy+jho0KBWcL6XlxcRi8VuYbPZg5qbm7UlEomKRFLrICQYr1wuB2NGtLe3qwAvDAaDUiqVKDweD8a4rba29q7mxgkJCf1+++23Sfn5+SFIJBIDxvhpI4UE/QNsxGIxAo1Gq/B4PFIul6NAu3369Cnx9/e/u3fv3v/H3nnAN1XtDzw3N7NpmiZp2rSke9HJaFlllCJDkCmCgqMMGYqA+iwo+mc8FccTeKCAgPCUB8p6KloKZbVsBEqhC7r3nmn2vH9OSGqoIA1t0lR/+Xz40DbnnnPu95xz7/neM+43prg8PDzGYBj2oVKpZOM4jsoJ8SYxmUxMLpcb4kD5IpPJRHNzM4lOp+MMBkNHpVLL3nnnnTVjxoy5ExYWJt2zZ49AoVCM/9e//jVLLBaLMAxDlcHQaX8I+/s9dILAVCqVPjY2Nl0oFO7Zs2dPiilsZGTkKqlUOqW1tZWDyscsDlN8KG5z+cD1er1KJBKduLct6p6oqKhclMTp06f9du3a9cypU6cWGOuDISqUPqqviJdWqzXEg84VfYWYOTo6Sl1cXLI0Gs17aWlp1ej70aNHe2m12s+KiooCpVIpshUCxYEEDZUfhUIhTFKBGKL6QqVSSSqVSvn000+vX7VqVWr//v3rkfgIBIKQ1157bUFNTc0oHMcpxvJCfJFYGsSAyWSiDoehPSFWOp1OGxUVlRYVFfXjF198cdTEZNasWU83NDTEZ2Zm9kXCitKk01FflWQoS7VabThX9HdUvmQyGf2uwHH8fH19/bLOXO5Onz7tJpFI+hcVFQ1hs9n5zs7OaTNmzEDsDQ2FIAh83759rk1NTf3q6+ufdnFxOXngwIHAxsbGRR9++OE75pKB4/hcsVjMEggEd/Ly8rjp6elT0AOXU6dOVa1YsWIMjuOz+Hx+eXBw8I3vv/9+UGNjY+iMGTN+9PHxOe/h4dGETjcsLKztgUN2djaNy+VSPDw82qT6gw8+CGxtbX15//7947RaLQe1NcRYIpGgcje0HYIgDNccVJao7ajValQFK/v06bP40qVLaJvdtouAo6PjNiqVGkulUpF4oo6n4ZqCykylUhmuWajtmBjrdDpi2LBhl318fL7funXrGdPft23bNjgxMXHalStXnkFV0fzhhFkbMsSD8oe4kslklbOz87GLFy9+sXPnziaTDHt7e/cnkUg7JRIJC11DjOm3b4cPSLqTk1NjTEzMDb1e/8WBAwfKUTorV67kaLXaeb/88guqX56o3hjro6E+od/RNRpdy+h0uqFNo7qGYZhy2LBhX/3jH/84ERcXV4HiSklJ6b1s2bK5FRUVEygUCo6OoVAoqB0a2iCq8+hn1I7Q705OTphEIkHyU+bt7f1rcnLyVhOrp5566mmZTLYkJyfHF12nUB1HrNHx6OEAulygeo44obaJrqWoSNhsdsHGjRu3sNnstDFjxohTUlKc8/Pz+6xZs2alUqn0fMw1y3AvQufMYDD0PB6vmkwmf5KRkXHWlK8pU6a8VVBQMK6ysrIXystD7hPmTc1wCZLL5bqIiIiTq1atOjRt2rRrKEBBQYFrfHz8pMzMzNcdHByoiBU6F5T2o+LEcZyMxBvDsGyNRrOkoaFBgsIuXrzYh0QivZqYmBgjl8t5qC4hNmw228AZ1XPE3FivDGWIyhbHccXzzz+/dejQoaloOmNnrhFw7N+LAEiGHZa3aSRDoVDEe3p65pLJ5Jn2Pl3q119/dbl9+3bopUuXhqlUKtRRbyNrvBi3/Y5uJujmi+6PTk5O1R9//PEpMplca+oQvPXWW0wWixV3586dgObmZid0PLr5o49erzdcBNHN2fQ304WQTqfLCYJITExMzDcv1ri4uFgymRyDngjd78sa9uQ3fNr/bvqbj49PeZ8+fTKWLVt22xT28uXLvLS0tJAjR44MpVAodHTxNV2QzeNCfzckYuxYM5nM+oSEhGS9Xl8dFxdnGIFYuHAhFcOwSfX19b5isdhBo9G0nQ+K03TO6IaJeOE4jvKMbpByMpl84tixY1mmfKWkpIj2798fVVRUFI5uPOa8TT+bOs40Gs3wPSojT0/P2kGDBmUtX778simuSZMm9dbpdJM0Go3B4BBnjUaDIdbGjjLqsBo600bpIKPONJKfWbNmJQ4cOLAmMDBQtXv3bjaHwwndu3fvALlc7mzO/E+aHLrh6fv27VvO4/GurF27tm2qC+o4y2SySIVCwTDWrYcJS1tHCZU1yr5QKMx5//33L4eFhdWi+nbjxg2Xn3/+Ofzq1avDjGHasmMUHUOnBH1QZ8zYKUGjTGoul1tFoVCO7ty50/C0f/78+TwajTalvLzcTaFQoAraJhkm7jQajTBJo7Ezj8pWO2TIkBNvvvlmnqurqxQ9QZ08ebLw008/HdbQ0BCE6g2qA4ixseOFIelA3I1toK0thISElIaHh996/fXXM0wn8t5774W2trYOLigoEJnKDMWD8oT+meI2CpFBWKhUqoZKpRYkJSUdsuSSiJ5I8/l8dlpaWnhdXZ3AwcEBCwoKas3IyGj18/OrCQgIaDA9PDDFe+PGDWpRUZFrRkbGEjqdfvLHH3/01+v1y999991/8ni88+PGjatbu3ZtAIZhbzCZTLGHh0fu9evX3W/evDlNq9U+f+XKFcNIBp1On+Xu7l4mFAqPXrt2zU0sFqN27llTU9PSq1evU4sWLbqMJM6ULuqIo2LFMMzwhBh9tmzZIlAqlYNOnToVikbKTJxM7c74oMQgnkgQ0HUL/Uwmk8Xh4eE/bNmypdF81CA2NnYWhUJBeUfptEkGSssong+MpKDy6NevX5Gbm9v1lStX5prydejQId+LFy/2zczMNLTpx5UJKkP0zMPR0TFr586dpwUCgcwkJlOmTPHU6XQvojpqGnF7WHs0H+FxcHCQR0ZGlup0utOffvppM0p/48aNTAzDhly8eDG0qamJa6o/pryZ8on4II7od2Nd00ZERJyLj4/P7tevn2FTgMzMTLf169cPqa2tDUOs0HXGxNoUn/E+ga5BqCNPQm3AxcWlSSgUZm7duvW8KdyiRYtClUplbHl5Od90jOm6jI5D9wxj3Td0mI0jwuhhSUNCQsJZHMfLY2JiFJcvX2ZWVVWJdu3aNVaj0Tg/bgTJ1MaZTCYahWmlUqkn9+3b11aG77zzzqiysrIQ4zS/xxWh4RaCrn/+/v534+Pjb8bFxZWgP9bX17NXrVoVkZ+fP4JKpRquDe0+bexM4mO8J6KHP9Uymexgamqq4b6zfv16PnrGdfHiRX+VSmV4qoXiQw8wTDJmOi/zezhqM+PGjTs3ePDg/Li4uAc2dujIiUGYvy+Bx168/r5ouu/M0ZqMwYMHr5bJZGgkIxfHcbuXDIIgUMfBobm5mYMuWAqFwgAQ/Yw+7X9HnVxjp0lNo9Ga9+/fbxiyRmFR56+iosK5sbGRqdfr0ZP5tjjQMY+KE01jcHd3b0BTD8xLLz093Vmn0zmZjutIyaKn4GQyWYaeypvCo84Rl8s1nGNHbvxmN18th8Np9PHxQU+WTOeI5eXl8dVqNVOj0RiGfMw/pptq+7/pdDr0FLXJvONGEAQ9Ly+PLZPJ/jj3p128qBwQB+MokJpKpcoCAwMNoyvoc+PGDQc6nc5HT8LQTf1xeXrUOaIOXVNTE6u8vBxNvWorw46wp9PpKrSrmnk5Zmdn8/R6Pdql6A+sHhOnvF+/fmL0UNVYt6glJSUsVIaPy4t5GaCOCpPJVNfV1TWYpl4RBEHJyclxQZ031LlG8ZmYtS8/06gb+t74NLspODhYbvaEn5aRkYHqqaHBmId/WD7R92KxGHNyclLy+XyJUChsmz5SVVXloFKpnGpqahimeJD0orLncrlt0bUvXycnJ0VAQEDd47iYvv/xxx9R/XVXKBQuFArFqaGhAXViW1GnmUQilZg4tY8Pte9jx45xcnJyXiGRSOdOnz7tQ6fTXxs7dmyik5PT0fj4+DLUcbz3TGF1WFjYRX9//5Lk5OTeaWlpz96bfjUDScbSpUvH0mi02e7u7tU8Hu+/4eHhTefPnw+4fPnyCIIghgiFwjt+fn5JCQkJqab0HzZdCl23Kioq2Gi6jXmdf1j7Mz8PHMd1FAqlLjQ01HwKJOn27duupjJs33bM64f5d1Qq1VCG5iMsxcXFDLVa7diRNm2qL6g89Xq9LCoqqtl8dAXtVigWi92MT93b6uiflbNWq0WjzMqAgAAUl6FXi8qtpaXFqba21kEul6NR4Q5/9Hp9S1RUFBIfU1y0vLw8J3R+qF46Ozsb6qfpumq6TpkSMP3u4OCAZFjm7+/fNq0P1feamhpnOp1Oedhx5pk03QPQ/YdEImn69euHBMowbdF436HLZDKuTqdru2aZ3aseOF/zexqaLiqRSJqjo6PbRsmKi4udUUfePK6OAONyuXKVSiX19fU1XIDRtbSgoIClVCofe80ynpchGePDIE1oaGid2X2HUlFR4YTurai+m+fHnJ35PRyFQfdWZ2dncXBwsMJUhh05FwgDBEAy7LAO9ETJsEOMkCUgAASsSODIkSO95XJ5RGNjIyc8PPxSREQEGlV4YNI/mgqGxDUtLU0wcOBAyfDhw1U6nY4mkUjcdDpdb41Gk15WVsbT6XTT1Wo1m0aj7Zo3b17u+vXr+zc3N384bNiwzbGxsdU7d+4cfuvWrdl+fn5zhwwZUpWfnz9Sp9M9z2KxJJ6engeCgoKyCYIQJyYmarlc7htKpTJYo9Hc3LRp09dWRABRAwEgAASAwJ8QAMmww+oBkmGHhQJZAgJA4AECSCDQeoGamhpMKBRqZ8yYoW//0jz0NHfXrl2Drly5siomJubXvn375qN1FiUlJaGBgYF7vby8yng8Hn7kyJHI27dvrwkICNgyffr0qvT09Ojbt29PcXR0fHfJkiX1b7311rTCwsL3p06dukckEtUXFRX5VVRUDGxtbWX1798/KTg4uJBCoRTn5uZednFxmaPT6fgYhqHpjm1rl6D4gAAQAAJAwLYEQDJsy7tDqYFkdAgTBAICQMDOCaAphlevXvWorKwcjaaHiUSiBpVK1Xz9+nV5VFRUycSJEw1TQv797387ZWdn9723dbfe19fXsGvbyZMnFRqN5s6SJUvU27dv91MoFDExMTHopX9ltbW1lNraWvempiZlZGRkTa9evSg6nY6h0+nQAleH1tbWRrR97rJly+A9GXZeRyB7QAAI/HUJgGTYYdmCZNhhoUCWgAAQeCICSUlJdBcXF1epVOqAdrxxcXERh4aGorn+5gv10b2Idv78eVetVktjs9myAQMGtM0lR+sK1Go1t6SkxInNZjd7e3trpVIp3cHBQeno6KgrLi5mtbS0sFUqFdqpS0qhUJrM58c/UcbhICAABIAAEOgUAZCMTuGzzsEgGdbhCrECASAABIAAEAACQAAI2IYASIZtOFuUCkiGRbggMBAAAkAACAABIAAEgICdEQDJsLMCQdkBybDDQoEsAQEgAASAABAAAkAACHSYAEhGh1HZLiBIhu1YQ0pAAAgAASAABIAAEAACXU8AJKPrmXY6RpCMTiOECIAAEAACQAAIAAEgAAS6kQBIRjfCf1TSIBl2WCiQJSAABIAAEAACQAAIAIEOEwDJ6DAq2wUEybAda0gJCAABIAAEgAAQAAJAoOsJgGR0PdNOxwiS0WmEEAEQAAJAAAgAASAABIBANxIAyehG+I9KGiTDDgsFsgQEgAAQAAJAAAgAASDQYQIgGR1GZbuAIBm2Yw0pAQEgAASAABAAAkAACHQ9AZCMrmfa6RhBMjqNECIAAkAACAABIAAEgAAQ6EYCIBndCP9RSYNk2GGhQJaAABAAAkAACAABIAAEOkwAJKPDqGwXECTDdqwhJSAABIAAEAACQAAIAIGuJwCS0fVMOx1jT5EMgiCw1NRUnMfj0TUaDUWr1RK9evXSdBpAD42gvLzckHNPT0/D/yKRSJ+amqqLi4vT9tBTgmwDASAABIAAEAACQOCJCIBkPBE26x6EJGPQoEGr5XJ5vJeXVy6O4zOzsrIKrZuq5bEfOnQIF4lEnNLSUm+CIJxwHNcqFIoWFBONRrM8wh54hFqtJlEoFAL9b/potVoMnb+Dg4NKoVA0x8fHN/bAU4MsAwEgAASAABB4gMCMGTNwFotFPXbsGKW+vh7omBEQCASkgIAAnUgkUh8+fFgHcEgkkAw7rAU9RTI+/fRTjkajeW737t0zamtr/Yn7n7aGRRCEHdK1XpbIZLIhcr1eb/hfIBA0Ojk5/XDnzp2t1ksVYgYCQAAIAAEgYBsCs2fP7iuVSuekpqYOkUqlDON9Ht37SegeiGY4oJ8xDEM/t8/Uk3YK7KKvajon9D/6h+71pr+hc3d0dNRERERkslisr0+ePPmbbUrEvlOxi4Kzb0S2z11PkYy1a9fyCIJ4defOnXNramp6U6lUDZ/Pb0bTpoyN0FC/zC82GIa1v8iYfjevi20/my5SqAFrtVrDRQz9MzVu89Ixde5NFwDThc4Uxvx3Uz7aH/OQeNvnt32bwYz5QRdWQ1iCIMjNzc1cCoWiptFoW8VicYLtaxGkCASAABAAAkCgawnEx8cPbW5uTjhz5swYpVLpgO5zDAZDqdFoSFQqta3zbbpfo/txF30eFVGXJfCQfP7h/m8UKYNMGfs3hF6vJ3Q6HYUgc9S0rgAAIABJREFUCKq7u3sZjUZ7Kzc395cuOu8eHY01C6dHg+nOzPdEyWhoaAhgsVjlXl5eP6pUKkPDxHHcgNEkBaafUT/8T/g+UCf1ej2GOv5o+pFSqTTERaPRDNOTKBRKWzQojEkYzEXENLqAAqLvTb8b/yfQhdCUL3OR6Uj5o7yhY1A+0BQpY1zoYuNYU1PznEKh4Or1+u16vX5pR+KDMEAACAABIAAE7JkAkgz04Cw5OXkMjUbTMhiMLAzDbqlUKhKdTjfc93U6HQn9ju6NXSgZj8LSkX5sR8Kg+B/1ENSUNobOCd37jRKF4tWjB4xyudxPpVKNZbPZEgqFsrC+vv6QPZejrfLWUfC2yg+kQyKRepJkYBg2/+uvv54nk8lEzs7OKWVlZVMeIxF/+TJ2cXHxwDAsSSKR9Far1btAMv7yRQ4nCASAABD4WxBYsGBBTGNjY8KxY8fG+vn5lXt4eGw7c+bMlr/Fyf/5SU4nk8mHnJycJGQyeVFTU9NBYAJrMuyyDvQ0ydizZ8+8lpYWEYvFSqmqqvrbS4aDg4MHjuPJKpUqWKfT7dDpdDCSYZctDTIFBIAAEAAClhCYP3/+0JaWloTExMQx3t7eFUKhcNv58+c3WxLHXzQskozDPB5PiuP4gtraWpAMNF3+L1rYPfq0eppk7NixY55cLvfkcrkpxcXFk2Ekw8WDQqGcEovFgSqVageMZPTo5giZBwJAAAgAASMBs+lSY728vCpcXV23Xbhw4d9/d0A0Gm06iUQ6zGKxpBQKZUF9fT1IBkiGfTaLdpJxF8fx5+1xC1u08Ns0XUqpVHoKBILUvLy8SV0pGQRBUEpKSii+vr7Kh5VWcXExQ6vV0jgcjl4gEMgesrDc5oXs6enpodFoTra0tAQplcodJBIJRjJsXgqQIBAAAkAACHQ1AdPC79OnTxskQyAQgGTcX4NqGMlwdHSUYhi2AKZL3a95MJLR1S2wC+L7u0uGcdcGyoYNGzhUKpXr4OBAqayszF27du39vWHv7+CE7d27l+fs7OxCp9NZBIHWcGurFApF68yZM39/aUUXlIelUaA1GQRBJEul0iCNRrMTRjIsJQjhgQAQAAJAwB4JmO0uNdbT0xMk4/dCMkiGs7OzYboUjGSAZNhj+zXkqadJxs6dO+dJJBIvJyenlIqKik6PZBAEgdfX1wv27t07prGxsa9CoZDodLpPvvzyS5Wp0FJSUihFRUXPohEUuVxO0+v1aj8/v2IajXZ1ypQpVd1ZuEgyyGRyskKhCNJqtTsVCgWMZHRngUDaQAAIAAEg0CUEXnzxxaGtra0JZ8+eHWtak3H27Nm//XQpEolkkAwul2uYLgVrMkAyuqTBWSOSniYZaHcpJBlod6kukgwsJyeHmp+fH3Dz5s3h9fX1IgqF8pFJMi5fvsxsbGz03rt371sMBuNiTEzMheLiYmF6evrbPB7vmwMHDpzDMKxNSKxRRn8Wp2kkQyaTBanVahjJsHUBQHpAAAgAASBgFQJoJKOlpWUF2sIWjWSgNRmXLl0CyTBKBofDgTUZZjUPpktZpRl2LtKeJBmml/HJZDIvLpebWlpaOrGr1mQgDvv27YsrLy8PYzAYbZLx0UcfeapUqmmlpaXROp3uh3379iW/+OKLnpWVld8EBwcfGz9+/AUGgyG9c+eOq7+/f12vXr1q0tLS0J7dgQKBQKHT6SqnTZvWcuPGDSraelcikTDUajXOZDI14eHh9SKRqBXDsPsv0HiCD5IMtLsUWpOhUql2wpqMJ4AIhwABIAAEgIDdETCXDDSS4e7uvi01NRUkwygZMF3qwSoLkmF3TbhnTZcySYZcLjdIRklJSZdJRnV1tWDXrl1xlZWVETQarU0yZs+e3ffeC37W9urVq5xOpx/48MMPL02YMEFIJpO3+/r6VoSGhl7i8XhVOTk5Y3x9fe/y+fxrTU1NcoIgnlKpVDQSiXQxKiqqsKGhwaWhoWEonU5vptFoGkdHRxKLxWoRi8WF48aNkz1p1UALv7Va7Ynm5uZgpVIJkvGkIOE4IAAEgAAQsCsCxjUZK06ePInurwbJgOlShiKCNRkPqakgGXbVfO9npieOZFhLMvbs2RNXUVERYT5dKiYmZgiJRNoWGxt7WigUHli+fHnajBkzhDiOb+ZyuQSLxfq5tbX1+r2Xjf9TJBKVcDicYz4+PoVyuXx4RkbGULVa/VN8fHxmSUlJ2I0bNyaSyeQDL774YpFCoXCpqqryUygUN9BIx5NWDeOajONisbg3jGQ8KUU4DggAASAABOyNgEky0HQpHx8fGMn4vYBAMkAy7K25Pjw/PVgyzpWUlDzTVdOl8vPzBQcPHhxZVVUVgeP4x6Y1GSNHjhxMJpO3xcTEnBYIBAdNkkGj0f7NZrMJJpN5VKPR/EYikd4TCoW1bDb7eFhYWKFUKh1++fLloSqV6qf58+dnpqamRh0+fPjd6OjoHydPnnwSXTDVarWjRCIRR0dHa560toBkPCk5OA4IAAEgAATsmUA7ySg3TpeCl/H9PpIhwXF8Iewudb8Ww0iGHbbmniYZu3fvniuVSr04HM650tLSByRjx44dVK1WOyg7OztALBY7UygUvbOzswzH8ZNkMpmjUCgGNjY2ckgkkk4kEmXMnTs3IywsrAkVC5KMI0eOjKyuro4gCKJNMqZOnRpFoVA+CQ4Ovs1kMg9/8MEH19BIhlqt3ubl5VUnFAqP1tfX3yEI4l0PD486R0fHEyKRqFClUg1PT083jGQsXrz4t+PHj4syMzNnSaVSd5lMpiAI4s6WLVuO4ThO/uKLLyJramqC0Fa5KM8BAQE3hg8f3lBQUOCRnp4eJpVKcTc3t8qYmJjsmTNn5ppXI5NktLa29oaF33bYwCBLQAAIAAEg8EQEQDIeiQ2NZBwyrskAyTBiAsl4omZm3YP+SpKxZcsWOo/HG5WTkxMukUj4OI7rORxOK4VCOazT6fhqtTqupaUFvdRP5+7ufuWFF174LSAgoA4Rrqqqcvn2229H1tbWRuj1+vWmkYw33nijN47jyygUCkEikQ5u2LDh/NChQ9G2sd/17dv38sCBA4+mpaU1PUwy0G5VGo3mf1988cXFS5cuscRisf+uXbuGaDSacD6fj40YMeKXoKCgslOnTkU2NDREIBEnk8mEt7f3ucGDB9cUFhZ65+TkRMvlcoqrq2tRZGRk2rRp0261lwwMw45LJBKQDOs2FYgdCAABIAAEbEgAJAMkw5LqBpJhCS0bhe1JkmF647dxTcYfpksdOnQI79+/v0dLS4uzQqGgEQRB0Gg0tHNTiVqtpjs4OAjRG7uRMNDp9Hq0uxOGYYa3e5sko7y8HK3JaJOML7/8Er3s7ulbt26N0ul0h1asWHHi//7v/0RVVVXfhYSEfPfaa68lfv/99wydTrfC2dlZ4uDgkBwWFlbQ0tISe+XKlRF6vf7QunXrLldVVTnU1NSopFKpsrS0tJ9arUbxOXl6en7Xv39/lUaj4aJ8aDQaEpfLrREKhYqGhgbHuro6FwzDMA6HI2Gz2Y2enp6GkRfTB41kkEik46aRDNhdykYNB5IBAkAACAABqxIAyQDJsKSCgWRYQstGYXuaZOzYsWOeQqHw4vF4qYWFhX/YXQqJhkAgwPLy8rCgoCA0+kAaOXKkbt26dVhsbCzZ9Pf6+npixowZegzDDGEKCgpc9+/fH1dVVRVuvrsU2noWTaX69ttv/yUQCE4nJCSkZmRkeJ87d+4VCoWye/v27Vc++OCDXjiOL62rq/PjcDgpERERd+/evTsuOzu7r0Ag2L9w4cLfWltb+Q0NDXyVSnU9KChIXVBQEFZSUjKWIIhdQUFB6E2mbe1j5MiR+nXr1pFCQ0Mx099HjhxJrFu3jjB/EznKN9pdSqfTHW9qauoNu0vZqNFAMkAACAABIGB1Au0ko8zd3X17amoqrMm4vyYDpku1q4EgGVZvkpYn0NMkA72MD0kGn89/qGRYSgBJiUgkEl68eHFwZWXlAKlUyho9evQPHA4na8KECa1oncTx48dpp06dGs5ms915PB6NTqerq6qqSrRabc4nn3zSuHXrVkcqlRp58+bNmTQajezq6lri4uLSXF5e7sfn8y9MnDixID8/X3T9+vVRJBKphkajKVgslobNZhc6OjqidRZSS/NtPpKB47hhJAPtLqXX6+GN308KE44DAkAACAABuyEAkgEjGZZURpAMS2jZKGxPlAz0Mj40ktEV78kgCIKclpbGO3HiRFBNTY27UqkkRo0alcvn80tM769AotHU1MTeu3evn1qt5rNYLGlgYGDW2LFjFRiG6ZGojBw5krlu3Tq03S2Xz+eLBw4cWFZfX89xcnKq7t+/vzgzM5N78eJFNBVLQ6fTtQwGQ4K2tj1//rxy5syZuictbjRdCtZkPCk9OA4IAAEgAATslYBRMhKSk5PH+vj4wEjG7wVlGskw7S51yF7L0Jb5AsmwJe0OptVTJYPL5aaUlpZO6qotbDuIy+6CmdZkoIXfGo0GRjLsroQgQ0AACAABIPAkBEAyHjuSAZJhhggk40lamZWP6amSwefzU4qLi0EyjCMZMpnMIBkajQamS1m5zUD0QAAIAAEgYH0CIBkgGZbUMpAMS2jZKGxPlQwYybhfQcymSwWr1epdsCbDRg0HkgECQAAIAAGrEgDJAMmwpIKBZFhCy0ZhQTJsBNpKyRhfxpckFovRwu9dsIWtlUBDtEAACAABIGBTAiAZIBmWVDiQDEto2ShsT5IMgiBe3blz51y08BtGMn4fySCTySAZNmovkAwQAAJAAAjYhgBIBkiGJTUNJMMSWjYKC5JhI9BWSsY4knFMLBaHwEiGlSBDtEAACAABIGBzAiAZIBmWVDqQDEto2SgsSIaNQFspGZAMK4GFaIEAEAACQKBbCYBkgGRYUgFBMiyhZaOwIBk2Am2lZEAyrAQWogUCQAAIAIFuJQCS8VjJkOI4vrC+vv5gtxaUnSQOkmEnBWGeDZAMOywUC7IEkmEBLAgKBIAAEAACPYYASAZIhiWVFSTDElo2CoskY/DgwatlMlm8l5fXXRzHn8/Kyiq0UfIdTmbt2rU8s4XfnlwuNxVexnd/C1symQxrMjpckyAgEAACQAAI9AQCIBkgGZbUU5AMS2jZKCxIho1AWykZkAwrgYVogQAQAAJAoFsJgGSAZFhSAUEyLKFlo7AgGTYCbaVkQDKsBBaiBQJAAAgAgW4lAJIBkmFJBQTJsISWjcL2JMnAMGzB119/jd6TIYLpUvcrCEiGjRoKJAMEgAAQAAI2JQCSAZJhSYUDybCElo3CgmTYCLSVkgHJsBJYiBYIAAEgAAS6lQBIxp9KxmFnZ2cJ7C71OyOQjG5trg9PHCTDDgvFgiyBZFgAC4ICASAABIBAjyEAkvFYyUBb2C6ALWzvcwLJsMOm3YMlI6W0tHQyiUQi7BCrzbIEkmEz1JAQEAACQAAI2JAASAZIhiXVDSTDElo2CttOMnJxHJ9pr1vYtluTAZIBazJs1EogGSAABIAAELA1AZAMkAxL6hxIhiW0bBQWJMNGoK2UjHEkI0ksFvdWqVS7SCTSUislBdECASAABIAAELAZAZAMkAxLKhtIhiW0bBQWJMNGoK2UDEiGlcBCtEAACAABINCtBEAyQDIsqYAgGZbQslHYniQZ7d74DdOlfp8uBSMZNmovkAwQAAJAAAjYhgBIBkiGJTUNJMMSWjYK24MlI7W0tHQSLPx28SCTySAZNmovkAwQAAJAAAjYhgBIxmMlQ4bj+Kuwu9R9TiAZtmmXFqUCkmERLrsLDNOl7K5IIENAAAgAASDQBQTaSUa5u7v7ttTU1M1dEHVPj2I6mUxG78mQkcnkBQ0NDQd6+gl1Rf5BMrqCYhfHAZLRxUBtHB1Iho2BQ3JAAAgAASBgEwIgGY8fyQDJ+J0RSIZNmqVliYBkWMbL3kKDZNhbiUB+gAAQAAJAoCsIgGSAZFhSj0AyLKFlo7BIMgYNGrRaLpfHe3l53cVx/Hl7fU9Gu4XfsCYDFn7bqJVAMkAACAABIGBrAiAZIBmW1DmQDEto2SgsSIaNQFspGRjJsBJYiBYIAAEgAAS6lQBIBkiGJRUQJMMSWjYKC5JhI9BWSgYkw0pgIVogAASAABDoVgIgGSAZllRAu5AMgiBQPsimrU/XrVtnOIc1a9aQTD+bfj98+DA2Y8YMAoXFMAz9/9gPir+jYR8bmQ0CgGTYALIVkwDJsCJciBoIAAEgAAS6jQBIBkiGJZXPLiTjwoULXAaD4cPhcMRMJlOl0+n0LBaLpFAoDPnT6/UGmcBxnJyXl+dGo9GkIpGoztfXt+VxJ4sEo76+nlVfX68OCwtTPy68PXzfkyQDw7AFX3/99VyZTCbicrmwJgPWZNhDE4I8AAEgAASAgBUIPEQytqempv7bCkn1tChhC9uHlJhdSMYnn3wSIJFIphw/fjwgKCioNDIysqa6uppx8ODBIUg2wsLCCoYMGVJWUVHBuXr16uDAwMALy5YtSx4+fHjRn9XCuXPnesrl8okXLlyI8Pb2PvnNN9+cDwsLa7L3mguSYe8l9Of5M45kHBeLxb1VKtVOEom0tGefEeQeCAABIAAEgACJZJSMFcnJyWN8fHwqjO/JAMkgkUAy7FUylixZ0l+tVi++desWz8PD42ZISEhxTk6Oe2Ji4scCgUDt5+f304gRI06UlpY6Z2dnPx8SEnLl+eefPzJ9+vSbf9boX3nllX5yuXzN6dOn4/z9/Tfv3bv3m7CwsDJ7v1DU1NS4RkREoN2l5tj77lIwkvHH2gSSYe8tDPIHBIAAEAACT0IAJOOR1EAy7FUyFi1aFE2lUuOHDBmS6OnpeXPEiBH1JBKpD4ZhF/38/CTOzs6fpaWlbV64cCHVw8NjLofDwblcbsacOXMu/VkjmTVrVphSqVx69uzZmICAgG+//PLLgzExMZVP0rBseQxIhi1pd31aIBldzxRiBAJAAAgAge4nAJIBkmFJLbSL6VLr16/vTSKRxjo6Ov6wdOnSRgzD9FQqtQ9BEBd79eolYbPZn2VlZW1eu3YtecSIEYE4jvMxDGsZMWJEzp+d7I4dO6glJSXOarWaz2azG0JDQ5tnzpypswRQd4SF6VLdQb3r0jRKxgmxWBwM06W6jivEBASAABAAAt1LACQDJMOSGmgXkrF161ZHuVwucHJyqli0aJEGnQCSDBKJdFEkEkmRZGRkZBjm/N24ccNBoVDQMQzTDh06VF5SUiJISUnxk8vlYqVSWSuTyeLQMS4uLvkxMTG1paWlrmVlZd4MBqNZKBRW9O/fH42SkDIzM91OnDgRUlxcHIzi69u3b4G/v3+Zh4eHRKFQUCorK8vRLlbff/+9Z11dXWReXp4PnU6X9+rVK2/06NElLS0tDB6P1xQZGSkmkUiaS5cusTIyMgYVFxd7MZnM5jFjxtweNmxYMdrVqqqqyqGiooJfVFQkJJPJdA6H01BXV0cvLy/3rK+vP7Np0yaFeaG1e+O3Xb+MT6/XL9i1a9dcqVQq4nA4qRUVFZNMu4RZUhH/SmGRZGAYdqK1tRUk469UsHAuQAAIAIEOEiAIgkIikVAfC21vqe3gYXYfbP78+UObmppWJCUljfH19a3w8PDYdvbsWViTYVyTweFwZDiOL2hoaDhg94VpgwzahWQ87DyRZOj1+ouenp5SFov1WXZ29gOVODk5GXXqfX/55ZdJKpWqt6OjY7Gbm1vB3bt3Z3O5XImXl9dxDodTdP369WcIgnDv27fvb5MmTUopKCgodHR09N+xY8dYV1dXYWRkpFStVjfeuHGjj1wu17q5uZW+/PLLWUKh8OqqVasGUqnUYc7Ozq7u7u7XcRz3Lyoqcqirq5PGxMQ09+/f/9jw4cOr3377bVFTU9OIyZMnYyqVipqTk+NcXFysXL58+c6wsDDSRx99FFVRUTFMLpf3io6OrmtqalKWl5e7aDQajrOz89tnzpxpfJhkKBSKeG9v77skEsku3/j93nvv8Wk0GpKMOTKZzBPtLlVSUjIRJMPFgyCIEzKZLFitVu/U6/Ww8NsGFzNIAggAASBgLwQIgmBs2LDBTywWc1955ZXM9PR0GZpJkZ+fT9dqtY58Pl8lEAiUPU1A0EhGa2urYeG3t7d3hZub2zbYXcpQ6wxrMjgcjgLH8fkgGfdbot1KhmlNhqenp8TJyckwXcr84nH69Gn+pUuXBh84cGB9eXl5oJub2+2BAwdeP3HixGhUyIGBgf9zcXGpu3bt2pqamhq36Ojob5cuXbr75MmThTqdbvHPP//8irOzc97q1au/Hjp0KBp12E8ikSLd3Nxuvv7661v4fH7+unXrElQq1VNMJjN7woQJL2s0mqlJSUmvVFdX+48fP/7XoKCgzQqFAr9y5crkhoaGl1988cWtffr0yfvkk09G5+fnj1+xYsXrERERdV999dWU3NzcecXFxf6DBg26otVqldXV1eyWlhYJj8d7qaioqM78PR6m6VIKhWKOr6/vXYIgZmZlZRXay8XTlA8kGQwGY+GOHTvmKBQKEY/HSy0sLATJcLkvGXK53CAZOp0OJMPeKi/kBwgAASBgRQIEQTA/+uijOLVaHe7u7n6FIIj0JUuWSLOzsx2lUqnHrVu3uBQKpbxPnz710dHRhhkcPeGDJKOlpWXFmTNnxnh6ela4uLhsu3DhAoxk/C4ZSqNk/NATytPaebRryUDTpXx9fSUcDuezew3yAclAYBYuXOii0+n+mZSUNJHJZKZt3bp1F0EQNAqFImEymfm7d+/mKRSKVcePHx8bHh5+cMmSJbtfe+21ZgqFclEikQg4HM7O7OzsNW5ubrVPPfXU1yqVKlqj0VyaN2/eexqNZsbnn3/+OolE4j/11FM/UanUNS+99JLP4sWLl1dUVPQ7c+bMPE9Pz+KJEye+KRaLX29paaG+/vrrb4wdO7bm3XffnVZYWPji7NmzjzAYDJTvXtevX3/11KlTzwcHB+dHRUXtnD9//rWWlhaHlpaW83PnzlWaF3RBQYHrkCFD0O5Sc427S9mtZBAEsfjbb799BU2XQpJRVlYGkuHi4oHj+PGWlhbYwtbaVzCIHwgAASBgpwSOHz8eXFRUNPL27dsjtVrt+3v27CkiCIK8bt06YWVl5VofH5/TkydPPhcREVFrp6fwh2yZJOPEiRNjvLy8KoRCIUjGfUqm3aWUZDIZjWSAZNj7SAaSDB8fH8NIRkZGxqMkY01SUtJksVicdOjQoVUUCgWj0+l6hUKhOHr0aG+pVLrq6NGj4yIjIw2S8cUXX9SSyeT9+fn5kTwe79h//vOfz+Li4m5FREQc4vP5IoFAcGzGjBn/olKpMUuXLv1Ap9NFhoaGntXpdK8uWbIk8vPPP1+Sn5/vefv27Skymczp6aeffl8mkz3v5uZW9eKLL26Kjo4uvn37Nj0rK4sVGhqag+N4kUQiGXjt2rX5SDJGjBhxzs/Pb/OCBQvOVVdXk2/fvt26du1avXlLzs/PFwwfPnyNUqmc6+npmavX62dmZ2cX2NtFaO3atS4Yhr2xa9euF2UymQePxztXWFj4DEyXMqzJOC6VSnvDSIa91VrIDxAAAkDA+gTq6+vZy5Yte06n040NDQ3NJ5FIX69du7YKvSA4Pj7eo7a2dkdkZGRqbGzssYkTJ96xfo66JoWXX355mFgsXnnmzJmnPD09ywUCwXYYyfhdMjgcjhzH8VdhutT9+mb3Ixk+Pj6tTk5Onz9MMmbNmuVCo9HWJCcnT6qpqfmJRCK9Zd6M5s2bh9ZZrPr111/H9enT59Dbb7+9e9++fblUKnV6WlraHDqdTvX29v7N0dExraqqaqaLi0tx7969f46Ojk69Z+eua9asmVNTUzNZLpc7eXl5fS1CK8qlUteWlpaiTZs2fYrjuM+ECRPWtLS0zHR1dS174YUXlsbFxeU7OjrK0XxLvV4vCQ0N1axZs2bk9evX5585c+b5UaNGJbu5uW367rvvzjyqyVdXVwv69u27urW1daGLi0vViBEjPuzdu3eVXq/HdLr7m2PR6XTD/1rt/fVk6O/o+z+7jJDJ5Ed+b3qruul4MplMmIdH6aA0cBw3BEHfKZVK58rKyqmnT58eJpVK+U5OThcR66ioKK359K+uubT1nFjQwm+CIE7JZLJANpudOm7cuO9M3Kx5Fujm1T7+x6X7sGOsmUfDRQfDCGun0V3xm9pnd6UP6dqWwJ+1L6gLti2LJ03tz65HHbk+ojpgujei/9E/Go1GamlpESmVynAajaYfNWrU1xQKJQNNl9qzZ48gJydn2MmTJ9f5+/vf8fLyuimTyao1mvszph6WH/O/merV466jj/v+z87NdKwpjOl/dK51dXUhVVVVU+/evRvo7e1d7Orquu38+fN/eAj8pOXRE48jCIIqFAqfE4vF+2k0miYsLOzjhQsXnsRxnEAfU/8K9Zt0Ol3bfRp9b36+7fth7VlQqVRUv6zSb39YvOb54/P5cmdn56Zhw4ZVWVJGVsmsJRn4k7CG3aV8fX1b2Wz2QyUDTZfSaDRrjh8//kjJUCgU7//yyy9j+/Xrd+jNN9/cLZFIbuM4Hr5p0yY0Jcqfz+cXeXl5ZSsUCpqrq+vFlStXXvTy8mrJyclh7dmzZ8r169dnFBcXR4SHhyfRaDTMy8srb/z48RfGjx9/68qVKx4zZ85c19TUFI/jeMu9xeDLhw0bdmXkyJEtcrmcKpVKcSaT2XTt2rWhaCTjzJkzM2NjY08KhcJNe/fuPf2oc0eSERkZubq5ufk1BwcHRXh4+CU2my1F1x+9Xk8iCIJEoaCNK0iGn9EH/d1cGh92ASGTyY/EjY5vf1HCMAz9zVBHUDro4obkA/0NfbRaLaOuri6opKREqFQqGQwG47f8/PzRbm5uCrQNcRfVgx4XDZ/P76XT6VIUCoWfk5Pq4b7jAAAgAElEQVRTnb+/v2GXMbPysUYn+6Ft2VR+PQ5iz8wwup/0zJxDrp+IgPHy+LC2B3XhiYh2y0F/1mgf20cySQaqC6j9o4d9TCYT/ezMYDAKnZ2dfz1w4MBudJsuKCigffPNN1HV1dVzsrKyhuM4rqfT6eh+qTU9MET3WON15KH5alexbHXBMXBA59ja2sqrq6vzaWpqooeGhv7m5+e34+eff/62W0rOThItLCzkTJs2bUZ+fv4ulKWAgICzvr6+eUgaTB/UB0D34/Z9M/N+18P6YeaniI79s36cKWxH5NgSdEg23Nzcanx8fNLef//945Yc+9gGZElkXREWwdm5cydl1apV/RobG8/4+PjInJ2dv3jttdc2V1dX60xTi1C4hIQEQWtr69rExMSJtbW1P2/btu0fCxcuNDxFR98vWrSon0wme//o0aNPRUREHFm8ePHue7tP5aF1BAcOHJjl4OBQMG/evG/1en0JeopQXV0tzsrKat66datcpVIFrFq16nWxWDzYwcGhPDY29gsqlSqvra1Vtra2ipGIxMbGql977bX3W1paXm9ubuYMGDAgPTg4eP+AAQNy7+2IxXRyctJRqdRr165d6/Pbb7+9evLkyemjRo06KxKJNu7Zs+fUozrippGMhoaGJTiOo5PRm+TC1NDNOzPGG11X4H8gDpSGeYVGv6MLqikv6Dv0M/rfGPY6WvBeVFQkiYuL+8ts2WcpWCQZBEGcUSqVvhqNpu2OYWk8EB4IAAEgAAS6lcBj+0gmuTDlEt2z2Ww22dfXN18kEm3dvn37bqFQKEPfJycne+7fv39SYWHhq0FBQWVnzpzpW1VV1esxZ2grkegQaOPDR8O9f9SoUd9OmDBh75tvvnmxQwf/RQPdvHnT44033njh8uXLG9rXh7/KKfv5+d3t37//wSNHjqy15Jwe24AsiawrwiIjvH79elBSUtLT+/fvf9/BwQEPCgra/8EHH2wbOXJknrOzswTDMB1BEPRNmzYFJCUlfZGenj6QxWKd3bVr16djx45FL+hTZWRkMDds2DAiLy/vo1u3boVERUWdnjp16u7//Oc/6WQy+buysrK+aGcoCoUi1ul0GtRJ5nK5cqFQeO6nn376LDMzM+Sdd955u6qqagRBEJp7OwQ1GswFw/QCgaAsISHhoEaj+enenHuP5OTkl27fvr1UrVajjnWrq6trTUhIyG9Lliz5UCQSybZv3z4lKytr4dWrVwf369cvPyQkZHNCQsL/+vTpU/cwZmhNRkxMzGokGeiphlAobCSTyVrjSAJ6hwjp3ggOMg/DkwXjEBrq6D9JeT7yKZxRZAzmbGo4FAqFQE9ctFotgS6maERFp9PhSOxoNFratWvXZvF4PBkqo66oDz0xjuHDhwt0Ot02pVLph2EYmUajobJ7gLOprB43pN2V5/+E9aMrswBx2Q+BJ7lW2E/uISdAoPsJtLUh01RlnU5H1Wq1LBKJ5NyvX78fwsLC9q9cufIy6jcQBIFPnDhxoaOj45CQkJACFoslPXPmzMjm5mY/dJ/XaDR6s/uBuVi0lwyLpONx95gO3BfMrxVtAyk6nU4fERGx/aWXXjoxduxYi6bQdH/RdW0OkGQsXbr0+StXrnyBFvYb343StYl0X2yGCRF+fn45UVFRBw4cOPChJVmxuxtNTk6Oe25ubnB2dnZkSkpKKOqkBQYGFo8ZMyY9Ojo6w9PTsx7DME16erpzRUVFSHJy8rji4mIBn8+vmTRp0o0BAwbckslkjXq9nnv+/Pl+N2/efKq0tNSpd+/e1b179770888/X6PRaNMyMzMX4zjuweVy0UJwrUKh4DQ3NwtoNFrJvHnzvnJzc7v+v//9b3pNTc2k1tbWXnw+vxxdSBobGz1kMhnHxcUFzaVc/K9//av4o48+8s3MzBwiEAh80cv2qFRqFZPJvLFkyZILfn5+/MTExMG5ubkDCwoKeF5eXrKQkJCc4ODg69OmTbv1KMkYPHjwaqlUuoDH41U5ODhs0uv1NcZ5n9i9dSiEWq1umweK5n+i342fLitT8zUYpsiNaRGmeaFMJhO9G8QwCshkMhuzs7PPo6Uij7uwWVJJe1rYkSNHMmg02kCZTOaI5mAyGAyDmMEHCNgJgS67RtjJ+UA2gEC3EjB11LlcLo/NZgff24hmoLu7+7YhQ4acj4+PRw8osbNnz/pt2rTpdbVa7Txnzhy0/b3q+PHj7k1NTWz0sE6tVrfJw2PunxZJRheAeUAyUHxarRZN3SZCQkLurFy5siowMFDVBen02CjQS6KXL1/ue/Xq1QHogWL7tRY99sTuZ9xQ/v7+/i39+vUrOnjw4G1LzsfubjbZ2dm8srIyQWNjIxetgVAo7r8Mm81my0NCQipqamrEaCrOxYsX2WgUobS0lEun003zBZXR0dEVYrG4Ra1Wo/dQCMVisbOxUaDhvYbi4uK68vLyCfn5+c/iOC718PC4SqVSdfX19Zy8vLw4Op0ufOaZZ056eXkdTExMfEYikYTee3tjpZ+fXyFqVEVFRREVFRWxVVVVQUFBQWMPHDhwNTQ0VFtbW8u8efOmt0ajoVMolCa02xTa+zo3N9clNzfXTSwWc1DFQxUQXVCoVGr9c889h3ac+MPHOJKxRi6Xz/Hx8cnBMGyWPb4nw5KKBmGBABAAAkAACPyVCdzboIb722+/9bl+/frLfD5/50svvZQeFhamXrt2LTkuLi7syy+/nNvY2Kg5e/bs+2i/lr/zw7i/cj2Ac/udgN1JhjULhyAIyqJFiwIyMjK+dnd3l7i4uKDF4AfRRQB9N2HChMUODg5x4eHh1/l8ft3mzZtfksvlld9///3/jRw5sgJdFDZv3hx97dq1mcePH3/23tu4X0hPT0/v6jd2Ghd+r0Fv/EaL0nEcn52ZmVlkTTYQNxAAAkAACAABIPDkBNCUqHXr1nkWFxcvjIiISJo2bVqmv7+/GI1k5Obmum/cuPHZ1tZW8jvvvLP9774L45NThiN7EoG/lWTcvXuXvXHjxuhDhw4d4PP5Cn9//+83b968MyQkpAS9Zfuzzz57QalUCsaNG7cvNTV17unTp6fR6fTaN998c3tERMSJIUOGyNevXz9cq9UOp9Pp1TiO/y8hIeGh6yo6UwlqampcIyIiVhslI4dMJs+GkYzOEIVjgQAQAAJAAAhYn8ChQ4fwyspKdkxMDO7p6anw8PCQo1TRXP2ffvopmMlkOgcFBVWWlZVV/Z03SLF+SUAK9kDgbyUZKSkplFOnTglu3br1jF6vH6ZQKLhyubyVQqHUDx48uJzFYhXLZLL8UaNGFZ86dcqvpKRkklar7aPX62n19fVid3d3tKC7ODIyMk+pVBZwOJy6mTNnti2G6KoCbScZMJLRVWAhHiAABIAAEAACViZgXPxrWgDctgkKmrtPIpGobm5uapFIpITpUlYuCIi+2wn8rSQD0Uai4eLiwt+8eXNkbm4u2uvZkcPhKPv06VPp6+ubnZCQUIqmP6GLxLp163rn5eX1Li4u9pBKpTSRSNQSGhqaN2vWrLvR0dEN1iq99pJBJpNfhJEMa9GGeIEAEAACQAAIAAEgAAS6msDfTjK6GqA14oPpUtagCnECASAABIAAEAACQAAI2IoASIatSFuQDlofMmjQoNVyuTze29sbrcmA3aUs4AdBgQAQAAJAAAgAASAABLqXAEhG9/J/aOogGXZYKJAlIAAEgAAQAAJAAAgAgQ4TAMnoMCrbBTSXDC8vrzs4jr8AazJsxx9SAgJAAAgAASAABIAAEOgcAZCMzvGzytEgGVbBCpECASAABIAAEAACQAAI2IgASIaNQFuSDJKMwYMHr5bJZOhlfDCSYQk8CAsEgAAQAAJAAAgAASDQ7QRAMrq9CP6YAZAMOywUyBIQAAJAAAgAASAABIBAhwmAZHQYle0CgmTYjjWkBASAABAAAkAACAABIND1BEAyup5pp2MEyeg0QogACAABIAAEgAAQAAJAoBsJgGR0I/xHJQ2SYYeFAlkCAkAACAABIAAEgAAQ6DABkIwOo7JdQJAM27GGlIAAEAACQAAIAAEgAAS6ngBIRtcz7XSMIBmdRggRAAEgAASAABAAAkAACHQjAZCMboT/qKRBMuywUCBLQAAIAAEgAASAABAAAh0mAJLRYVS2CwiSYTvWkBIQAAJAAAgAASAABIBA1xMAyeh6pp2OESSj0wghAiAABIAAEAACQAAIAIFuJACS0Y3wH5U0SIYdFgpkCQgAASAABIAAEAACQKDDBEAyOozKdgFBMmzHGlICAkAACAABIAAEgAAQ6HoCIBldz7TTMYJkdBohRAAEgAAQAAJAAAgAASDQjQRAMroR/qOSBsmww0KBLAEBIAAEgAAQAAJAAAh0mABIRodR2S4gSIbtWENKQAAIAAEgAASAABAAAl1PACSj65l2OkaQjE4jhAiAABAAAkAACAABIAAEupEASEY3wn9U0u0k4y6O489nZWUV2mFWIUtAAAgAASAABIAAEAACQOAPBEAy7LBSgGTYYaFAloAAEAACQAAIAAEgAAQ6TAAko8OobBcQJMN2rCElIAAEgAAQAAJAAAgAga4nAJLR9Uw7HSNIRqcRQgRAAAgAASAABIAAEAAC3UgAJKMb4T8qaZAMOywUyBIQAAJAAAgAASAABIBAhwmAZHQYle0CgmTYjjWkBASAABAAAkAACAABIND1BEAyup5pp2MEyeg0QogACAABIAAEgAAQAAJAoBsJgGR0I/xHJQ2SYYeFAlkCAkAACAABIAAEgAAQ6DABkIwOo7JdQJAM27GGlIAAEAACQAAIAAEgAAS6ngBIRtcz7XSM7SQjF8fxmfAyvk5jhQiAABAAAkAACAABIAAEbEQAJMNGoC1JBiTDEloQFggAASAABIAAEAACQMDeCIBk2FuJkEgkkAw7LBTIEhAAAkAACAABIAAEgECHCYBkdBiV7QKCZNiONaQEBIAAEAACQAAIAAEg0PUEQDK6nmmnYwTJ6DRCiAAIAAEgAASAABAAAkCgGwmAZHQj/EclDZJhh4UCWQICQAAIAAEgAASAABDoMAGQjA6jsl1AkAzbsYaUgAAQAAJAAAgAASAABLqeAEhG1zPtdIwgGZ1GCBEAASAABIAAEAACQAAIdCMBkIxuhP+opEEy7LBQIEtAAAgAASAABIAAEAACHSYAktFhVLYLCJJhO9aQEhAAAkAACAABIAAEgEDXEwDJ6HqmnY4RJKPTCP+SERAEgdqrqc0SGIYRHT1RdOy6deuwNWvWPHCcMU48LS0Ni4qKIlJTU/8QZV5eHhYUFESMHDlSZ0maHc1b+3Bm52nxOT6Kj+n8UVrtGaC/PWmaT3qOcBwQAAJAAAgAgb86AZAMOyxhkAw7LJRuzhJBEHhtbS1Do9HQ2Ww2weFwlBiGKTqSLXRsU1MTi0wmk6VSqUokEqFjDYKSkpLiSKfTfRkMBvpai2GYlkql6tF3Go2GrFKpKEqlEndwcFCTSKSy6OhoeUfS7EyY+vp6tlKppDo4OGh5PJ4MwzBdR+IjCMKhtbWVQRAEUV9fLw8ICNBgGKZHAlFQUECjUChMFA+FQlF5enq2sSMIgkIikehisZjG4XDQ+altIVMdOScIAwSAABAAAkCgpxIAybDDkgPJsMNCsSxLvHsd9g9wHOdRqVQCddoZDAam0WgIlUqFqdVq1O6IgQMH5vP5/GO//PJLhin6wMDAOUqlcqBSqWSq1WpCq9WiPjP6GscwjIrjOOrwq6hUakp5efm36IubN28KZs2aNbagoGAMmUwm4Tiup9PpJAzDkCigp/RkKpVKEwqFLYGBgelMJvO7w4cPI2kg9erVqw9BEB/r9XpMp9OhDrmeTCYTer3BMzAcx8kUCgUjk8nou/crKioy0RcikYipVCrflUqlXjqdDmMwGASO4yijhvyi41UqFa7VakkhISFnd+zYcXrYsGFV6Njs7Gze4sWLh2dnZ0/S6/VknU5HMuab0Ol06HgkA7irq2txQkLCMRqNdmPu3LnKDz/80DcvL2/YwYMHRyJxQiKA+Do4OJCUSiVKk4bjOMXR0VH6wgsvJHt6el586623qrdt28aVyWQjt2zZMqqpqcmFRCLpqFSqGsdxw/VPp9MZZIpKpeKxsbFHZ8+efXHWrFnllhU5hAYCQAAIAAEgAATMCYBk2GF9AMmww0KxLEsiDMMukclkL9ThR51vKpWKOvFIGtD/qN3pBg8efIXP53969OjRJFP0QqHwO41G85xarWai8Hq93mAYRgkgow48i8VSMBiMPfX19W+g727cuOE/e/bs5QUFBUuRWFAoFCQKBslAHXh0LBIGV1fXyrCwsBN0On3Zr7/+ahiRoFAoT2EYdhrJAIobHYP+IUkw/YzjOBIXFHyUUqlMQT9wuVyOVqs9p1KpIpAoUCgU09QmU35R2jiKJzQ0dPs333zz1eDBg3PQsZcvXw5ISEiYm56evoJEIqFzQsca0kM/q9VqdBzm7u5+8//+7/82U6nUn+bPny/55z//OSAvL2/uwYMH5yOhQJKB0qVQKIb8InlDxzk6OjbNnTt3m4eHx76VK1fmfvTRR73IZPL8DRs2zGtqavJGx9BoNJRPDMWBykSj0WDo/MeNG/f53Llz982cOdMgU/ABAkAACAABIAAEnowASMaTcbPqUSAZVsVri8gNkoFhmCeVSpXTaLRW45x/1KularVaNEpBGzJkyDUul/vJr7/+mmjKFJ1OP6LT6aYTBKFzdHSUEwShIJPJ6PE+Va1Ws1QqFZoupWIymbtramqWouMyMzP9p0+fvjw/P38p6ig7OTm1YBimRiMTxs47RaFQsAUCQWOfPn1OUCiUpSbJYDAYT5FIpFOog06hUFooFIpYp9OpUDw0Go2l1Wo5arXa0dgpR5JhWrTBoVKpF0gkUgSaZkUmkxU4jiNxQUMgSKRoCoWCh9IPDw/f8fXXX381dOjQLJTfc+fORbz33nuvXrlyZSmDwVBRKBQpiUTSGqWHJJPJeOh4d3f39NWrV2/Bcfx/Jsm4e/fuPCQZiAeNRpOif0gwaDQaSS6XO6nVagcmk9m0YMGC7e7u7v81SQaJRJq/cePGeRKJRESn0xVUKlVqFCskGzS9Xs9SKBT08ePHfzFv3rx9zz33XNvoki0qDKQBBIAAEAACQOCvRgAkww5LFCTDDgvFgiwxmUwRQRCXKBSK0MfH5+r06dOP339Yj2HV1dWiW7du9UtLS4seMGDAbxwO55Pk5ORjpuhZLNZBjUYzncFgSEaMGHHFz8/vNpvNFldWVgpzcnKGZWVlhTIYDAWLxdpTXl6egI7Lzc3t9cwzz7xVUlLyDzT6MX78+COhoaF5dDpdjqZXSSQSlx9//HGcVqt1iIiISLoX31uHDx82rElwdHQcRSKRTsjlckqfPn2OzJ49+wiDwbiDvquoqBhx4sSJZ7Oyskay2WwNiUQa19LScg59h0YyjKMakVwutz4yMvJm3759rzGZTDWaenTr1i2/EydOzEGyEhISsmPr1q1fxcXFGSTj9OnToatWrZp/+/btJWFhYYURERFnPT09qxAjNPpx4MCBeXV1dV58Ph9Jxr/JZPJRJBkff/xx/+zs7PhDhw4tRtO/evfufXbSpElntVqtYW7XoUOHJpWUlAyiUqktr7/++le+vr7733jjjbzPPvvMQ6vVxm/cuHEhhmFOAQEBGaNHjz6JppShT15enldGRsbQ7OzskHHjxm1YsGDB/qlTp8JIhgV1HoICASAABIAAEGhPACTDDusEkoxBgwatlsvl8V5eXrk4js/MysoqtMOsQpYeTkBEJpMv8Xg8rkAg+O/ChQv/ZQomk8kiLly4MPX06dOvDBw48BqPx1t/7NixNsngcDgH1Go1kozaOXPmfMfhcH7lcDg1hYWFwTU1NXOSk5PHOzo6Krlc7p6cnJxVKN7MzEy3SZMmvV1eXr5Cr9frp06d+s7TTz99Ti6XN5HJZCqHw/F9991338Vx3D86Ojrx3tP/d8wlgyCIk0qlkhwVFbX73Xff3TNgwIBbKN7Dhw8//cMPP8y5devWJAcHB7SIeqxJMng8nhNBEGcVCkVfFxeX/GefffawUCg8wOVy5QwGg/Hf//53SEpKym40qhEWFvb1hg0bto4bN84gGSkpKb1XrFgxPycnZ9Ho0aMvCIXCrb179zZMpWpsbKTu378fTQUb4OTklPnRRx9tdHR0/HXmzJnSTZs29U1PT3/5hx9+eINCoVB4PN6WN998cwua/oTWZGzevHm1WCx+CcMwyeLFi7/s1avX9//4xz/yPv74Y3ccx1/+/PPPFzs5OaGRlV+feuqpTQwGw1Asd+7c6VdYWBh/8uTJp8eMGbNp8eLF+yZPnpwNlRsIAAEgAASAABB4cgIgGU/OzmpHgmRYDa2tIhaRSKRLAoGA7eTktL2wsPB9U8J79uzpf/To0ZcSExOXPkwyuFzuAZVKNZ1Go1WuXLnySzqdfuDtt9+uXLZsWbhEIll++PDh6c7OzioXF5fdt27d+gDFm5+fL4iLi3u7qqrqXbRw+9lnn41///33k/v3719/48YNKplMDhw7duzndDo9YsCAAYn3pgq1SQaHwxml1+tPyuVyJBk71q5du3PChAnpKN7NmzdP2L9//6vp6elTWSwWGsl4QDIwDDsrlUr7uLq65syfP/8/LBZrV0JCgqy8vJw5efLkkbdu3ULyhIWEhHz91VdffTVq1ChDx/3ixYvBb7311qs5OTkLpkyZcpLFYq3ftWuXQWyioqKojY2NiY2NjcMdHR2z169fv4HFYiUiydiyZUuftLS0l/bv37+MRkObRVHWtba2/tPE1tnZ+d9qtfo1EokkXbhw4RZfX9/vly9fnr9p0yZ3lUplkAwej6fp27fvD0eOHFlrOu7tt98eXFVVteTHH398bvTo0Ugy9oNk2KqpQDpAAAgAASDwVyUAkmGHJQuSYYeFYlmWDGsy+Hw+m8VibSstLTXIAPp88803/RITE5FkLBswYMAfRjKQZCiVyufodHrFe++99yWVSjVIxjvvvBPe3Ny8/MCBA9O5XO4fJCM2NtYgGWjLVnPJQNuz3rx5MxAtaKbRaJEDBw78g2RgGHZSIpGQ+/Xrt+Of//znA5Kxb9++V2/evDnVyclJQxDEA5Kh0+nOKpXKPkKhMGfu3LkPSMYzzzwTm5mZmYSmQIWGhj4gGWfPng1OSEh49e7duwsmTZp0isFgfPztt9+aS8avjY2NI9pLxoYNG/rcvn3bIBlMJtMgGS0tLX+QDIIgpK+99toWb2/vNslQq9UvffbZZ69xuVxNRETEDz///PMDklFRUfHGzz//PH306NH/hpEMyyo7hAYCQAAIAAEg8DACIBl2WC9AMuywUCzLkkkyHFks1vaHSMaLiYmJy60lGVOmTIn/4IMPTkRHRzd0UDKSJRIJ/gSScUapVPa1hmQ0NTUNZ7FYOeYjGU8qGWi6FIVCAcmwrA5DaCAABIAAEAACnSIAktEpfNY5GCTDOlxtGGuHJQPtLpWUlNS2u1RHRjKcnZ3VAoEATZcyTMNC06XMRzKmTp36CpouhSQjJSWFwmazA55++ul//clIRkckA72wY4z5mgydTmeQDFdX12w0ksFms78xTZfq7EhGByQDp1Ao/+zISAZIhg1rPiQFBIAAEAACQMBIACTDDqsCSIYdFoplWXrcdCnTSMZ1Lpe7vqslY9KkSa+sXr36AckYN27cv+h0OpoudYxKpf7DtPAbrcnAMKxLJEMul3/zxRdfGNZk2Egy0HSpD01FY1qT0dnpUq+++ur+Z5991rBIHT5AAAgAASAABIDAkxHoVsn48ccfXblcLlmr1SrGjBkjNp0CekPxyZMnmU1NTQKZTEbRaDStixcvbsIwzLCX/o4dO1zOnj3rdfnyZa/a2loa2sM/MDCw9s033yyMj4+vWrFiRVBSUpL3nTt3uGjf/piYmKbo6OhSOp2uv379uveFCxdc1Go1GR3n7u4uW7p0aTGZTC52cnJiHj582Cc5OTkQpYNeQCYSiSSxsbEVCoUi+/Dhw7onw2zZUSAZlvGyw9DWlgyNcSTDsLtUR0YyrCkZQqEwOz4+3qKRjJUrVxoWfqM1GWw2++N2C787siYDjWR0WDI0Gs3Ln3766eLHrckYO3YsWpOxf+LEiSAZdtiwIEtAAAgAASDQcwh0i2SgxaCpqan4tWvXJtzbwpPm6upaOGXKFMOONkgw1q1b56zRaPy8vLyiNBoNXS6XF1VUVGRs3ry5EknDnj17ok6dOvXs1atXn6+qqvJycHBQBQYGnly0aNHOiooKtB3n4qSkpJdzc3P7ksnk5qioqBtDhgw5QqVStZcvX37u2rVrY5RKpQODwVD36tUrd+HChXsoFMphHo8nOHTo0OzTp08vV6vVdBqNphGJRNnDhg07LJfL/216+mvt4jWTjDleXl53YQtbaxPv8vi7QzL+UVVVtRIt/DZfk2GaLvUYyTAt/N65evXqnZMnT76JiGzatOkZ4+5SU5ycnNB0KbTw2/AyPrSF7Z8t/J4wYcLIrKysY6aF35s2bXrYFrYLJk+efNrBweHj3bt3G9p/+92lPv7447YtbNutyejwdCm0uxRIRpfXcYgQCAABIAAEgMCfEuguyaBmZWXxnnnmmd3BwcGy2NjYIx988MFhlNOmpibOvakKzzU2Ns7v379/ka+vb9m1a9e8y8rKVCkpKe+7uLg0fPnll2S1Wu2bm5s7bt++fWvQi8dCQkL2TJ48+b8zZ85UJCYmhnz66adLWltbw2fMmLGltLQ0XSQS1aP4L168GCiXy7feuXMnnMfjFT/11FOHwsPDvxQKhTI0eHHkyJGhzc3N71+4cGFwQEBAYXBw8D42m73r22+/RSMt6O3AVv+AZFgdsbUT6IxkHFQqldPR7lLvvqWn8gkAACAASURBVPvuVxiGHbj31L8C7S7V1NT05sGDB591dnbWuLi47Ll9+/Z76EQKCgpcR4wYgXaX+oNkPGTh98OmS3VEMtBbx9GajA5JhmkLWytKhkW7S5lLRnh4+IGjR4+uMVUCtIVteXn50qNHjz4LIxnWbhoQPxAAAkAACPxdCNhcMtBIxb2XjPm2tLQsOHfu3KzevXvnjh8//rs1a9bsR9Bnz579bE5OTnxdXV3vWbNmfRQaGlq7cePGGWgh6JgxY/br9fpv9u3bV33p0iXXpKSkuP9n7zzAmrr+/5+bHUISEjZhiSArDAFZKoIKuBUV7XDgHl+11I2j4qzbinVvq6JYRZEh1l23IBtFkL1JCCGL7D8nP8MfrbZYFNCePE8fq7n3jNc59+a+72dt3779V09Pz2xXV9dDUVFR51EoFH748OGz0Gg0FaTAnD179p8KhYIbEBCgdrXy8/MzQxDkaFZWloe+vn5+aGjoiQ0bNuzXLPjEiRM9hELhiuTk5IF2dnY5zs7OR48fP36kIzdEq4rf0JLRkeA/XV+tRQbILtVSJ+NNCtu/i8l4r8j48ccfnXg83g9vRIYc1Mn4WJFBIBBcPDw8EvB4/MJ3YjLaIzJAdil14Pf76mQAkcFisQ7u2bOnpeJ3q2J8H2XJ0NTJOH36dJtS2DKZzGhQjO9dSwYUGZ9uo8OWIAFIABKABCCBDxHocJGxc+dOZm1tLXhzODo+Pj6oR48emUOHDj3+RmRgHRwcNtbX109oLjzGjYyMHDFy5Eiep6fnYplMNs/a2vqVvr5+2KxZs3KMjIwYycnJflu3bt3v4+OT5ebmdkQmk12XSCT9hEKhC41GS1+2bNntbt26NbSePBAZGAzmUEZGhpeBgUHet99+e2LNmjUHNcdMnz7dncfjRSQmJgbZ29tnA5Fx7NgxULkYlZycbJCZmWlUXV2tQ6PRZDKZDIXD4VBkMrnJxMSEa2RkVK4RM+3ZclBktIdelzhXIzKob+pkvE9khHt4eDxjMBgb3wn8/qwiAwR+Y7HYd0XGH3w+H+nZs+ffuUspVSrVwNaWDKVSeVssFoM6GSAm4wSFQjmkyS41fPjwgIyMjPh/KTISOBxOH/CSoLW71BuRMfH06dPz21InA4qMLnEtwEFAApAAJAAJ/EcJdKjIuH37NvHevXv9VCpVbwqFUrN+/frFNjY2hW9ExtmCggJdFxeX/RKJZDQWi02XSCR+oHovHo9f3eyqtAaDwUj79u07ctu2bQ95PJ7W9evX+23btm1fr169gBj4XSAQvJJIJPO8vb1P9+3b94GHh0fVu+saFBQELBmHU1JSPA0MDF598803QOC0iIw5c+a4NzQ0RMTFxQW9a8k4depUv4qKCo/GxkYDMpnMzc/PN5dKpUQ6nV4ZEBDwgEgk3h0+fLiovXsJioz2Euz089ssMkB2qaSkpKuaEdPp9A+KjIaGhvCYmJgQOp0u19fXP5aWlrYcnPc+dymQXQpU/G7tLgUsGX8jMtTF+P4mJuMtkUGn02kqlerW+0RGZWWlFnCXSk1N/SeRMXPEiBF/vBuTUV9fn8Bms/tSKJScDRs27NDW1r7aquK3RmTg3gR+r9Ww09HR2Q0qfqtUKv6cOXP2MJnMs9CS0enXAhwAJAAJQAKQwH+UQIeKjIyMDNuTJ08OrqioMJ07d+7BwYMHxzg4OHCHDBly3NvbO4ZAILhPmDBhrVAo9DMwMHimpaUVnJmZKTQ3N18qkUhWcblcfFhY2A/ffvttAgaDkSQlJfXbtWvXPk9PzxdWVlaVQqGQSCQSMQQCYdXhw4ezEAT5SwwFEBlKpfJwenq6p56eXt6YMWOOb9y48ZBm/adOnQrcpYDICHRwcHjLXWrBggXz6XS6kZWVFbCo5H3//feHBAKBvYGBwf3Dhw+vFwgEj0BMSHv3EhQZ7SXY6ef/a5Gho6MTI5FIQExGWeuYDOAu1UpkKEB2qQ+JjA9V/IYiQ51dSu7s7BwdGxsLYzI6/TKBA4AEIAFIABL4mgl0iMjIycnBi8Vis717945RKBQCCwuLR8OGDWvw8/O76OjoyB00aNBxV1fXiwiCDFi0aNEyHo/nqaurmyIUCoNqamqENjY2S4VC4aqamhrC9OnTIwMDA3+3srJqiIuL6/fzzz/vMzMzayCTydL6+nq6UCjEBwYG7ujXr1/s3Llz895nyQAiIy0tzZNAIAhcXFxSevTo8Sdw68BgMKry8nILEFD+8uVLKxcXl+fAXero0aPqmIzt27ePxmAw4urqal5VVdX3sbGxY3V1dbm2trYx8+fP3zV06FAeyO7T3g0DRUZ7CXb6+V+ayGhLTMb7LBkad6ns1u5SbbFkLF++fHp2djaIyfhklgwGg7FbIpHMUSqVf2fJgCKj0y8POABIABKABCCB/wKBzy4yQArN06dPM/Py8mabmZnRQUpYNze39Pr6ep1ly5Zts7Ky4vv7+8d5enpeIxKJRuHh4YsaGxv7MBiMVKFQOKCurk7wRmSsrq6uxk2bNm3FoEGDLnfr1o2fkJDQb8OGDftsbGwqjY2NS8HDTW5uboCZmVmqnZ3db7NmzYodM2ZMeeuF1LhLpaamempra9d5eXndNDAwSFAqlQgWi0XV1NTYlJSUfJORkeHEYrEyHB0dWwK/T5w40Z1KpeLPnDljm56evq2hoUHfyMgopn///sf27Nnz+FNtGCgyPhXJTmvnX4uMNrpLfWpLRrtFxtSpU09oaWmpYzI+gchIZLPZfT7WXQqKjE7b77BjSAASgAQgAUjgLwQ+u8goKioi7tq1y/HPP//c5e7u/sLBwaEIxFaAVLW7d++eamhoKPHx8Xncp0+fP5lMZs7EiRNXikSiYCqVmm5hYeH/+PFjvomJyXKpVPoTl8tFjRs3btrcuXP/0NbWRgGRsXHjxv2enp5Zffr0SS4tLW1MSkr6icfj6TKZzLsBAQHHlyxZ8ruDg4NM4zr1RmQcev78uRdweRo/fvxbgd/AXYrP50ckJycH2tra5rBYrLeyS+3fv5+VmJj4bXx8fET37t1z9fT0fn706NF5TaHAT7HHoMj4FBQ7tQ0oMv4hJuMfLBlQZHTq9oWdQwKQACQACUAC7Sfw2UVGdXU1OSUlpVtaWtpwhUJBQqFQoE9MY2Mj5dixY6EUCkXq6uqa7ufn96ezs/O50aNHb2lqahqPIEhOeHj4wG3bttXjcLiVSqVyDYIgAhaLNSQ9Pf1ps2ihgcDvLVu2AJGR6eHhcaiysjJVpVJtvHHjRoBMJqPq6urejIqKmm1qalrt4eEhA7jexGQAkaEO/P7uu++Og2BXDcrWMRn29vZqkXHq1Cm1uxRwqZo1a9bIgoKCeXfv3vX75ptvtnt7e0dzOJwcFAqFXbNmjRy6S7V/U34FLbSIDC0trf2lpaXqytzg0yqFrTq71L8M/IaWDBLpL4Hf0JLxFVw5cAqQACQACUACXw2Bzy4yQF2MO3fu4B8+fEgTCoVoMpmMotFoeAwGY7h06dKjVlZWPD8/v3Pm5uYxAQEB3CVLliwvKSmZVFlZqTxw4MDUvn37lnl5ec2TSCQzWSxWWnNWqjnJycl5aWlpeiAmA1gyevXqlens7Hy4R48eVwQCgfWvv/66VygUehKJxDo3N7dr+vr6G86cOVMGBMAbS8bBZ8+egRS2+d9///3x1atXt2SXmjVrlgdIYRsfHw8Cv3NdXV2PHDp0SC0yysrKSAMGDPhBLBYvwuFwIhsbm7DRo0c/ef36tRkej+/v7++f3L1798pu3bo1tWeHQEtGe+h1iXPbIjJ+8PDwSPmYFLafMfAbukvBYnxd4sKBg4AEIAFIABL4egh8dpHxLqo3ooNRW1vrOmPGjCgLCwuxt7f3mRUrVuyztLSUzJ8/3/fhw4eTqqurAwcMGHDZzs4u++LFi/41NTW2I0aMACkqrx05ckR44sSJHs+fPx957NixRdbW1sU2NjbH9u3bd5zH48nCw8PnZGRkfM9ms50YDEaVu7v7AVdX18TQ0NDy48eP29y8eXN/UVGRrYGBQUlgYODFiIiIXYWFhXxLS0tsc22NfqWlpZGZmZkuZmZmJba2tmeAtcTOzq7+p59+8vv999/ncjgcPz8/v0R3d/dfu3fvLr97965PSUlJbw8PjzVr1qwpb6/rFBQZX/wF1iaR0atXL7Ulo611MqDIiHJJTU39YApbaMn44q8bOAFIABKABCCBr4hAh4uMtLQ0ndLSUuuSkhLvw4cPh+jq6ipYLNaD/v37x8jl8tf+/v748ePH9+PxeCOdnZ0xlpaWZRkZGYT8/Pz6Bw8eHH3+/HkjBoPRf/HihVtOTk5gcnKyr5GREc/a2vrW2LFjLw0aNOhVfHy87ebNm78tKysbgsFgML6+viCA+wqLxSpNS0tzTEpKmszhcHRBZqiePXumglS6zS5aL3R0dKhJSUn+aWlpYRUVFfoMBqPRysrqycCBA+OsrKwe371795uHDx8Oq6ur0w0NDb1JpVJfKJVKemlpqVVubi6ZQCBsio2N5bR3f0CR0V6CnX4+FBlfUExGeHi4T1VV1bzY2NjRQUFBv8yePfvMsGHDsjt9F8EBQAKQACQACUACXzCBDhcZN27csKqpqXF98eJFdzwer0IQBCEQCCJDQ8MSBEFuT5o0SdgcV4F78OCBPhAifD5fC4/H50+ZMgXUvVAXuouPj7evrKx0KisrMwV/f1N1m0+n01+XlpbeiYyMVB4+fNhZLBa71dXVMTAYDMrExKQAjUarqqurbeRyOQqNRqtjLEC9DWNj4yosFnuHQCAY8Pl81/r6elOxWKwCx4C0tnK5nM1ms8/Z2tr6AXcskUhEVCr/L1MtHo9HKBRKg4WFxYtmYZQ2ZcqUdrlKgTahyPiCr6j/GzoUGV+YyKisrJx/+fLlECgyvvhrD04AEoAEIAFIoIsQ6HCRAVLa1tXV4VJSUrAaBlpaWioLCwt5WFiYBGSBAg//Fy5cQINneC6Xi4ACWqGhoS0ZojRt5ObmYjRtkMlkVXMRPvmCBQsk4N8OHjyIA/qjqqoKtIMC7YM/S0pKWvrVnOvg4KDIzc2V9OvXD/3q1St8Q0MDhsP5P4MEGBsKhVJGRkaKo6Ki8BKJBCsUCt/iBvq2sLCQtR5je9YXioz20OsS50KRAUVGl9iIcBCQACQACUACkEBnEehwkdFZE/2S+oUi40tarfeOtcuKjF69esXjcLhFFy5cUFemp9Fo/REE+afA71FUKhUU4xvQ0NBwB5xHp9NpKpWqpRjfl1wnA7hLQUvGF3/NwQlAApAAJAAJdDECUGR0sQUBw4EiowsuyscNqUuKDDwe7+zp6ZnwXxMZW7ZsMUGhUBO3bNkyC1hFnZ2do2NjY9dolhSKjI/b3PBoSAASgAQgAUigLQSgyGgLpQ4+5h2RkYfBYEKzs7Nfd/AwYHf/nkCnioyRI0dOXrVq1TUPDw+2SqXCPn/+3CY4OHgrFBlQZPz7LQ3PhAQgAUgAEoAEPo4AFBkfx6tDjn5XZKDR6HE5OTkFHdI57ORTENCIDJqWlta+DxTj++F9KWx1dHRiJBLJGAKBULZ8+fJfEQQ5t2zZsvIff/zRqa0pbP+FyPiDz+eje/bseRAUphwxYsRzAGHXrl1Dz5w5Mz0tLe2LdpeCloxPsaVhG5AAJAAJQAKQwMcRgCLj43h1yNFQZHQI5s/ZyT9ZMibEx8eDYnx/qfj9b0WGv7//wvLy8mWg4CQUGUr+nDlz9jCZzLOLFi16BUXG59zqsG1IABKABCABSOD9BKDI6II7A4qMLrgoHzekDhUZ1dXVBh4eHovKy8uXQpEhmaNUQpHxcdsVHg0JQAKQACQACXx6AlBkfHqm7W4Riox2I+zsBv5LIsPZyMgoB2aX6uwtB/uHBCABSAASgAS6FoFOFRmgHgYKhULWrl2LAgX0uhaafz8alUqFvnPnDjogIECBQqFAnY2P+kCR8VG4uuLB/xWRcUssFrt0FZGho6OzWyqVzlGpVG+5S+3atctYJpNN3Lx582yYXaorXi5wTJAAJAAJQAJfI4FOFRmVlZVaQqGQLJfLlfb29v9X/e4r+CQkJBhhMBjD4ODgFygUqqWIYFunBkSGl5fXTyKRKMzc3DwPBn63lVyXOe6fRMb38fHx4Z8qJqMT3aWgyOgyWw4OBBKABCABSAAS6FoEOk1kREZGosVi8dD6+npbkUhUdubMmfNdC83fj0alUmESExO7a2lpSY2NjTl2dnZ8cMbTp0+Nli5dOrSioqJPeHj4KS0trbQpU6Y0fMzc3rFkvEKj0aEwu9THEOz0Y1tEBplM3ldSUrJSM6IjR470jI+P72oi45+K8Y18U4xv4DvF+FpExuTJk09QKJRDS5YsEYKXByP+oeL30qVLp+fm5s4YMWLEH1paWhuPHj2aBhi5u7vj6uvrE9lsdh9tbe3sjRs37tTW1r46btw4QVRUlEtqaurE06dPzyeRSDgsFhvZ0NCwTsO2rZYMFosVfeXKlbfqZFRVVc2LjY0dHRQU9Mvs2bPPDBs2LLvTdxEcACQACUACkAAk8AUT6DSRERoaimloaNjB5XJ95HJ56sWLFyOsrKz4IHC1q/MMCQnRRaPRvjU1NV52dnZZ8+fPf+Di4lL+jsjoGx4efhKKjK6+mp9lfKZoNPoBg8GgfqzIoNFoMVKp9C8pbOfNm+ckFArDL1y4EKKjo6PQ1dU9mpGRsRyMvqCgwODd7FJbtmy5Zmtr+1adDAKB4Ozl5ZWAwWBaKn7r6ur2VyqVapHh5uZ2aNWqVX9JYZuenj6SQqEoMRjMQDab3VLxG4VC3RKJRC4GBgY5U6ZM+YvIeP78ebxSqURYLNbBPXv2/BoQEKB+cL99+7bd0qVLp7148WLG0KFDbxAIhI2nTp1qERl1dXWJ9fX1fahUavaGDRtaRMaOHTtcMjIyJpw5c2YBgUDAYrHYtY2Nja1Fxi8ymWwugiD8mTNnRjGZzGiQXeoddykZi8U611pkLFy40LuiomL+5cuXRwcGBv4yderUM6NHj4Yi47NcGrBRSOC/QSAnJwfv4OCgRBBE/t+YMZwlJPBXAp0iMkDMwr59+7S2b99+gcPh9MXhcE+jo6OXyuXyrCFDhkjet1AgfiM1NRVbWFhI0NfXB4fI/f39JQiCqGMeQJu5ubnYgoICApFIVPJ4PFloaOhfXJXexEvg6+rqZOPGjQMxE+oPKFr25n/BTUEtdG7fvo1tfgDCNTQ04BQKhVwsFktCQ0NRo0aN8uDz+bufPHnCsra2/m3jxo1HRCJRXm5urgjElty8eZOpUqlMWCxWrqGhofhd4ZSSkoJDoVC4wsJCdGhoqOjd799xl4KWjC/vylWLDF1dXaq2tva+oqKi91oy3Nzcnuno6Gy6fv36Vc0UNSKDSCSWLVu2rKVOBhAZAoEg/OLFiyFUKlWup6cHREaERmT4+fktrKqqWoZGo5WjRo2avGnTphaRkZ2dbRMQELCVSCSqRQYajf6LyBAIBKBOxlsiIyoqaujp06enP3/+HIgMhUqlCtRYMoCAUqlUt4HIADEZ71oyQkJC/FNSUtQiw9HR8S8iY/ny5dNycnJmDBky5AaRSHxLZNTW1iZyuVy1yNi0adNOLS0ttSWjtcjA4/FYDAaztnncb4kMuVw+B4vFCsLCwqLMzMzaLDIqKyvnX7lyZfSAAQOgyPjyrjc4YkigyxG4du2aMRaLVdbX1zeOGzdODAZ4/PhxIplMRjR/73KDhgOCBD4xgU4RGffv36fIZDLHjRs3rsrOzvZBoVA1YWFhx1Eo1JHNmzdz3zfH/Px8IB70Hj58yCKRSGgajVbu5+f3QvOWoLa2VruiosK4sLCwB41GE9FotBIPD49yBEGkrYQEuqamhlRXV9ddLpeX9uzZs8WN6eXLlyZEIlGlpaXFNzAwEIBzsrKyDNlsdjeBQGBMoVCq9fX186hUKmrBggVBjx8/PsZmswksFut6aGhoco8ePV4QCIQ/hw8fLqquribLZDKdpqYmIpFIrDQzM1PfYDSfBw8eWDQ1NVk0NjYSzczMnri7u79lwYEi4xPv8o5vzhSFQrWIjHfdpeLi4r5PSkr6AYgMGo0GREZ8a5Ehk8nGAJEBivGpVKqWYnyNjY3hMTExITQaTf7GkqEWGW9iMhZWV1cvI5PJyiFDhkyOjIxsERlZWVnWAwYM2AYqfnt4eMTj8fjFFy5cUO9JbW3t/igU6rpYLFaLjNbF+Pbt2zf05MmT01NSUkbi8Xg5EBlNTU13wXlAZEgkktsKhcKFyWTmhIWFnSASiW+5SwGR0WxtUIuMffv2/dq7d++3LBnAXWrYsGF/sWSw2ewWkQEsGRqRAdyl0tLSJpw6dWqBtrY2FofDrWWz2W+JDBD4jUKhBPPmzYsyNzePnjdvntqSIZFIJm7duhUEfstcXFyiL126FKlhPmfOHO+ampp5iYmJYwYOHAhFRsdfL7BHSOCrI3DkyJGhJBKJwmAwXg8ePPgZmGBCQoITDocjBAYGPv8SvDa+ukWBE+pwAp0iMubNm9cNQZBZeDxecunSpSAQl9G9e/fHKpUKVBeubE0BWBh++OEHb7lc7o3D4TAymczk2bNnVlKptOGbb765LJFIkphMpn1ycvLAqqqqbgsXLkyMjY3tV1hYaCyVSosiIyNPo9HowtLSUrtz584F3r9/vz+FQiE3W0JWbd26tfzhw4f+4O2wUqkksVisxG3btl25efNmpVKpDM7Ly/OmUCgyW1vbkitXrvT38fG5PGbMmMKoqCj3P/7441cul4t1dXW9MX78+D9sbW2zEQS5e/To0cEFBQWBHA6H8eOPP94lEolXFixYUJ6SkqLF5XItwIObsbExSSgU6hUUFNh07979PolEunDw4MF8zbyhyOjw6+BTd6gWGXp6elQKhfKWJePkyZM9Y2Njv7969eoPnp6e6mJ8iYmJb4kM4C4FREZERMRfRMb58+eBu5RMX1//aFpa2orWIqOiomIZeHM2YsSIyREREdc8PDzU7lIakQHcpTw9PeMxGEyLyKDRaP1VKtX1pqYmtchYu3btoUGDBqkrfm/btm3o+fPnpwN3KS0tLUWzdeYtS4ZEIrkllUpdgciYNm3ae0UGgiB/sWQkJyfbrVq1atqbmIwb78ZkAJHR0NDQh0KhZK9Zs2anVCq9+r///U9tyQAi4/z58wuIRKLaktE6JoNKpf4CRAaCIIL58+e3iIyNGzcaYzAYtchgMBgyZ2fnt0TG/Pnz1SLjypUrY4AlY/r06dBd6lNfEbA9SOA/RuDkyZPM+/fvD2lsbDQ4f/78RjD9hw8fWguFQlM2my2l0WipH/Lc+I+hgtP9igl0uMgAAdNhYWGuXC53vaur6+GjR4+OZrPZYykUSsWIESMmjh8/PjM4OFioYb5r1y7XV69eDRYKhRZ4PP6GVColvnr1qieRSESPHTv2ppub28PFixfPwGAwvjQarXLSpEl7EhMT/R8/fjyGz+ebW1paxtvb20cNHDiQvHnz5knp6elL3rQd8ttvvz1JTEwEVolNlZWVejY2Nsf27du3/+LFizUPHjzYTqVSmfr6+g9dXFyS7t27N7Rv377FLBYr5/Dhw8YZGRnHgVXE2dn5wsyZM2PAg5ahoWHRgQMHAu/duzeturq69/z583/D4XAHg4KCKqKiohwLCgq+s7e3R+h0eh6bzVbW1NTY9uzZs4xIJF7dsGHD6/eJDAsLi1cIgsDA7y/rImyLyAjv1avXMwaDsfF9IoNAIJStWLHiLZEB3KXOnj0bAt7GvysyfH19F5WVlS2VyWRqd6mffvop2c3NrQ6IjOfPn9sEBwer3aXeFRlvLBnJEokEA2IyVq5c2RKTsXnz5qEXLlyYnpWVNZJMJv/FXUoul99qampyMTY2zv1QnQyNyNi5c+fewMDALLCMICZj+fLlIPB7OrBkvE9kaNyl3hUZ6enpE6Ojo+fj8XgcGo2ObO0uBUSGTCabg0ajBaDit7Gxsbri97sxGU5OTtGXL19usWSAmAwQ+H3x4kW1JQOKjC/rYoOjhQS6IgEOh0MdM2bMHIFA4HLy5MkwBwcHWXp6Oi01NdW5pqamp0wmOx4ZGdnYFccOxwQJfCoCHS4yrl27xkhISOidl5f3o52d3arY2Ngx9fX1M2QymXzGjBmRLBYrbs6cOcWaCc6cOTNcIpF4Nue5f3327NnV4N+vXbtmjcFgKGZmZjW5ubmMadOmbTE0NMQvWrTo4PTp0y8VFRXp9+nTZ1V9ff08bW3txqCgoG8XLlyYNmzYsJDq6uq9GpGBQqEuDxgwwFmpVB58/vy5o6Wl5ZlmAXFw7969/PPnz18zMzOTMJnMy+bm5hdnzJiBLysrowuFwpLt27czVCpVbElJCd3Ozm7fgQMHDvj4+IB0teog3KCgoDlsNnvOjBkzTuNwuAMMBkOVlJQ05tmzZxGTJ09eNWTIkHhTU1M2CoUywOFwWJVKVeXo6Kh20QIfTXYpkMIWiAwUCgVFxqfa8R3TjlpkGBgYqC0Zr1+/bonJAJaMy5cvTwCWDHd3dyAyNiUlJbXEZNDp9PNNTU0g8Lt85cqVewkEQjSwhP3444/qmIzo6Oj3WjJ69+69qKKiYqlEIlGGhISErVq16tq7IgNYMnr16hWPw+Fau0sFgEtKJBLhgMho7S6lsWRkZmaqLRnNc3o3JkMT+J0bFhZ2kkqlHmydXQoEfqPRaGDJOBQVFfVrv379WkRGRETE9JycnOkgJuN9gd9AZNBotOx169a9lV0qLS1t4qlTp+aDWCmQXeo9gd9qS8bMmTP3MJlMtcjYsmWLCQqFmrh9+/ZZVCpV5ujoGB0XF/eWyKioqJh36dKlMSDwG4qMjrlIYC+QwNdI4E39L/T69es9bt26FcbhcPSSk5MnGxsbN8XFxZFTU1N9eTzeELlc3CipeQAAIABJREFUvm7v3r1fTer+r3Et4ZzaT6DDRUZUVJQnn88fXFlZaePm5haXmJjoC9wxKisrDcEDh66u7tZDhw7d10ytR48ep6ysrHS9vb1jIyMjj7Se8ubNm2nNz+ST9u7dO4NAIOQ1B1Vt7tOnD/B1VNFotA0KhWKlRCIRhYWF/RwYGBg/b94839ra2r3Nb0BRCIKEKBSKy4MGDXJuDtI+lJaW5mhubn56586d+3/++ef6u3fvgre7tnp6ehwPD4/HkydP3s9gMJ4NHDiwvnv37r5KpTK2oqJCLTL27NlzoF+/fmqRUV5ertu7d+85QODMmjXrNywWe7C6urpnfn7+vIcPH3oMHz58zNatWx9oUt6+bwmByOjTp89PQqEwzMTERB34nZ2d3WLpaP+ywxY+JwEtLS1TsVh838TEhEKj0fa9ePFilaa/NylsJyQlJS3w8vJ6pquruyk2NrbFXYpOp0c3NTWNJRAIFcuWLQN7NXrZsmUtIuPcuXMhurq6UkNDw2OPHz9Wi5eioiIDEPgNRAYI/B49enQYcJfSiAzgLtW/f/9tOBzOyd3dPR5BkKVxcXHqmAwjI6MAhUKR0NDQgHdzczu8bt26Fncp4FN87Nix6U+fPh2JxWJlKBQqWCwWq2MyunfvTuXxeDfBWzpjY+MXM2fOPAGsdq1FBojJAMU2gcj45Zdffn3XkpGdnT09ODj4RrNVYuO5c+feSmHL4XDUgd9bt27dSSaT40eMGCHYuXOnM3CXio6OXkCj0XB4PH5tdXX1Wg1bBoPxi0QimaNUKgWzZs0ClozopUuXvtq4caMJDoebsHPnzlna2tpSW1vb6MTExJbzgLtUVVXV/65cuTJWIzJCQkJyPucegW1DApDAV0sAXVBQQF64cOHPWCyWRSQSH0dHRy8D98KYmJheZWVlAaWlpeZYLHbN9u3bocj4arfB1zsxTcKltsyww0VGnz59viUSiZNNTU0bSCQSt6GhQe/Fixf2WVlZ9jQajUelUv9XVFR0QRPQTSKR4m1tbRn9+/c/A1wuWk/qf//7n65CoYgAWWGIRGLqqVOnWkSGjY3NKpFItLzZLQsTGhp6xNfX9/zatWtdqqqqfgVtqFSqEGDJACJDoVAcfPr0qdqSERUVte/27dtFxcXFE+7cuTOdw+E4oVAo4L5V079//5OBgYFX9+/fr9Mc8BpbWlpKt7Gx2RcVFfUXkcHlcuctWLDgNJlMPnD69OlgPp+/pKKiQv+7776buHz58juOjo71H1ogEMjr7OwMRMZ0U1PT0mHDhi0NCgoqw+FwKLlcjoA/W39kMvD813mfd8fzKUbS2XNqyxw08wZj1dLSQmnGfO3aNcOoqKgj2traJBKJtK+0tFQdOwE+0dHRPWNiYibExcX9AIrxvceScVYqlY4FCQOWL1/+liWDx+P9CAK/iUQiysrK6sqGDRt+BWNoaGhgrF69+vucnJxJKBRKOX78+BkgNsnT07M6JiYGz2QyXUaPHr1BqVS6OTs7p44cOfIInU6XKhQKVFxcnPOtW7fWtkphe3jkyJEpYKw7duwYBmIyUlNTR5JIJNWAAQPmhIeHp4LvXrx4Qf75558PsdlsG319/WzgLkUmk9Uio6ysjATqZKSnpyeAH1YWi3Xo119/bbFk3LhxwwHEZGRlZU17N/AbZF0zMjK6xufze9NotEJgVXBxcfmTQqGIsrOzewAf5ytXrowD7lIYDAa4S6nFAnALI5FIUXK5fDYejxcOHz48wdHR8Q6Tyaysrq5mvHjxYgBwjaTT6Y329vbn4uPj1VZR8Jk9e3bvmpqa8KSkpGH9+vWLGTVqVJKdnV0B+K71GrdlT7T3mC9h37d3jp/7/M9xP/rcY25P+23ZM18yk7bMrz382sMGnKsZH3ANJRKJEpDhMjU1NTArK2sQgUBI8fX1PbFixYqs9PR064iIiKkgWYavr2+Gq6trsq6urgicrwI3MKwmweXbs5HL5SgMBqPOovkxn8/N7WPG8iUd2yz+Ppr1lzS/to4VPGtqWGiePcE+VSqVMi0trXxfX9+3Ehp9qN0OFRkxMTHmsbGxY7lcrpuhoWE0uKikUikhJyfHu7i4eC6fzwcxDltnzpx5ctasWS/BoPX19S9RqVQ3Y2Pje+vXr18nFovLBg8eLMvMzCQVFxcbp6WljTp48GCYtrZ25YoVK/aUlJQkgDSypqamP0kkkuWNjY2qCRMmrBkxYsT1OXPm9AUio/nhBEUmk0MbGhpiBw8e7IggyKEHDx44AJGxb9++owiC1FVXV7scP37cvKioyEqpVDq/evXKz9XV9bG5ufm+zMzMMgRBLpaXlzPs7e0P7t69e7+fn18uGC+wZPTt23cOj8ebN3PmzNNEIvHAH3/80Y/L5S58/fq1taen5zFXV9ezERERqcbGxtLMzEwGSHEXEBDQpFkk4HLl6+v7U0NDw2wtLS2Btrb2w+ZgXQFwPQFjBw+H4IMgCApYZTR/b+vmgcd9OgJgDVQqlXotNB+pVEqqra0NoFKpCi0tLSAy1PUswOfQoUO9EhMTJ169evV/DAajRiKRPBUIBK+VSqV6LbFY7BCVStWDSqUCS8YRPB5/Ijw8vBS4S/H5/B9B4LdcLieRyeRiCoWidj/C4XBEDodjAxIoAJExYcKEH8PCwq4MGDCgBKRM1NLS6r9o0aJlbDbbi06ns7W1tV9iMBh1mmahUMiora11Bz9IHh4eR5cuXXp47NixT8B3W7ZsGRUbGzstJSVlGBhbc02NeyQSqRbMV6FQgNTO/lKplGZiYpI1YcKEkxQK5cC7xfjANqXRaFkkEimdzWbXgX5MTEx0pVKpk0gk6uHn5/eYSCSuvHz58tM3iHD6+vo3hEKhb3OqXb6RkRFIiAASMcgRBNFp9mO2KCsr647FYtHNP+prpVKp2u1JpVKRqFTqbrFYPANBEJmxsXEZHo+vwmKxIhQKRRCJRMyamhoTJpNZ7ejoeP7q1avqzFzgM27cOFBkcMWdO3d66+npFWlra5cqlUoeuK7A9QbWBnzgtfbprhvYEiTwpRPQ3PNb3f8RPB4vo9PpKj09PWM8Hp9Go9ESV69enVJQUEA9cODAtJcvXw7n8/lGRCIR3GOqQSp+DQfNfeZdLuDB7ktn9QWO/7/OvLU2ULNoTrQCnj+VOByOr1Ao1r948aKkLevaISID+CgWFBTgt27dCrI49UIQhHPkyJFNbx4O0H5+foGNjY07X758aQ2yTDk7O59avXr1eQcHB2Hfvn03VVVVhQqFQvBG9FRFRUWeWCwWu7q6ihctWsSrqqoirl69+kcsFst0cHBInjlz5jaRSEScN2/ecoFAMJlMJr8YNWrUypUrV+Z4e3uPrKur2yOXywmGhoabnZycQApOo4aGhpXZ2dnmVlZWsYsXL47W09OrPnv2bLCJiUmqt7c3JykpySc6OnqDvb19nqGh4a/l5eUvlErlyfz8fEsLC4trgYGBF3E4XJqPj0+hh4cHddCgQbPZbPbcyZMnnyOTyb+Ch5tXr16FZWZmhjIYjGoCgZCEQqGe4PF47pIlS/hUKjV3+PDhIEZD/dGIDA6H8z8MBqOgUqm1GAwGPGS1PMxq7jvg3z50c2rLBoDHtI/Ae35owHogKpWKQKfT+VpaWsfS09PVmUXA58CBAx43btz4PiEh4X/g7yCNoUaoAIEgl8vxzRcwRkdHp3zhwoXHCQTC0cWLF5esX7/etqGhYVrzw/gQsVhMAz88CoVCLTrBR6FQYJVKJci4pBozZsy64cOHxw8ePLgYiAwSiRSwffv2yZWVla5v+mz53WrVN9KzZ8+Ls2fPjhk+fHgGOG737t2Drl279k1WVtZAhULRctMFew/sOZVKhcdgMBhTU9Oc8ePHn6VSqb/NmjVLBCwZ48aN80tPT78CEj0A0yr4Dzykv/kgCoUCjcFgJJ6enmkEAmFxUlLSY/Cdv78/tq6uLlooFHpIJBJgsgPnavoD9ysMmCsajQbtbWtOF70N3F9qamq0AgICIoRC4Vjw5g+c92auaqEABAMYt7m5eUX37t2Tzpw5s0MzmO+++y5AJBItTE1NdZTL5S2vEzUPD5prDYz/zbzbt2ng2W0h8F//kW8Lo//iMR3yzPIhsG/iLdRfa+5n4J4A7jHgPgHq94Dsf+bm5tksFuuXadOmPb5x4wZRKpX2v3z58rz6+noLUJNIIBC0vh+q23v3d7y1Swr47mNcVLrIxoDXcBdZiE8xDPCSG4vFKggEQgMajf721atXakPAP30++wULLsqkpCS8XC432bhxY6Senh7F3d09oVu3bmdKSkqka9asQRYsWNCrrq4uPDk5eYBSqcQxmcyr27Zt22FpaZmbkpLSe+fOnVPAGwAcDofX0dERgjecBgYGDzZs2HBYqVQ+PXz48Nzy8vJQDoejWLdu3UI8Hm+8ZcuWcWw222L58uWHVCpV/Ny5c7mOjo4jJBIJyCRlxmQyGywtLQtB4a7MzEwQiIW1t7d/NHz48MsUCuXp1q1bo9zc3O5MnTr1emxsLOHmzZt7+vfvf8nPz+/3GzduNDW7c626efNmX1AYzdbWNs/Z2flPDw+PEzQajbJ06dKwioqKCePHj0+m0Wi7p0yZUvzDDz/4vnjxYjOXy2WCN90gfa+hoeHrCRMmHGYymdemTp1aplmsqqoqfWdn5zUNDQ1z6HS6wMvLK05XV5enVCrR4MGSQqGowBth8DAFbmyt37a2PMW9KVL4Txvgn75vfVP9p2M134Ob7785r63t/91xnfHWB1jk3jzYqs3acrkcw2az9el0egOZTL526NChC5oxnzt3rkd8fPywGzdugBTO4AFaDuIowIM0KPjY2NioI5FIiFQqtRJkJ1OpVL+vWrWqIiYmxojP5/s9fvzYSyqVamnaIxAIiFgsRgQCAVkikZBxOJyqd+/exwYOHPgExGSAgpIUCsX6/v37njwejwketkE9GIlEov5RA+ZQ8IZCKpUiRkZG6f7+/ukODg5VoP3k5GTWgwcP+paWlvYEx4FzwPw0D+319fWM5usJz2AwikaNGnWNQqHcASkZVSoVzt/f36O4uPiwRCIhAKEMbk5AUwFXL5Aul8/n49FotMLHx+c5kUj8+cKFC+mgz9DQUIyVldXsxsZGW7FYTARvTsCYwVgBV8BGIBBog1S9aDQaWCRiwHlA8Kxbt26AXC53AbU5wA+y5jzwPWAN9iSZTOYCUT9jxow/NQy3bNli39TUNKS2trabSCQC1xhYFyDg1PdHjaXwfddZW/fs3+1L0Fdb2wHHgbm15cXCF/hQosEAH04+ZkN85mPbe0/92P3dhul81PXyofb+6Tfqb8at7l9z2QK3EgKBoHabEovFVARBcP37979JJpOvTpgwoXzp0qX2CoViSUlJiTkGgwEvnkAtMJCtT73PNdcy+B1pfV23KjQMjvvLNdHW+0AbeH7wkHbeQ7rsddzePd0epp/j3M9wjf1lmG+eNZUkEkmAIAjwgH6r3MSH5vVJLta/g5aTk4O/f/++WVpa2nShUGiGRqPR4C1tUFDQH3g8/imNRqPevXu3d25u7vCGhgYSaEtLS0uor69fMGLEiHMNDQ3sZ8+eWTc2NvpxOBwPLS0tEYlEegRSywYFBb328fFpWrJkiT4Gg+mlUCh8pFIplcFg1CuVyhKZTPbS2Ng4p76+XgBcqCIiIvSlUqlbXV3dSAKBQGAwGOl6enqFZWVlgeAhi8lk5jo7Oz9ls9kFJSUlgxQKhY1MJtNWKBQiMpmcTyKRnpHJ5AqJRIIlEolW6enp4xEEMdTR0SkYMGBAkpWVVeXBgweHsdns3qAOBp1OFzs5OcWxWKxHly9f5gqFwm7a2tqBdXV1LAwGI7K3t79HoVBuOjk5cQMCAlrMpiAmw8nJCcRkTDUzM3vNYDCmWVtbt2TcIpNBmQ+1q8vn2K+wzU9AoLa2FsNgMMAFKTp27Bhf0ySIkbh8+TL51q1bNPDA3fomDv6fw+GAB2mEwWDIlyxZ0sjj8cDelUdGRmLNzMxI9+/fJ4IfNU17YC+AfQAe3JtrRqBJJBKqb9++PAsLiyZQ0R78kObm5uJu3rxJrK+vf7/T75vGyGSyxMPDQ6LZi+DavXr1KqmgoIAIDpFIJOofDU2fQqEQw+fzEfDmbtKkScJhw4aB6vbqh/mAgABCSUmJIRBA4BwQ0wH+BHMG/8blchHwb76+vhKxWFyflJQk0cwpPDwcxDzhmgvtgaKbKs0+B/MG/4F5AktGswVEEBcXp2YL+lyyZImWtrY24e+Wj0gkKqysrKStK+5GRkbiCQQCuaSkBPd315Rm3p9ge8AmIAFI4Asn0Pp3GLzsAfcOBwcHarNFt7tAIPDF4XC/LV26NL+5Vpc1giDTaTRaXVNT05OCgoKWmlit7zfv+12H8QFf+Cb5CodPIpGUJiYmDeC5pC3T++wiQ6VSoQ8dOkRJTU21k8vl6ohlLS2tpoEDB9Y0F86qcXR0xF+/ft0gKyvLROOSARQ9mUxuCgkJARmVBI2NjaSSkhKDvLw8AyKRKG9+01k9ZMiQum7duqnjGN70wWhsbDQqKSmhUalUsZWVFcfHx4fTOjUsiK1KSEig3L9/31ImkwGzZr2trW1jSUkJKNwHfMVBUGi9l5eXIDEx0SA9PV2vvr6ehEajZcHBwVXGxsbAGiIF/ZWXlxOOHj0K3nxqUSgU/ujRoyuAP+b+/fst+Hy+HnAHAeYlZ2fnSicnp5q7d++Kvv/+e1xSUpLp69evGcD9KSgoqLqxsbEWPAy2XizgLuXj4/OTSCSaYm5unofBYGB2qbbsZngMJAAJQAKQACTQSQSAFffSpUuGHA6nn4mJSYanp2dxQkICtqmpyZXNZvcikUhPxowZ81Tz7NJJw4TdQgIdRuCzi4wOm8lX1JEmJgOIDDMzMxCkOw6msP2KFhhOBRKABCABSOCrJJCYmEhAEMSSTqcLLS0tuYaGhk0gpe2xY8f8dXV1KyZNmpRnYGDQUhfrq4QAJwUJvCEARUYX3AqgTgbILiUUCkGqXyAyxkOR0QUXCg4JEoAEIAFIABJoA4GioiKitrY2TiaTKUxMTEDWO/iBBL56AlBkdMElBiLDy8sLuEtNNjc3hyKjC64RHBIkAAlAApAAJPAxBDTB5u0MqP6YLuGxkECnEoAio1Pxv79zjSUDiAwmkwlFRhdcIzgkSAASgAQgAUgAEoAEIIEPE4AiowvuDigyuuCifEFDAgkO8vLyQLVxLA6Hkxw6dKgJZFf72CmABAfFxcV4EomEMTIyakllBmpf1NTUEMViMU4ul4ttbGxA2lpwLyGWlpaCwoDqLFYUCgXF4/Ea3N3dQTskLperTvxAIBAUBgYGMoVCoeTxeCCxAkgtC9IyK5RKpdjS0lKam5urhcfjSXw+H2VkZAQyTEmlUmkTSLzwsfOAx0MCkAAkAAlAApBAxxOAIqPjmf9jj0BkeHt7/yQWi2FMxj/SggdoCKSkpOBKS0vpL168MLK1tcUYGxurCgsL0UKhkM/j8aqXLVvWkkq3LdRWrVrVjU6nG5LJZHl1dfVzIFRSUlK0QFV7qVRqAB7+U1NTlUVFRfWzZs2q1tXV1Xn69KlFQUGBUWNjIyYkJKQUhULl6ejo4O/du9ctPT3d1sjISARSPffs2bNWKBQqnz59ap+SkqKnr6/PHzp0aKmdnV0ZlUptfPLkiVFubm73zMxMk969e9daW1uXmpqaVoPj2jJ2eAwkAAlAApAAJAAJdC4BKDI6l/97e4cxGV1wUb6AIcXExOgrFIr+6enpvQ0MDPKMjY2rS0pKWDgcDhS1u/Djjz8+b+s0YmJiMI8fP/5BpVJ5KZXKArFYHHno0CFZfHy8PY/H86ioqLAwNzcvzcjIcAICZsmSJUepVCrl2LFjg9LT0wfxeDztZcuWbZPL5Sl6enqEAwcODM3Ozl4K3P8cHR0vjxgx4kl6ejo+NTV11q1bt4IYDEbmnDlzjvv7+z8tKyurFwqFlqdPnx6bnZ09JTg4+Hd7e/tr3t7eWRYWFqCQFfxAApAAJAAJQAKQQBcnAEVGF1wgmF2qCy7KFzCkkSNHOjXXytvGYrFOurm5PWlqauLeu3fPuNl1agudTj9+6dKlRARB1LVl/u5z+/ZtIp/P94qLi5sok8ksdHR0UsRi8U9AZMydO3c0giC21tbWJywsLKSZmZkjEQSxZjAY2d27d49XKBR2169fH15WVma8fPnyhaWlpUI8Hm9bVVXlnZ+fD6p4x5iZmRV/++23wrS0NCqXyx25f//+2SKR6OaSJUs2OTk5Cd3d3eV37twh7Ny5c5BAIFg8fPjwDV5eXs99fX05CIK8VVPmn+YCv4cEIAFIABKABCCBziHQISID5I0mEomWtbW1VJlMhgPF9qRSqboCsI6OThODweDZ2trW6uvrixAE+Wjf8c5B9/l61bhLgRS2MLvU5+P8tbUcHBzshiDIIXd391PW1tZJYWFhhQsWLDB+9uzZMVNT09Nr1669w2azQbF7lK6ubgOYv1QqJfF4PDydTufa2dnxc3NzUeXl5YZFRUXDgRVEJBIx0Gh0sVAoXL1x40ZiRETEBKFQaB4dHR0Bzt+/f3//4uLiwNevX+shCLJ4/vz5zKtXr44oKioy/f333+dfuXKlh1Ao7CGRSEDF8QI+n/8iMjJSLXRiYmJoOBwueP369T+y2ezk0tLSyNZrEhQUFIhGo1eMGjVqxejRo7OA6xeCILoKhQKjOQ6UF5dKpSDGoxLGa3xtOxrOBxKABCABSOBLJtAhIgP4cYvFYrfExETv4uJic7FYjDU2NhawWKzXRUVF5JycHGJZWVl1QEBAGpPJLFy+fDmvM6CCgFkUCoUgCCLrjP41fUKR0Zn0v9y+J02a1AOFQi0D1eZJJNI9S0vLLAwGw3j06NFAa2vrOw4ODoK8vLyebDab4uLikuzu7i4tLy+3qK6uNmKxWH86OTmVXrlyhapQKNwkEokOCoUy5/F45lwuly8Wi1fOnDnT/OzZs2NrampoZ86cWQFI/fHHH07nz58fn56eHuDs7Bw6bdo0Rmxs7PDKykqbAQMGbCGTyY5SqRSImaLp06entaYLRAYWiw3asGGDRmSsbf394MGDgzAYTMSwYcPUIuP3339nEolEVxsbmxoCgaAsKyvTqampoYtEIjkajU5auHBh/Ze7enDkkAAkAAlAApDA10WgQ0RGfn4+oampySoiImJhZmbmIC6Xq+Ps7JwfEBBw8P79+x4vX74cJhAItIODg38zMTE5HBUVld7ReaSBtaWgoEBfqVSiw8PDQcBqp32gyOg09F90x7dv39ZRKpVuq1atimAwGFIbG5sSKpXa1Lt37zMsFqv2559/9i4oKJhaXl7uwWKxFg4aNKi+srLSvayszMzJyemAj4/P66SkJFu5XB5saWl5QCwWD6ypqelbX18vEIlEK0JDQ72ePn06sLa2Vr579+4NANaTJ0967NixY2JGRsbYyZMnjwkMDCScO3duaHV1ta+tre1jPT09AQ6HuztjxozUd+ECkYEgSND27dsXCgSCOwsWLNjM5XJRdDpdfWhiYmJ/qVS6cOTIkUuByNixY4cbkUgM9Pb2TtbR0VHdvXvXo7y8vCcKhWpUKpXb9u3bV/ZFLyAcPCQACUACkAAk8BUR6BCRAdJbpqamYk+fPj3lxo0bk6qrq20HDx58l0ajrdXT02PeunVr4oMHD75hMBhCGo02Jz8//zyCIPKO5BwXF9crLi5uaEVFhTQpKWlTR/b9bl9QZHQm/S+378jISHRQUBDh2rVrYRkZGUMFAoEpk8nMc3FxWT169OjSO3fuEK9fv94rPz8/ysfH55qpqalQJBIJdHV1T1MoFLalpaWlUqk0QaPRoBptelZWVgiXy+3H4/H4AoFgRf/+/QNevXoVwOVyhbt27WoRGZs2bZqcnp4+buHChd/0798f2bZt25i8vLxv+Hy+YvDgwRccHR0vTJ069S9B5xqRsXHjxqVUKpUzduzYRJlMhkKj0WiwChkZGbZ5eXl9xowZM2fSpEnpKSkpOkQikSkUCrPs7e11FyxYMI3P57uAAHMcDpcRHBzckmb3y11FOHJIABKABCABSODrINAhIkODasWKFZMSExOnVFZWOg4dOvSWSqVaHRISQtq7d++EP/74Ywkej1fq6urOqKioOIMgiAScp1KpCDU1NVhDQ0OFJmgVuDXV1dURpVIpgclkcjVxHCCFJ5PJ1DEyMuKz2WycJgd/t27dOCgUSllQUKAtEol0hUIhBviko9FoPogNAX7eU6dOXSUSibyJROLLzZs3rzM2NmYrlUp+Z/h5Q5HxdVxcHT2Lbdu2GWCx2AE0Gg3/8uVLZWVlpaGWlpZHbW0th0wmn92wYUPqyZMndSorK0OKi4sDDA0NGz08PG4sWLDgArg+1qxZMwq4I+np6VU1NjbyysrKfBsaGhzlcrmwd+/eh5lMJur58+fu1dXVioMHD64D87t79679nj17Jjx//nzEpEmTxgQFBZHPnj07sqysrI+2tvYNqVTqQCQS2fr6+g/mz59/89mzZ/xx48apg7c1MRlr165dBLJQzZw5cy9wrQJ1M8D3Dx488OVwOFPHjBmzODAwMJNAIMikUqk2DofDhIeHT8Lj8aaGhoYvp0+fHu3q6sqHQeEdveNgf5AAJAAJQAKQwIcJdKjI+OmnnyZfvXo1rLy8nDVs2LBbzQW41lCpVLM///xz8rNnz0YZGho+MjAw2PL06dM/Fy9eTMnJyembm5trZm1tXbV48eIcDAbD/umnn3zKysqY4EHK29ubLZfLY/38/Ohnzpxh5ebmOmhpadEGDBhwr7S01KC4uNgexLYaGRkdZTKZRhYWFqbu7u4Ij8cjp6SkEGtqanJmzpz5kkgkOs2dO3e3SCTqwWAwnqxdu3ZHt24LFrhIAAAgAElEQVTdXunp6VWbmJiAt7od+oEio0NxfzWdDR8+3BFBkE1ubm5H+/Xr9/zZs2eksrIy//Ly8lBjY+OTERERSY8ePUIJBILAhIQEd5lMpqOrq1sQHh5+wtnZuX7dunWBJBLJSU9Pjw8CqrOzsz1ra2t7qFQq4bBhw34zMjLKj4uL61tXVwdiMlYDcBcvXux169atkLS0NDdXV9ew8ePH64PA76qqKpu5c+eu37Fjx0AsFuuBw+FwYrH4ka+v77XBgwdXAfEORAaBQAhat27dQg6Hc624uPitmIz+/fuDmIwVY8aMifD398+2tbUVLlu2zKiqqmqsTCZjMRiMnODg4GtUKvW1v78/eAmhTiYBP5AAJAAJQAKQACTQ+QQ6VGSsXbt28uXLl6cUFxc7+/v7PyEQCPs5HI4Xl8sdwuFw0NOnT//Z19f3DoVC4URHR3cvLCyMuHv3bhCTyXyycuXK43Q6PW/r1q0RmZmZA0DhYFdX1z+xWOys0aNHmx8+fHh2bm7udKFQiBo8ePABNpttVlBQ0FsmkwlsbW1HUKnUYDqdbjV48OAH1dXVlLS0tL58Pv/unDlzzqLR6F7A5UIkEnVnMBiPlyxZsp3FYr1ydnauRhBE3NHLBEVGRxP/Ovrr0aOHZ3N62WgbG5uZs2bNejRs2DDxvHnzGFwud7u1tfWtQYMGPcrKyiI1NjYOMjExSbt69ao3j8dz9fPzi2YwGHfd3d1BggZ9AoGgdle6fv16cG1tratEIuGHhYXtMTIyKly7du1ouVzePSIiYq2Dg4N8+/btQxsbG/vU1dUBK8OWqVOnml+6dGlUcXEx89KlS/8rKioirFmzZjSHwxnP4/Es7OzsdltZWT3w9/cvKy8vx4OYjK1bty7kcrnJ+fn561pnlwPZpRAEASJjpZ+fX1ZiYiLu5cuXPiUlJeucnZ0vWltbXwUvCV6+fEmtrq7mBQQEdKiL5dexa+AsIAFIABKABCCBz0OgQ0XGypUrJ8fFxU15/fq1T7du3ep1dHRq6urqKHg8njtq1KirvXv3PsdisUrNzMzE9+/fp6hUKveRI0duYzKZlUuXLt0PcumTSKTh69atm8/j8ZxcXV0fYLHY6VOmTKn/7rvvflAoFDtAelx3d/cHZmZmbAwGgxWLxQp3d/eftm/f/iOBQNB69OjRoufPn9fcv39/DoIg1bt3744BMSPdunVLIBKJzlpaWgmpqamzgadWZ70ZhSLj82z2r73VyZMnOzaL75+dnZ1vGRoaXv/+++/zfvnlF4PHjx9vptPpF3x8fDhCodDFw8PjTzKZXJKcnNyztLQ0NC0tza9ZUM8GCRfWrl0r1XCi0+njGhoa+tTX1/PpdPqayMhI2apVq0YSicQekydPPoNCoernzZv3A5VKNZ4zZ84JPB6fLRKJ7OPi4kYWFhYCkTEHXEdXr17VOn78OAgY3yyVSnHOzs6nv/vuu99LSkoqEAQZvGvXrh9EItGNV69erde4SYIxvMkutWLEiBFr3Nzc0k+cOOGuVCqnCAQCI5Da1tLSMnX06NE0hULh0NDQkBEQECD42tcYzg8SgAQgAUgAEvhSCHSoyHjjLqW2ZPj5+T2TSCQHKBQKraqqKiA/P7+vSqWqcXJy2rtly5ZrwLuioaHBZfTo0b+YmZlVLVq0aP/r169v9OjRY3BkZOQPjY2NriwW6wEOh5uelJRUh0ajw1Uq1S4A3tvbe4mPj8/9mpoaIfDx/vbbbyvDwsK2y+XyQTo6Os8mTpyYxGAwXuJwuFcLFy6sAOdYW1sn4nA4l2arRkJOTs7MzlxAKDI6k/6X2/fSpUspGAzGwcDAwFMulyNKpRIUwlPJ5XKOhYVFeVZWlm1dXV3vUaNG/U4mk9Pv3bvnxmazxxUVFbGYTOZjY2PjiyEhISmaOKRz584FcblcNx6PJ2xqatofGRkpP3bsmFlTUxOLx+PZKZVKUNMG9FEwZMiQTKFQaJyUlDSwsrLSQyKREFxcXK4jCHJ16NChyt9++80/JydnllQqJVIolGo9Pb18BoNRxePxbEtKSnoQicQqW1vb2yEhIXdJJFJFQkKCa3Fx8dCSkhJfU1PTDEtLyxwOh2NYW1vrRaPR6nR1dbO0tbUbVCoVvqmpSRuNRp9dsmRJ7Ze7enDkkAAkAAlAApDA10WgU0RGaWmpw4gRI9SB3z4+PoLTp0+Pyc/PX8vj8WigkFhQUNBxUOEXi8W6jBs37hdTU9PqxYsX7wMiw8LCYvCmTZt+4PP5ri4uLg/QaLRaZKBQqHAEQdQiw9fX95tTp05d6969u7reBggU9/T0XFJbWxvG4XBMzMzMsolE4jNtbe2Ee/fu3W52yZA2u5okYjAYFywWm5CVlQVFxte1z/8TswHZpb7//nvc1atXncRiMQWNRqu0tbVlLi4uhYaGhrLjx4+bVVZWmo8ZMyZHX1+/4vr168YCgcC+vLycoa+vDzK7ZQ0YMKBI43Z08eJFC7FYbFBfXy+vr6/PiIyMVObk5ODT0tIMXr9+bQ8CtE1NTavc3d3LORwOv9n90TAuLs6mrq5OH4PBoGxtbdkymez5qFGjlJcvXzbPyspiaQrpUSgUMaiVU1NTQ5FIJHgikSgzMjKqCwkJeSmTyUClcouamhqbwsJCuq6urtjKyord2NhIqKio0AXJHhgMhgSLxSqlUimIsUIwGExqZGQktGT8J3Y6nCQkAAlAApDAl0Cgw0UGcJcqKytrERknTpzI9/LyCmpqatr74sULCw8Pj4e9evU6MmTIkFgikegSEhLyC5PJrFq4cOH+kpIStchYv379D0Kh0NXNze0BCoV6S2QgCAJExrjjx48n29jYNL5Jn0tKSkrye/z48ZDU1NT+XC63O41Gk5iYmJzYsWPHtgEDBlT06NEjAYgaHA6XkJGRMaszFw9aMjqTPuwbEoAEIAFIABKABCABSKC9BDpUZKxbt27SpUuXppSUlDiOGjXqtkqlWnX8+PECX1/fILFYvPvly5fd3N3d7/r4+BwJDAxMIJPJTkOHDt1tZmZWt2DBggM6OjrXhULhkI0bNy7g8/nOTk5Ob7lLoVCoXSqVCuXl5TX+t99+uwZERkxMDMbV1dVCIBAQeTwe9c8//2QdPnx4aW1trZm5ufn1TZs27QoNDb1jZ2d39Y0lIyk9PR3EZIDS352SrQaKjPZua3g+JAAJQAKQACQACUACkEBnEuhQkbFq1aopcXFxYWVlZY6DBw8GmaGWrV69unrcuHFjCwoK9jWn38S7urpunDdv3kl9ff1yBoNh0adPn6P6+vp6vr6+l5csWXLw5MmT31y+fBlkqjHr1q3bI6lUOjUzMxP4YqvdpYAlw8fHZ3xcXNw1XV1dYMnAZGRk2N2/f9+toaFBoK2tnVpRUTHu9OnT00gkUsrZs2d/9vb2zrW3tz/f1NTkh0Kh7hcWFk4Bi5Kamirx8PCQdfQCQZHR0cRhf5AAJAAJQAKQACQACUACn5JAh4iMmJgYklKptL93794oUPuCw+EY9ejRo9zW1vY0mUyWFhYW2r5+/dqxqanphampaUJERERWc/paSc+ePclTpkxZgcFgejEYDI6Xl9cfILj0wYMHXkKhUA8EgwYHBx8xMDBo3Llz57CSkpLpCoUC5e/vf6R///633d3d8y9cuNAwadIk/d9++22YTCZjgDS4TU1Nts+ePdOTSCTP169ff83Dw4M3YcKEKRUVFUOVSiXGy8vr9379+mV279692M7Ojv8pgbelLSgy2kIJHgMJQAKQACQACUACkAAk0FUJdJjIQKPRjtevX3csKyszampqImhra8tdXFxeIQiClslkODMzM46zs3Ouqalpbbdu3Zo0wFavXt23sLDQUSgUkh0dHSt1dHQEmZmZoA0tKyurOl9f31d4PF56+fLlbnl5eSyQTapXr15FPXv2zANBrGZmZvUqlQq3fPlyLywWC4r4CXk8HsHMzKzSzMysaOjQodWgr7t373aLjo52q6urMzUxMant3bt3uqGhYVlnpMWEIqOrXi5wXJAAJAAJQAKQACQACUACbSHQISKjLQOBx/x/AlBkwN0ACUACkAAkAAlAApAAJPAlE4AiowuuHhQZXXBR4JAgAUgAEoAEIAFIABKABNpMAIqMNqPquAOhyOg41rAnSAASgAQgAUgAEoAEIIFPTwCKjE/PtN0tQpHRboSwAUgAEoAEIAFIABKABCCBTiQARUYnwv9Q11BkdMFFgUOCBCABSAASgAQgAUgAEmgzASgy2oyq4w6EIqPjWMOeIAFIABKABCABSAASgAQ+PQEoMj4903a3CEVGuxHCBiABSAASgAQgAUgAEoAEOpEAFBmdCP9DXUOR0QUXBQ4JEoAEIAFIABKABCABSKDNBKDIaDOqjjsQioyOYw17ggQgAUgAEoAEIAFIABL49ASgyPj0TNvdIhQZ7UYIG4AEIAFIABKABCABSAAS6EQCUGR0IvwPdQ1FRhdcFDgkSAASgAQgAUgAEoAEIIE2E4Aio82oOu7Ad0RGHgaDGZednf2640YAe4IEIAFIABKABCABSAASgAT+PQEoMv49u892JhQZnw0tbBgSgAQgAUgAEoAEIAFIoAMIQJHRAZA/tgsoMj6WGDweEoAEIAFIABKABCABSKArEYAioyutxpuxQJHRBRcFDgkSgAQgAUgAEoAEIAFIoM0EoMhoM6qOOxCKjI5jDXuCBCABSAASgAQgAUgAEvj0BKDI+PRM290iFBntRggbgAQgAUgAEoAEIAFIABLoRAJQZHQi/A91DUVGF1wUOCRIABKABCABSAASgAQggTYTgCKjzag67kAoMjqONewJEoAEIAFIABKABCABSODTE4Ai49MzbXeLUGS0GyFsABKABCABSAASgAQgAUigEwlAkdGJ8D/UNRQZXXBR4JAgAUgAEoAEIAFIABKABNpMAIqMNqPquAOhyOg41rAnSAASgAQgAUgAEoAEIIFPTwCKjE/PtN0tQpHRboSwAUgAEoAEIAFIABKABCCBTiQARUYnwv9Q11BkdMFFgUOCBCABSAASgAQgAUgAEmgzASgy2oyq4w6EIqPjWMOeIAFIABJoK4HKykotpVJJUqlUqkePHvHGjRunaMu5+fn5BKVSSQHHUigUkbGxsQRBEPW5ycnJ3QQCgZ5AICAQCAQ5DodT/zsajUaUSiWaz+fjEQRR4vH48m+//ba4Lf215xgwViwWSyIQCFixWCxramoSOzo6Sv+pTZVKhUahULjy8nKylpaWnMFgNCEI0nJeWVkZCYPBkEE7EolEYGlpKQXzUqlU4DkEX1xcTJLL5Tg8Hi83NzdvQBDk/7F3HmBNXf//zw4QQgh7hr03IrK0guACBBEsaAXcq1ZttdpaLWrdiiBo60SpSotaRXEhirgAZROQvXcYATLI/nvyM/6RatV+wYKePI/PI3Dvuee87jk3530/S/Sua8K/QwKQwMgmAEXGCLw/UGSMwJsCuwQJQAKjhoCUlNQEgUBgKRAIwEZd3G8UCuyBEQjJz+D/8vLyzTdu3EhvbGwUCwZDQ0MDgUDgUldXJwtOGXg8OF9eXl6aSCTisVgs28jI6PcbN250go3yunXrwObZOj4+3qi9vZ0IjkWj0Qgej4fAYrEIAoGAI5FIBCAcnJycns2YMaMwJCSkGbTv4+OzmMVi2bHZbIJAIOBLxAfYfKPRaPEGHHQbi8WmREZGXnBwcOCB84qLi2XXrFljeOfOHdfB4wPXl4xTQUGBNXPmzHo0Gp197NixHiAGvLy8iOnp6TMEAgFRKBQiBx4vJyeHIxKJUlJSUmg9Pb1OAoGQnpSUVJKWloYRCoWqISEhju3t7RqSa0qug8VikdLS0lgSiSRtZ2dXb29vnx8REUEFx2VnZ2MXLFjgxGQyJ4Lju7u7mUwmk8vj8UTg2rKyspJrYkQiEQ2FQsVVVlZyRs2Egx2FBCCBNxKAImMETgwoMkbgTYFdggQggVFDAI/Hx4pEohVAZIA34kAIoFAosdoAm2o+n49GIBBIeXn5B2lpaSsIBEKlkZERx8TEJJDD4UQ2NDRoIJFINDgP/EMgEKANBDgPbNJRKFT72LFjPZ88efIciUTy16xZo45CodacPXv2y46ODh00Gi3CYrF8Pp8PDhZbJLhcLmgPMWnSpN++/PLLM4sXL84E/dHT00vs6emZ1tfXJ4NGo7lYLJb18ppIgUCAZbPZRDAIAoEQW15evlFNTY0Jznv69Kn2jz/++OXdu3f3gZ+BBQScBzbxYOMuEAhQ4Lry8vI0f3//2xgMZuuxY8eqRCIRxtfXV+/27dspAoFAF/B5yQaMFfAB5wE+QjMzsxoCgbD56dOnCYmJidJycnJO4eHhW1tbW8eD83A4nOClyAB8wH4CxePxUA4ODvdcXV1PRUVFnQN9a21tJZibm39Lp9O3gePRaLQQ/ANtiEQi8TVBf8E9QSKRxUKhEAinnlEz4WBHIQFIAIqM0TIHoMgYLXcK9hMSgARGIgE8Hn9YKBSuABtaEokkkJaW7kWhUP1gQ4tEIrHt7e0kHo+HfSkyVnZ1dVW6u7v3GxgYBPN4vOimpiYlKSkpsLFnSUtLM4F1Aezee3p65BgMBnj73+7o6Oh1+PDh58Cy8FJkrDp37lxIb2+vrpSUFIdAIHSCzTvYezOZTJmOjg6FN4kMMzOz8+3t7dP7+/sxhoaGdba2trkEAoHBZrPxQOykp6dPFIlEeFlZ2djS0tJXIiMtLU1r27Ztsx8+fHgAjFNVVZUuIyPDYrPZQOAgWCyWDIPBkMHj8T3e3t4pL3bvW8+ePVspEomwgYGBBpcvX76FRCJ1gIuWjIwMG5wLxslkMmX7+vrkeDye0NTUtEZWVlYsMtLS0qR4PN640NDQbW1tbROAiFJVVQWWETBGgUgkQgNXMhqNJmNtbZ3u7Ox8KjY29uybRIaioiKTQCD0o9FoHrhOf38/AYgsDoeDBUYaBAIBRcZIXFiwT5DABxKAlowPBPYxDgciY9y4cVtYLFYYhUIpQ6PRs6lUatXHuDa8BiQACUACo52AiorKPg6Hswy4K7m5ud1iMpnJ9fX1NYqKingLCwvtpKSk75lMpgmJRHqQnp7+SmSYmprO4nK5+1tbW7WNjIyekUgkcN4j8MYdWCUQCEQYm80O7Ozs5Dg5OXnGxMSUApGxc+dOZSQS+dXBgweX4XA4rIGBwd3q6up4wJFMJmObmpomdXZ2/gh+9vT0jFq2bFl8YGBgHvjZ1tb2dGtrq49QKOR6eXndlpeXj5OSkmonEonyNTU1Y86fP7+Dz+eTgCWjsrLylch4/vy54rx582bl5+cf0dfXr8Xj8Sc4HM7jvr4+hJSUFMLKysqNSqX6dHV1Gfr5+d16YWXYdubMmSrgurRt2zb95OTk2yKRSEdVVfXphAkT/igoKMjncrl8JSUlz97e3qCKigrjcePG5ZHJ5F9u3LiRdOPGDbyKiorF1KlT93Z1dU3C4/EVdnZ26zs7O/tYLBZfV1eXrK6u7nD9+vUlFhYWxUBkREdHi0UGiGUBloyenp7twMri4OCwT05OLqOysrJTSkoKZ2Vl5f7gwYOZbW1tZiKRCIqM0b4AYf8hgZcEoMgYgVMBiowReFNglyABSGDUENDV1d3FZDKXsdlsxJw5c+I0NDRORERElGRnZ8sgkUjDL7744hSTyRwjJyf34MGDB69Eho2NzUw2m723vr5ez9XV9ZaNjc2xyMjIq5KB6+npbWYymatpNJpgoCVj//79SjgcLmj79u3fkEgknqura8KZM2d2gfNAILWTk1NIZ2dnHLBkeHp6Hvj666/j/fz8CsHf7e3tTzU3N/uKRCJWcHDwBYFAEBkbG9uclZWlmJiYOD46Ovokn89XkJGRia2urn4lMqqqqkh+fn6zSktLj9rb21OJROLmu3fvJkv6GhMTM+PkyZOL6+vrHQMCAm698PHaBtylJCLj+vXrt4VCoY6Ojs6tyMjIfWQy+YG7uzt/1qxZIQ0NDatzcnIcXFxcMpWUlHZfvnw5ubi4GNfX12fq7e29v7u72wuLxebGxcVNUVdXp4PzkpKSVGtraydt2rRpl6WlZZWbm9up/fv3vxIZpqam3/b19W0HDIKCghavX7/+uoODQ0tkZKQ0CoUKioyMXNnQ0OAILBkikQhaMkbNaoMdhQTeTgCKjBE4O6DIGIE3BXYJEoAERg0BExOT3XQ6fVlvb68oNDT0tIqKyont27cXS0TGhAkTxCJDXl7+YWpq6sq+vr4K4C41duzYADabvef58+d6EyZMuGVra3v84MGDSZKBa2lpAQvzajqdzh87duwrdykgMlAo1Oxdu3atIpFIfBcXl4T4+Pid4LyamhopZ2fnkLa2tlMv3aUily9fHh8QEFDw0pIR19zcDCwZrDlz5lx8kYXqwGCRIRAIFAZbMoDI8Pf3D3j+/PkxGxubYiKR+NP9+/dfiYzY2Fi/U6dOAZExdsaMGQNjMrCzZ8/Wv3Llym2BQCAWGdHR0fuIRKJYZPj5+c1pbm5enZeXN8bR0THrhfVn17Vr18Qio7Oz03TWrFn7Ozs7vVAoVO7Jkycnh4aGgkxQAonI+OGHH3ZZWVlVTZw48dSePXv+ZskAY549e/YrkRERESEjJycXFBUVtbKxsXEssGRAkTFqlhrsKCTwjwSgyBiBEwSKjBF4U2CXIAFIYNQQMDMz2wNERk9PjzA0NPSMhobG8S1btrwmMthstlhkpKSkvBIZTk5OYpFRXFys5+LictvW1vbYoUOHXokMQ0PDLS8tGXxnZ2evgwcPimMygMhAo9FBe/fuBSJD4OTklHD69GmxyACpW11cXIJbWlpOCQQCxIQJE8QiIzg4WCwyrKysTgF3KRQKxZ47d+5FDAZzYO/evWJLRkJCwvgjR46cBCJDWlr6NXepgSIDuCdJS0tvzszMvCa5SUBkxMXFLa6trR07depUscgA7lIgJgOIjEuXLt1GIBA6enp6t/bv379fXl4+faDIyM3NHTNu3LjXRAawZACR0d7e7iUSiXLPnz8/VVlZuRucd/78edXW1tZJmzdv3mVmZlYFAr8HuksBSwaDwdgOsm4FBAQsXrly5fUJEya0AJGhoKAwOyYmZgXoK4/Hg+5So2alwY5CAv9MAIqMEThDoMgYgTcFdgkSgARGDQFdXd09fX19y1gslnD+/PlxwJIhcZdCIBAG7u7upxgMhsPgmAx7e3uxu1RFRQWwZNwEloyB7lI6OjqbgSWju7tbMFhkSElJAXepVS/clgQDLRkikUhKXV1dbMkAgeeTJk2KXLly5StLhrm5+an29naxyAgJCXnNXerChQtuUVFRQJyIRcZgdymJJcPW1pYKArQHWjKio6PFIgNYMmbOnHn7RTpccXapd7lL+fr6hry0ZDi4ubllqqio7L548aLYksFms02mTZt2oKOjwwuNRr9mybh9+7ZKRUWFx5YtW/YYGxtXOTg4vAr8BjEZQGT09vaK3aUCAwMXAXcpR0fHVuAuhcfjg/bt27eyrq4OukuNmlUGOwoJvJsAFBnvZvTRj4Ai46MjhxeEBCCBT4gAhULZw2KxlnE4HOG8efNeExlYLFbfxcUl7kUwuFhkAHcpBoMhzi5laWk5s7+/f29tbS2IyRCLjOjo6FcxGZqampv7+/tXs1gsgYODw2uWjJcxGasUFBQE48ePTzhx4sRr7lKtra2nQNCzu7v7ayLDxsZGbMlAIBDswTEZf/zxh1tMTMwpSUwGk8nciEQixSlsB1oy7OzsqCDV7ECRERUVNQOIDBDnEBgYCKwWr0TGjh079JKSklJATIauru6t2NjYvQQC4SGwSAwUGSAmQ1lZ+VVMBhAZU6ZMOdDT0+OFx+Nzo6OjvRYuXNgD3KX++usvlYaGBo/NmzfvMTU1rRoY+C0SiaTJZPJ3IPAbCK2goKDXRAYGgwnav3+/OCYDprD9hBYiHMpnTwCKjBE4BaDIGIE3BXYJEoAERg0BfX393QwGYzmbzX6jyHBzc4uTWDLu3LnzmsjgcDh76+rq9JydnW9aWVkdj42NHSgyfuJwOKsZDIYQxGQMdpfasWPHKkVFxTeKjLfFZLwM/PYRiURvFBmxsbFikQEsGR8qMk6fPi0WGQEBAbdBCluJJeNdIqO1tfWbvLy8sU5OTplkMnm3JCZDIjJ6e3vFIiMqKupvIuOHH37YIwn8joyMFMdkAJcxCwuL74C71EuRsXDdunU3JJYMIDIkgd8gJgPWyRg1Sw12FBL4RwJQZIzACQJFxgi8KbBLkAAkMGoIGBoa7u7p6VnGYDBEYWFhcWpqaq/cpYAlA4gMiSUDxGRILBn29vYBXC53T3V1tVhk2NjYvOYupa2tDbJLfdPd3S0cnF3qxRv4oN27d4tjMt4W+C1xl1qzZk28r6+vOCYDiIzGxkYQ+A1iMv7mLnX48OFTHA5HQUpK6q3uUnZ2dsUEAuG1wG9gyYiPjxdnl5o+fbpYZEhS2A4WGQcOHNiroKAgtmT4+/uL3aUKCgocnJycspSVlXcNdJcClgxJ4PexY8f+JjJ+/PHHPTY2NiC7VNzevXt/HygygLsUsObMnDlz4YYNG16JDJBd6tChQytBX/l8PozJGDUrDXYUEvhnAlBkjMAZAkXGCLwpsEuQACQwaggASwaIyXibyADuUiwWywEU4xssMjgczp6ysjI9UF/Dzs7utexSIIUtiMno6OgAQuI1SwYQGSDwW05ODsRrDM4uFdze3h4HiuYBd6lVq1a9ismQBH4jkUhgyXgtu5TEXUokEomzSw2s+N3V1UVyd3efVVxcfBRklwIxGenp6a8CvyMjI/1eigxxdimRSPQ3kQHqZAB3qZiYmFfuUiCFbWNj4+rs7GwHZ2dnsciQpLDt6ekx8ff3F4sMJBL5t+xSdXV1Hj/88MNuMzOzahcXl1OHDoraWwwAACAASURBVB16b5Fx4MABkF0KxmSMmlUGOwoJvJsAFBnvZvTRj4Ai46MjhxeEBCCBT4iArq4ucJdaxmQy32jJkIgMEJMx0F0KWDJAdqny8nK98ePHv1FkgOxSQGQMTmELskvt3Lnzb5YMUK1bRUUlpKOjI+5Ngd/vIzLelMK2pqZGHgR+v4/I8PX1TREIBJKK3xhvb2/9W7dupUhExsAUthJLBhAZLi4ufxMZvr6+B7q6uv4W+A1S2AKRsXHjxt3m5ubVoE5GVFTU30QGCPyeOXPmoo0bN74K/AaWDCAyJHUyYMXvT2gxwqF81gSGXWS8eHuCPHLkCIFGo5mbmJi0m5ub02xsbMSBa+BTWlpKzMnJUa6pqVFSU1Njqaqqtvr4+IC823zw94iICPPExESL0tJSLTweLyISieyxY8dW+fv7lz5+/LhDTk7O/vLlyyYMBoOgoaHRO23atHoDA4OSvLw81YKCAousrCx10I6SkhLTwMCg4uzZszmGhoZ93377reWjR4/MCwsLNTgcDgKLxYpsbGyqw8LCilatWlXzX84KKDL+S/rw2pAAJDDaCfyPImNveXm57ptEhiS7FBAZ/1CM77U6GRKRQaPR4gDXwdmlQOB3S0uLLwKBAMX4/mbJADEZPB7vb8X48vLy5OfNmxcAivHZ2NiUyMrK/vQ2S8aHigxgycjNzXVwdXXNUlBQ2J2UlHRNUoxv+vTp+4HIAHUy4uLiXquTIREZFhYW1SCF7ZtEBmAQEBAARcZoX2Sw/5DAexAYdpGxe/duUnNzs0Vra+tcOzu7B25ubhnjx4+vB327ceOG3M2bN23QaLSJhoYG4UVFUlR5eXlNY2NjybZt22pA/vGffvrJJykpaUFVVdU0oVCIU1VVLbWzs7vk7e2dVFlZWSkQCOZfu3ZtTk9Pj5yysnLB5MmTnxobG1/PyckxLSoqmlNYWOjd398vpaqqWm5kZJR45syZ33R0dNrWrl07IyMjY255eflkcC6RSOy1sLBInD179pk1a9Y8eg92w3YIFBnDhhY2DAlAAp8BgbeJDBCA3NnZqe/q6noauEu9xZIhFhlubm637e3tjw0sxvdPIgODwcwGgd+Di/G9h8iIa2lpAdmlxMX4+Hz+q2J8wF3qPxYZTxUUFHZBkfEZLBo4REhgGAgMu8hYtWrVeJCpIikpyWfq1KlHgoKCzs2bNy8XWDiuXr06ccuWLSvpdLrMvn37Dt6+fTv46dOnY3g83oObN2/u1NXVbQNjdnd3X9LZ2bmutLSUMm/evEgHB4eE5cuXF+Xk5GDk5eV1IiIilrDZ7Mbw8PATOTk5/REREaKIiAjkgwcP3Lhcbmx+fr6RnZ3dH4sWLToZFhYmFhARERGosrKyGS0tLauzsrImOjk5paupqUWdP38+CYlEioaB9Xs3CUXGe6OCB0ICkAAk8DcCurq6u0B2qcHuUv+ryKBQKOKK352dnfzBloyhEBkhISGX8Hj8fkkxvsEio7a29gcVFRUGGPBwWTIkFb9zcnLGuLq6QpEB1xckAAn8awLDKjJOnDhhmZCQEJKfn7+4u7tbcerUqTEzZ878ffHixTlBQUFoOp1+gMfj2SCRyKfffvvtvpqaGvv9+/d/j0KhFMeOHfsng8E4ePPmTc7kyZMXtLe3rysqKjIICwvbOX78+D/Dw8MrfvrpJ7Xs7OxvVVVVCykUypPt27dXIZFIoYTGpEmTnHk8XlR2dralvb39uTVr1pwMDAzMkvw9LCzMu76+/pv09PTJ7u7udygUyqG4uLjkf01ziE6EImOIQMJmIAFI4LMk8DFEhqur6+SHDx+WIJFIccXvjy0yBsVkDJm71PuKDAwG88bAbxCTMdhdChQkJBKJIIXtL2BCQnepz3JZwkF/hgSGRWQAK0VJSQnhzJkzfkVFRf7FxcXOjY2N6j4+PjFffvnl73PmzMlLSUmRnj9//hUDAwOclZXVn4cPH/4tJydHYeLEib+hUCgvJSWlx35+fl9FRkbSp0yZEt7W1vZdUVGR4YIFC37x9PS8+ODBA15/f7+7SCRSUVJSurl3714qEonkDryHQGQIBIKDWVlZVmPGjHmjyGhsbFyVlpY2xcPDI0VHR+fQyZMnr4eHh0txudzpZDJZRCaT2SBeQyAQIICFQ15evn3cuHH1Li4uXcM1X6DIGC6ysF1IABL4HAh8LiLDz89vVklJyW+2trbPCQTCpqGIyfgQkREfHz8lJCSkGxTjGxj4DUXG57DK4BghgXcTGBaRcfToUSwGg7HJy8tzaG5uHtPS0mL/7Nkza29v7yOzZs36XVtbm9rZ2ak9d+7cRGtr69agoKBT33///QXQXRkZmTg+n/8VEoms2Lt372wQ5L1ly5YQIDKeP39uGBwcfIhIJD6tq6tTkZaWnuDv7x+rpaVV5O7uTh883KlTpzr39/dHP3361MLGxubK3LlzE7S1tXMlxyUlJXmWlZUtzMjImDBp0qQ7Wlpah9atW5eSkpKilZOT85OSklKrmppaB4PBUMjJyTGUlpYWaGpqPli0aNF1Gxubxnfj/XdHQJHx77jBsyABSAASAAQ+R5EhJye36d69e29MYfshgd9QZMA1BAlAAkNFYMhFBoh1kJOTk2ez2Uvl5OQy7t27p1xXV7exqKjIesqUKUeAuxSZTK7h8XjjlyxZssfY2Dhv5cqVx8PDw++CQenr6x9hMBjzeDxex65duzaqqKikxcTE+HR0dHxXVlZmPHXq1KscDofY0dGhhkKhaLa2tsu9vLxqZ8+e/ZoVA7QFRAaXy43OyMiwMDc3z5o2bVqajY1NhVAoRKLRaMStW7fGZGVlTSsqKjL38vJKAe5Ss2bNetrb2zvu3r17UzU0NO6Zm5t33r592+vMmTPfKisr92lpacXeunUrWlFRsXeobsLgdqDIGC6ysF1IABL4HAj8LyKDxWLtq6io0HlT4PfAmIyhcpeytbU93dzc7A0Cvz8kJgO4Sw20ZAyHyHBzc3sK6mRcunTpb9mlgLsUtGR8DqsJjhES+PcEhlxknDp1SlsoFHogEAgpFAr1MDEx0bC7u/vn3Nxc65eB3yBvdj2Hw5m6fv36LSYmJtnLly9/JTKMjIx+7e3tncfhcDojIiJ+UVRUTD5z5sw0Go32XWlpqbG3t3dibW2tbm1trYVQKOT4+PicU1BQAEV/qP9kyTA3N382bdq0dFtb20oWi4UEVUfT0tLssrKyphQVFZlNnjw5RVdX99Dy5csf8/l8vSdPnjDU1dXpUVFRU9va2n5ubGzUc3FxOe3g4BC/d+/ehwNjP/49/jefCUXGUBOF7UECkMDnRACKDARiYDG+f2vJgCLjc1o1cKyQwNATGFKRUVxcLPvzzz+Pr6ur+8bX1/eujo5OaXJysmVJScnisrIynS+++OKKp6dnspmZWTmbzVZdunTpblNT03xgyQgLC0sFwzMxMfmVTqfPY7FY7QcPHtygoaFxPyoqakZ7e/t3VCrVICQkJAaNRvMzMjIcamtrJygpKdWbm5tvPXDgQLK1tXX3QEQgJoPP50c/e/bMwtraOnnOnDkXNDQ0CkBdDPBJTU11LysrC8vIyHABgd/AXWrDhg2gaBHBysqKER0dbZuQkBBeWloaRiKReg0NDTeEhYXdCAsL6xz6W/H/W4QiYzjpwrYhAUjgUyfwOYqM4YjJgCLjU18pcHyQwPASGFKRUVFRobxz507P/Pz8ZVOmTElXVVWlZ2RkWGZnZ/vW1dUpODo6Zri5uT0cO3ZsDoFAqA0KCoqzsLCo/fLLL0+uW7fuChiqurr6CQaD8RWPx6v79ddfw4yMjIq3bds2G4gMkF0qPDx8xxdffJF9/vx5i/z8/DU0Gk3Vzs7uuJeX1+ldu3a9yhwF2pLEZGRlZVm8KfB74cKFILvU6tTUVC+JyIiPj08GgesIBALn5+e38vnz56GNjY06rq6uN2VkZHZfvXq1cHhvCQIBRcZwE4btQwKQwKdM4HMTGUNZjG9gTAYUGZ/yKoFjgwSGn8CQi4zc3FyzsrIyBz6fjxQKhYjCwkIrKpU6vba2VnHMmDGZ48aNe2RpaflIV1f3cUBAQLK5ubnA1dX1bFRU1DEEAoHBYDBnkEhkEB6Pz1u/fv2Mn3/+mebp6RkO3KVKSkoM5s+fv8PFxSURFPLr7e1d/ejRI18KhVJLoVBObty48ai7u3u/BBsQGTweL/rJkydvFBlLlizxrqmpEYsMT09PsSUDpLB94aaF0dHR0YuIiNjb1dXljcFgqnfs2PGdmppaZk9PD1MoFGIXLlzYN1y3B4qM4SIL24UEIIHPgcBIEhkVFRV4JyenkM7OzjdW/B6imIwSAoEwJBW/ocj4HFYIHCMk8HEIDKnIEIlEqAsXLmBKSkowDAZD3HZubu50Op2+uaCgwMzX1/eYr69vApPJfEalUoVZWVlnyWSygby8/M3Vq1dvVVNT0xo/fnw0Ho93sLKyukmhUL45duwYa/LkyQtbW1vXUalU/fDwcHGdDOAmlZiYaHXv3r1zdDpdU01NLenYsWN7PTw88iTF9CTuUiC7FLBkfP3116eCg4MzJWhDQ0N9Ghsbv3n48CGwZKRqampGA5GxYsUKWZFI9E1ycvJcLperbGRkdN/ExGSZtrY2XVNT047H42mvWLFCbHkZjg8UGcNBFbYJCUACnwuBz1BkDEsKW2jJ+FxWDBwnJDA8BIZUZAzuYlVVFWnFihWzq6qqttTW1mq4u7v/5ebmdnrLli13tm7dyu/u7p5///79EAao0PPLL3uzsrLcbty4ESASiZpmzZoVIyUl9Wj+/PnE4ODgrxsaGla3traSvL29L9rb259esWLFk8jISKmqqqr5qamp4SKRSMbY2Pju+vXrf1VVVa3S09NDbdiwwbOgoABkClGzs7NLnjFjxukffvjhJiie1NDQoPDtt99+WVZWtpJKpVqMHTu20MDA4NC2bduuXbx4Uf348eMxbW1tdgoKCs8XLFhwetq0aTfT09PNBAKBPgqF6tmwYQMIYB+WzwCREU6hUErRaPRsKpVaNSwXg41CApAAJPCJEXibyMjOzpbBYrH6Li4ucSwWy4FEIj24c+fOyhcuupXACm5vbx8wMLsUcMWNiop69ULp32SX+kiWjOcwu9QnNonhcCCBT4DAsIgMENNQW1uLv3v3rnVmZqZXeXm5R1dXl7SVlVW5ubl5urOzc/qkSZNqkpOTDffs2TMNgUBQ5s6dW9bY2EjJzMxE9fT05N28efO2kpISIzk52TohIcG/qqrKg8FgoB0cHKpMTEzum5qaPqbRaDU4HM7gyJEji/h8vp2qqmrXtGnT7hgbG6e3t7eTcnJyJlCpVJCZSsrExKRizJgxd4KDg6/r6ur2HD161KmgoMCrsrLSqb6+Xt7IyKjTxMQkxc/PL6u6upp45MiRr5lMpoqamlq1n5/fExQK1dnX12eAQqHYsrKyBStXrkwbrvsPRcZwkYXtQgKQwOdAYCSJDJFIhFdRUQmh0WjD6S4FRcbnMLHhGCGBUUZg2ERGR0eHbFxcnDOLxdKXVMsGtSlIJFKXjo5OxcyZM/MBq8zMTNW6ujrDxsZGA0VFRbqSkhLVxMSkycjISJwCKi4uzolOp+v19PQQhUKhCIVCIeXk5OhkMrl8/vz54jZiY2OdGQyGUX9/P0ibizA3N39cU1OjTKfTjdFotLgmBvi9tLR0va+v7zNjY+OurVu3TgY1m0Cb4APaUVFR6aRQKDQMBsPJyckxEgqFUjweDwXiS3A4HGgHpaSkVDF+/PgCGxub9uG611BkDBdZ2C4kAAl8DgQ+RGSkp6ev7OrqGjZLxnuIjLjm5mYfWCfjwMqGhgZHBAJRjEAgXBEIRM/nMFfhGCGBT5nAsIiMTxnYxxgbFBkfgzK8BiQACXyqBD5AZDxMTU1d2dfXVzFc7lLvEhk2NjZxLS0tbxQZiYmJ4w8dOnSSx+MpyMjIxNbW1v6goqLCAPcNFuP7VGcvHBck8OkQgCJjBN5LKDJG4E2BXYIEIIFRQ+B/ERlsNntveXm5Lqj4PRQxGVBkIBAikUiKSCR+B8IvwSQKCAhYtHHjxuuOjo6tkZGR0igUKujAAWjJGDULDHYUEnhPAlBkvCeoj3kYFBkfkza8FiQACXxqBKDIGNkVv4OCghatX78eioxPbeHB8UACgwhAkTECpwQUGSPwpsAuQQKQwKghoKuru5vBYCxjMpmisLCwuBfp0U9ERESUvCG71N/cpUaSJeOPP/5wi42NPSVxl2IymRuRSCQT3IjB7lKjqeJ3YGDgYmDJcHBwaIGWjFGzrGBHIYEPJgBFxgcjG/4ToMgYfsbwCpAAJPDpEvhURUZ1dfVGNTW1VyLD398/oLi4+OhIr/jd0NAgbWFh8V1vb+92MOugyPh01x4cGSQwkAAUGSNwPkCRMQJvCuwSJAAJjBoCn4PIyMvLk583b15AaWnpB4mM7Oxs7I4dO/SSkpJSRCKRjq6u7q3o6Oh9RCLxgbu7O9/f3z+ksbFxdW5uroOrq+tTBQWFXUlJSdeKi4txfX19ptOnT9/f1dXlhcFgcuPj46eEhIR0I5FIQVJSEsgU6bFx48bdFhYW1a6urqeioqLE9aSgyBg1Swd2FBIYUgJQZAwpzqFpDIgMNze3LSwWK1xdXR0W4xsarLAVSAAS+EwIDBYZysrKJ7dv31480t2l5syZc5HP5x+IjY1tzsrKUhzkLhXz0l2KBW7jSBAZJ0+enBwaGkqHIuMzWVhwmJDABxKAIuMDgX2Mw6HI+BiU4TUgAUjgUyUwUGSEhoaeVlFROTEaREZwcPBFoVD4RpEhLS0dU1VVtVFDQ+NNIqNYVlZ2c3p6+jXJPY2MjPSLj49fXF9fP9bX1zdFIBBsPXv2bKVIJMJ4e3vr37p165Ul48CBA/vIZPKbLBlZCgoKu99kyUChULlxcXHvLTLMzMy+lWSXgu5Sn+rKg+OCBF4nMOQiIyIiAofD4UiFhYVSXC4XpaKiwqdQKFwul4tmsVgoEokkUFJS6ieTyYygoCAhEokUF8J7309FRQX+zp07MpmZmTKVlZVSLx5aGCUlJT6bzUZ2dXUJtm/f3hQUFMT70Hbf9/r/9jhQBb2kpAQbHR2tSKVSZTAYjNDf37+nt7eXHhERIRzYLnSX+reU4XmQACTwPgREIhG6pKQEbWFhwX2f40fbMQOzS71DZDxITU39emCdjIGB3/b29scOHjyYJBk/hUIBFubVnZ2dfEdHR6/Dhw8/d3Bw4O3fv18Jg8HM3rFjxyoSicR3cXFJiI+P3wnOe1MK22+++eaMn59fIfj7wDoZ/4XI0NHRAe5Se+Xk5B6+wV0qS0lJadfly5eTB7tLfYjIGJzCFmSX2rBhww0Y+D3aVhbsLyTwYQSGXGTExMTo9ff3++Xl5VnzeDwZeXl5mq6ubi2fz5dlMBhEaWnpHk1NzaLAwMB7CgoKTGBmfd8uR0REoGbPnm1w9+7dsQUFBWNLS0stenp61BQVFdtZLBaWTqd3nzx58hs3N7dWJBI5or48a2pqpBobGzXOnDmzoKysbBwOh2P4+vom83i8P9avXy8O5JN8oMh43xkBj4MEIIF/QwBkJhKJRCQ9Pb0GJBL52kuOf9PeSDvnQ0TG4Irfwy0yPDw8DqxevTr+TSIjJCTkgkAgiATuUsXFxQonT550i4mJiQPZpf4XS8aMGTNuv3jRtfXMmTNVgy0ZwyEyLC0tq1xcXOIkMRlvEhkwhe1IWzWwP5DA0BMYcpFx9OhRmerqaoPs7OzNtbW1dhwO5/7SpUt3CwQCdGlp6YLq6moXOp2OtLa2foxEIo9cuHCh/n2GBTbpOTk52t9+++1ma2vrui+++CLzzp07fdra2mZ0On1sWVnZ2ObmZk5iYmKwjo5Ok5GREed92n3XMU+ePFGorq42fvr06Rgul3v9t99+q33XOW/6u0gkQt28eVO2oKAg4Pz58+FCoZAwZ86cs/Ly8idXrlwpruA6UGQ4OTltYTKZ4RQKBcZk/Bvg8BxIABJ4K4FLly7psFgsGxqNJoNEItPXrl3bAqzE0tLSygUFBWoIBKLR29u7dbQi/BCR8bEtGUMlMoBQHJBd6m/uUlFRUTPi4uIWNzQ0OH6oyGhqavomJydnrKur61stGSDw+20xGUBkuLm5nYqMjDwL5tDnWIwPfOfv2bPHQiQSqW7cuPERAoHgAkEPfo9AINAXLlwQ/htvjtG6JmG/P08CQy4yAMaJEyfKC4XCo2VlZe4dHR1JAoFgMfj9ihUrQtPS0ubX1dU5qamp1cvLy8/JycnJe583ad9//70Wm832j4+PX2dmZnZ9y5YtJ6SlpYsQCIRaXFzcwmfPns2qra0VXrp0aZaRkVHjUIiM27dvq8TGxo5vaGjwNTAwIGIwmB1//vln7r+dKmlpaZi6urrpv/zyyxo+n6+0YMGCUwwG4+TevXv73iIywigUShkajZ5NpVKr/u114XmQACQACQwkcO3aNaXc3Nyxubm5YUgkcveVK1fyRSIRlkqlKmRkZHjicLhWZWXl4tEqNAbGZISHh59WUlJ675gMFou1r6KiQgdU/B4Od6l/KzJkZGRimUzmBiQSKY7JGFgnw8bG5qOJDG9v7wOdnZ2eH5pdamBMxuBifAgEYvbBgwdXAEGEQCCKEQiEKwKB6BnNqxa4SJ84ccKKy+Va0Gg09out0f2IiAg6sCQlJyfL37lzx0ZFRaVy06ZNzUgkkjeaxwr7Dgm8jcCwiAxPT08Sn8//rayszKOrq+sqh8MRi4yUlBSH7777bmVRUVE4CoUCsRqeNTU1wKLBf/m2A3nhwgW5vr4+ApPJRE2ePLnHxMSElZGRgTt+/LhjY2PjpszMzHHGxsa3/P39/+zv789xcnKiJSYmfp2dnf1VVVWV8MqVK6+JDLDQr1y5Qmpvb5eWkpLiSjJhDAaSlJREbG1tleVyuUgPD49eHA7Hu3r1qktCQsJ8KpUaZGVlVaaqqvqLt7f3A09Pzx6JiHny5Il0ZWUlEbRvYmLC1NfX7x3s55yWlgZiR2RrampI3d3dHnFxcfMFAoHswoULT7FYrLeKDJBdSltbG1oy4PqFBCCBISWQmJhIunbtmlNhYeEBkUi0vLCw8CG4wJIlS7CGhoaLpKWlcXg8Pn/JkiXpQ3rhj9SYRGSwWCxRaGjoGQ0NjeNbtmwRZ5fC4XAGzs7O4NnrQCKRHj548GBlZ2dnhbu7e7+9vX3A+4oMV1fXyQ8fPiwBG8R/iskAVnhHR8dgGo0WB4Y/adKkyJUrV8YHBAQUgJ8HxmT8k7sUEBn/UCfjXwd+A3epyMjI1wK/32bJYDAYZiCF7UCRoa6uTgexHO9KYfu2wO+IiAgZMpkctH///pUNDQ1jPxWRAe7t06dPtXNyclxzcnJ8EAjE5hMnTtQAkXHhwgXVZ8+ezSORSMXa2tq5YWFhTR9pacDLQAIflcBwioyjxcXF7jQa7SoCgRCLjPT0dKsVK1Z88/z580VYLJaroaHhVV1d/QSIDBBvgUAgpExMTMawWCzTvr4+vJmZWS4Ohyvh8XjKFy9e9L99+/bG1tZWOX19/bIxY8bkUyiUIg8Pj8vnz5//MiMjI0giMqZNm9aIRCI5kjbHjBnj2NLSos/hcDpUVVUfBQUFgZR7Yj9kcMy1a9fQ27Zts6mtrbXhcDhYBweHp3p6em0bN24MLywsDK6srDRTVVWlOzs7J7u4uFyfPHnyExMTk6aJEydi1q5da9Dd3W3T2dlpoKmpWSYSiZ6VlZU1gWBuIHDc3d3RK1as0BWJRJYtLS2mT548GfPkyZNxWCyWvmDBgjgcDndiw4YNf7NkjBs3TpzCFrpLfdT1AC8GCXzyBMAzD4PB2Hd1dQVRqVQ3oVD4XWpqaiYY+NGjR7EcDmduR0eHJYvFKtu/f//x0QhEV1d3D6j4zWKxhG8RGXEsFmuMvLw8qPj9dW9vb/mbRIadnd3xqKioKxIGAwO/v/jiiymHDx8uAS+VgMjAYrFf/vLLL18PDvwGIsPZ2TmktbX11LtExj8FfgORUVtb+4OKiorYvXZQCtt/LTLeVCfjfUXG+fPnpwYFBYE6Ga+JjHe5Sw3MLgVEBolEmh0ZGQksGZ+UyLh9+7Zeamqq16NHj0JRKNTCx48fl4F7Fx8fT5CSkppWV1dnwGKxqD///PP10bjOYJ8hgXcRGDaRAb6vCgsL3dvb21+JjAMHDswAKfVqamomWFlZFWGx2GVpaWnFlZWVuMuXL1N+//33jc7OzvUODg60/Px87fPnz0/38PDY/91335UmJiba3r9/f2N5ebmmpaVlJkjJZ2Fh8VRFRSUnNjZ2aUFBwZyamhrhjRs3Znl4eDQCN9CvvvrKvqOjY7mjo2MVBoPB5efnq+fl5aHDw8N/8vHxaePz+dLXr1+3yszMDHdycnre1tamU1VVZdLW1sby9vbeisViHVJSUkIKCwvH6+joNLu7u/8aEBCQMmbMmOqsrCzO8ePHVykqKlI0NDTaCARC/aFDh5YZGRkVWllZXQoLC0tXUlJS+uqrr1YQCAR9HR2dWk9Pz7sXL16c//jx44koFKp78eLFb3SXqqysVHF2dgYiYz4UGe+awvDvkAAk8CEEzp07NyYpKSmgpqbGydfXNwGPx9/YsGFDM9gM19bWam3btm2Hrq5ui4uLy9XFixff+5C2R8qxOjo6e5lMJhAZgneJjLt3764ik8llenp6/XZ2drPYbDZwl6IAd6nBIkNHR2czyC7V0dEhnDRp0pTo6OhiicjAYDDBO3bsACKDNyi7lJS6uvprImPNmjXxvr6+f7NkfIjIqKurI/v5+c2iUqm/vsld6h9S2GIDAwMNLl++fOttxfgGioyBKWwHWzLeJjLMzc2rJkyY8Como7m5WcbU1PTbN1X8BiJDQUFh9v79+1eAdLufbmHJZQAAIABJREFUiiWDRqMRV69ePYvD4UzV1tZuQaFQkZGRkQ1gjSxcuFABh8P9QCaTkQQCIW3Tpk1QZIyUhwfsx5ASGBaRAWIyMBjMb0VFRe69vb23MzMz1z1//lz98OHDy3p6euxRKBTN1tb2rFAovBMfH985ZcoUEBwV3traOk1TU/O32bNnP7p06ZLFzZs3j3t4eJzz8vK6UFJSgqqqqtqZk5NjYmVldSs8PPz8mDFjHqNQqM69e/euLSoqmlddXS2QiIwlS5ZY19bWfllTUxPg7Oz845gxYwTXrl2bUlBQMDE4OHiHhYVF2p9//mkqFAr9KRSKnKam5jkajcbr6OjQQSAQZCsrq3NqamrWCQkJYXl5eX42NjYVxsbGmxcvXvygsLAQ39bW5pyQkLBWTU0t38fHJ6mlpaX7+vXrv74opAQyaP3p5eX1R05OTnhNTY03mUwuAOOYPn16wZ07d4IvXLjwFfB/Xrp06SksFntysCVDIjJ6e3uXKCkp0fT19X9TVFTsAAFjSCQSicViERwOByEUChEoFAoBfhYI3jtJ15BOINjY6CAgEok+KFX0/zoqME//1zYGnw/m+0hLTT3UYxzYHrCEgvX9oR/ACXykpaURTCZT/IzA4XBINBotIhKJvS0tLQ4CgUBZVla2MjAw8LSqqmoTkUgUxMbGmjY1NS1tbGz0VldXr6JQKNl0Or1F0h5g/57833uu/dO8lMyhd83dwZxAf8vKymbSaLTx/f39zNDQ0HgNDY1jEncpNBptPH78+BNsNnuMiopKwffffx8lJydX92LTxzl//rx7cXHxqqamJuXx48ffsbKyOhYTE/OX5B4oKSlt4/F4a9lstsjZ2TmGTCa3Cv7v4Uvk8XjjMjIyXJWVlTtcXFz+iI+P3w7OKygoUAkLC5tTWFh4EPRNXV09V1pauoROp9OEQqEIhUJNZbPZegQCoWvWrFkghnHXiRMnGrOzs5USEhImREdHHxcKhQoqKir3nZycgFWFy+PxkNLS0sBV15ZKpQbb2tqWEAiEnwbWydi3b9/Mc+fOLaqpqXFxdnbOtrGxOW5iYgKs/OiioiKNw4cPR3E4HDV9ff07u3fvjlRWVk4Fbk8zZsz4qrm5eU1+fr69pqZms6am5g3wPcfj8dBIJFL98ePHM+l0uikGg8m/ePGij4+PTztwGTt69Cilvb191u7du9dJS0sLCQQCtaenpwSDwaBQKBSWwWDYs1gsZzAfg4ODVy1fvvzq+PHj60GymN7e3rkxMTFL6+vrx2Cx2HYjI6MTWCwWxDFIniNgTr3rmfLe8+4D19Qbryv5/sXhcIj+/n4EBoMBaw0pWS9oNFqWRCJRFBUV+93c3E6i0eg8kOQlMTFRgUqljr158+YWAoGAFgqFVXQ6vQKFQon7L1ljYG58YD+H8vD/8tpDOQ7Y1hAQAHNaU1OTZmFhUXzgwAGQxOC9P+9atO/d0MADgcjAYrFiS4ZIJMpeuXIl+L/TkydPAhQUFOgTJkz4c+vWrcfu37/P1tLSwq1bt877heoHvsEyRCIxxsjI6D6NRtPNz88/6Orq+sDQ0PBEUVFRu0gkin727Jm1hYXF5WXLlh0PDw9/AK4bGBi4obi4GIgMPhAZVlZWbf7+/qGdnZ1fNzc3a+vp6a3x8vLqz8/Pd6+oqJgUFBT0h66u7v0TJ05MZDAYfqGhoX+i0ehTIACrurpatqurSxGJRDZQqVTHY8eOLczLywseN25cMQ6HW52SkvJk8uTJli+yZW3PzMz8QllZOWnatGkXQd50EDPS1NSkJyMjc3vChAk3kpOTDzKZTLKMjMzB7OzsPWVlZdyGhoZpW7duXQNcwJYsWfKPIqOrq2uFlJQUX0tLqxLEk4Dc9uCLFzykwU2X7BvRaLT4Z/iBBN5G4F0btaEmNxwi42OPYaiZfGh7L3XaBz+jJc8FPB4v3vyAdtBotFhkkMnkbi6XKySRSM/mzJlzHoVCFcyePVtw+PBh7fv37/tQqdRtPT098jIyMp0EAqH75bMG+ZL9axuPfxAc771BGQqR8aa5BlKb0+l0Mo/H6503b94rkVFQUEDo7+838/LyOspkMu3l5eVbraysMoD76gufeUFzc7N+U1OTU19fn7Srq2uahYXFb7/++usFyb0jkUi7+Hz+tzweD6Wrq1uNx+M5gK9AIACbaMW2tjaSlpZWtaOj45/nz5+PAOdlZGTobtiw4atHjx5tB89pDAYjwmKxQnA/wEaSy+VihEIhUlFRsXnGjBk3hELhthfJTBoePHigfO3atYkHDx78DYgMBQWFDnV19WZgpQdjBt8HdDpdrqWlRd3W1vY5gUDYNFBk7NmzJ/D8+fMLy8rKJoI36aqqqs9kZGR6gChjMpnEZ8+eeYPU8gYGBvc3bdoUw+Vyry1dupQ3ZcqU0La2NvDizhaPxwtUVVVbSCRSF5/PR3I4HKm2tjZ1JpMpi8PhCv766y9/Q0PDFhCjeOjQIQMajRYeHR29hMFgqKDRaCEOhxMAUQPGDYQRaANsxoODg9d9+eWXl318fKqByKDT6aFHjhwBhQPtsVgsX1lZuQuc/5Y1M3hNvG2+vfc8HHCd915vYJ2B+wDGI/n+lfwOCI8X9xGlpKSUbWlpmXj8+PFzCAQCBHejN23aZN3S0hKam5s7ra+vT5nP54M3CQNre4Fl8aa+/5vxfOhjBx7/cQiMqnsJpiOFQqmwsbG5cuTIkYMfgui9F9SHNApEhpSU1FGwqcdisfUeHh5p6enpvm1tbdra2tpP5s6deywwMDDJ3Nyc9+DBA61NmzbNycrK2kUmk3laWlpPdXV1S1EolKCiosLG0dEx3dTU9MrVq1cFfD4/mkqlWltbW19evnz5iTlz5oiDEn19fTeUlZWFNjQ08JKTk2fp6ekxHB0dN/b19a2WkpLimJmZpamrq9N4PB6+r68PB1ytcDgcBlQrrampMdu/f/8ekUh0bfHixW0Dx3n27FnX3377bWFOTo74TREWi/0mPT09g0wmT+RwOHdAsUE9Pb1ia2vrQllZ2U7QX/D2RV9fPx+Hw9FOnjy5U01NrZdAIOwsLy8/CLJL1dbWTtuxY8ca8CYRBH739vb+LfC7tbVVxcrKaktHR8dKFAollJKSYopEIuFAawWwXoAPeLi9S2BInlfD8HL5Q6YFPBYS+KQIDNwHjMS1BV4+DHxmgDfKysrKeHt7+7Pjx48/s2bNGvFLGrDp3Lhx49SamprwzMzMiSwWC8fhcJA83v8lvBnczlDcxOEyrIH7ADZ9MjIyoE4S2MQzQ0JCEhQVFX+PiIgoTUtLkyUQCGY+Pj6Henp6bN40FiCswL+xY8c+MjAwOH7y5MlXIkNLS2srh8NZ0dvbK34Ag2uBD+AM/s/n8xG6uroVY8aM+evcuXO7wN/u3r2r86LaeFBWVtZGMG7JBvL/dML/vbwG5yorK7dNnz49BYVC7Qd1MoAl4+LFi+MPHz4cyeVyyeA+gLfdYLP+chMrvh7YlFtZWZXKyMj8cvfu3VuSMe3atWvWpUuXwqhUqqfkxdTL+/1q2OD3+vr6GV9//fVxFAp1CYgMLy+vEBqNtuL58+dWgOdAa5qUlBSCy+UCwYDA4/HUa9euzdPQ0GgGImPfvn16vb29ISdOnJjX09Oj9HLuSd7Oi/caEkv8zJkzf/b3978+c+bMWuAuRSQSZx87diysvr7eerjmxlDM24FtSLiA/gIugAkQnxgMBk0kEqXweHwnmUyOuXPnToyysrI47vL48eOqaWlp0zo6OpbKy8u3Z2ZmmnR2diqDtiTrbaj7CduDBIaCgLGxcaWDg8PlU6dO7f6Q9oZNZGAwGLElo7u7+9aPP/74EwqFcj98+PC3wCysoqLy+K+//lrP4/GqaTSaYXR09Ly7d++uBn6cMjIy23R1de+AQZSWluLs7e37bWxsmJcuXbIWCASHcnNzrYDIWLFixYnQ0FCxyAgODt5QUFAgdpdKSkqapa6uLjVjxow17e3t89TV1RtepMtdYG5uXtbZ2Snq7e1F+vn5sSsrK+fdu3dvblNTE2XRokUJQqEw9sCBA3VvEhm5ubnBLi4uxXg8fnVycnK2sbGx1wuz7jU0Gg2ql++cP3/+yZqaGmZVVRUevKEKCAhQpVKp7idOnNgjLy/PkZWV3VlXV7f//v37iNbW1imbNm1ay+VylcPDw09xudxTg1PYDnCXWqaoqNjj5OR0QUNDAwTXgW8lsTlW8uX20oXkrfcRnCIRIeBBBs7/kAkCj4UEIIG/Exi4rsBfR9Lakmx+wGZQ8pwAXeRwOMS8vDxXPB6/c968eVeWLl0qToUKXDeDgoK+wmAwHjY2Nnc7Ozv1eTyelMQd5F0vMT50fgxm96Hn/9PxEpc6IpHYg8Ph+rlcLm/cuHFUIpFY5Onp2QmqVpNIJJXly5ev7+/vNwEbRLBxB5YeyYYfPGfBx8TEJEddXf36999/L868BT7r16+fLBAI3DgcDk4gEIgG8BW/uQZv7YF1RFtbO2/ZsmV3X36PEVNTU42amprGvhQKfJFIBF6aAVcpcH0ssEpISUmxTExMauXk5HKnTJnCBJkLGxsbKSCpCYfDIbzcpANhMvAZjgJ919LSqsfj8XfWrFkjDiwGn0uXLo29ffu2d0NDgwt4WcXhcCTXE/9d8n2irKxc5O/vf7WoqOhJREQE/8iRI9Z0Ot21qalJR3KvJHMAi8WKLSgCgQCMtXnlypVx7e3tvcDN6saNG3Iikcg4Ozvbgsfj4V4W2uUDKw1wIwKaDPwDm2lLS8vHDg4Otaampn3g5RtwYXv8+LEdg8FQBX3jcrngnoi/r8C/gdaqt7kR/leWTsn3MRB8XC5Xpru7W7uysnKCpaXlLX19/QsbNmwAyW3EVpmAgIBFRCIRZMgs0dLSKq2vr9diMBhk8LeXlq2hXA6v2vrcXE2HBeJn3CiYP2QyuVNTU7M0LCws40NQDMuGE1gyXvhuirNLgToZv/766wo1NTXlyMjIddXV1b50Op1oYGCQrq2tvW3z5s2933zzTVBOTs5eAoHQZ2Njc8rX1/ePWbNmFQmFQnxzc7Mqh8Pp2bVrFwWBQBx69uyZlaWl5eVFixadWLBggVhkBAYGfk+lUkNramrEIsPExITh7Oz8XU9Pz9dSUlJsFxeXGEtLy4tz585t7O7uBm9YZMrLy42OHDnyZVlZmbeWllaDi4vLwUmTJt1RVlZmdnd3GygoKBQxGAzrQ4cOLcjJyQlxcHCowuFwy19kinhsbW09vre398/29nayhobG3bFjx549fPhwsoKCAu/cuXOGeDyemJSUpHXhwgWQTQSnp6eXuHTp0sO2trbP6uvrp77IlQ3qZKj8U+C3i4sLCPxeqK6uXmttbb3G0dGxHry9EggESLB5AP+HH0gAEoAE3kZg4HMCuKnw+XxCfX39NA0NjTpDQ8OnX331VQk4F8R6LVmyZCYajbYKCAg4VlJSQuTz+ejRSBaMGWzWFBUVeS9iFPhMJlOkq6vLUFdX7wMB2i8LoeHmzZtnAlyGJGMEb6LBJvElD7FlQV9fv1tBQaF13bp1HZLjDh06pAxclzgcDmrwcxg8m8Fmmkwm92toaPT4+vqKzwOb8ps3bxJ6enpIIE4GuAEBNyk8Hi9+yw/efoPU6RgMBvhEsVtaWnqBCxvoa0pKijSVStV82/0A1wTfBSoqKmwpKSna7NmzXxV2TU5OJqempqo1NjaCzFciSdyAZCxgjMAqIi8v3+Pn59fs4+PTCUTF2bNn5ZBIJLmxsVFGciwYK/iAa71kCM7t/+mnn0AxXT44D4gFLS0tmZKSElngAkQkEsXjBOcByxhgA8QJm81GWFtbd5ubm7OBEAGioaSkhFBYWCgHvA3A8UDAAfE0cA6COTzS5+SLeBr88+fPjYqKir41MDCImTx58v2AgIBO0G9Q7HLevHkb0Wi01vz58/cYGBjQW1tbpdlsttgqBtwbQawl/EACI4UAcO18uX5BjB9PU1OT4e7uDlxL3/sz5Is2Ozsbe+3aNfXr168fra6udhIIBCnHjx9fb2dn1/bbb79NSE1NndfQ0OADQgvGjRu3afLkyalXrlzRa2ho2Nzc3GyvpqZW8SK1W1ZLS8tzRUVFZGhoaLmHh0fxixgODQaDcbioqMjI2tr6VlBQUNzatWtvgJFOnz59U3l5ObBKcBMTE8PMzMxAQOOM7u7uFe3t7WMpFEoxh8N5pKCgUOPq6sp2d3fPVVBQYEREREyvrKxc3NHRYainp3dPIBDkKikpNc2ZM6dPUVExSU5OTm3Lli0LqFTqKnV19S5VVdVoZ2fnO2g0GltUVBSanZ3tBwIqZWRk8lksVnp/fz9v1qxZfJCp6kXudVpubu4vtbW144hEYruOjk46Eol8ZGZmZpyamuorEAhIkydPvubg4BDl4eHRNLC2BnCXsra23tLf3z8fvO1AoVCwGN97T2l4ICQACbyJQEREBE5LS8sCBKSiUKi2F8HI5ZLjdu7c6YzFYvXc3d1T+vr6xHUPIEVIABL4MAJAUP70008a9fX1oYaGhk/s7e2LBohN3PTp05eg0WiVjRs3/ubq6tr20trzYReBR0MCo4jAkIuMy5cvy9fW1tr//vvvP7a0tBgqKCjkr1u37rSjo2Ommpoaa9asWdNaWlrC29raDKZOnfqEQqGcMTU1raysrPQ6c+bMQiaTqQHM98BiikKhWj09PSPXrFmTd+TIEbPS0tKt9fX1ylZWVgUTJ05McnR0vE4mk7nbt29fU11d7dPT09O/e/fuPQoKCpngi/T48eNT7ty5sxyJRBKBuVVeXh4EqD2aNm1a5IQJE9oTEhJsKysrZ6empvpgMBhZsOAVFRWLw8LCzgmFwuSwsDCUj49PUH19/XrQnrW1da6Dg8PNwMDAJzQaDbF27dpNPT09luANITAn8fl8hpOT0w13d/e/iERiMRqN9ti7d+/8np4ecyKRyDc2Nq4B8RXl5eVaXC4Xa2pqmh8cHBxjYGAACkG9egNVXV2t6uTktIXJZIbp6ek9Bx5hsOL3KFpVsKuQwAgmIHkTLXHhAF29ceOGFpFIVFVUVOwFcXSSYqMjeBiwa5DAiCQAXPKwWKxWaWmphkAgaJk5c2aVpKP79u1zlpWV1TY1Na1ms9lF06dPh6aLEXkXYaeGisCQi4zt27ebCASCOWATLc5bh8UKpaWl6ba2tvfk5OTKCwoK2CAegUAg2NPpdBMpKamny5cvf3b69GnEi+A8g9LS0rEcDkcdBE0ZGBikqqurt9TX1xt3d3e7NDc36770DQXp8XooFEq9srJya2FhoWVvb686MLtKSUnxLCwsrllbW5dRqVQhj8ej1NfXjweZX5FIZKlQKHy0du3afmDeBUWpjIyMSDgczqysrMxJWlq6j0QiFTQ2NuZGREQAMy7ir7/+UmOxWDY1NTXOOjo6RZqamrmPHj2q/fnnnxGnT59WARlKQLYSDoeD0dTUzJCRkXleUlLSGRERIUpMTETh8Xi9mpqaMVwuV4NCoVQrKiq2dXR0KAIzsry8fKWqqmqNg4PD/0VYvvwMFBm6urrPX/QbioyhmvGwHUgAEvgbgZd+/uD74H3T1EKKkAAk8BYCb1tPYM8RFBQkQyAQiDo6OiD1L8w9D2fRJ01gyEUGyBSBQCDUgP8k8DEEH2lpab65uXm3tLQ0C5jhgUtVR0cHsbS0FOSR7g0PD+8FX245OTnSWVlZcmw2G08kErkeHh5dhoaGvAsXLsiAtIqtra3iBoHfory8PJ9CoXDk5OS4xcXFBJARRXKnTExMOkBsxcSJE4WNjY34lJQUMvB5FYlErOXLl4Nq36/ShyUmJqJlZWUJz58/J8nKyvLV1NQYfn5+rypwJyYm4mRkZMDf5XV0dBggSwSoDAuuBcZRXV1NpNFoBODb6uTkRGez2eIxSvoCClylpaURu7u7pYyNjdngDWFtba3YB1NOTo7t7OwsFjwDZ9mAYnzhUGR80usPDg4SgAQgAUjgMyLw0pIIguAHpq39jAjAoX5OBIZcZHxO8IZrrANFBoVCeY5Go6ElY7hgw3YhAUgAEoAEIAFIABKABIacABQZQ470f29wkMgoRaPRX8KYjP+dK2wBEoAEIAFIABKABCABSODjEIAi4+Nw/qCrSIrxsViscAqFAkXGB9GDB0MCkAAkAAlAApAAJAAJ/NcEoMj4r+/AG64PAr/HjRsH6mSEQZExAm8Q7BIkAAlAApAAJAAJQAKQwD8SgCJjBE4QKDJG4E2BXYIEIAFIABKABCABSAASeG8CUGS8N6qPdyAUGR+PNbwSJAAJQAKQACQACUACkMDQE4AiY+iZ/s8tQpHxPyOEDUACkAAkAAlAApAAJAAJ/IcEoMj4D+G/7dJQZIzAmwK7BAlAApAAJAAJQAKQACTw3gSGTWSAgjNZWVnKfX19Kn19fbIqKiq9ioqKraampr1IJFJc4bquro7c1dVFYrPZPBcXl6b37vUwHHj9+nXjkpISIxqNpiYSiXgoFCppz549PcNwqXc2CUXGOxHBAyABSAASgAQgAUgAEoAERjCBIRcZIpEIuXXrVnx2draHg4ODjImJiYDH42Hy8vIoVCpV1N3dnZWdnf04IiIC1dXV5UulUm0ZDEZbQkJCgr6+fh8SiRT+F7xSUlIcjh8/Pqujo8NBS0urXiQS/XT27NmW/6IvUGT8F9ThNSEBSAASgAQgAUgAEoAEhorAkIuMuLg4qbq6Ot2MjIwIbW3tSnt7+6d8Pp917969adXV1V/09/dfKisr2z179mwUDofbnpub60un08tTUlLWdHR0tLi7u/OHanAf0s6TJ08Mw8LCfmSxWL6WlpZZKBRq2c2bNxs/pI2hOhaKjKEiCduBBCABSAASgAQgAUgAEvgvCAy5yDh48KA+k8kMvHfv3tT+/v7oJ0+eXBWJRIicnBzMwoULY7BYbNWzZ8+it27dypeVlZ1bUFDg1dXV1ZycnLwNgUCwkUik6L8AAa6prq7+i6ys7HwdHZ18IDJSUlIa/ou+QJHxX1CH14QEIAFIABKABCABSAASGCoCQy4ygoKCxvB4vB+Li4tt1dTU9sXHx/+hp6dHB25Ua9eudZGRkWHu2LGjBIlEcvft26fCZDIpGAwGsXTp0jIlJSWmxF2quLgYh8fjVel0OgGFQvXa2dl1gHMGDhzEfXR3dxORSCSSTqcjBAIBrrm5WU1VVbXZ2Ni4RxL7ITmnpqZGCoFAyLe1tSlIS0t3WFtb0we2qa6uvoNIJM7X09PLF4lES/9LkeHk5LSFyWTCYnxDNdNhO5AAJAAJQAKQACQACUACH43AkIuMZcuWWbJYrK9v3brlJxAIStTV1R+4ubnlzJkzJ0tPT0+Ax+O5PT09PBqNRpg3b14gk8k0VlBQaPn999+TRCJRnaKiInrlypU2XV1dX6ipqRGtra0bc3NzCTk5OcpYLLYfh8NxzMzMnsrKynJzcnImdHR0qJiZmbXj8Xhha2urcn9/vyoGg2lVVla+/ejRo4dIJLJfJBJhw8PDHeXl5bVUVFREDx48GFdXV4eUkZHJ/P3331MtLCy6AHFVVdWdRCJxga6ubh4KhVoCRcZHm4fwQpAAJAAJQAKQACQACUACnxCBIRcZx48fV21oaPCIi4vbRKPRDIlEYpexsfFTLpd728rK6pmDg0OVo6Mjo6+vT3HdunWHampqPNBodNHVq1c39vf3Fzx9+lTn1q1bc1tbW4MpFEqlkZHRnbS0tHFNTU0zyGQyHY1GPzQzM7tEJpNxVCr1GyqVamNhYZHzws2prqqqSpbJZLphMBiktrb28W3bth3p7++vb2xsNM3Pz/8SjUbLKSsrF2RkZASUlZU5kMnkh999913UkiVLnkhEhqys7EJ9ff08JBK5eISIjDI0Gj2bSqVWfULzDg4FEoAEIAFIABKABCABSOATJjDkIgO4Ra1YsUK+rq5uV0FBgWd7e7s2AoHAgbgMDw+PUxMnTox3dnZ+nJ6eLuzq6vrhxo0bIXQ6nZaYmLgRiUQWXLx4cU5mZuaC6upq3XXr1h3Q1dVNWrhwYTgKhVpPoVBqUShUYElJSfGPP/5o297eviQhIeErJyen2xMnToxLT09vYDKZx4uKisz19fXTli1bdqy9vf2uUChcXFtb69jd3V0wbdq0kyKRKHD79u2r5OTkhD4+PmcjIyP3vxQZu0gk0kJjY+M8NBq9KCkp6T+LyRjgLgVFxie8AOHQIAFIABKABCABSAAS+BQJDLnIAJASExPRWVlZWn19fdPz8vJmFRUVTeTz+WgcDkfX0dE5d+TIkdj09PTytra29SkpKXMYDEbXxYsXN/L5/IKoqKivy8rKwpuamkjbt2/fo6SkdCU0NHQhGo3eTCKRulEoFBAuBT/++KN1c3PzooSEhPAvvvjir8DAwLjHjx83CoXCbdeuXfOk/D/27gOqiaz9H3g6IbQAoSb0jhRpioACIop97Ss2LKhr711BX7faXV11RbFjd1VWAQugFEURkC69hh4gAdLz9/KT/fv6ugqKmODDOXvOqpN7n/k8A+Sbmbmjr585ceLEk2Kx+IKFhYV2c3OzNh6PR/d0sDMzM+dfuHBhCpVK5Q8fPvzS/v37t3eEDHQmg8FgpEgkknmPHj2CkNEbj3rYJxAAARAAARAAARAAgS8q0O0hIyEhQR6Hw6n379+/dv/+/TqPHz/uk5GR4dHc3BzAYrHU9fX1EydOnBgiJyd3vr6+fu2dO3f8m5ubWdevX1+PQkZkZOTo15cpzX316pXz+PHjr9va2ob++uuv4wQCwRwHBwd0WdOqmJiY/ODgYLvy8vJ5Z8+eDRg0aNC1CRMmhCYlJaElZ7f+9ddfw/X19XPGjx9/auvWraeZTKb88ePHPTkcjiWPx8MrKChonDt3bry8vLzQ3d39cmhoaBBS1tFsZHtbAAAgAElEQVTR+VlBQQGFjFSxWDwXQsYXPfZgcBAAARAAARAAARAAgV4q0O0hY968eUZCoXCIgoLC9UOHDjXk5+eTQkJCzJ8+fRqUmpo6CK38NGTIkPMaGhp7mpub14aHh09rampquHbt2gaBQJBaW1trEBISMrGoqGgig8FoMTExuZmfn6/JYrF0/Pz8wvl8ftS+ffsafvzxR7uSkpLAs2fPzkIhY9y4ce0hQyKRbLt165afnp5e7nfffReKwWDONTQ0uObm5k7BYDAqJiYmSQYGBvKHDh2aRSaT8S4uLlcuXLiw7c2ZDHTj9zy0uhQWi50L92T00qMedgsEQAAEQAAEQAAEQOCLCnR7yHBzcxv0eknZ7WZmZhutrKwyjYyMWuvr69UbGhpmhISEBCgqKtYNHz78FIVCOdvQ0LA+IiJiKpvNRpdLbeTz+SkRERFyVVVVnk1NTf7l5eV9jYyMCkxNTVONjY3RQ/0SDQwMmpKSkgQikci2urp63oULF2Z5eHhcQ4EChQwcDrft5s2bfjo6OrkjR448VV9ff0koFG6Nj4+fUF9fn7x69erNCgoKXj/++OMyMpms6OrqenPChAk7NDQ0WiZOnLhDWVl5nrm5eZpIJJp7//790i+q/y+Do+dkwD0ZX0Me5gQBEAABEAABEAABEOgOgW4PGYMHD3YjEonbjY2N83R0dC4tWbIk9ciRI3opKSnb6uvrjRUUFMKDg4OP/frrrzUKCgpbYmJipnC53PqTJ08GUanUxFu3bo2KjY2dlZOT42FhYVFhZmaWo6GhUa+goNCEVpCytLS85+joWHr48GHLioqKhZcvX/b38PC47ufnF/r8+fMyNHd4eLivoaFh/pgxY06x2exzAoFgFbr3A4PB8CdPnnybzWarXrp0aaRAINAwMzNLW7p06SF5efmHgYGBK+Xl5ecZGhpmSCSSWfHx8RAyuuMogzFAAARAAARAAARAAAS+KYFuDxkLFy7UxOPx/TQ1Na04HA4Rg8G0aGhosNG9ENnZ2RUcDufVnj17ampqajTOnDmzoKyszAa9+be3t3/h5OQUJhAIFENDQ8cXFBQE8Pl8MpVKbeDxeBg2m00kEomtZmZmiX379o1TUVHBFhcXexcUFDBMTU0LraysYggEQllKSkogk8nUUlJSatXT00uePHly2O3bt0k5OTkj0XMy+vbtm1lXV5eenp4+nEAg6Kipqb0aNmzY5YyMDMeMjIzBHA7HSlVVtYlOp0cqKyvf27p1a1FPHxFwJqOnxWE+EAABEAABEAABEACB7hTo9pARHR1NUFJSUoiLizMvLS3VkkgkeB0dnca+fftWqqmpVTg7O7eip3mzWCzapUuXHDgcjjIOh5MoKCi0eXp6JmloaKgePHgQPcfiOxaLFU0kEpv5fL48l8u1xGKxfgYGBujyqRP29vbJhYWFumjJXCUlJa6+vn6liopKU3x8vD0ej8eJxWKMvLw8KyAg4CUGg6m7e/euqby8vIaGhkajmZlZXlxcnAWZTFYik8kNgYGB2du2bXNhs9k6LS0tZCKRKFFTU2PJy8unb968mdmd4J0ZC0JGZ5RgGxAAARAAARAAARAAAWkV6PaQ8bk7OnXq1O+YTOb36D6OUaNGff/TTz+xMBiM3MiRI31evXp1nEajlZDJ5F9iYmL++ty5pPX1EDKktTNQFwiAAAiAAAiAAAiAQGcEpC5kkEikM1Qq9TtdXd1EBQWFib6+vi1oRyIjI13FYvHhQYMGRenq6l5auXLli87soCxuAyFDFrsGNYMACIAACIAACIAACHQISF3IGDJkyIaKiorptbW1qp6enldcXV2jRSKRfFlZmW1rayudwWAcsbW1zZw8eTKnt7YRQkZv7SzsFwiAAAiAAAiAAAh8GwJSFzLmzp3rUFJS4tna2upkYWGBNzQ0zFZUVKzicrlNtbW1dVQq9XlQUBAbi8VKemuLIGT01s7CfoEACIAACIAACIDAtyEgdSED3ch97tw57YaGBuu8vDwzKpXK09bWLhg2bFi2mZlZ7bfQFggZ30KXYR9BAARAAARAAARAoPcKSF3I6L3Und8zCBmdt4ItQQAEQAAEQAAEQAAEpE8AQob09QQDIUMKmwIlgQAIgAAIgAAIgAAIdFoAQkanqXpuQwgZPWcNM4EACIAACIAACIAACHS/AISM7jf97BEhZHw2IQwAAiAAAiAAAiAAAiDwFQUgZHxF/H+bGkKGFDYFSgIBEAABEAABEAABEOi0AISMTlP13IYQMnrOGmYCARAAARAAARAAARDofgEIGd1v+tkjQsj4bEIYAARAAARAAARAAARA4CsKQMj4ivj/NjWEDClsCpQEAiAAAiAAAiAAAiDQaQEIGZ2m6rkNIWT0nDXMBAIgAAIgAAIgAAIg0P0CEDK63/SzR3wnZOTg8fgpGRkZBZ89MAwAAiAAAiAAAiAAAiAAAj0gACGjB5C7OgWEjK6KwfYgAAIgAAIgAAIgAALSJAAhQ5q68aYWCBlS2BQoCQRAAARAAARAAARAoNMCEDI6TdVzG0LI6DlrmAkEQAAEQAAEQAAEQKD7BSBkdL/pZ48IIeOzCWEAEACBNwISiQT9nEf/SbBYrARgQAAEQAAEQKAnBCBk9IRyF+eAkNFFMNgcBEDgXwUqKyspOjo6eAwG04bBYEQQNOBgAQEQAAEQ6AkBCBk9odzFOSBkdBEMNgcBEPhXgYKCApWIiAjz7OxsGzqd/teGDRsaUdDIzMwktba2MqhUKl8kEjVZWlqygREEQAAEQAAEuksAQkZ3SXbjOBAyuhEThgKBb1ygrKxM/sSJE/3r6uomODk5nTEzM8vx8PBgo5DB4/F0IiIibPF4fNXkyZMzjIyMuN84F+w+CIAACIBANwlAyOgmyO4cBkJGd2rCWCDwbQtIJBJcQEDAALFY/MPw4cP/NjQ0fOTm5lbx5l4N/OLFi5erqak1jB8/PtLR0bHy29aCvQcBEAABEOguAQgZ3SXZjeNAyOhGTBgKBL5xAYlEQvb19R3Z0NCwec6cOb84OzvHurq6Vnew/Oc//5mrpqYmR6fTk7/77run3zgX7D4IgAAIgEA3CUDI6CbI7hwGQkZ3asJYIPBhAYlEgq+uriY3NzdrCYVCvEgkEqOvd18lJyeH4fF4MsHZUSuRSOQeP358YGtra38CgSCxsLA44uPjU9anTx/+5cuXFQkEgtOff/45j0ajVQUEBNxhMBjFaAc79lMa9lksFreviEUmkzFcbvvVXESxWEzAYDACKpVaW1pa2uLt7S2UicZAkSAAAiDwDQlAyJDCZkPIkMKmQEm9VuDw4cPaBQUF/cLDw4cJBAI5HA6H3tRKhEIhRiKRYDryBh6Pb/+zLH2pqam1mJmZUeh0erWxsfEdJSWl1NmzZ3PRPpeUlPR78eLF5KKiIlehUNhEIpFyeDxeC9o/tM84HA6D9lkkEn3VXUYhA9WC/kM9IZFIBCwWi1NQUGgMCAh4qKCgkLhgwYK6r1okTA4CIAACIPA/AhAypPCggJAhhU2BknqtwK5du2zy8vJmnD59erFAIFBAb2axWOx/vbmWtXCBmoX2QVdXF60aFeHq6npu586d4ejv09LSFE6dOuVeWlo6PScnx7uiokKDw+HIoTfw6DVoXzsM0Pboz197/1FdHbV11KSkpMRcs2bNcXl5+VNr164t6rUHKOwYCIAACMioAIQMKWwchAwpbAqU1GsFDhw40B4yTp48uVgikciJRCKeEL3jxmCwJBKpfb/Rp/lf+xP9rjQAh8NhiUQiTkNDo1FXV/e327dvh2poaLQvURsbG2v1+++/++fk5Hyvra1d/uLFC9PGxkZl9CYehQu0n0Qisf1NPZ/PxxAIhPa/+1pB4+2AgeoSCoXyIpGIiELGypUrj5PJ5NMbN24s7IoPbAsCIAACIPDlBSBkfHnjLs8AIaPLZPACEPhkARQycnJypp84cWKJnZ1dmqGh4V0ikfgUvVF/e9D/yx0f/0JvyL/2A+/k5eUpysrKhkwm000ikVy5du3adSwW236fybJly2aIxWJXsVjcrKioeI3JZCrw+Xw5FCbQpUloP9H/o693///je//vW7zr2dWx0GVsqJ7Y2NjVzc3Ng+Xk5GqWL19+WFlZ+cKaNWtKujoebA8CIAACIPBlBSBkfFnfTxodQsYnscGLQOCTBFDIyMrKmn7y5MklAwcOfDBo0KDT33///T11dfVPGq++vv6TXtedL+Lz+YS8vDzV6OjoOSoqKunTp0+/b2Vl1V7Yhg0bpsnLy1upqqrm29raXrWyspLg8Xgc+rcvXfunmnbUpqamJrGxsfmDzWZPJhAIdWvXrj1EoVDCIGR059EDY4EACIBA9whAyOgex24dBUJGt3LCYCDwQQEUMrKzs2ecOHFisZeX1113d/cTwcHBEbLOhp6DsWbNGj9jY2P28OHD84yNjduXrd21a1d/Eolkjcfjxe7u7jf79u3LxmKxX/fu7i5gU6nUEzwez59AINSvX7/+EJlMhpDRBT/YFARAAAR6SgBCRk9Jd2EeCBldwIJNQeAzBd4NGR4eHiFBQUGRnzms1Lw8Ly8PXQqF7XiaN/rz9evX7Xk8nt2ECROiSCRStZmZmWyszYvBYN4OGevWrftdXl7+IpzJkJrDDQoBARAAgX8EIGRI4cGAQkb//v23tba2ztLX18/B4/FTMjIyCqSwVCgJBGRe4O3Lpby8vO54eHic6E0h482Tvf+5TwT9+c8//yQwmUyitbU1b9KkSeKvfQ9JVw4iKpV6nMfjTSMQCA0oZCgpKYWtWLGitCtjwLYgAAIgAAJfXgBCxpc37vIMEDK6TAYvAIFPFujtIeOTYaT0hRAypLQxUBYIgAAIvCMAIUMKDwkIGVLYFCip1wrs3bu3z6tXr9DqUkt745mM3tY4CBm9raOwPyAAAr1VAEKGFHYWQoYUNgVK6rUCKGSgJWxDQ0MhZMhAl6lUasibG7/hcikZ6BeUCAIg8O0KQMiQwt5DyJDCpkBJvVYAQoZstfZNyED3ZNTDPRmy1TuoFgRA4NsSgJAhhf2GkCGFTYGSeq0AhAzZai2sLiVb/YJqQQAEvl0BCBlS2HsIGVLYFCip1wrAPRmy1do3IQOdyYCH8clW66BaEACBb0wAQoYUNvydkJGNx+O/hyVspbBRUFKvEIDVpWSrjVQq9eSbezIgZMhW66BaEACBb0wAQoYUNhxChhQ2BUrqtQIQMmSrtRAyZKtfUC0IgMC3KwAhQwp7DyFDCpsCJfVaAQgZstXaNyEDXS5Vu3bt2kMUCiUMnvgtWz2EakEABL4NAQgZUthnCBlS2BQoqdcKQMiQrdZCyJCtfkG1IAAC364AhAwp7D2EDClsCpTUawUgZMhWa+FyKdnqF1QLAiDw7QpAyJDC3kPIkMKmQEm9VgBChmy1FkKGbPULqgUBEPh2BSBkSGHvIWRIYVOgpF4rACFDtloLIUO2+gXVggAIfLsCEDKksPcQMqSwKVBSrxWAkCFbrYWQIVv9gmpBAAS+XQEIGVLYewgZUtgUKKnXCkDIkK3Wvh0y1q1b97u8vPxFWF1KtnoI1YIACHwbAhAypLDPEDKksClQUq8VgJAhW619N2QoKSmFrVixolS29gKqBQEQAIHeLwAhQwp7DCFDCpsCJfVaAQgZstXat5ewRWcyIGTIVv+gWhAAgW9HAEKGFPYaQoYUNgVK6rUC74SMux4eHiFBQUGRvXaHZXzHIGTIeAOhfBAAgW9GAEKGFLb6nZCRg8fjp2RkZBRIYalQEgjIvACEDNlq4bshA+7JkK3+QbUgAALfjgCEDCnsNYQMKWwKlNRrBSBkyFZr4YnfstUvqBYEQODbFYCQIYW9h5AhhU2BknqtAIQM2WothAzZ6hdUCwIg8O0KQMiQwt5DyJDCpkBJvVYAQoZstRZChmz1C6oFARD4dgUgZEhh7yFkSGFToKReKwAhQ7ZaCyFDtvoF1YIACHy7AhAypLD3EDKksClQUq8VgJAhW62FkCFb/YJqQQAEvl0BCBlS2HsIGVLYFCip1wpAyJCt1kLIkK1+QbUgAALfrgCEDCnsPYQMKWwKlNRrBSBkyFZrIWTIVr+gWhAAgW9XAEKGFPYeQoYUNgVK6rUCEDJkq7UQMmSrX1AtCIDAtysAIUMKew8hQwqbAiX1WgEIGbLVWiqVGsrj8fwJBELt2rVrD1EolLA1a9aUyNZeQLUgAAIg0PsFIGR8oR5LJBIck8kkP3jwQAWPx4v79OnDsbe3b+nMdBAyOqME24BA9whAyOgex54aBUJGT0nDPCAAAiDweQKdDhkSiQS7fft2fHFxMQFN2dLSgi0vL2+ffdiwYSIMBiMMDg4Wf145vePVwcHBOE9PT4qCgoLBkydP+uPxeJ66unrG999/n9aZPYSQ0Rkl2AYEukcAQkb3OPbUKBAyekoa5gEBEACBzxPodMhIT0/XioiIcM7NzfUUCARENptNYrFYCjgcTjhs2LBkDQ2Nu7a2thXOzs6CzytJ9l997do1RnV1NbJyevnypXNZWZlOU1NTck1NzQ8YDEaAxWIlH9pLCBmyfwzAHsiOAIQM2ekVqhRChmz1C6oFARD4dgU+GjIuX76MLy8vd7hw4cJIAoFg7uDgUN/W1vawublZQCAQtAQCQZ/i4uIBWCw2XUdH59b+/fsfm5mZNXeVNDo6mkAmkxl///23ZV1dXcPRo0eTujpGV7fPyclRunfvnuGTJ09cxWLxrbCwsOqujvHu9hKJBO/t7T1cKBSOdnR0vJGdna3K4XDoGAymISEh4TQGgxF3MWTk4vH4yRkZGQWfWxu8HgRA4H8FIGTI1lEBIUO2+gXVggAIfLsCHwwZmZmZpJSUFM3Q0NAleXl5I3E4XN133313GIvF/r1v3762+/fvq1+8eNHj8ePHwW1tbVqqqqoPbG1tz5w9e/b+x95Iv00eHR1NfvLkCSMqKmq8ioqKOYVCSbxw4cKJL9mWtLQ0hfXr17s0NTWNUFBQcMHj8UsiIyMzP3fOa9eu6QQHB8+rqqoasX79+tGrV6/m5OfnKzU1NRGcnZ2ZnRn/nTMZEDI6gwbbgMAnCkDI+ES4r/Syt0PG+vXrD5HJZLjx+yv1AqYFARAAgQ8JfDBknDx5UqOystLrt9dfFApFQU1N7UxmZuZ6LBaL7sFo/1q3bh0Dh8PNOnr0aKCcnJwinU6/uWfPnuVeXl6t6N+zsrIINTU1OHTPhpeXV8frcHfv3iUYGBhIampqxKWlpbppaWnD//jjjx16enpsPT29U0OHDv19woQJ3JSUFKGxsTEuKyuLVFhYSMRgMBwDAwMCulxLW1tbPGnSpLaOswPovhEMBoOLiYkhampqiq2trYVYLFaMbsJGdaB60N9hMBhJeHi4xerVq5eUlJTMZzAY9TQazX/x4sVJenp6PG9vb7TN/3yhey0MDAxIYrEY1YGxt7fnOjk5oTnQ5U9YdBZj165dQy5dujQ3PT3deseOHZNVVFRqq6urm4ODg7mdPRQhZHRWCrYDgc8XgJDx+YY9OcK7IYNKpYYtWbIEVpfqySbAXCAAAiDQCYEPhoyRI0c68fn8nxMSElxNTU1fOjs7nzxx4sTJt8eNjIxUIJFIZqNGjTrZ1tZmr6mpGX/27NlNXC73hZubG6G8vFyHw+Go0en0YoFA0GBqaiopKCigNjU1aQsEAqGCggL77Nmzljk5OcujoqK8tLS0+Obm5k88PDxu+/j4PFNXVy9qaWmh5uXl9cnNzTWk0+nXyWSyPo/HM8PhcOhNfrSdnR0Li8UKnj9/TqRSqaqVlZWGOByuhU6nVxgaGjZhMBhKfHy8IRaLxZqbm5fQaDThqlWrZt27d29Gbm7uACUlJZGfn99RX1/fKGdn51RbW9uy99lVVVUpxMTEWLPZbCsikSjQ09NLMjc3r9TT02tDl3tpamrqbt68eXF6evr4+vp6pblz556jUCiNRCIxetu2bfGd6Ef7JhAyOisF24HA5wtAyPh8w54cAUJGT2rDXCAAAiDw6QL/GjLQp/8GBgY+HA4nrLW1lerk5PTXuHHjTqxZs+bu29Ohezbs7Oworq6uf7e2trqrqqrmLl269KSJicnTLVu2+DY0NPRXVlZu3rlz5z46nd5y8OBB58zMTJ/Gxkba1KlTUZBIzMjIUHr58mVAeHj4OA0NjTZra+uo77//PszGxibz8uXLzg8ePBjMZDIdqFQqydjY+G5LS4tudXW1eWNjI4lEIhWqqqoeXrBgQU18fLz73bt3v8Niscrm5uZ3f/rpp8iioiLi4cOHp1RVVVmRSKSUqKiow1QqlXvs2LERYWFhM7Ozs31pNBrXz8/vP2PHjr3v6OhYqKen1/D2Ph47doyiqKhos2PHjvGGhob8oUOHVqelpTnGxcWpGhkZxSxevDhCVVW1UEdHR2/37t2zEhMTx5WXl6tt2rRpD41GqySRSGkzZszI7WybIGR0Vgq2A4HPF3g7ZHh7e991c3M7ERwcHPH5I8MIX0IAQsaXUIUxQQAEQKD7Bf41ZOTl5ckNGTJkRHl5+XUcDodxdXU9FxgYGDJz5szY95Whq6sbwWazvRQUFKqmTp36l7m5+ZXdu3cvraqqGi8Wiyv37du3yMrKquzo0aNemZmZARkZGX39/f33+/j4XOHxeG3p6ekTT506tUhbW5ttZmYWtmPHjj/QZUzHjx/3OXfuXGBJSclwGo3WaG5uvqetrU1QW1vrxOVyvdva2hSsra13zJgxIz4yMtLm0aNHu5uamhRMTU3RWZfjOTk5/KtXr65KTk724fF4KNCsIBKJjQ8ePHD67bffAnNycr5nMBhNDg4Oczds2BDv5OTUjMVi+R37iM7UREZGmicmJi6oqKhwV1NTu+/v7/9XcnKyU0RExApFRUWmsbHxxZCQkLM4HA574sSJCVFRUf7Z2dnaR48eXWRsbFwqLy9f7ezsjM6odOoLQkanmGAjEOgWAQgZ3cLYY4PAPRk9Rg0TgQAIgMBnCfxryCgrK5P38/MbWVBQcJHH4+FcXV2vTp06NWTZsmVR75vRyMgovLGxcTCZTK6eMmXKVYlEsvvevXubWCzWnMbGxvo9e/Ys7tu3b2JUVJRdSkpK4O3bt7/39/c/4O7uflZZWbkhLy9v7K+//rpFX1+fxWAw/nzw4MEeNE9BQYH+4MGD11ZXV8/X0tJiikSi0WVlZVmzZs0aVFNTsyE6OnrQwIEDL4wZM+bU3r172RgM5lZVVZWWkZHR6ZCQkIP37t3Lx2Aw80+fPj2bxWLlv3z5crmenl7Vo0ePLBYtWrSkoKBgnr6+fh0Wix2bm5v7/N19Cw0NNXz06NGYsLCwn3V0dBqUlJT2HDhw4BCTyaQGBgbe4fF4TlQqNfbkyZOb6uvrU0tLS0eHh4fPSUtL07t48eJ4BweHUiMjo07fj4Hmh5DxWcc0vBgEuiQAIaNLXF99Y1hd6qu3AAoAARAAgU4JfPCeDHV19SEikegam81WcHBweOzh4XFy//79Z983MpVKjX69tO0gVVXVzODg4ANycnLXgoKCgltaWubw+fyGPXv2LLG3t09EZxuSk5MD//7776nTpk07MHDgQDReQ1FR0dj9+/dv0dPTa9TV1f3z4cOHu9E8aWlpjDFjxqyrq6tboKmpWYnD4UYXFBRkhISEmObm5k78448/1ru5uUX5+PigMxfVEonkVmVlpZaBgcGZP/7440BsbGw+FosNDA0NRSGjICkpaUVaWlqVnp6eeWBgYHvI0NLSqsXhcN8VFhb+T8hYunTpwPLy8qW3b98ea2dnV6itrX3gzp07R62trUko0DCZzIEUCqVw0aJFIXg8/lRra+vQu3fvQsjo1OEHG4HA1xeAkPH1e9CVCqhU6kkejzeNQCDUrl279hCFQoHVpboCCNuCAAiAQA8JfDBkjBs3zp7P52+Jjo4eoqqqytHR0Tnz7NmzbW+vLiWRSEgFBQVa9vb26LKn/kpKStEXLlz4QV9fv2jMmDG/sdnsORwOp2Hfvn2LbW1tE+/evWublpY2Lzw83B+FDDc3t7NEIrE9ZOzduxedyWhkMBjHOs5k5Obm0ocNG4ZCxg9aWlooRIwoLCxMP3XqlElWVtbEo0ePbujXr9+5iRMnnv7ll1/QSk/ojf9/nckQi8WB6ExGY2Pjf4WMefPmLcnPz59Hp9NrsFjsdwUFBcnvuq9YscK9rKxs0c2bNyeamppW0Wi0va/vxTjg5OREbGlpCa+urvaQl5fPDg4O3icQCG7W1dUN7ziTcebMmfH9+/eHMxk9dDDDNCDwKQIQMj5F7eu9BkLG17OHmUEABECgKwIfDBk//fSTRk1NjeeVK1c2tbW1GaGzFZs2bfqPSCTKWLBgQfuTvYODgzXxePzI3bt3b6BQKGi52YtXrlzZ8+eff3IvX768q76+fg6bzeb88ssvG6ytre/HxcVZoculwsPD2y+XQiEDXS6Vm5v73e7duzfr6uqytbW1/4yLi/sVjZ+Tk6M7ZMiQ9Q0NDT/o6upWicXikShkrF+/3r6urm7e7du3J5uYmPy8Zs2aS9u2bdN8vbLsjeLiYl1jY+MrP/744+EXL16kikSihefPnw9obGzMS0tLW5GYmPjPmYz8/PxALS0tllgsHlVWVvbsXbz9+/dbvHjxYvL58+c3UqlUkZKS0q6ioqKfZ8+ejY+MjLzH4XD6UyiUR8ePH19HIBAyX7x4MebWrVtzU1NTGRAyunIowrYg8HUEIGR8HfdPnRVCxqfKwetAAARAoGcFPhgy0HMfDh8+TD116tTK6upqPyKRKLG3t49ycXE56+joWJOdnS338uVLOxaLtTAjI0ObwWDEBgQEXAkICGg/I+Du7r6poqJiTk1Njaq3t/dFIpH4UE5OTofJZI6Jj4/38fPzC7OysgoZPHhw/pMnT6o2k3EAACAASURBVHx27dr1q4qKCk5DQ+O6g4PDseHDh9eZmpoSx44du7y+vn4RjUZrsLS0XDBw4MCs4uJiFDKmFxYWYigUyr5nz57FeXp6omVtj6WmptqrqKik29vb38JgMM+UlZXHx8bG+vF4vKJVq1bt7NOnz3NNTU2t2bNnLy4qKlpGoVD4NBoNPdvj0cSJE2t8fX3/uUk7JSUF7b/L1atXf2xoaLCkUqkXg4KC9nM4HPGPP/54iUQiqaqqql6Jj4/frqam1rJ58+apUVFRczIyMnRCQkJm0un0bG9vb05X2gr3ZHRFC7YFgc8TgJDxeX49/WoIGT0tDvOBAAiAwKcJfDBkoCHRA+6ampqoCxYsmJWVlTW5rKxMY9WqVYednZ1TCgoKNJ8+feoTHx8/eMSIEcfd3d1v+/v753SUsmbNmnHx8fEzUlNTh5JIJJyVlVUGkUgUlpeXa5eXl2va2Nhk6+npHfjjjz/uHjx40OjAgQNnJBKJPoPBKB80aFD8kCFDog0MDLKnTp06s7KycpmcnJxwzJgxl2xsbPIKCwtV0XMzAgICfnR3d8/u06cPZ+XKlXQ8Ho8ujZrS1NSkr66uznJ0dMyurq7WLi4u1qRQKLU+Pj53hw4dus/b27vJ3t5+HofD2cLn8xXs7OxeODk5hY8ePfru6NGj097mPH/+vKpQKByzefPmhWpqao1TpkyJUVRU5O7bt2+2sbHxo+XLl58ZM2ZMcnFxsdxPP/0UmJycPLW0tFTtl19++VFZWfnhpEmTmOihgJ1tUVVVlaatre221tbWAH19/Rw8Hj8lIyOjoLOvh+1AAAQ6LwDPyei8lTRs+XbIWLdu3e/y8vIX16xZAw/jk4bmQA0gAAIg8JbAR0PGm6CBnzVrFrWtrU1XU1PT4PXKTUZ4PB6jpKSElnutCQsLK+/bt2+1vr5+07Jly3gd4wcHB1PZbLYNen6GUCjU0dTUTETPqGhqamI0NDTo0Gi0ZGVl5RerV68u//333xUKCgoGsdlsJ2VlZb61tfUzKpX6wtjYWHHs2LGrqqurlysqKgrGjBlzztnZ+RkOh3sVGRlZOGPGjKpJkybx0Jv4Y8eOEevq6mi1tbVDeDyeOYFAaDM2Nk5gs9n66IGAWCy2wczM7MWAAQNeoSd/L1u2zEgoFA7AYDD99PT0slVVVZ9YWlqiMw//tRoUehZIS0uLUmxsrJmhoaGFlpaWhrKycv2zZ8/KhUJh0aBBg6r69Okjam1t7XPv3r2BTCbThMvl4hgMRp2RkdEzOp2e5uPjU9HZIw9CRmelYDsQ+HwBCBmfb9iTI7wJGf4EAqEOhQwlJaWwFStWlPZkDTAXCIAACIDAxwU6FTI6hkFP1Obz+UoJCQnaEomEoKKiwu3Tp0+jm5tbPQaDEWOxWMnbU6KzIOfPn1eSSCSaTCZT0dDQsEpbW1tUVVWl2NjYSLG0tKzR0dFpNjMz46GH/yUlJakmJSVp4PF4iZOTU12/fv0aSkpKtN3d3dfX19cv0dTUZNnb2y8bPnz4Cz09vfpRo0bVv2dO3K1bt7TRErNisVg0bNiwqqysLMXXTy6XI5FIPCcnJ5aOjk4bel10dDQZPWiwoKBAh06nN6FVpjw8PNAyuO/9Qsv6JiUlqbNYLKqiomKboaFhbf/+/VuxWKwQBRF9fX1aQkICrbm5Wb5jAGNj43oVFZW6sWPH/uu47072TsjIxuPx38OZjI8fzLAFCHyKAISMT1H7eq+BkPH17GFmEAABEOiKQJdCRlcG7q5t0epSPj4+69CN3wwGowqHw43MyclJ767xpXGc/Px8zQEDBnRcLgUhQxqbBDX1GgEIGbLVSiqVeuLNErZwJkO2WgfV/t8l6MT8/Hx5U1NTTlcuowY8EJBFAakPGWfOnLHZtm3byqqqqpna2tp1Ghoa011cXJ4ePny45d2zGLLYgPfVzGQyNezs7ILe3JMBIaO3NBb2QyoFIGRIZVv+tag3IQNdLlUPl0vJVu+g2vYHDKu0trbqZmdn12EwmKbJkyfzO1x++eUXFQ0NDfGcOXPQ1RZC8AIBWReQ+pAxc+bMVYmJidMKCgoc8Xi8YPDgwX/b2Nj8uWLFihg9Pb02WW9AJ0IG3PjdG5sM+yQ1AihkZGdnzzhx4sRiLy+vux4eHiFBQUGRUlMgFPJfAu+GDLjxGw4QWRJ49OiRhkAgsM3PzzeTSCQPFy5cmNdR/44dO6bTaLTmiRMnJmlqalbJ0n5BrSDwPgGpDxn+/v5mL168oOfk5CijezV8fX3rbG1ti3777bfatx8K2Jva+86ZDAgZvam5sC9SJwAhQ+pa8sGCqFRqyJvLperhid+y1TuoFoN58uSJcm5ubp/bt28vEggEf968efNxh8sff/xh8ezZM6/GxkbCjRs3DoMXCMi6gNSHDFkH/pT6O0JGS0vLHF1d3QIvL69Fs2bNKuHz+e39IpPJGC73/y+A9e6fP2VOeA0IfEsCOBzun599aWlpFsnJyeOvXLkyY9CgQeGurq4nduzYAWcypPSA6AgZJBKpfvXq1YcoFEoYLGErpc2Csv5H4PLly9qVlZUD4+LipgqFwoN//fVXTMdG6H7M5cuXL2hoaGAkJiYuAD4QkHUBCBlS2MG8vDwNNze3oObm5vlUKrXW1tb2JI1Gq0WrdWEwGCwOh2uvWiz+v0dvEAiE9v/v+PNbu/Rfq3299fdoHPRv3dX/f5tHCnWhpI8IdNcx0V3Q7x5bn10f+v55873UXmNbW5tOTU2NS0pKitugQYNuQsjortZ9mXEUFBROCoXCaUQiscnX1/d6VlbW/dzc3OovMxuMCgLdI4B+T6P/3N3d6XZ2ds4CgQDdixF26NChdPTzKCsri3jx4sUB0dHRc6uqqrTz8/P/0z0zwygg8HkC6Lg1NTVttbW1rb1y5UqXlgv/7F/Yn1c6vPp9Ah1nMmpraxdjsVj0hqh9M/T/Hf+hQIHeLKH/BAJB+9/DFwiAwKcJdHyP+fn5XR04cGDI5s2b4UzGp1H2xKvOYzAYf/Qzj0gkYoRCYfvPyLd/VvZEETAHCHRWAB2f6He1nJwcRkVFpZnBYKROmzZt+cSJE3PRvaVoxamSkhLaggULfioqKvJjMpnaLS0t7R8cvv27vePnVMf7gc7OD9uBwOcIoOfiGRsbZzs4OFy8dOnSjq6MBe9Mu6LVQ9u+HTLQlKjB6Av9gOn4odPxQwv94EK/ZCFk9FBzYJpeJ/D2986wYcNO+/r6hq5atSq21+1oL9khHA53XiKR+KOffegTNvQhy3vO4vaSvYXdkHUB9POl43e4vLy8mE6nZ4wcOfKMubn56fnz5zdgMBjcmjVrTEtKSlaJxWK9ly9fWhUVFRmIRKJ/PlTs+P3fEaTfDhuy7gP1S78AOu5QyOjbt+/Fa9eudV/IOHfunLJQKDR7+/plxIE+PRKJRO0BhcPhtCxcuDDrfUwSiQSfnJysWF9fr9bQ0EDF4/FCZWXlNjqdziaTyY2mpqaiCxcu0HE4nAYWrdcmFKJvRgmRSOSrqqo2PX78uMzX15dWUVFBa2trU5SXl8fw+XwJ+qWCrsedNm1a4dvzogf6VVdXy2dmZtLYbDaqHWtmZtagpqZWz2Aw2p8K/qF2olUfmpubtTgcjjyqRSwWt89FoVBEioqKHAaDUdu3b1+0tvU/S8tFRkZqkslkBWNj4yYGg9H4sTk6czh1hIympqb5Kioq9WQy+TqBQGCh1777y7QjZHRcQtWZ8WEbEACB9wpI3N3dn3t6eqYsWLCgS6eEwbPnBFxcXNaIxWIv9EYLj8fzxGKxsDt+7vbcHny5mSBsvd+2G34/ftYHsjgcDsdisazk5OTI6urqcVOnTt2FxWLzFixYINi4caNlfX39yNLS0gnq6up/19bWKrBYLBN0CVXHMv2SN6kChRXU4y6EjC5fygzHUPd/f6I+docrOiC6v7r/G/Hd75G360X16+rqVpibmyfu2bPneldq+GDB169f1+RwOB5xcXF2dXV1KgoKClwbGxumoaFhKRaLlUtLS6MXFxeL161bd9zOzg6t6yxGweLKlSuK586dM6PRaGQbGxusjY0NrqWlhUIgELBVVVXknJwcub///pvv4OAQN2nSJO3c3FyXzMxMaxaLRaDT6c2WlpZ5bm5uKaWlpZlmZmZ6t2/fdisqKnKor6+X19TUZJuamhZaWFi8GDduXDLa2bi4OKXff/+dUVdXR3d3d5fY2NhIyGSyHI/HI7W2topCQ0PR08lrXFxcSjZv3lz5b8/XePz4sXF8fHy/pKQk97a2NoyNjU2JjY0NegAgv7i4WCUmJoYvEolKxo4dm7ty5UrmvXv3VI4dO+bT0tJiJicnV0QkEu9cuXKF05UGvG/bjnsyWltbZ+vp6eW7urrO+/nnn4vRti0tLVhFRUUU7j53Gng9CIDAGwF0aQJanx6DwbTq6OigDyREgCOdAnv37nXm8Xh66JNeCoXSpqysLCASiR/8AEk69wSqkhWBjg9VP7VegUBAiIiImEEmkwlKSkoPjh07dgK9DykqKiIHBQWN4nA4/lwul2liYhLi4+PD43A4OmhOFC7QB544HK49LKBFXtAX+jv038e+0Ie2H9sG/v3LC6APrLtjljf3336xoPFvNaLjT0VFpUVBQaHGx8enpCv78sFiMzMzFdGb/x07duwpLy93UFRUZI4ZM+bm6NGjz4hEIpUjR46MLS4utrx69eoSS0tL5vbt2wU0Gk21vLzcPisrK5BMJksYDEb68OHDEzU0NCqbm5upERERLsnJyb5paWkuampq4y5cuFARFBQ0NjU1NbiiokLN0tIy3dHR8cKuXbvOaGpq1jQ2NqrMnDlzXn5+/uK8vDx9a2vrXFtb2yNbt269ZmlpWYnS/sGDBx1jY2Mn1dTUeFpaWqba2dndcXV1LSsvL1fJyMhwCQsLm0in05mWlpa3Bg0adGXSpEnvfZDfixcvNNasWTPx+fPnBzgcDsHT0/PUokWLwuvr61tjY2O/f/z4sa+qqmr2uHHjjm3fvv1qdHS09bx581bX19ejv8+USCSzS0pKmF1pwPu2RStMuLm5bWtpaQmg0+lZYrF4an5+fsHnjguvBwEQAAEQAAEQ6FmB+fPnE/l8/iYjI6NmGxubuPHjxz9HIQP9rl+5cuU0JpM5ZNeuXYsZDAbTzMyM17PVwWwg8OUEPhgy0OVHGzduVElMTDycnZ3tQyaTa6dPn36WwWD82bdvX25kZKQTFou1njNnzgORSFQhFApJCxYsGJabm/uzgYEBS1FRcX+fPn3uDh48mGtsbCysqanBxcbGkp89e+bA5XK3Wlpably0aFHmxo0bPVgs1m9JSUkWLi4u9zw9PUN37tz5F/o0EdUwbdq0yUVFRUuSkpJcvb29ow0MDPZPnz490svLC33aSDQxMdmnpKQ0SFtb+4WWltam/v37Nw0dOlRQW1uLi4+PV2ppafE7f/78THSqadGiRaFisfjaqlWr/udBfugsjJWV1XAOh3Oiurpa3cXFZc/OnTvPsNns0qKiIt3Nmzf/qaKiYmpoaHgzISFhUWZmJuncuXMuEomEQSQSS/F4fEpwcPD/X1v2E/uGfvAMGDBgW1tb2yw9Pb1MAoHgn56e/l+Xhn3i0PAyEAABEAABEACBHhRAH4aePn3auKCgYKBAIBD8/PPPVzAYjAC9f5kyZcp3QqHQd/369T/169cPXWkBIaMHewNTfVmBj552GTp0qIJIJPojIyNjqJycXG1AQMBpHA53LCgoqC0qKkq9paWFOnDgQCaNRmtduHChV3p6+uy0tLRxQ4YMuaGtrX342LFjie/uwtKlSzVeP+lykL29/dN58+ZVjxo1yqO1tXVXQkKCjaur690hQ4ac2Lp1a3jH6+bNmzc+Ly9vSVxc3MBhw4bd09XV3RcSEnJv79698gQCYeBvv/22RUFBAT9q1KjQ0tLS0CtXrvxzqUNwcDDO2tpa54cffvhNKBQO0dDQSPTy8lpw/Phx9DC//znFbmlpOUwoFJ4sLS3VdHZ2/u3nn38+NWjQoHz0w0BOTu6msrKyu4aGxt3s7OwpqL779++rUygUtD9kKpWa1adPHz76gVJcXCxXV1enq6io2ESj0fgpKSlKbDZb38TEpAzdZ2FkZPSvYeTtkGFoaJjx+trNaRAyvuw3AowOAiAAAiAAAl9KIC8vT+78+fP0pqYm3N69e4vefIiKPvg0ev2sF4uhQ4e2kEikl97e3o1fqgYYFwR6WqBTIUMsFv+Rnp6OQkbdnDlzTmMwmKNmZmbqcnJyKnJycm2jR4/OQ4U7OjquYLFYy8vLy2lz5879xdHR8cr8+fNfvbtTEomEwGKxFFRVVdEbbYGfn58nl8vd9fTpUxsXF5e7Q4cO/Z+QUVBQsPjRo0eDhg4deo9Op7eHjJUrV6rx+fzV165dmywnJ/fy6NGjvzx9+jQ5ODj4f8KDjo7OHi6XO4/H49UtXrx40pQpU3KcnZ1b362tI2SUlZVpOjk5/bZ79+7QAQMGFKIbyg0MDK4rKyu7aGtr35kwYcLMjIwM19TUVBMul0vX0dEhcrncQy9fvmwdPHiwZXV19QB5eXkDCwsLdLmTqKqqSk8gEJi1tbWVMRiM+0ePHk3R1dX9n/lRPRAyevrbAOYDARAAARAAgZ4XQO+H0H2ljY2N+oqKigXe3t5ww2XPtwFm/EICnQoZWCz2SFpami8ej2ePHDnyRlVV1fnXb7T7MRgMqoWFRe7kyZPDY2Ji8CNGjPhJIBCswWAw7KVLl64aNWpUhI+PT8XHah82bJg3OpPx/PlzGysrq3gTE5Orz549iyaRSBgej4c1Nzcf2tDQ4J+SkuI4ZMiQ9jMZp06duufl5aWNx+OPp6amuuHx+FsJCQnbTExMyt93Y3f//v231dXVzaurq8Nt2rRpma2t7eMRI0bUvlubqakpOpMRWlVVpeHo6Pjr7t27T6Wnp1fy+XzrjRs3HqBSqdpWVlZXX5/y3Kyjo7M+Li7u+/LychsMBlMukUg8CgoKGufPnz+tqKhoY2lpKX3gwIG3iURia15ennF1dbU1DocjWVtb79u6deuJjnD2bg1VVVWatra26J6MWQYGBhnowVN5eXlwudTHDiT4dxAAARAAARAAARAAAakQ6FTIkEgkRzIyMnxbW1updDq9nkajFRcUFBhpa2unrlu37igKGQUFBegp1cF1dXU/4PH4pkWLFi0aPXr0gyFDhnz0Saw+Pj7ePB5vV1pamg06hYiWt6VQKM0UCgWFDCKaF12WxeFwJMOGDYui0+n70ZkMU1NTBg6Hu11ZWWkpJyd34fnz55sNDQ2r3xcyPD09N1ZUVMytrKxU2Lp163Zzc/PwCRMmlL/bBRMTEz8UMiorK2lOTk6/Hjhw4ExYWBi/pqZmc2Rk5AgtLa2XK1asOBIYGHj70aNHhlOmTNleU1MzQywWo7E8JBJJ6dy5c30rKyuXRUVF+Y0bN26fp6fnlTt37pBeP09ve1xcnAsKUmgt/p9++uny+44CCBlS8b0BRYAACIAACIAACIAACHyiQKdChlgsbg8ZOBxO4Onp+UhFRSW8srJykKamptDDw+N+QEDA7fr6eiUjI6P/sNnsZQQCoXnJkiVdOpPR0tKyKzk52cbMzOw5nU6/k52dnYCWaxMIBFhNTU0vDoczLisry8rX1zdKW1t7PzqT4eDgoIvBYC4WFxf3pVAoNyMiIoJtbGwKPxQyKioq5Lds2bLezMzs/uTJk6vedTM0NPSTSCShTCaTZm9vH+Hg4JDW2tpKIBAIhmw2u0JeXv7x4MGD42fPnl1XW1urZWVl9VNDQ8NsLBZbLhaLPTAYTMnChQsHl5eXL7lz587osWPHblmyZMnVGzduENva2pZdvXp1komJyav+/fuHHjlyJKQTISNTKBT6w5mMTzzC4WUgAAIgAAIgAAIgAAI9LtCpkIHOZGRmZvrKycmxpk6demnAgAEhL1++tFRUVFQ2MjIqHzNmzHN0XaGent4WNpu9orW1FTdv3ryf+/Tpc3XJkiXvuycDzdsxt8TPz88LXS6VlJT03hu/Z82aNaGwsHBJQkKCx9ChQ/85kzFu3DhNkUiE7uXwVVJSevbzzz/vfl1n/PvuyXB1dQ2qqamZx2QyRWvWrJkxYMCAtBEjRjS/L2SIxeJTVVVV6n379r3i7u7+qKampplEIolsbW2LLC0ti9BlVujm7qKiInRz+E8sFmvO2yFj2bJl3mVlZUtv3kSr/Y5et27duuv37t0jNjc3B544cWKWkZFRiYODw6nQ0NAj7+t4eXm5+vDhw1dwudwJdDr9FYFAWHb//n14OFiPf3vAhCAAAiAAAiAAAiAAAp8i0KmQge7JyMrK8iUSiXX+/v5nCATCkYULF6LnxFDy8/Plw8LCFIRCYUlubu6E6urqH0pLS+29vLz+YjAYR44dO5bw7ipOwcHB6CngJi4uLkwnJ6fGVatWuaOQ8ezZs/Ybv318fE4EBwf/s7pUQEDAeBQy4uPjB74dMoKDg5V5PN7UsLCwBSQSCZ1VuTBw4MCjAQEB6GFa7Q8/QWEgMTGRPHfu3J+4XO54kUiUN3To0IDjx48z3/fArTeXS51Bz+xwdnb+de/evaFubm5odan/+vpQyFi1apV3UVFRe8gYOXLkuhUrVlxPSEggvT4TEnjkyJGZxsbGJY6Ojv8aMmpqahTnzp2L7g1x0dHRqRIKhWfPnDlT/ykNhteAAAiAAAiAAAiAAAiAQE8LdCpkiESio+hyKbS61IwZM84JBILDv/32Gzs4OJjQ2NhoxuPx1uJwuF/8/f15e/fuHf/o0aNt6urq3NdP0N22cePGSxwOp2XSpEni7du3Y3V0dPDPnz/vIxQK1/Xv3/+Mt7f38x9++MEOrS6Vmprax8XFJdLb2xuFjFsdGIGBgRPy8/OXPH782MPb2/uelpbWvnPnzt27fPky3sHBQW3s2LF7ORzOcAwGk7l169ZpdDq9dvjw4Xz0+uTkZEJtba3x7Nmz/0OhUOhr16492tbWdvV9z8lA25ubmw8XCoVnysrKVNE9GR8KGR2XS7FYrNk4HK6cQCB4cLnckvnz53uXlpYuiYqKGtNxJuPhw4eklpaWwMOHD6OQUYrOZJw6deqPnm44zAcCIAACIAACIAACIAACX1rgow/j27Rpk+qDBw9OlZWVeZBIpOYBAwb8bWdnF7Rx48aWLVu2ONfW1o5ksVh9cTjc6m3btr06e/as7qtXr9yysrLWYzAYvq6u7uMFCxbcNjExKRAIBArHjh3zyM/P92trazPU0tJacPLkyewpU6YMraqqOlBUVKTTt2/fBAcHhxNHjx49/2YdafT8i4Dy8vIVGRkZVm5ubsk6Ojq/rVu37paTk5MQg8Hg0ZmQhISEWVVVVX4qKiqpvr6+IdOmTXvC5XK5r169stmzZ88SGo0mZDAY0f37979eV1fHet8lVeiSL0NDwzGvg9N5Npst5+HhETpr1qzQuXPnxr3vTEZubq6hj4/PjqqqqukSiaTCw8PDNzY2Nm/u3LleFRUVy2NjY4ePGjVq08KFC69GRUURORzOorNnz041MDCotLW1PRUWFrb/SzcYxgcBEAABEAABEAABEACBnhb415BRVFREvn79uv6rV68GlpWVDWexWDoEAkGgr69fRqFQEiUSifD18rF0HA6nq6CgUC2RSI7v2bOn5Pnz58SsrCzV/fv3+2pra/eh0+lyBgYGtQ0NDa2qqqqi5uZm9ZqaGqW6uroKOp1+nUQi6dXU1PjV19d7NjQ0yOno6FQbGRk9t7e3v0+lUp82NDTYPH/+fFR5ebkXk8lU0dfXr1NTU3tGoVDuHzly5DECi46Opu7atcuupqbG1djYmG5gYMDE4/ENOByOy2Aw8BERERpUKjXXysoqbePGjcX/hvx6tSfrly9fjsjLy5skEolw6AZtS0vLp4aGhvEVFRVpwcHBKNSgS7Bw6LkZ+/fvH/XixYsRNTU1VlgstmXAgAFX7OzsUoqLi42Li4u/y8/PN7CxsXlsYWFxVyKRsIuKigLT0tLMVVVVW/X19aOXLVt2Kjs7u27y5Mn/PDywpw8AmA8EQAAEQAAEQAAEQAAEulvgX0NGWVmZ/KVLl4yys7MH8vl8AroHAYfDYQkEAkYkEmHFYjEGh8NhlJSUWjw9PbN5PF7G9OnTO26kxmZmZhJTUlJM6+rqjCsqKjTr6+vllZWV22g0WhODwahycXEpUFdXZ2/ZssWFz+fbEAgENL6Yz+dj1dTUOBYWFsXV1dVxmpqa9iUlJRa1tbXq6CYQkUiE5hXj8fjcEydOPOgAkUgk+MjISBUWi2WZmpqq39raqkQgEIRoSVsbG5tcGo1WZW9v3/IhwB07dtg2NTXZ1dbWqsrJyWHRXFQqtcnS0jK/srIy6a2Qgc/NzaXs27fP9/WDCjXR3GhcFRUVnomJSR6LxSKXlJSYCYVCLB6PF9BotEw1NTVWbm6uJ7JDlsrKyuVz5sxJevXqVRWEjO4+rGE8EAABEAABEAABEACBrynw0XsyvmZxMDcIgAAIgAAIgAAIgAAIgIDsCUDIkL2eQcUgAAIgAAIgAAIgAAIgINUCEDKkuj1QHAiAAAiAAAiAAAiAAAjIngCEDNnrGVQMAiDwRgDdD1VdXU1+9eqVskgkar83quNLSUlJpKCgwOfz+dyP3Y/1rYGihT1qamoUDAwMuFpaWtz3PTPoS5igfqH72dAiHugePy6XiyGRSBJ5eXlMW1tb+31tenp6XBqNhp511L4MeWe/0OqAqampimVlZcp1dXWK6HUMBqOxsbGxGu5766wibAcCIAAC3ScAIaP7LGEkEACBHhbIy8uTa21t1YiJiXEqLy9Xb21tJVCpVJ6bm1slj8fDp6am4lNSUtrMzc0L6uvrq0+dOsXt4RK/+nRoNTwML1eeVgAAIABJREFUBoPtCBIJCQnyFy5cMG1oaLAUCoUsgUCQcuPGjR552CcKN1VVVdoVFRXWjx490kWr+BkYGDS5urrWocDBZrPF8fHxmKdPnwqamprqvb29Kw4ePNjSmRD0/PlzCpFI1IuIiHAuLS01IRKJAjc3txQNDY0Yb2/vb67vX/3AgwJAAAS+eQEIGd/8IQAAICC7AihklJaWau/du3d7RkaGN4fDUaXT6UXz58//sbKy0iw8PHxoWVmZ8cyZM2/jcLi9+/bty5fdvf20ymtqahTxeDxOXV29ffW/hw8f9tm0adPc1NTUherq6hwMBjOloqIi+tNG79qrJBIJ6c6dO4YvXrwYtnv37nUEAkHZxMQkKjg4+CQej8dHR0f3i4yMHFJcXGzOYDBeDRkyZNuWLVuSOmr/0GyVlZWUrKws019//fU/WVlZriQSiTl9+vQzioqKx9evX8/uWqWwNQiAAAiAwOcKQMj4XEF4PQiAwFcTQJ/SR0VFycfExPiHhYXN5XA4Fn369ElycnJaSiKR+ImJiZNYLFYgegNqa2s798yZM4/09PTavlrBPTRxx2VJBw4cmKKoqKhEo9Ey1q9ffw9Nn5aWprlu3bqpVVVV842MjPJe/13wX3/9ldoTpaF+hYeHk0+ePGl869atW0ZGRkQjI6OzP/zwwx4ikYiNj49XrqysdCwoKBiZnp4+3tTUNIZKpR5++PBh1Mfqu3z5Mr65uVnlzp07wU+fPh2Nx+M5AQEBZ3A43LHg4OCO5dU/Ngz8OwiAAAiAQDcJQMjoJkgYBgRA4OsIREdHE0pKSkbs3LlzOYfDsbezs3ssJycXePv27bqAgIARFRUVK+7fv+8zYsSIJQsXLrw1evToiq9Tac/Neu7cOWUMBmO7a9euDQYGBhxnZ+eb27Ztu4gqQGd/Vq9ebc1msx1sbGyqSSTS0z179tT1XHXtM2lgsdh4KysrnL6+fkhERMQvHfPfvn2bdvbs2cEpKSk729raKFpaWr8fPHgw1N3dveZjNQYEBJAJBELQ/fv3J4hEIl5gYOBpsVj8J4SMj8nBv4MACIBA9wtAyOh+UxgRBECgBwVQyGAymcODg4OXNzc397W2tn4sFosDY2Ji6rZu3TowKysr8MaNG9MmTJiwbfbs2TeIRGJFfn6+anZ2tqKysjK60ZjH5/Px8fHxVC6XW/TXX381Xr58mSQSiWhxcXGq6OGaXC4Xh8VihePHjy/29/dHl95Ibt26hS7P0Xj69KkqkUjEGBkZterr67devHhRm06nc+3s7Go2bdpUhcViJYgjMzOTlJubqxQdHa2Vnp6urKWlxRk7dmyVv7//P2/w79y5I1ddXa0aExNDb2pqwisrKwvodHqbpaVla2lpqZySklKzr68v68qVK0InJye18PBwzbKyMiWhUChcuHBhsb6+frO8vDz25s2bphUVFdPPnDkzi06nVzo6Ot7EYrE3GxoaXs2fP1++oqJCJSMjQ6mkpESxra0tJyYmphE9JDQrK4sYFhZG53K5ClVVVaTa2lqCtbV1i5mZWeUPP/yAzgZIysvL5W7cuKGelZVFFQgEGC8vr/ry8nL5hw8fqvF4PJKRkVETOkMSFBQk6Nj39xwOGjgcLt7CwgKrp6d3Iioq6p+QgbYNCAiw5PP5G//+++8RxsbGdxcuXPjnggUL4tC/oX4nJiaqNjQ0aJWVlZE0NDQEZDK5eteuXbWzZ8+Wo1AoQREREROEQiFv3rx57SEjKCiIfeXKFYWKigoa6ldxcTFFW1u7xc3NrWrt2rXVTCZTfubMmQbV1dUaYrEYr6Oj02ZsbJxvaGiITHSTkpJohoaGHF1d3ZLQ0NAaLBYr7sFDHKYCARAAAZkUgJAhk22DokEABDoEOkLG1q1bVzQ2NtpbWFg8JpFI7SFj3bp13nl5eT/cunVr/Lhx41auWrUqprq6Wj4vL8+roKDASk1NrZJGo9Wy2WzFjIwMF7FY/LOdnd1zJSUlHTwePzQ3N9epsbFRg8vlyuNwOF7//v2PmZqaJltYWPDy8/ON09PTxzx58mQAgUDAGhsbF5iZmeWGhYVNUldXr7aysgofMGDA1VGjRrUtWLCA4Orqqs3hcOwKCwsHp6amOtJotEIPD4+by5cvD0dvWtGlRGfOnGHU1dUNSk1NnczhcIhkMrlZS0urmsFgFLW1tamqq6s/d3d3f3L06FFBv379POLj44dUVFTY8Hg83rhx446qq6snWFpaYs+dOzc4Li5uR0ZGhj5aYcvIyKjIwsICvUnfMXLkSOOioqIBeXl5dsXFxVZisXhFTEzMk9DQUHJ9fb1WZWWlv0gk0mexWKrV1dVUY2PjMlVV1avGxsbPPD09WwgEgs6lS5eGvXr1ypXP5+Pc3NweNjU1aUdHR3tyOBwtBoOR7OTkFNyvX78ab29v4b8cqRoYDCbe2toaq6+vf+LtMxlo+8OHD2tzudzRO3bs2GhoaFjj5uZ26siRI0dREPrzzz/VmUymR3Nzs19lZaUSWpFKWVn5bxcXlzt37tyRiESioMePH08Qi8X8mTNnnn5d7zEMBsPX19e3rqur80xOTnYoKyuzotFoRVZWVrdmzpx5WSwW661Zs+YHJpM5UiQSKero6JQwGIztlpaWuMzMzO8TExNHGxoaJmtpaR09d+7c311d+Qq+W0EABEDgWxSAkPEtdh32GQR6kQAKGWVlZcO3b9/efibD1tb2kVgsnh8dHc0aOHDgtObm5k0VFRWGJiYmEy5fvvxi586dA54/f76hsrJSn8FglEokEkFRUZGBsrKyGI/Hzxs/fjwrNzd3SkxMzKQJEyYctLGxSXj06JFRa2vr6oaGBt7rpVJ3pqSkxOzfv9/y2bNnmx49etQf3QNhamqaPmXKlBthYWHTSktLDclk8qvXn46HCgSCv5qbmwclJCR8V1BQoL1hw4ag3NzccU+ePPGqqampffjw4SqJRMJsaWnR2rRp04S0tLSFzs7OJXQ6/WxCQoJ1bW1toJycHN/Pz++qs7PztcePH4vQJWDokiN1dfUrhYWF6uXl5SspFEo5FotdEhoaGv/s2TODpqamSYcOHVqE9tHd3f0yl8u9VlpaWj1x4kTP69evT3v27NlYsVhMxmAwY2NjY2ODgoJcampqfhSJRGpKSkohQ4cOjS0sLLS5efNmsJKSEkdDQ+NsRETEyZaWFsXx48f/xmQyPTEYjNDR0TG1X79+T+Li4lxzc3NdmpubOUuXLg0yNzeP9vf3r37foaaoqKghEAjijYyMsLq6uiEPHz789e3twsPDVQUCgcuMGTMO6ujo4C0tLc86OTntXLx4scLo0aNX02g04/79+z8tKiq6m5qa+jOdTuejfczJyUH3nQTFxsa2h4wZM2a0h4yKiorRfD7fo62trQ2Hwx2sqanZXFZW5iEUCgtCQkJ24HC4V/fu3RsaExMzMysra8CIESPuqaio7PLw8CgMCQnxzs3NPa6npzffzc0teu/evawPnKHpRd9ZsCsgAAIg8HkCEDI+zw9eDQIg8JUFUMioqKjw27Zt2woWi9Xf3Nw8w9fX9z+VlZW05OTkkU1NTf0sLS3vKygo7Ll69WrxrFmzBlRWVgYlJiY6GxgYlKqrqz8tLCxMt7a2ptra2kY8fvzYuaKiYklzc7NB3759J/zyyy+xV69eNamvr18aFRU1wtTU9MiGDRvCkpOT0Zv91Tdv3hxDoVBEtra2kcOGDTuYkpIyNDIycmpLS4uhlZVVDAaDWTJkyBDvwsJCtGqSaOHChevKy8u/O3v27OyqqiqlU6dObRKLxYkvX74cEBERMSc1NXX4uHHjbuvq6h66fPnyAA6Hs5PNZlN8fX2XzJ8//87Vq1cNm5qatqmoqOSqqKicj4qKMmtqatrb3NxMNjAwCHjw4MGtmJgYJQ6HM3L9+vWbTUxMCkaPHn0iKCjoEmrVhQsXLH/88cfArKysVejPEonE7/Tp09k3btwYGx8f/6OVlVWKsrLy7n379kXt3r3b5OHDh6eam5tN1NTUYhcuXHh4yJAhT+fPn/97YWHhCKFQyJkyZUoYg8G4k5+f75CUlDQhPz/fZtGiRQfodHrYypUrC//tTAaBQIg3NjbGMhiM/wkZ9+7dU+FyuQ5Tp079g06n462srM6ZmpruxePxo69du/YDhUJp2rRp0xEnJ6fn33///SEikWiirKwcpauru0MsFgc9evRogkQi4c2ePfs0BoP5s7m5eQoWizXGYrHpioqKF8vLy1fHxsaiAEr4f+2dd1zT1/7/M0jIgLAJCRvCDhssIiCgyFbRAlonDqDWa1tXFQe4tQ5cOECGCorgHoACgoAKypC9wt4rzADZPw6/4oP22nttv/W2tSf/IOF8zni+T+Ln9TnvsW3btrMEAiFRUlJSOTQ0dE1JSUmAkZFRJRaL/XbHjh31BQUFM9++fbuYRCLtu3HjRjUUGH/yBx4ODwlAAn8bAlBk/G1MBScKCUACHyIw/SSDyWQCkVG1ePHiE62trQpv3rzR6Ojo4O/du/euqKhoyfLly4fWrl1rOjY2tuvRo0dONBqtysLC4urhw4evNzc3k+vr6yl79+5dXVdXt0pWVpY1ETfg1Nra+ubmzZvKDAbD48iRI8FmZmYvXF1dwRP9dxMnEAHR0dErpaSk2LNmzYqPiIg4+PLlS31fX9+9TCZzkZSUFGMiwNlp69atqhwOB4yL4/P5GUgk0vrOnTvevb29UqdOnfoRgUA8rqysnJ2Zmblm4pTE3svL64mCgsLp27dvA5ekfaCGhJaWlk9ubm7Otm3bNMbGxnx1dHS6REVFy2NiYkBdiKCuri4JQ0PDdXfv3r37+vVrURaL5bF9+/YgIDIWLlwYuXv37kmRAeqJ2NraBjQ2Nh4SCifDRVyOHz8+kJWVtfLJkyf+Xl5eCRoaGpeOHz+ePX/+fDKPxzv79u1bezExsS5XV9cbFRUVJwgEwsmysjKv8fHx/hMnThzj8/lJHA6HHhcX51dQULBg3bp1UWQyOSooKKjq10QGcJfS1tZGqqqqXklNTf3ZScaNGzdkR0dHHTZv3nxYVVW1Z+bMmTE1NTV3kUjk+ZKSEntxcfGiEydOXABzio6OXtzX16fI4XCKNDQ0woDIyMzMXIxEItlr166djMnA4/Ff4HA4JXFxcebAwACjubl5YXJy8qIJcUYKDAy8jkAgLi1atIi7YsWK5S0tLftFRERQmpqa/5o/f343m83WlZeXbxwfH8/avHkzE34KIQFIABKABD6OABQZH8cJtoIEIIG/KIFpgd/fDQ4OGtPp9NcLFy4McnNzG8Tj8aMUCmUQiURyp6a/cuXKSZHx7NmzuUZGRi/nzp0bFRwcfAf8/cSJEwtjY2PXVVZWzqNSqQMYDMa9pqbmbUZGhmxRUdGsoKCgMGNj41pLS8tIEomUikajAyIiIlb+VAAwPjIy8mBHR4eMvr7+0fHx8RVSUlLVKBTKzdXVFUMkEs1EREQMiEQiu6+vTzUtLW1Wf38/KjQ0dFJkoFAotejo6KX5+fnLjYyMWpWUlEKLioo0h4eH/ahUaj2RSNyye/fuitTUVBAjYi4UCi2lpKQGX758qVdYWLhicHAQO3HdusTExEmRweFwPL7//nsgMuo9PT3BGm/+msiYcOESvnv3bn1qaurCL7/88oa2tnb4gQMHXvr7+8tyOJyQp0+fgpSwQnNz84eDg4ObcTjcyYqKip+JDBQKpRcVFQVExuL169dHy8nJXflPIgNklwKB3yAm45eB3zt27NDgcDj+MTExyzU0NDJWr14dERISwhAKhVkjIyPqSkpKr7Zv336DQCB0gOB4CQkJppiYWNuEe1g3CoUKef78+SLgLgVEhlAovIzH4xVHRkaAWxtNRkam8d27d19kZ2fbjo+PiwQEBFwXCoUXQ0JCumfPnu06NDQUUlpaampjYxNuaGjY39/fL/zxxx+PUigUUBkdBnz/Rb8H4LQgAUjgr0cAioy/nk3gjCABSOA3EAAio7u72zUoKAiIDCMQkyEuLr7hwYMHIGsTeFQvnO7iAk4yWCxW0OPHj53odPrLefPmRe3fv39SZDx48GBWcHDw1yUlJcuwWCxfTk7Osbm5+eWbN28ks7KybPbt2xc2Y8aMF4sWLYpqb28vQyAQgVeuXFkBRIadnd3kSUZjYyPZ3Nz8MBaLne3u7n4XgUAcSUlJCRobG/Ph8XhdFy9eDBwYGDC8ePHiV93d3ZQzZ878KBAIHo+MjIy0trbSe3t7vd+8eeOtqKjI0NDQqJaSkqocGBh4zOPxerdu3UpYsmSJZ3Fx8SlZWVkegUD4QSAQIIaGho53d3fLGBoarr9///7dtLQ0UT6f7xEcHBykrq5e5+bmFjWVwrayslLG09MzoLm5+RCPx0OgUCiX/fv3j7569covOTl5pZOTUzqFQjkVHR39FIiMCS4hjx498iQSif0LFy6MmzFjxqmIiIhTlZWVXhwO5/1Jhqio6KTIyM/PXwxOMqSlpSN/z0kGCIA3MzP7gsViXWOz2ZI4HO7QgQMHLm/YsEEShUKlDg0NgUJ9Obt27To/Ojr6jEAg8IhEosDb25vv5+eHmSYy2P7+/ld5PF74/fv3d+NwuDkkEqlszpw5G4eHh5ffvn17RX9/v1xAQMA1HA53KSgoqOfKlSs04BoVGRm5i0qljhgbG+fNnTv3/qZNm65BN6nf8KGETSEBSAASQCAQUGTAbQAJQAJ/awJAZDQ3N4NMRP8aGhoyMjExeSkiIrIuOTm550MLm3KXevLkyVxDQ8NX4CQjJCTkNmj78uVL+Y0bN/q3tbV9z2Qypdzd3TcuWbLk0cDAALq5uXlRRETEFlVV1XM//PDD9dra2snMsWFhYSvExcUFlpaWibq6unv09PRmnjx58uuhoSH8qlWrDhOJxLJTp05dHhoaWsrj8dp37959QCAQyF67ds2tp6dHdc2aNfGmpqZxQqEQl5CQMBdkMyKRSOBUItvIyKhGUlKy3cTEpGB0dLRFTk5ObNWqVV/m5uZewGKxPF1d3b3i4uK8ysrKXUwmk+Tk5HR406ZNt0kkErOxsXHWpk2b9quoqPTPnj077syZM5EIBGK0ra1NCrhLNTU1TbpLgZiMO3fu1F65cuXL1NTUo0pKSl0yMjJ78vPzr9rZ2ckikcgrIJMUDofL3LFjx5HOzs7CrKys0zU1NV5cLpcZGhp6lM1mJ4OTjJiYGD9wk+7n5xdNoVA+eJIBMkRpaGjINzU15WhqaopQKJTIrKysg1O2+u6778zKysqWvn79+msrK6tEZWXlqOjo6BwfHx+piVTDB16/fu0Bsn2pqqoWeHh4JJBIpFE2m41hsVi9PT09IAZm8iQDxGSsXr36KhqNDr9x48ZxPp+/EIlE1kZGRvolJSV5P3z48Mu+vj4Fd3f31C+++OKcra1tVXd3N+LChQszkpOTb4Fq5BQK5fq+ffuO+/j4VP+tPyRw8pAAJAAJ/AkEoMj4E6DDISEBSOCPIQAKy9XU1Chcv359LQj2HRkZUaNSqdVWVlb7zczM8ufMmdNtYGDAmRotIyND8tq1a7Nra2t3FBYWGmloaFSZmpreXbRoUTyXy2309vZGODo62gwMDCxlMplOioqKRRQKJZNEIrH6+/vntre3YwgEQnhGRsaLw4cPS0+JDC6XK6mgoFCIx+NvOzo6yk2cEmDa2toqc3Jy7oP0qXPmzNnS0NCwsru7W8XY2DjHxMSkISsry7Szs1Pbyckpy8HB4RKZTBYNCwtbkJOT4ycnJ9crISFRgcVi+3g8HofL5fbq6+u/trGxKX/27JlGZWXl/ra2Nh1dXd0nysrKzLq6OhsGg6E9e/bs287OzjcXLlxYUFJSQtmyZctZFAqlIC8v/8ba2jrOysrqdWNjo/a1a9dWl5WVrUMikQgzM7OtAQEBKc+fP5crKCj4ns/nmxIIhDR1dfU0cXFxZF1d3Tejo6NMPB5/7+rVq/dbW1uJO3bsOD4hEuYikcj+pUuXxmpra0fX19fPePHixcqqqiq7OXPmPCWTycfDw8MLprsYASF1+vRpanZ2tlVycvJxAoEA6lU8tbOzuyouLs6pra2VwOFwelwuV7ugoADl7u5+w83NLd/Nza0nJCQEh0QiZz169Gh1S0uLA5vNlqDRaIU0Gq1VXl6+VE5OrhBk0rp58+bukpISR8Ddzs4uxc7O7lxKSopvdXU1iN0gOTo6XlFRURFNSUlx6Orq0jU3Ny/y9PQ8a2Zm9sra2rrXwcFBo7e3F2QFI2MwmKuPHj06qa6uPv7H7FjYCyQACUAC/xwCUGT8c2wNVwoJfHYEcnJyxIeHh3UPHjy4pqGhQX9wcFAMj8ezfHx8Uul0etLXX39diUQiR6cWnpqaqpKYmOiQmZm5rKOjQ1JOTm7I0NCwaM2aNUlsNvulj48PB9wI79u3T7uwsHBlZWWltqqqaiuZTB5kMBgKixcvvmNsbPzG2dkZFNojg5iMy5cvrxwaGlKUlJTsVFFRKdXV1a2lUqmPjhw5kotEIidvTu/fv2947NixhUVFRW44HI43b9689NraWsX29nYNExOTahcXlwR9fX3OqVOnnN+8efONqKgoj8vljgkEAiSo2zA6Oipjbm6eTSaTT2tqar5jsViLJ+K7nRUUFAa0tLSaBQIB7/nz57OMjY2LZ8yYkbR3796XeXl5nH379u1tbm62QCKRLEdHx5x58+bdZjAYlqmpqc5v3741RqPRCHd393QLC4u7IGB+ZGTE5MKFC75ANMnIyAwAAcNgMORNTEyerF279rVAIBgZHBw02LRp09eg1gQGg2HNnDnznYODQ2R+fr5VaWmpS1NTk7K+vn6jvLz8mTt37uSDIoZT/BsaGiSTk5MN37x545mUlAQyZxEUFRXbXF1dS8TExAYrKysV+Hw+SkFBoWn9+vVpXC63ztraemzqepAq+Ntvv/V49eqVW0lJiQkWi0XT6fQqZWXlhC1btuQ1NzcbhIaGrmpsbNREIpF8PT09xqpVq+LGxsZIkZGRdlVVVTO0tbVbbW1tszIzM/VaWloM1dTUmnx9fROsra3fgqriGzZsUBAIBDtBQUIej5ccGxs76UoHX5AAJAAJQAK/jQAUGb+NF2wNCUACfyECEzUrRAYHB8V7e3vFeDyeyEQmJiSJRBKOjY0JyWRyv5SUFGv6TW5nZydxbGxMfGBgAIdCoSa//8TExPggE5G6unrPLwJ7kRkZGaI0Go0wEQyMMDAwGJiK8QDXAZGBRCIDrly5shLU2LC1tX0UGBh4ure3t9vNzQ2cnkymbpp6gYrfaDRaFPze0dEBbpxxkpKSIqamppOVtDMyMtC3bt2y4/F4AZKSkv2ysrI1YE2FhYVmjx498hEREQHxEztZLNaxhIQEtKqqKohXGK+urh7X0NBAKSoqSlZVVQ07ODiwp42NLC8vJ2KxWFRcXNxIcHAwqq6uTprL5RIAKzAXUVFRBIfDGTAyMur/yYUWWVVVRSQSiRgMBsPOysoa9/HxAQHPQsB7aGiIBFLqDg8Pi4DrBQKBQF5evl8gEBBGR0fxQ0NDSAwGI5CWlu4lk8mj02MZAIOJ9LjAViTQbooNkUjkiYmJMSsrK9kODg78n97/Gb9pKJH5+fkiPB4Pj8fjSSwWq8/a2nq8vLwcIy0tLQHmMDIyggbtsVisUEpKahSIRFDNnM1m4x8+fNgXEhIizM/Px0tISID9M2Zubs6bmufOnTvlMBhMoJqaWgOFQnnr6uoKXaX+Qp95OBVIABL4+xCAIuPvYys4U0gAEvgFAeDfj0Ag0AwGY/KmkkajTbZgMBggVSvf3t4eCIj3N6sgqPin9uDn+xeNRhNMz0A19Yep/sHv08UK+P3QoUNkkML23LlzQGSAFLYJ27ZtO6Kvr8/9UJDwT31NjQtu2sHckeCJO+hv7dq1ni0tLb6tra2ahoaGm8zMzNowGAwyNzdXr6urK6ivr0+Jz+efrqysvADagxt+cI//U7VwZEFBgcj0m+VpawBjTo4D5gDaSUhI/Gz9gNX06tzgxOCn+U32/wEeKAaD8f7/DxqNBk4rwHvv+y0qKuL5+PhMCYbJLqbxBDb7mTVpNBrIAPazIP1f2/BTLCsqKtD6+vpAIICK6R9cG7Dtvn37+MHBwaA71JQdf9oLYA1gjZN7BLjfRUdHa+Xm5h6iUqkXV6xYke3s7MyCHzxIABKABCCB304AiozfzgxeAQlAApDApMgAMRkXL14EImN85syZt65evbr/96KZSLn7fVtb25qmpiZ8QEDAShcXlxIEAjF+6dIlo46OjrNSUlJlExmcbiUkJGT83jHgdb9OID8/X2LXrl2WLS0tnpqamkpYLPbH27dvv4FZpeCugQQgAUjg9xGAIuP3cYNXQQKQwD+YAHjinZqaqtbY2Lj2/v377sDlysTEJMXJyem0lpZWj4WFxfu6HB+Lyd7efhmTyfQdHBxUXLhwYQKRSHxDIpF629vbFd++ffuVnZ3dLUdHx7cgHuRj+4TtPp5AdXW14pYtW3xra2tXOTk5JUhKSsYfPHiw7uN7gC0hAUgAEoAEphOAIgPuB0gAEoAEfiOBwsJCuZqaGtMXL14srKurU0WhUCglJaUGZ2fnpyIiIi+8vLxA/MZveoHMRzdv3jRpaGhwra+v15aVle2kUCjtZDK50cXFJVsgEHRpaWmBeAv4+gQEGhoaFE6fPj2XwWDYr1ix4jSNRqu3sLB4nzTgEwwJu4QEIAFI4LMmAEXGZ21euDhIABL4FARAzEJiYiI+LS1NvL6+HoPD4RBUKpXr7u4+wmazR38Zi/AxcwAxAuHh4bja2loxcFJCJpN5oE8KhcI1Nzcf/VC8xcf0C9t8HAFQbyUlJYVYWVlJDAwM7Hvz5g03JCQEVvj+OHywFSQACUAC/0YAigy4KSABSAASgAQgAUjxFw2DAAAgAElEQVQAEoAEIAFI4A8lAEXGH4oTdgYJQAKQACQACUACkAAkAAlAAlBkwD0ACUACkMAnJhASEoLy8PBAg9SxNBqNAzMWfWLgsHtIABKABCCBP50AFBl/ugngBCABSOBzJyAUCvEVFRVyLBZL3NLSEmQsAkID+vt/7oaH64MEIAFI4B9MAIqMf7Dx4dIhgT+DAMii9MMPP3xRUVHh3tHRIQuqxCkoKPSoqqr28Hg89NjYGJ5IJI5RqVTGypUrX5mYmLT+shDenzHv3zPmsmXLSCgUanVWVpYlk8mkEonEtoiIiJ0aGho9BgYGoCr4Z/uKjY01fPLkiXVFRYXp6OiouFAoRMjLy/cqKir2YTAYHofDwUtLS/coKytXrF279l14eDhzKtAaFNZLTEzEhYeHB6ipqXV4eXnluru7N322sODCIAFIABL4DAlAkfEZGhUuCRL4KxPo7OwkHjt2bFZNTc3qvLw8V2lp6RF5eflUFRWVdD6fj0aj0ZLj4+OGw8PDMr29vdULFiyI8/Dw+FumE/X39yeMjY25PH78eNvAwIAVFosti4+PX0in01s/RTra8vJy6eLiYvnOzk705s2by//MfZCQkKCekZExp7y83Ku8vNyeSCSyZWRkHmpraz/HYrFCMTExan19vXFvby+Gy+W+W7du3WMFBYU6Hx+fkfLycmxnZ6ecv79/pJaWVquzs3P8999/n/Yx6wGZv4KCgnRERUWx/v7+NRQKZQy6p30MOdgGEoAEIIE/lgAUGX8sT9gbJAAJfASBq1evahcUFCy+fPnybh0dnTY5ObnT6enpF8ClDQ0Nkps2bVpcX1+/rKuri25ubn5eS0vr3tdff139N376fxOJRC7BYDBlsbGxXqampi1/pMgICQkRkZOTk83Ozp4pKyurSaFQmLt27Yr6CFN80iZhYWEm2dnZy27durWVTCYP4vH4PQ0NDeeAEMjJyVH99ttv/9Xa2rqIzWbj7O3tozQ1NROsrKyqTE1NBe3t7dTFixcf0dXVZc6dO/dhSEhIyn+brLe3N7qiosJMUVHRTUZGZuzAgQMxhYWFfb8npfB/Gwv+HRKABCABSOA/E4AiA+4QSAAS+J8TePz4sUZ6errXuXPn9hkYGLQoKiqeSUpKujQ1EaFQiLWysvLs6em5wGQyZeh0+q7w8PBr+vr6HdPaIH18fFDgdwMDA2FISIgQgUAIgavNvn37kOXl5ZPfb+Bv4Cf4Hfw7ODhY+IEn28iQkJD31yQkJAim2kz1Nx3S9L6nxp3+91/O4e7du3EIBMIXg8GUxsXFLTQyMmr7SWRMjvsr80MCF6OptSQmJgqmz3H6mq9cuSI9Pj6+6MCBA9+SSCTU7NmzEwYHBw9OX8eHjAwC0qfGBj9/2f5Da/9P7X85RkxMjEFaWprvzZs398jKyvZOnGAEt7S0TIpJ8Hr27JnW7t271xYXF28HYzk5Oe0NDAyM9/T0rAV1Q/Lz87XQaPSwqalpDxKJnKqi/jNbTbMpgkajiQ8NDT0ZGRmxxGKxyY8ePfoWj8d3WFhY8H5tb0y333S7Te2bj1jvz+bzS44f2o+/sgf/559DOCAkAAlAAp+SABQZn5Iu7BsSgAQ+SCA+Pl7z9evXC8PDw/draWm1yMrKnnn+/PnF6QLC19fXemBgICgnJ8fe1NT0qY2NTeSxY8eegDYtLS3SUVFRM1tbW62YTCbJ1NQ0n0wm53h6enYXFhaq5ufnW+Xl5Rni8XiOrq5ua0dHh0RDQ4OGoqJi/ezZszPWrVv3cmos4JpTXl6u8O7duwVlZWWaJBJp4IsvvsjbuHHjUwQCIZKYmKjPYDBMGxoaFGk0WhObzSbm5+fT6uvrVWxsbEplZWXjDxw4UDcVyA0EUmho6Be9vb1mHR0d5OrqaoWysjKH4eFhNXCScevWrUl3KRqNxr1w4YIii8Wa09LSotTR0SEvKiratWjRIuA2VqimpkZ+9eqVMYhpKC0t1TQzM7soFAqVGxoaHNvb22U8PT1TFBUVMzQ0NEZzc3Nn3b9/fwuDwaCLiIggqVRqg4qKyqs5c+bEz5s3r9TIyKh/uiESEhLQg4ODsn19fc5tbW1Kvb29MigUatTFxSVXVFQ0x8fHZ7C9vZ1QW1urWFxcDOagg8Vi2Wpqau29vb1SWVlZZmQyucnZ2TnN39//1a9t8xs3bhgkJSX5xsXF7SGTyX2ioqJ7m5qa3ouMjIwMXHBw8OKenp7g2tpaDTMzs0xNTc2LK1asSEWj0fTXr1/PADE7WCy2dOfOnZPuUq9evVJ88uTJDAaDMZPL5RJVVFQapKWlX7S0tAwODQ35PX/+fOXg4CBFQkKiycrK6oWKikolGo2+GxAQ0FFdXa1WUFBgX1BQQOfxeBgZGZnygwcPAkHWhUajieXl5Vp1dXVmJSUl2gYGBoUUCmW0qKhI4+XLl9ZgH8nIyNy/fPly9lSMEBBCiYmJqrW1tTNzcnJse3p65CgUSrWrq+uzDRs2vADzvXTpknF3d7d5U1OTRltbG1lfX/+dsbFx9qpVq0rg1wMkAAlAAp8zASgyPmfrwrVBAn9RAnfu3NHIzMz0AiJDW1u7hUwmn0lLS3svMsC0N2/ebMxkMr+Oj49fqq2tzdDS0orYuHHjFRqNRnJzc1tFo9FkzM3NR/r6+ogZGRmGFAolLTAwMIvJZIrev3//26qqKnMsFsvR09Or0tDQaLh//77H+Pg4Qk5OLnPDhg1XEAhE1erVqwWurq7mo6Ojbh4eHr2dnZ2SxcXFtP7+fpHly5dHKykplVRXV88oKSnxKioqMqfRaA0GBga1tbW1ysXFxfYiIiI9FhYWZ93c3FJWrVrVDNx1CATCQg6HYwNuRCUkJLLBjWVmZqb/8PCwhaioaNnNmzcnRUZQUJAxBoOZi8PhNFAoVDqHw6F3dXUZNDU19a9fv/60ubk59vTp0+6lpaVfslgsWTs7u7MaGhr8kpISq/z8fDtxcfEqGRmZ4+fOnct+/PgxrbCw8NvXr187YLFYAY1GeyUuLn7LwcGhaOnSpe3Kyspj0wQcSKdrOjw87DU6Omqlpqb2WFFRkdfR0aFXWlqqPmPGjER1dfWMwMDAnvT0dK27d+9urK2tNREREeFqaWnV6OnpNdy6dWsxi8VCkUikpBs3bhw2NDQcQiKR/F9uNyAyUlJSfK9fv75HQUGhD4/H762vr38vMkD7BQsWOA8ODu4EN/LKysptUlJSp44dO3aDxWLNCg4O9ieTyVxdXd3Hp0+fjmptbcV5eXmtlZOTM9DS0upsa2urpFAodCwWm8vlct82NzfbpKamnhgfH9eQlJR86+7uHiEpKdlgaGjYC+bS1dVlvmHDhvzy8nIKYMhiseR0dHSSMRjMpVOnTvH37t3rXFNT49/a2qqso6PzzsjIqGp0dBSTlZXlzWazBcrKyrGBgYGx3t7edRUVFZjt27c7KSgo6AG7FBQU9KJQKAtJSUmslJRUQWNjY7S6urpdc3OzI4fDwVCp1Lfj4+OzKyoqVJBI5Jvjx49fnTlzZjuMF/mLfknBaUECkMD/mQAUGf9nhLADSAAS+K0EgMgA7lIRERH79PT0WuXl5f9NZOzfv9+gs7NzbXR0tJ+GhkaHiopKuI6OTgwajXaMi4vbQaVSSw8fPpzY3d0t/s033xzT0tIqX7RoUSwKhSp9/vz5saKiopk4HI5lYWGRPXv27DsRERHr29raZuBwuL7ly5dHcbncKAqFIvXw4cOvOjs7v9yxY0eIsrLy+M6dO79sampyWbBgQZKcnNyPeDxeOycnZ/XLly/dZ8yYUWhsbHy7t7dX/N27d8vq6uo05s2bd93W1jZ63rx5r2pqaqTPnDkTKiYmJiUpKZly+/btsPr6eiKdTo9is9mLcDhcWUJCwgIqlTr83XffrRQIBF+qq6vXKSkp7UcikRYvXrxYVVhYaBIQELB/1qxZ5UFBQQsYDMZ3KBQKYWdnd8DBwaEsLy+PnpeXt6m/v1+cRqPtvHnzZnRKSgpifHzc//Lly6vExcU5dnZ2t6Kiog58yC6RkZHU69evL21vb9/I5/ORsrKy64OCgpovXbq04OnTp4dNTEyygPva8ePHn9+9e1fx+fPnx4uLi2diMJgxU1PTnJkzZ96OiYnZ3NHRYYpGowsfPHiwsaenp9rHx+e9kJkad7rIoFAofTgc7t9Expo1axw6Ozs3p6amzgNxG+Li4sePHj16icVi0detW3dFU1Nz3MLC4mpUVFRYcXGxgru7+1lxcXF1GxubhAULFlx5/fr1PD6f33js2DFwoiKGQCByEAiEsYSExL2ysrJ/KSkpdaamphqePHlyeU1NjeHly5c3iomJCRcvXrx1ZGRkJZVKrRUREVmcnp7e8dVXX/m0tLQcbGhoUABrtbS0TMbhcJ2FhYVLCgoKvtDW1k5dv359BBKJzBQKhfqRkZHf4fF4gqen5w0HB4dUYLvGxkaNgYGBURsbm5eRkZF7+Hw+EEGvv/322zPNzc1uhw8f/gaNRnceOnToBAaDyYLxIr/12wO2hwQggb8LASgy/i6WgvOEBD4jAnFxcRrZ2dle0dHR+4AbCjjJePbs2c9OMkJCQujt7e3rY2NjV+nr6zMMDAzC29vbM7hc7kVwqiAlJZVw/vz5q+3t7ZQdO3YEq6iosLW0tG4qKChc53K5ex88eDCfRCJ1rlq1KqaoqChcT09v5a1bt9Z0d3cbmpmZFaLR6LVkMtmxtLR0bVVVlXJISMhGOp3OCg4OXsRgML5UUVHpFAgEK3744QdMfHz8iufPn69dvnz5NRUVlYixsTFcY2Nj4O3bt5dYW1u/1NHRubh06dLU1tZWy8DAwPP6+vovd+zYEb548eJcYDYUCnVTKBROBn4Ddyl5eXnp1atXfzM4OGi7cePGG+rq6sn9/f3qjx8/9igoKLB1d3d/qqGhERkaGmo/ODh46CfT2yEQiGwHB4fZXC73HIhXMDU1PR0aGhr14MGDATQa7R8REbGKRCJx7O3t4yMiIg5+aMscP37c/c6dO2vLy8vnODo6vsbhcEFnzpypnjdvnmtJSUkiEolEqKur73vw4MHFc+fOgdOJ4CdPnswnEoldy5Yti9bT0wsPCws7y2AwwIlNd1hYGJhfKnCx+uV4ICbj2bNnS27cuLFbSUmJCUQGg8EIm97Oz8/Psaura+uzZ8/mampqtsnIyJx69erVOQQCgUWj0Tn6+vooCwuLa998881FDoej6+3tfZTNZltTqdRiZ2fnH21sbDqUlZVbzczMeoDIQCKROUKhcFJkMBiMjbKysl3p6ek6mZmZs1taWuT09fVDW1tbkZcuXQrh8Xjfo9HofhQKNYvD4VTOmzfPY2Rk5GB+fr7B3Llzw3x8fK6zWKw2cOCyZ8+e7TQarXbRokVRbW1tKaKiotsTExO9u7q6chobGzeRyeTRqVOJe/fuSQ4NDVls2LAhTEtLa8je3v6+g4ND0vDwsPbevXsDREVF+WvWrLnKYrHiQ0JCQLwIfEECkAAk8NkRgCLjszMpXBAk8NcnMCUyIiMjf/Uk4+uvvzYfGBj47t69ewssLCyyZs+eHT0hOBq6urqeodFoKRqNVmBvb/9SVlaWyWQycXJyco3KysoFE2KgZSL6OzglJcVTQkKia8WKFTHFxcWXFy1a9MWePXu+6+jocFdVVa1BIpHeIyMj/iMjI+s4HA7Cy8srAdTqAE/3x8bG+CoqKjV8Pv+plJSUWmJi4srnz5+vWbly5aTIYLPZGAaD4X/nzp3lVlZWudra2hdkZGQKRkdHv7527doyLS2t22fPnr1kY2MzlUZ2MruUqKjoZOB3X1+fxZkzZ1a3t7db2tnZvVFRUamSkJBgA8vxeDwWnU5/q6mpWePh4bG8r69v6kRiUmTMmTPHlsvlnnnz5o2ekZHR2aNHj0bl5uYyBQJBwPnz51eJiYlxZs2adevq1av7P7QTvL29vy0vL1/V0tKi4eHhkSEqKrpPTU2t5MiRI3PZbPZTERERhLm5efiWLVvC09LSmvh8fnBSUtJ8AoEwKTLodHr4+fPnTzEYDC8ej8c8ceLEUT6fn+Ln5zfwIZGRmpo6KTLk5eUHcDjcnqampvPT2zk4OMwfGRnZV1RUBDKJvaXRaOfj4uJuAJEBBAOdTp8UGVFRUed6enqI9vb2J3p7e70HBgbwQCC4uLgkWllZxf/www9A0H3wJCMxMRHN4/GkxsfHFdFotFZpaana3bt3PRobG4FbWz8ajZ4UGfb29h4sFutgcXGxgYuLS5ivr+/10dHRVgwG4/bdd9/t0tTUrF+wYEFUbGxsGo/Hu8tkMs3GxsZid+7cuWGqxgdY27Zt2zR5PF5AZGTkCllZWbaRkVEpjUYrl5CQ4AA3MwKBUG9ra/vqxYsXNdOv++t/cuEMIQFIABL4eAJQZHw8K9gSEoAE/iACILtUamqqV1hY2KTI+FBMhpOT0+zx8fFD4NSCTqef2rp1662TJ09K5ebmJuFwOAKVSr3u4+MTicfjB8TExHhKSkrDKioqA5cvXxadeKIMbow9SSRS1/Lly2NKS0svb9q0ib527dqtPT09Lubm5i8FAsG3b9++3cnj8dYKhUIgRjYrKys3odHoMSkpKTadTh/q7Ozs4/P5RrGxsZMiY9myZZMiQyAQYGpra9fdunVrpbW1da6Ojs4FAoFQzOfzt8XGxi7Q0tK6GxwcHO7h4VEAkKHR6MmTDBDADERGa2vr7MjIyOWdnZ3qy5cvBzfUGTgcrp9IJPKoVOqYmppav5mZmUBLS+ub3t7e/QLBZHHw9yKDzWafLiws1DczM5sUGVlZWZMi48KFCysJBALXxsYmPiYm5oPuUr6+vtsqKipWNTY2Kru4uOSg0ejd8fHxRRNuRnORSGQqBoMBIuMSOIl58uRJC5fLDU5OTn5/kgFExuXLl09WV1d7cTic/tDQ0KMcDueDIgO4SyUnJy+Jj4+fFBlYLBaksH0vMkCQvJaW1or+/v4TAwMDEvb29mfnzp17fefOnYAbFrg+AZFhaWk5KTIQCATOx8dnZnd3t0tvb+/c2tpaYykpqUYymXwuLS3tiry8POCUg0KhjCUlJe9VV1dPnmSkpaUpBgcHO3d1ddn4+fnVjoyMvImMjFza39+/ms/n9wuFwlkT2b8q58yZ4zE8PLy/qKjI0NnZOWzp0qXX+Xx+CwKBcNu8efMuNTW1hvnz50f9+OOPz4VCYSaHw9EmkUi3njx58kNKSkr7lGDYuHGjLofD2ZGYmOiurKzcaGFh8VhKSiqJQCDwpKSkOBQKZcjBwYGpoKDA+oM+UrAbSAASgAT+cgSgyPjLmQROCBL4/AlMExn79fX1WxUUFE5Pd5cqLi4mbty40bO9vf0oBoPpUVJSOhIZGZmxZMkSvbKysocTT/KlqFRq/OrVq8/u2bMnv6KiAj0yMiI+8dRdGBERgQYiA5xkiImJdS5ZsiSmsrIy3MvLyyYkJOTbvr4+3a+++uqCQCC4effu3aDR0dG14+PjI4GBgd8rKSm92Lp1a29BQQFucHBQjs1mdzKZTKP4+PiV6enpftNFRl1d3aTIsLKyytPU1LygqamZOzY2tiosLMwfVLG2t7ePPnv27C2QdWpKZAB3qevXr3sNDg5anjt3blVrayvd1tb2sb6+/unly5fX6+vr8ysqKvB9fX3iVCqVb21tHfBLkeHo6GjH4/FO5+fn6wGR8eOPP0ZnZmb2gSfnly5dWkkkEvngJCMmJibkQzvpX//615pXr16trqqqsjA1Na1Bo9FfZ2Zm5klISDhNBIKniIiIgMDxo2FhYZfi4uLGgMhISUmZLyYm1gVYGhoaXo6JiTlVVlbmNT4+3n/69GngvpT8oZOMK1eu0DMyMpbcunVrF4VCAXUydtfU1LwXGYcPH9a/fv36uoaGhg1kMrnR3Nw8eOvWranW1tbMKZFhaGg4eZJhZWV1UU5OjobFYgkVFRUyeXl5esXFxQ5tbW2zZGRk4tLS0n7U1dUFAehTIuM+iF3R1NRsDwsLc7x27dr6+vr6GZs3bz6LRqMTdu3atQGBQOycEJv9BALBdnh4uMLZ2dl9ZGTkwNu3b+lOTk6T7lIoFKpFIBC4b9myJUhdXb3By8srKiwsLA2NRt9nMpmmJBKp1M3N7YqXl9cdd3f3oYKCAtHs7GzdpqamZdeuXftKQkJiSEtLK+HAgQOnZ8yYAbJ8oSoqKnA4HA6tqak5BFLrfv6feLhCSAAS+CcSgCLjn2h1uGZI4E8kANKndnd36xYWFn557dq17RNP63uUlZUvLVu2LGLihlYIMjthsVjllJQUl7Kysq88PT1BgPb9PXv21Onp6WkJhcLwjo4OAwqF0qWnp5daV1cX6+rqyrW0tCTIyMgMXrt2rQ+FQu0FN8Y4HG7QwcEhkUwmR2GxWLeHDx+6trS0sHJzc3erq6u329vbr+7o6FjZ19enaWtrm97X13dbIBAwFixYgDE1NSWLiooWVlRU6N27d29FRkbGV76+vvEqKiqXwUlGfX19wMOHD31NTEwKNDU1L/n7+yc3NjYabt++/QiJRJKXkZFJx+FwocbGxsyLFy9e4PF4C/B4fOXJkyfXSEtLSxw5cmRpfX09uHlna2tr7xcKhUWSkpIsT09PrJqaGgbM3dvbe3l7e/suYC4KheJ8+/btbFAtnclkApFBMzExAScOUeXl5W1CoXD5+fPn/bFYLNHAwCBZR0fnIDiN0dDQGHNwcHjv9x8aGjrz3r17X1VWVn4pKSmJkZSU/GbevHm5T58+tWYwGOEgKFlcXPxgdnZ2wpUrV+Rqa2v3ZGRkuBKJxG5QfX3x4sUX9u3bd7KiomI+m80e3Lt37xlpaem7S5cu7ZueKam2tlb08ePHZllZWUvu3bu3iUKhDMvIyBz19/ePUFBQ4Dc2NmKbm5sXFhcXuzMYDGUnJ6cneDw+5vLly7UZGRkiT548kT59+nSKjo4O2tLSMvbLL7+8Mjw8bNvc3ExlsVgtQMgpKCjQv/nmmx0EAuFVYmIiOAVhjo2NpYyPj1sSCIScjRs3HpSRkakeGhpyS0pK+qqmpkbDz88vlEgkpoeFha1hsVj/EgqFo8bGxosDAgKK7t+/79jd3R1SVFSkM2fOnEhPT89rYmJiTYODg1579+7drK6u3uTi4hLT19d3v7e3N6i4uNiVw+HIy8rKVsvJyZ0YGRlpmT9/vtDU1FSisrKScuzYsW1jY2N6JBLpnb29feirV6/qZs6cyXV1dRWamZmN6ujoNMLsUn/ilxEcGhKABD4pASgyPile2DkkAAn8kkBPT4/4mTNnZpeUlKxLSkpyxePxSDqd/mzdunUPkEjkWE9PD6gtocPlchGgnsBEYTVQG2MAuKI8ffqUyGazQaag72tra20nbrYlJSUlhywtLQsMDQ3jli5dmn7q1ClwcrDn8ePH87lcrhyNRqtzdHS8Nzo6Ki8hIVFBp9MzKyoqykF/WVlZlOvXr7tWVFT4l5WVGaJQqDFFRcVGQ0PDV9u3b78OamZEREQ4ZGdnL3n79q21s7NzlqamZiiIAamvr//+9evXM7W1tRv19fVjjh49ejU5ObmnpqZme3p6uk9XV5eKkpISGPvBgwcPQByGvpycXNOKFStiQUrWN2/e0IuKilbk5+fbCwQCnpiYGBPUfLCwsHg9b968SygUSnHfvn1+7969Ww0Yent7b9q6dWvOiRMnDAsLCw83NjbKf/HFF/dBIDKoByEUCunLli072tfXN4tEInV7e3vfMTMze6Svr19iYWHRO2UHIPKqqqrMWlpaloIMXzo6OiXa2tr14+Pj4H1DR0fHcDMzsyx5efnx0tJSy9jY2C3FxcXmJBJp0N7ePmX79u0nfXx8jrS1tTlisdhRLy+vx3p6eqednJxAel/O1Di5ublajx49cs3Nzf0yPT3dlkAgCI2NjZN8fX1TpKSkhtvb29Wqqqq0RERE+i0tLdMGBwefj42NsYBdEhIS5AYHBx23b99+kEQi4XR1dR+dOnUqbGxsTDQoKCgQi8VK2djY5GEwGF55ebkRm81OW7duXcLVq1dFuFzuvqysrEXDw8PSdDq91N3d/ZGqqmrjqVOn5lVWVvrJyMgwZ8+efbO/v59SWVk5q6OjQ9bFxSXexsbmaXZ2tlp+fv6mzs5OsrW19TMrK6ur8vLylbW1tV8nJiYupFKpvaampjcOHToUymAwyDExMSuLiooWV1VVGQgEAo6ysnKzmZlZ6rJly+7V1dXl9fb2fgOKEdbX1xtwOBwecO3T1dWt1NPTu3fixIl4EonUD0UG/I6EBCCBz5UAFBmfq2XhuiCBvyiBlpYWfHp6OrW+vp6WmZkpC9Kz0ul0poeHRzuLxRpobm5Gl5WVEXg8nnDGjBl9cnJyPVNpPsENspGREWHjxo1qzc3N8qAYm6ysrFBZWbkTZKlatmxZ34kTJyQQCMReEEcgKirKsbW1TTE3N4/u7OzkiouLD1haWjKdnZ0nfeFBIb6IiAiZd+/eqU5UF5cHrk3i4uIgtqP74MGDbXg8HpOcnKxYUlKiXFpaKmltbT2grq5eMTY2hqqrq9PLy8uTUFdXHzcyMmoMDAysk5SUHNy2bZvaixcvlNlstoSmpiao8VCfkpKiAIKWsVjssJ+fX4eRkVF3Xl6eWEFBASU3N1dWS0tLWiAQjAChYWBg0Ofg4NCsoaEhFxUVpfnu3Tuln0RGuaenZ8+jR4/E3rx5Y9jR0YE1MzPrsLS0rFuyZElzdXU10d3dXVtERESRTCYjzMzMak1NTbstLCyGp9/8g76OHTsm3tzcTElKSiLb29vz9fT0xgcGBnivX7/G+Pj4tNjZ2YEgbiyTyaQmJibSqqqqSCDuZcaMGd2rVq2q3LFjh1FHR4ccBoPhz5kzp9vIyKhszpw5g1NF6sAYpaWl5IKCAqXi4g4L9fgAAASuSURBVGJqXl6eJIj1MDU17XVwcABZu4Zqa2tRZWVl+InsViAbVm9NTQ1zKqYhIyNDTCgUap44cYKGw+GQoCZGYGAgo6+vb2zbtm1K8vLyBFdX19GJeBJeXl4edmRkpCc6OroLVEdvbGzUBPbicDh44I5kZWXVpqqqygoPD5drbm5Wo1KpyIlMY/VdXV3o1tZWWQQCIaGvr18/f/58MCept2/f0vr6+rDm5uZ9xsbGDSCWhMFg6CUlJcmBmh10Or1p27ZtpY2NjehDhw5RysrKqG1tbTKKiorAXa+LSqW2L1u2rLOiomKAy+Uqp6WlUUDVehkZGbHh4eFBeXn5fi0trQ5/f39QiXyqivlf9NMKpwUJQAKQwO8nAEXG72cHr4QEIIHfQUAoFKKB37qMjAxWUlISMTDw/5MSsdlsvo6OzuiEQBB8zNNd0A+IqUYgEOB7jDN1jZ+fnxxwlwJpV8XExHq8vb1jFy9eHG5ubj4+VZX7l9MWCoWgDxBoDPzj+VOF5YAIAe8TCASRqbmqqamNgxSoPB5PdGruoJidnJwcmMPkk/yf5ibS2tqKUlJSGs/MzETb29sLP1SwDoz98uVLMS6Xy7W3t2dPrQOIMQKBgBkaGkKBPsXExPhcLpePQqGQoqKiGPCeANytDw1xgNCZWhMIpu7o6BChUqmA5X99gTVisVgkjUYD637vViUUCkWqq6vxGAwGBcYEHfF4PIGIiAiHx+NhRUREUBISEhOJvIRCaWlpUCODN91uQqEQx2AwJttNtzNYh6ysLJjvz9pPnyhwl1JTUwOZosAahSQSSSArKwtuyCf5TPH9yV7cX+4XMHcGgwGqmgvMzc0nxwHVuX/aL2DPAFsJfuoH2Bhk9hLp6enBTmSXEpmaCxCpFAoFuHbhp97D4/FcMpk8Nq3CO+hXpL+/Hy8lJcWaznDqmvz8fIyYmBhOR0fnP677vxoLNoAEIAFI4G9EAIqMv5Gx4FQhAUjgvxMAIgODwex99OgRyIjU6evrG11TUxORmJj4bxWp/3tvsAUkAAlAApAAJAAJ/B4CUGT8HmrwGkgAEvhLEgCnAhNF28jj4+Mgha07yIgEah2oqKhcDAgIAE/pYSafv6Tl4KQgAUgAEoAEPjcCUGR8bhaF64EE/sEEnj59Kl9SUjIrLi5uW11dnQGRSBwzNDTM+u677w6LiIjUTsVi/IMRwaVDApAAJAAJQAL/EwJQZPxPMMNBIAFI4H9BoKioSLKkpEQ7NjbWrK2tTZJAIICaDx3ff/99zujoaIeDg8P72IX/xXzgGJAAJAAJQAKQwD+VABQZ/1TLw3VDAp8hAaFQiOnv7yewWCw0Go1GDQ8PI3A4HF9FRQWICxA0PFk6G74gAUgAEoAEIAFI4NMSgCLj0/KFvUMCkAAkAAlAApAAJAAJQAL/OAJQZPzjTA4XDAlAApAAJAAJQAKQACQACXxaAlBkfFq+sHdIABKABCABSAASgAQgAUjgH0cAiox/nMnhgiEBSAASgAQgAUgAEoAEIIFPSwCKjE/LF/YOCUACkAAkAAlAApAAJAAJ/OMIQJHxjzM5XDAkAAlAApAAJAAJQAKQACTwaQn8PxMknLf4M9jt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data:image/png;base64,iVBORw0KGgoAAAANSUhEUgAAAnQAAAGiCAYAAABu5ltgAAAAAXNSR0IArs4c6QAAIABJREFUeF7snQd8W9XZ/59zh8bVsGQty5b3jBNnE8JKExKgzITZTVtGaUsLfd+Xsvr2X9620LdlBQiEAm0KIaNhtKyQECCBhCQkzo4d7yVbsi1r73Hv+X+ObAXDC2Q6sZ1z+Rg70r3nnvM9R9JPz3kGAnpQApQAJUAJUAKUACVACYxpAmhM9552nhKgBCgBSoASoAQoAUoAqKCji4ASoAQoAUqAEqAEKIExToAKujE+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+5QAJUAJUAKUACVACVBBR9cAJUAJUAKUACVACVACY5wAFXRjfAJp9ykBSoASoAQoAUqAEqCCjq4BSoASoAQoAUqAEqAExjgBKujG+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+MTSLtPCVAClAAlQAlQApTAcQs6jDECcCoBBDmAKAK0RxGamcS4TgZgVQJEuEG8GANIGECeALDEEUKpL8M+2F6fAJCUf+75AABo0VA/SVukHVMEISSNh+nDuDYLYowOFHwMQOFDqDw+HsZFx0AJUAKUACVACVACp47ACQg6hxBqab5CCg2cw3PIoTQb14PZ2hh1tM3AftelfKTXyEMYSyBhCXFJRqUfYLTmOtDkbEGaOa4vDrG39yWVJhb7VirYM4NJscBIDCiUCMRICvFYhgDJwc8kMJuVdyDFqFfpi6/2nTpMI3cn5+b7b4wlYj/CKtMhTekFy4zG83Z/mVhNC15/lw7YyGQAiQVW24iE/J6R6xltmRKgBCgBSoASoATGCoHjF3SBbkNv/aZ7kj77twUF26KxFj4pq7hoo3/Xiu8kPfb/wgG7UY5ESeJkKIJkgBk2pVSrO2Va60vqade+hFCpfzgk+9bHshEXeSw60Holn5IwhxKMoIwjnBARRNUYcWrwIYzUtqr3VULWHaqqmx1jBfLX9dOx7hd3RhLxX0kq025d0bzHTSXmPcnurompYPScFGb9GpN1CzKf24LXrGHbcj3TpFT0QVZMssUlk5ag4sv+PR4Y0DFQApQAJUAJUAKUwIkROH5BF2w2de/78Hcpf/uNaoFp1JqLHpZVX7IhXrvyR8lA931i1B+XC4b1Eq/dHWYUBYmY51Icdpaxcv0ea/XCR1H+xf8a3nXcvFY+EPeem/J3F7GpMKNgItWJSMP3k0lRodVMfBkY7b4gwqLaUmoPaaRPcnJuDJ/Y0EfH1e7tj1QDiNUJTu1W551zUK0Mp9x1n3w/EvTeiWR8p618wqMo/3trMa7l+/Z8NCfm6XsGx0NQVDnlIVR224ujYxS0F5QAJUAJUAKUACVwOgmcgKDbZ+498NH/SwRabxSUuElvKf0LW7loQ/LTv94Y8/XcL4nYrbFOeoqxTno1kYxZoq4DN8b7Gn4sScqEYJv7V+2U/IcQmnfYn45sKXZ3b1PYFBIHIRcrip557sbXHxOBEcwVi/6TVerXeaKRZLa1TCn2BS5MSiklo1DXYo7PC4b8eTIle1CbrelOhZJFAb+3Kh5PaHiGAYVC6FFnZddBtqoToYkhjO3KQEfHZJSKTeR5pkOhUndHw/6JsVAkVyFoXUqT7iCopzWQbc9Bv779QsqDJgc8zupUQtRxHOfXZFkO8JbJdQihUKz70yt8bmdOttVUyzMoFnb3zkolkoJCmdUhtxbsAwHHU47eqkS8f0IyEQdeodkjyAobUO7MCJl43PraWVIiPhuzih42e9IhcO+qCvfuuzUc6l0AMn5AbcjbgOU5BwADmwrai8I+x7U8xBi9sfBDLKvcxBsmbkW2WXsxxjII7itK+AamD3jD+TJe7jUazHVgzt0PYCE+hxhjt7avqe4yJZuSKRXy/YiJmQPBZAEjV7fqtNbdKPvzVtPTuTDpvSkBSoASoAQoAUrg6AmckKDrO7j2Nwl/2w8FJd+ss1Q+TARddNvTP0wEnPcjYF1a64zHYPI5q8DvsMTsu28Odzf8JCEJMW3Jxc+oqr71l68KbCDbi3C+/CLXrhefxsCoDDXf+jlbWP02QhMTOLLd1l/77tNcKlTII9gbw2xlJIGM6qysFxUKCHm8A9+MxcUKJAGnAARyhgszSvUOuc76D/WU8z+BIKcdOPDBjSje+x0FG2uLJuLuVDJ5nihKasxwEV6Ttd0y5YI/g/aSVvB8qkk4Gi8NOA79PIKjuUkxJeMwn5CEvH3F5//wj8Cb9gd3P/2PiKthstGQtdnt8xviKWkSlkRBybLBrKyst1OIT/iDofNTiWAxYoCRyQ17FVl5z2ut52wG64xoZNPdN8di4Z8y8uz9uvKL3/G0bj4Pgq0/5sCTJaFkKsEIgSjooghxWCZFeVaKGniII8wKgZBk6NHmTV6SZZuwKu5zneNr23oTkiLTQklWxctVCSwlHWZr2bOK/II3IfvSIMRbS1u3v/2oSuzP0cqCDZFkuDCQVOQqDRN3KDUFD+srr9x39EuHnkkJUAKUACVACVACo4XA8Qs6vM/cv/Vfv0sF7T8QVMpGjal8UNDteu4HCV/Pb8SkKCrVZe/LdbqdCRw0xryOeamwb7LEZu/UVF32gFB42SdfBYEIutT52ov8O5ctAQxq3dQbfsYWVr2TFnR4Z0n/h8teZiLOqTJGFhNBpYojNRKyjU+TeNto1FuVxODDAB4+FjGysdisJOZFSWVcmp0/azlYq1hP7as/B1/zzzguLjKCwYFYWZ+YTGoTseBEkWUdgqX6Uc3UX7+YrPtXdbx/31/EUPsMNltWFwPuEJ9SGBJcgVw/+dt/6XbHa3N6n38z7Nh7LsMrPPIs84DIytuSsehkCLvyFSzqEWWGOJapOhEkovFIqEYS5Up5Vv5LWfk1z0PRoq7wezfdmYiF7kaCaZeu8urnY337DSlvw80o3n8WcFIAqU074oy+BTDDoHgwVwx75rA4CQqtuTbKWfYqzRUbRJ5xRbua/siHm8+XyZE9xuu285y8OhoamCIhfX1W/jfuVVRVbIVQqsKx+40XlOGWajl4YnHECGFklMtM07cqtAX3ZJVftX20LEzaD0qAEqAEKAFKgBI4egInJOhc2974bdzbc6OgVDZn51b+BSov2xDY9fz3kwH7/alwQM+xWi/LQTAuheQMZjhBMBwAbfFylfWb/0Y5U77SBy4t6L6hXxDa+renAWO1btr3boNI6bto4sQEjjYUe7YtXS4F7LOUKoMLKczrU3JTG6vJ3qliIinAIT3wEg+poAriwYJkn/PKaCyVl1KZ/5E9YdYzoJkV8+1d/bOEu+UOluN8mpwJr8pU8rXJSKI47Ov/WSLUm8trc1/WV9/zh5hn06xI186/Qaxdo7OaX2XMOc9DhIewWGBkSuYcVCpt/eLW/3or6m6em5KZm9XWkpc4tWpbIhS9LNaz50c4mdDx2qL1cp35RVbGuX2u3pvCPu8ChdrwgcFW8hhU/uxgeNOtd8TDgV8juX6PvvLKPwPqdUbb62+N+ly/QHKuS18y4Ung+HdBxFyo1zkjHvT9HosJZCyc+DQIWf8CpIknAu65HvveZ9Qo4FEX2f4IStVWwMJEd3ftfdG4UJllnvegRml8FmymIs/+Dc9L7kPT5Jw4wGlzPojL81pY/eRuXml+X5k7s+volw49kxKgBCgBSoASoARGC4HjF3TBfea+A+/8NuXt+YFKKTRrcomF7pINgdq/fjcZ6LkPYkGZXJa1D1ixPx4PVIoiU6TW5m4TJs57EBmu/VpL0OCWq2F+YPszzzAYCcqpN/6EjcXeQxNvSOBoW6F/2zMvpULOWYLO+hRnKF7JG2c4gTNEwXtgpt/RcF081FeBE361goupkBjKSyDATJZ1efaEs5cATA75Gv99W9zX9UvEymr1lZf9N18y5UCicWdl1N16X3zg4FxBY35NPe+n98bbGnPjfQ2/C7qbLpI41iVTGfYZtGUNnHXSp2Au3wpgjMa3/MebEV/XN+SGyS8L+aUPQ8rWDZz7Qvfe1/8CUipfpi34T03JtNehIDfq27b91zFP241ypWKn3lryCEzw7/V91PuLRMR/N8Pr9xrLvvlHyJY1efdv+0nM6/oNlsnbcqvO+j0q+u5rGG/kfNs2nxcPuJ8BMYEspTMfhMqbVkLTKkPS2/5AoPfgTzlW8rBa89beEPhlGk7Fie2zkgmZWWe86EUmJbtfM7Eo133wg+fj7vZpWVr9erku/zHOfMEhUNpSoMkLIoQSo2Vh0n5QApQAJUAJUAKUwNETOH5Bh3eb+ra9d3/K2/VDtaBsybJWPAyVF28Iffrs91LB3vtYEQdVupK/MYrkxwGf/7xUJP5jACRjDcWLs2bd+8JXJRgmXU8LuvOyLox+8vRSxIDAT/nebWwCrc8IutC2Z16MB5yzZLqC2zU5s19FVQuDOPCpwX9g3X/EfY5vs0gm8rzSJWPDYjLpKwmKSSVW65fnVZ6zBITyYGjvG7cm/b13AivbqJ9546+QaY4z1rq6IupuvDfh3H9pls76unzOj34NHUEpFumaGfb2fTuaDMxiUmGzMhRgVNkFtbKpi/4M2sm1ke13ve7p67pQl3veYyk+63H9tB/7sGPdBQM7Vj7JgJSPlLof6C++dgMJAOn/5E/3YF/7zYKMqVWb8x+Bycm9gc3O22OR8N0Mr9trLLn4QSgyNjm3fPyTeKD/fpmca8stm/J7VPS910mUq3vrxgsSgd6nOSkMpooZD0LZLSug/h+WeLB7aaS/aSGW2BCnyuodSDIS8JhRMn4mnuBBazrvDVZm+GNWpSqvd/f65xOevmkGc+EKlSnvj6jo1vajXy70TEqAEqAEKAFKgBIYjQSOX9AFd5ucBz/4b9HfcqNawTdpcioeZiuvfD/6ydLvp4J99wGWDWhMsx6FmbNeS+7fNSnu7bwrGuyZhxW69ebJ3/otspzV9lVABgWddl7ikyVLGRAFbtp3fwYJ+bpBQecoDG97+B8Rv3OWYCi/XWWe+RoRdImeDdPcB157gEt6qgW1abWgr9wMKKQI+uy3BOOx2VihfTmvctYSECaFEntX3Zr0df9SRPxH2rN/PCjouldXxJxE0B24VJtleU0+5667ECqO4eZmeYLvKIkEWydIgY4aRc/Bn7JyA5uceP1/D7Cql8zu91a5nfYLVabZjyLO/ET2zBv8RND5dr32JIiijVFk/UB7yVXvE0HXt+0vdzOe5ltUMrxTqTc/CjMe3Bva8rNfRMKhX2N59h5L2SUPgk3bZN/66U2pQO/9Ai/2WAor/ojKf7YGY8z5tj1+XszrWMqKbs5UPe0hKP3li6E9y4yc6PqTr7vxxyqZopU3WZd5UjjIyhhGDjEUTylBoak5kCVotkKuWNG9c/1zCY9rqim34mWN0fYgKrqRCrrR+MqkfaIEKAFKgBKgBI6BwPELOuwwdm9d/Vsp3HijWoGasqxlD7Nl13+Q3P7X78d8vfeJIO9XWWY+xk8rWQNOyRLs2fOTiKvpFszwvfL8s/6ir/7hGoRQ8sv6mhZ0Z2ddGN3xzDMIJKVixnd+BlFuyELXXhTctvjFsN85U2WuvF1TMfM1ZFoYjDg/mBU6sPr/sbH+SSqd8RV5TulHEOjPiQwM/DCcgipWbVqeXXL20yAvCsXqX78l4ev6ZQrYj7LPv+1XYLygFzpeq4z0N90b7dt/iaAxvqqcfOdv4pFWs9e5+wKTPjnAyuUJiHrLpPr99yREvTZR/a3faZXavyb6Nqwe6LXPU+TOfAQxiiezZ97mx13rLvAf+NeTkpjMY2VZN2YEnXPbo/dw7oZblDzeoco2PgIzp+8PfPzxL8KR4F1Ypt1tqpj/EG+zNThqt39f9HbcL2Af1hvNaxh9xb9BY+oNNDZki8Hev0qRTrOhuGANmEpeB5nOG+8fOM/V3vAXDR/2ZVmy/w7GsgYAkEAM6nz9yRyd5YL3oNC0C8Luqp79G55LeZ1TjXmVL6t0FirojuHFQk+lBCgBSoASoARGK4ETEHTdhq5tb/w2GWr6oUqJm7Jzyh6WlV35fmT7y98J+/ruS4LcK+ROfkw3+dzVACAP1G+8MtrXen80EjYhre3VwpkX/gkJs+xfKejOM81zb/vbUsRIQtbUa37KRqVBQYcdha6PFr8UdPfM0FgqbjdVTn2dCDoc/Njk3f3m3VLQcV0KZEmJU/YKKClnUsm8WBIxoDD/01R9zhKQlQT9B9fcEg/03CHx3Kac2Tf+B7HQxRvfqoq72+8LEUGnNryeteCXv/W37Z3m69nxPyjlAAYnojLAaoUvXMIq87vlU791P2eNvx/f/NEr7gHHhULB1Eex3vhEdimx0G0+37Hzn0+ClLDxyqwbTZdclrbQ2bc9cw8aOHSrWsbUZplyH4Fpd+/u23jPL+Kx0F2MQrPbUn7+Q7xt0v6+fRsXpNwtd7GhnukcL+8Thfyd2pzi10VfqF6M9j4Y9zTPZ5Rcf0Qw1ulyK/6pREKDz9n5oBRumSFD0kASZ7uxhESkSCijkkphKJj/p6DG8KbVwBXba997ITrQOc2SV/5yljH3QVR0A7XQjdZXJ+0XJXCGE8AYswBAfqSvc9M5wzHR4VMCaQInIOhcmr79G2+KBzsvk8tQl8FUuIIr+kZtcP8788L+gRtFYGIaS+kqbcXCDQCbcLg9NDHu670p4vVMZHjNntwJZ72ATGc1fqmgw5hJDuyaGjnw5t3xZFSRPfGSP3N57E4iinCozeJueuM3QX9/lVxrewysBR/n5l6ZTtIb3ffkBdGA/3vxWKJKBIyVMrafZ1AwkmDloNDvtBRMeA00ZZFA47tXxkP91yVZZk/utKufQFkTPbhnR76/v+PGsLt1tkKl2Zg9+4bnwj2NpV7ngV+K4e4SEAMyOcdJclB2KQTbduWES18BVbErtuOF3/t9/bPk1opVSRa/Yp54Qyjeu2+S++DaOxGWzLxK+aDhHNsuhG4Q7btWfw/57VepOKZRp7OuhJrvNLq3P3N1Ih76DsiVTYbCmctl1nOafO1r80V365WSv+9iUQKNpNC3Z5lsqyWQ7WLinstiHvt1CTGqT/CqAX1+2QtanX5L0OWfG/M0Xswm4qViTJElYgBQpCKiMrtHmzPtWU3YtAuqldbufZ/cH3M7yw1G67t6rW05Kp7XS18LlAAlQAmMJgLEZzjWF7ZxA91FbnevRmvM71VWX78zEOjWswFvnspW04wQimX6vNPXVNIe7TVGmTAr5zAGiAJAEoADgJQAQ38Mnf6lG0Ojafi0L2cEAR4OV1ZIr1UeuBQHyhgfL9eV904QCvu+KlfvV+E5AUG3kYs71KUxX68NIRzWGorbwTzJ7WnZlMMkAyVJLEpqbU670naOM111ob9OHQ55SuN+j1kBMp+QndeCCid7v0LQpQvRp/q2TgqFvYyubMZB0MzyDFY7aFcE2nbX4FRQm1TqDxnzryKDFkk7pApEor2xPBoOWDgWY5la8PO8POIOxAUAJmjQGLrAOiMV7/rAFg14CzAgj37ShIbB/HYOIWTvKUkFHCZWYpyamiuaYKBRlYxHSwOBNiOf6GdZFYm5LRwQtNZuUE8eILeE9s01brfTzOls7Vllic606PTUZkXt3VWIR/IkUtVpquan++5t31aEA335MrncrzJo2pHp/GCkZX1+KhwtElk2oLNWtSNDeQDX1cmiugELBAcKEtG4wGv1PsFkagfNDG+ob6tBEfKWBfweDVIoI/qC0gZQTxsAcCphoNWW8rmsiaAopIDU2GDicovNy+uymgGqSZoYZV/HpskoGtEIgrpbXVjQTvwEz4jXDh0kJUAJjAkCGD/AOPeU5yd9A7ehSF8xjvsFwVDQYvzG3b+Ou1pLWvduval6xpRnIHtyD3lfJYNaXvvGndt6a7/h54IKxIgAOAkMig5ZLATAEgcIMAASgUn7o2BgAKV/E7vGFx/LPHe6f9O+Dc7Rsc7DaOdG+ofRkPE5vfhSRE0Ai+WQDfq+C6vP/Xd1fvH64mP8fD5uQTcm3hloJykBSoASoATGFAGHo1ZIdtbP9/d2/kbLR3bK5bgmEWNTBVf88ZJw+0Hjod3vPD1l9oxH+LwFOzIWjKXbVy1b27ruei/vUwGLAeEUsDgBCCEALAeMufQHJiDpuLalyAdl+nKMQEIYmC/9LQGDGZDQF39//nyMSP/IBzpO9yWtSE/goH07PninlxsiJheQEAOIrBcgX0IQMCkeLIyx4/Iplyy+qPKcF3JQzjHVrKeC7vjWAr2KEqAEKAFKYAQIBBo3Gn3egR9FPD3zKqfafpcMeH7V09KVX3T5zZd0bNoE8Uj385UTql+BYvEd4spCuvDsntUvvtX25nVumVsAhiG6DRgsAoOICOMAY2IGYQCnBd6xdZpU9CZ2wMHfQ0Js6PeXC7uvEnzDhNzhdoaE4rF16fDZtG/HB+70c0MgMUMWYpwElog6Iu6SPJjA0HHVxEsWX1I+hwq645teehUlQAlQApTAaCDQu2+9WYoHb4r7HecUVRjvTwb673Xb+wtyLr3m0pgzauzY+fYzVdWTn4I9/PvohkFB9/Suvy9/u+uta9xyr4ARD0hi09Yvss1KRBcRcRgxICIi7I7CjjG4E/uZ2hr692fCLiPwSLQGEY9H/j1cRAzt9P6f9o+K/+nqW+a+X9fJEe5bhv9x8RtlfUsLOLIucRwYnASEGGBTcrCAqeOqmksXX1RCBd1RvR7oSZQAJUAJUAKjk4CrYYsm4eu83NfXfrtBx7yjV8M3BrocRqFw+l29/vBZCVfb9ZNnX3Az/H1/PXrgAYmMYuneZ19+q2Pt1W6ZT0CgAIz59NYo+cTkJGIZw2kxR36O0UD3tZC+RPN9pdY4mfc9mpmjfTsaSv/3nFPBDQFKW5FZDMAxKUCQBIlYlVMysCJLx8LqyxbPpxa645tAetXpI7Dt78unCxjCJrPObr3iChKggTOOzqevV/TOlAAlcLoIkFQlzl2vlQf6O+6Up/xVWl4s7Xd75Ly5eGcwJmXp1bI9hTO/8XvQzHBn3iueqH1ixXr7pkVuPiQwMOgzl2CltM+cTBKBFXF6i0tMb3PRgxI4vQSIoANMQj0AGJQCBiVAIuIupYBcJqdj4YRLF88vOZ9uuZ7oNGGMUUtLiyyRUKi4aIQBzZFbDA6dooEgDP49eNHhSzMnfO7Bz7d7FKd8oSNfdgW5I3l8+HOfv2nmGYsgSGq1WtLpdGTLgkRPp39OtZjas+r122XJpMLndjeEE2KfbVKJy1ZWFo5kZUUtFkssE8F85FmgZ1AClMB4IUAq9IQVHRWB1sYrY0H31EgsxsYZRViZZWyeMGvBK6CpaBqe0mHx7iUr1nduXuTlIgIDMsAYQYwXASMRlKIEHBF0QETd4FYpPSiB00mAhMNIiAWR/MZxQBAHQAh4UQk2Jrfj2qrLFs8vWfRCDkI0KOJEJqqurk62Y9++km2btnwjEgpo5HJIm0KTaU8NEmZMolJSaRfbwYMf+sZHMt+JKHMOCYwfPAbPRIjFRCyy5FvjsOfIY+R58qjISMCCBFz6UgZI7EvmufRfxCRLfjGZNkg+JfIIC+RNLP1uBSmQmDgAIwFD/i2xIDGkLZKKiQNJFDEDpEAunxAERUQrCGG9xeLLz8nx5BUV9Wm12oHq6urIsea/OV7muNVe3rZ776yu1jYrksslvUnvZiUcl3DKb7HkOsz5FjtUV/upsDtewvQ6SmDsEcD2rUpQBguBExLA8WFgVDIQFbG4z5UFiGXkebPahicafmr/C8vfbv3wGh8XFFhg09uecRanxZtMwmlBh5GUjiw91VufY48+7fFIEyDBOSTCNS0rQEwHRRBzHZtiwSpZOq6punLxReVU0J3wPPT396uXLl166Zo1rzwUCASsPMeAhKX0N77PBNpnoe8kQ87g8XkBN+jtmvHCHHTP/eyxzFtK+vHBhtPplNI/Q5mViDtv5rrB96DBE8kb0tC5gymY0l85UVpsDt4Dk2UyFBo/6BY89BT5RiBJwCKE5TyflMtkIYWgCJmMJrfZZBrQZWfXKxSKnRqNpnnmzJn9F198sR8AEqfCaocxVoWbmsoaNm0uDg+4K1WCYDSazdGwmDqQEKHZZs3vM1bme6H/ERGxAAAgAElEQVSoKH4q+nPCC4k2QAlQAsdFgNSt7jv0TpUY6f9hbk7uJmT75jvpL76uelUo4L7C63bW5E+Y+jhoKj7bct31wktrOzdc6+H9AkdCW9NphQdzfbFka4v40aW/EWfeP4+ra/QiSuCkESCfy8RqnPanSysBDGwKgRVbOq6ZcPni+eV0y/WEYTc0NGhWrFhx5Zo1ax72+Xy5LMuCREx04+hI52Yii0mSQBSJZRFjhmGwIAh+s9ncmZeXV5+bm7vPYrHsKi8vP/id73xn4FRZyNJv3B0dllBze2VTU0Nln9dr0htMyKjN8kqBWJtcTDQUWib2wvXnxKm/3ThalHQolMAQAU9rbZbf3X6Ny15/67Tps+7niy/dRJ5qb29XqOIdc9vrt98/bdbsO/i8j/YjNBgU8eTOf7z4btfa67wyr8CwJHIw/U0UMOKGBN3QF+LDX5wpbkrg9BNIG2fSBhlmMIAnhSEXzB2LJlxBBd3JmJ6vEnQZEXQy7nG62sAYA8MMWhTJ3+QggjUj7shjyWSS6LtkVlZWpLS0tNFms71qMBjemzt3rv3yyy8PnEJhxwB0y8EZUTV+uLcyZHdcwsRThVqtdj/IFbv747EBc4nFVzp7tgcsluip2iI+XXNH70sJnCkE2us25nCRwG0JT9fZJRfM+QkSpnQPvmc9wEQ6L7TU79jw7OQp05fJKpJvZfLQPbnzpZfWda271ssPCAzZagUMcUS8UJi0oCNeKkN2kDMFIx3nGCBABd0IT1JG0L3yyiuP+Hw+KxE8GfEzwrce8ebJOMh4iDgl1jnyQ/4eLlYz1kgi/BKJBAiC4CorK9tSU1Pzr8rKys0LFixwlpeXE+vYKT2w3a6Edl9558G9s/pc/WWSIOfVZmOvXKHYEwqGm4sNuX7dJFsUyspOyRbxKR08vRklcAYR8Nu3Zof6Or7n76z7duGEogcFMbwLlNkY4g5Fb0h1dner/e6ps+be86/doY9uGMpD9+yulS+/2bHuajfvEZi0n7KY9k9K534jW62YuMmQwq5HmYfuDOJNh3r6CFBBN8Lsh1noDgu6jPAZ4Vuf0uYzIo6IvIyoI7+TyWRa9GW2msm/iX+xyWQ6VFNT89bZZ5/97qRJk+oXLFgQPF1WMdzSax5o7zyrp7V1RqC/X65S8s6cXKs9xmJHMiEO5FYWBjTZ2SEq7k7pkqI3owROCgGM62SO2vfOCvQ0PaBXsC5enXcI8TKJiTh1Lpd3Uoy3KibNuepGyD6rO+NP+/yny1a82r15kUsWEDhGBFZKASMRX2IJJDYJIin3jfkhUUfDXE/KRNFGTpgAFXQnjPDrGxgu6Px+/2EL3XjYciUijfjMkR8yHmKFI4IuI+oImYz1LvN3xjqZSqVEuVzumTx58o6LLrron9XV1esvvvhi1+kKUCBuf9Ad0EEokOdpPJjbXn8oJ5iI5OvMOUJOYVFPMhU/EArEmidMr3JDdTVJyULz243wa4c2TwmcLALY9YYm7Os7t/fg3gv9ITyTY0AuyONhXqH7tHD65e+DNWc7QhMTmfs9vfO5lf/q/mRhvzwk8EgEWUoEjug5hCHFxiHFkOLnHBV0J2uCaDsnhQAVdCcF41c3MnzLNSPoiIVuvGy7Zkae2Xol4yICL2OF5DiyLQGQSqXSgo/8eyhwInNpwmaz1V111VUvTJ8+/ZVLL72URJqd1qiRtLhzOhXBYFDo+mhrsa+37woOsZN0RtNulc70vicp9hdXWgIa86wwFKWjdk9rf0d4CdPmKYExT2AwnVM9D6GUDkSlGhJJBngmBTpdGFxsFEymz6VWevrg31e+2v7+QhfvE+SQAplICp3L0tH/EpsAERHtR/yFB32G6UEJjAYCVNCN8Cx82ZbrcAvWCN9+RJv/YlBExl8uY60j/yYibrgfHRFz5Mg8Tn6TwIjc3NyW6667btm11167rKysrH9EO36MjePaWj7Y5yt2dNovtPc4pig0GpRfVt6qMZv3x6Kh+txEwA1XXEHSnwwOjh6UACUwqghgvFYebw8VSTG2OpkANSvjQQQFSCyHQExg3YTyNwFKAySQlXT80T1/W/m2fcNCUvpLBiTvHAASyZdT4jNMkkOQJMMk6nVUDZN25gwnQAXdCC8AIuhWrlx5FQmK8Hq9ORmL1XhLXXI8GInwy1j0SFJPktbkxz/+8UNTpkxZO2/ePLKtOeoOXFeX7bT3zes81HBu1BvQZ+u0HRXVVQ2uRKLOH3Q7anJzg2iU9n3UwaQdogROAQGShy588IXqUHfLfdG+ztmJSNLIydRcBCkicUACq0Ri9dz5M2XWaxsPl/7a8/KKtR3rF5GgCJa4k2AY9Jsj+dQlLp10HTPS4A9NLXwKZpHe4mgIjBpBl6lwcDSdHkvneDwezVNPPXXV6tWrH3G73ZbM1uR48KE7GfOQseIN8Yjk5eWtvemmm+6/7bbbWkfrVmZ6S9bn04LTafM1tJceqK/7ZigaLjAVFjTkVpa93LRxY7Nt1qxkWSiUQkNRcyeDFW2DEqAEjp2At32jLuqs/5a7tfaOSVNLVqZCYYPX7ppgqjn/+YCj80pf0H6+Zd5Vl8q1V5H3nLSF7vEdy1/eYH/vah/nFoBlQEISJBgi6BDIRBmwKSLoRJBYKuiOfUboFSNFYFQIOrvdruzq6tKEw2EuHifZfo7tEAQBjvY6URS/tlKLXC4/YiWXr7sX6Qs5IpEIkLaUSqX6ww8/vGTNmjW/83g8BvLceEwufGwzNnj28Nx1xMeOpDWRy+Xe6urq1xcvXvw/NTU19uNp91ReQwp/Q29vdswbnGA/dOii5oP1NQLLhCZOnLCRNeVsjyuYdmtbWxyuv146XQEfp5IHvRclMNoIuOrXWeOx4M+jrs6qsnNrbo8HvYt6mzsvKZxzzXdjzg5LYN/7i7MnVD/MFbZ/mkksvHjHi8vf73rnGq/MIwCDQGQAYqQqBOJAJrJpQUe0H6aVIkbbdJ/R/Tntgg5jzG/evPni11577Ra73V5JPiAZZqjWymDtqq86Pif80DCT13Br35d9iJJMt8Ma/dw9juZD92usiYf7RO6RLraKkBQIBNR79uzJlclkZGyHAwbO6JU3NPhMFCz5TYRuLBaT1Gp169VXX73krrvueiE3NzcyljjhNXWyRE7osv07tt7i6u1TG3Jy3sirqdlnKJvQopDCfVBWRvK20AjZsTSptK9jmkDbgfctnJS4Oe53TSu7oOQn3m73Oa31zffMrDz721E+yvXv2fiE1Vr0smx69huZxMLPH1i1/M2mf1/j4YmFjnwQIYilhR0DvISGJRYe02ho58cZgVEh6NatW3ftkiVL7u3q6po8TMyNWdREL2a2EoeqJUAwGDycwiPjOzZmB3gSOz48fx1pdiiHXVSr1W5/9NFHH/nmN7/5PkLpkLIxcwwJfg04HDUddYdmdh9qNYXdHsgxWxOVs2c6FHmF2yBH3TzWxjVmJoB2lBIY/o3dble2dh+Y63V33TFz1sQHHR3NnSG//89M2IHlLAPhFKqsOuvimyHv4wMZC92yXS+9/Gr7hqv7ZX6BY8V07VaRWOQQDG61YgkYYIHBNMqVLrbRQ2BUCLr33nvvmscff/ye7u7uqTzPH/OW6+jB+VlPiDDheT6doiMcDqe3YOPxeHqbMVMeazT2+1T2KRMlm0lATAJGyN/xeByrVCrPzJkzX126dOnvTSaT41T262Tdi/jabdq0iZlps+nlQbGwr74hv+HQwUslBhWVVFVsNefmvayFeAcNojhZxGk7lMAgAdzergCTkAWRgTCYqsO+jk1ZbDw5UWM0d4Ah1R/p7J/kbqy9BuOkTWOZ+L5+6px/IfTZbsDST/+64q3uLYv6ZUGBTScWJqmmSHg+Tuegk4AKOrrWRh+BUSHo3nnnnWufeeaZe7u7u6eMF+vVkJUuvbtL/MMiEZLmaLBEFhF5mRqoo29JnNoeZRIRZ6pJEFbkEEVR1Gg0h/70pz/dd911171zNFvhp7bnR3+3tMXuFWCgZBfT0t+vM6pUE9qbWq4a6HFWqJWCr7Sk5H1zceknkGtwgtUaG63BIEc/YnomJXB6CdS++7/ny3jFHTXllU+CWr8/ERQviod852ks1keQaboD4zUstKhVQaWM1yTZMBTNi2dSlpCeP7Nn2Yp/db6/yMN7hypFkGpfJDgCDfrNkYo4Q/+d3pHSu1MCnxEYDYKOq62tnbd69eofOhyOMrLlOorEzpf58H2dBfGL/niSKIrMwMCArq6urjSVSnGjaGyj4nWQcWfMVJkgncqIeo7jImefc866v65efVM2Qv5R0eET7ERa3O3axdV/+qlcnp2n13P8go729vmhaFSt0Ot2FE2auMtcVXQIvNZeNHFsbTWfIBp6OSVw0gh88vq9Fyo59rfTpk58AoRsR9jefa3L2Tu7aM7cP4Iqpx3S1aM1GOQJRL4+AhSSsl/puoTkeGLfSyveaV+7yMP5BI6RgJEwSJgBjEh062BAFxV0J226aEMnicBpF3RkHF6vV3fo0KEcn8+nJP9OpVJIJpOdpCEefzOSJH1pUMYX/fxIdCbHcZ87NxN4wXGcsGXLlrmrVq36r2AwmE22FcdblYjjJ/z1V2IEWKvXNj6/bNktc84655ORus/pahc/8ADjnDFDwSp1ObycrXb3ufLbOtoLcCKpyM/NbS8sLP9YJbc2onPzo6erj/S+lMBYJNC64X/PT8ZDS1Lh7pRaDi42ES3gknETJ5PvRwpDMBSTMMsyGFgZSCgrVTD90v+CvLN7PstD99KKdW0bFvk4r8CwElFw6W1W4kMnpiNbSQITBhii7uhBCYwSAqNC0BGrxaZNm9i5c+eOEiwnrxskHcuyZcuuXL169V98Pp+FCDqaVPjo+IoggUwp773lJ7c88rt7fvvo0V019s5K57Xr6JC1HDokS8lkOVkJOMvV2XGW19VnkMnkruyCou0FNVO3KSeVOkkC5rE3QtpjSuDUEgi2rDcj0X2p5LOfHws4bAn/QBkKB/QmS159BGlDIFMAiCkGMzybBG3KVDT7p1B8btdngu7FFevbPljkY30C4sgWqwhpSYcwySkMpNYfEXMMjAuX71M7OfRuI0ZgVAi6ERvdKGg4UylizZo1j/h8vpxMDjqaWPjIk0MiyViOCdVMnvzGu2+/ezNCKL1RMp6PdF67XbvUDc12fTzoV6k0ctNAf//0iHdgQpZCFS2qqKo1VE/+FLQKO1it0bHsWzie55GO7fQSSPvItenVsZgjS4z79Yk4Pgfiiel6s+7vwWDcI5PLABCLEohBgFVYw01sRxMnHo6mf+LAspfXtmy42sv5BWCH6oFJGAbtcUP/TruHEFvdEVOXnl4Y9O5nDAEq6EZ4qr9YyzVjoaOC7mjAY2AZFDcajJ+s+ueaW6qqqtqPdBUp80NiKsa60Elb7cgnx6ZN/NbaWq0gCLlZMtmsSDA0IxiLI8FkPlgyZdJedVGRA0wmYrkLH4kNfZ4SONMIpH1Wu7cpQOJK4hFvsbzK+glAzf/xx/1iINKj+59evr5t0zUeLpSuFEGaYSTygkSAMJsu90VqugL5oYLuTFtWo3a8VNCN8NRkBB2p5erz+azEQkd96I4OOvnyi7CUVCgU+//85z//+tpvfWvjka7s+nj7Qg0nR7os3Xao2+kaL6W38MaNXLfLpU2Ew3msVlsWjsXy3b0DRl4EtdmYYy+pnvAxRGv2oXl0S/ZIa4Q+f2YRCBz61BCK9l7v7Wo8u3ruN/+AdJPbjkTgyfqlL61t2nCtmwsJmGUBEec5icg5sslKalAT6xwRdNRCdySW9PlTR4AKuhFm/UVBRyx0JG0JtdAdGTx5r8QkTJhhmu/6z/944Fd33/3PI13VuWnbla37Dpwf8YZStoLclvyyok+zrYZWVF4+LrZr01uyjY1C0/792lhcsmQhpiruD1Z4An59igVXXkX5vuLJE3egkpK+I7Giz1MCZwIBX+dmfaiv9duBrsabJsydfx8Y5n9wJAv+E/uWvLSu7YNrPXxQQAwpFTHoOJeOckUkuzAhR6x0dLv1TFhDY2WMVNCN8EwN23J92Ofz5WYEHU1fcmTwDHmvJKFlAN3X33D9w48/9cSSI13l2FhrbG46YBV4mYWXxNlhh71YiaEnJyfnPeu02S1QYAiCxUJ8z0i7Y/ZIbyXV1/Pg96vbGtsNgUjYJMm4kngifnbI7VLoFYq9M8+e8x7UVPSDXh+mwRRjdqppx0+QAMZ1skDtx1ND3XV3SlGP3FY+/TUA1gmcAgA4SIECOMuEHSh35uEyg0/sffrl9e3vX+1j/cLgezUDEgm7Rwzx50i/KZFwCBrjeoKTQy8/qQSooDupOP9vY8MFnd/vz6VBEUcPPC25JMAcx/Wdddasp15949WHjnT1UNkt5Ny1S+HcuzcXRRPluXptWdgfVHUPDLCcOstTUF5Vb5tQXA9lZe6xLuzSdgLib7drF9vQ1aUNeTylcsRW6ziupKfHjiLJWMhUUtBYc+68OigpaafC7kgriD4/3gj0121UM5GW+b6WT38tS4X1jELvlDAXSZEdAKSEJKvFhVPn/FJRcr79cJTrvudXvNe6fjBtCSktjhGQJFYSw0CK1OMmPnVU0I23pTLmx0MF3QhPIRV0xw8446sCAO6K8vJnN3286b+PtbV0CaCenuz2Q4eMYbm8jOP5ktCAR5UMhAf0Gm2XuaKoLXv69E5kNoeOte3ReH56S/bAAa27s9PS1dmZpzFm16RSksXR7hQVDNdSXFbstE6dcRBV5veMxv7TPlECJ5tAe/tGhRmlJvi7939DiZM4KckAGD5dvEtCMiQyCmwrqHgZ8mZ5MoJu8e6/rVzf8cFCL+cVEMlDR75ZYlLLlQUJBq9l0v+nPnQne75oe8dPgAq642d3VFdSQXdUmL70pLQfMiayDjylxcXPffLJlvuOt7W0Fcvr1Qzs3m3p6+vLkyVAL4iiqtflVCUQlufkF3rM5aUHVEVFLeNB3A1ZKmWxvXutzp6+/ED/QK6WQfJYPKlx9vfpZBpVavLMqfu1NTWfglbrPZJP0fFyp9dRAqebAMYbOQgXGUEMFAJPikGk89eT7VYMJCE8eUjoO4jQuYcTeD+5/x8r320mpb98SuCI85yUjmwlm6wYuEELHSJpTGiU6+meX3r/zwhQQTfCq4EKuuMHLCGAJJaAYzlPSUHhc9s++eS4BV2mF2lh190tB0dI6G1r0HQ01mfzWRqrTKmqDPkC+Ywodptt1s3FNRPaITc3AhYLqa0qHv8oTu+VQ8KOhy6/ChoPKusbmnQ9XqfVkGu1ogSeGvcEZFlqzc7imVM/UkwqDYBOR/yIklTgnd55o3c/eQRcrgZN0tk2392649u86AYWYcBSAvMch5IpGS+CIV41e/6vwXaOI7PuH9m1dNUHHR8t9PEBJRAfOrI9Syx0TCaxsARMetuVJhY+eTNFWzpRAlTQnSjBI1xPBd3xAxaJoAMi6Fh3WUnps1s3fXzMW65fd/fh/nY9W3bk41hyikajKpAgDr6QP6HQqgOm8pLW/MmzmsFk6h8n/nYktx3b4QN1V8vB6dm8MC1LqdF39XT7ea0yZSwt6MorK9grnzSJZM0/XNvy+GeRXkkJnF4CuL9OPdDXPTfcc+C7cuxDiE0yIMZEFiTB54tNk6kKAwUXXHYF6KYdrhTx1N6/rlrX+uFCLxdSAssS57nBShGMCJgh70oiIOCAwezpHRy9OyUwjAAVdCO8HKigO37AxEInIgkzCPXPnD7zqXfeeOvB42/tyFdih0Pw796d09PVlRdjxEKlQlmUiIuyRBD36rKymwvLSuyyytwuRCx34+BI+9vtacl2HqwvbG1vtRqLbOWxVNIQdA/4BZZpr6go69ZYCtrhrOoBGkwxDib8DB0CWeeh1q0Gxt+RL8hiZK+UhbhLTEFc5Qkwl4XiitklZ1/0I8ia3JGx0C2tfW7lOx2bF7r4kIA5IuaIiS4JgEjKKREwloZy0lFBd4Yuq1E5bCroRnhaqKA7fsCDPnQicVLpWXjFlY8899wLTx5/a0d/JfkACO7apQ/12gv77Z4CJCKtihc0vqjP5Ar53db8nO1TCgp2o3nzxk1dVdyM5bHI/txDOw+UxGMxm1EuUycisbxgJJySq+UNGqN+cynLOsZLouajXw30zPFEIGOVTyeR2/UcF7bYqlr2H3iwsmbmw4r8+Z9krPBPf/rsyrVd2xf2y8KCxJNgiBSAlAQGScCm4yDI/xDJLjye8NCxjHECVNCN8ARSQXcigDGkpJTIMNDyqzt+9ft77/3NyhNp7VivxWvWsDBnjgI6XOrOxoO5To9nChJkJSzHST12e7dWpXZVV9e0WaZNdIJoDYMN4mN9WxbXYRnondrgnvrsxj37JyC1okqRlWX29PcP4FjUYbbmNBdOnWRXGgwBiMWiUF1N/e2OdWHR808pgbTfbN9+JSCXGiAMoAKASBxBKCBPeILT9jf03F0za8H/k+8NbMx8YVm8+9mV6zo2L3TzpPQXJhVrAElSWr8xeNBiR75wYppY+JTOJb3Z1xOggm6EVwgVdCcKOJVkWXbfo48+etcNN3z3oxNt7Xivxw88wMC3v63y+Hz5bXUNZf39/WaLPlvFMzz4/KGY0WL2FJWWdQglZR3IqnEd731G03XkgzBcX2+2N7VVOQ415mvlvFat1iB/IiGJLBvNL7A5zGXFHfLs7J7xEBk8mtjTvpw8AthRK/TZu2b3t++5OoW9kJRJwOEUyhYRyyOFIYxVXMXMS+6BkjktmS3Xv+xfuvK99o0LfWxA4BACVsKAiA8IQkBiW9NGOhJcwQzGvtKDEhgNBKigG+FZGFb6K10pgiYW/jzwTF3bTOUMSZKA/E0eT/+NIK7VZn3y4ksv3XL22We3j/B0HVXz6W0bp1Pp2Lkvv72ltTQpQrHZaslNSinRHwx0G9Xa1uqpU+2QW+UAE5AqDWP+PT/tb7d5T3Z9y8ES14C7RK5RlwhKlQonkn4Fg9os1pxmXVlhNzgcvvG0FX1UC4KeNKoJ9NfVqVGsbd6Ave5WEfsgwQHwkAJdUozHQlK9tazmY9U5ZLu1OJYZyCMHn135TtvHaUGnIIFZIslDR3ZZSbWIdFa6dAmwdBkwelACo4QAFXQjPBEZQbd69eqHg8EgFXRf4J0RdKS2LfkhdW6J6E0LOjGdsiRcXlH+9ocbP/wxQuhwnqgRnrajbp4InXB7u9FZ1zihs6OtlEtKWlN2NhuPRDU4mejPKyz82JII148n3zNstyu76ppLetvbK1LhiNWoVisSGCnDyWhMqVHU5ZaW7jPNmeM8aoj0REpgBAmkv4z0tRqSSVcx8FFIO74mk6CUIAUqTS8YunsRuuFzqYke3fPsync6ty30cEFBgZLAiWK6CiEp6Too56R0kmEAGhQxglNHmz5GAlTQHSOwYz3d5XJpnnzyyStXrFjxSDQatWYsdMfazng/n1jjiKAjBxFzmb+VCsF12eWXP71kyZP/M5oZpD80BkCAnibtgb21Od3NzReYjcZ8pS7L7WxtbLKaTN7SsjK7vKqqD3btCo11gZe2UnZ0yCHGqwaaDhgbDx2agTk0RWvIRtFQtCfg9reXFhY6S2omd8OMCSRx8WHrx2ieR9q38UEgvT5bWmQBRUKl5Q1xlJMTHgyI6JAn6j8p8XfvqfbGIiqduaLHXLLgAJhfcyH0wOH6zk/tfn7F2x1bFrn5gMCyKUA4lS79BYgBlpjqSKJhaqEbH4tlHI2CCroRnkwi6J5++ukrV65c+UgwGEwLunSCyrT9/sw+MsKNiLfhljoi7oYOnJ2d3fLQQw/dsXDhwnVjiRbGmPfv2GE7sH37+WIgYCuyWo2RZNznSyZatHpjfdH06X0qQfBBUREJpBjzi4GM17NzZ05PW9skd2dvtcDJzTqdXookJXsKoFmTa2ipnFLlg4KCwFhO1DyW1uCZ3FdcVyfrSraWRwLBswz51XtNRVP3E3NauH1jdaht+03xQMd5okzGpmTmPrmmfG3B7AXLEDIFM8yW7lm2Ym3rh4sGeJ8gylKD1jnMAMIscBL5jQEQsdhRH7ozeZ2NtrGfdkFHvjV1d3frN27cmOvxeFRMuhLy/z0Yhkl/6EkS8Uw99iNz/Ym0cTR3FUUR8TxP/MBwKpUCuVyubGhouOCdd965IxAIGIh/GPkZJlqOptlxec6X+c8RcUf4DG29RmpqatYvX778l0ajcczWHsXt7brgntrzDza31Ig8L+gMpv5kCkekcLzXqMtqk+lVndYrr4giGPvCLm1htduVvmZHhbOt/SyX229TqgVRLvBuiIdDasS15RSXtqkuPt8xLhc1HdSoIODr3Kx3O+2LvP0DC/MnnrXEXDJ7Y6B7W1ayt+u7fQ1b7lCoUrUKnaXZF5FNkVK8bdK5538bTOe0Zr5cLdm9bMWG1g8WuXmPkJSlIMVIZKc1nUyYxTwgkRkSdLT016iYcNqJNIHRIOjYHTt2nLtmzZpv9ff3l7Ise1yCbWg+09cOWX5OidWDCNKh7cHD/c5sF0qShCVJYjwej+ngwYNVyWRSPqx/Z/wSzFjmMpa6zLYrsWImk0lRp9e13Pqz2/70X3f8x8tj3aqT3u4JBPTgdtuadu+2Odu6pmbLBJNWqfT09rsOcQqF3VyRb8+/6irXeKjQMJTvSx5rc5p9rR3FzpaWCYmgryxHn4WjAF0tXe0HzAXFjlnzzu1E5eXxM/7FQAGcVALYtSXX2dH6o94e5/RpF1z7O8guaxiofbks0Nt1d8jfb5186ZV/AFlRa7zLPr1134b/qZg68dfchO9uyaQdemL3shUftm5Y5OU8QkKOQUSD266k2BfGSpAwn451HawKeEo+ak4qH9rY+CQwGgQdt27duqsXL158b1dX1xSGmOjGQeTQcLFCLHXBYDAt+Mjjw/3FxsQzjCkAACAASURBVOeyOrpRZRhlIlszYpe8QzIM46ueWP3m8889/z9FRUWjIrr16EZ15LMwxhx4PDmwv6mqo+5QdYfDbtbkWBKsQt4VDPidRo3WZanKc2UbbV6orot+0WH7yHcYXWfgNZiFs3waCPbmew41TKhvba0IJRJyQ0GuK9TvbVUlcKCsutqTPfvcXsjTBBFCidE1AtqbsUYAuz62Ojrbb3R3d1xQM2ny0yA5OvxdXXOcA5HLLaWTV+ln3vIaCY2I9nya59z26rOFE8tfYCfo38q81h7fs3zlxtZ3FxJBl+IRSKRCBI6nK7emQAUiyIBNJzAhIRZU0I219TFe+zsaBB2/fv36q5csWXKv3W6fSix048W/LJN+IxaLEUFHrE7p7US65fr5lxOZ70zaErLVyjBMzGAw7PnRzT969D/v/M+3xvsHPMZY3r1uXWXL3rpZOJUssZiNMpkgcyRQ6hCnULbnllS51dOmhQDGfuLiIdHOODdtyu5r7zrP3tw+K1dn0Flz8iJuhOt4hawxKy/bYZ0wwQd6fWisW2bH6wfHaB8Xqd/a3bHj4nBf5+0mBbgwCrmZkL/Gn2T3FM397v8i0xwnxrW83x6f59i6+qHy6TP+kyv/4WEL3SN7V6za1PL2Qi/vVYosBwiktKAjXhFJJIBI6riCBCxQC91oXwtnUv9GhaBbu3bt1c8++ywRdFNOcMt1+NydyNbtCX3lGhatSbZcIR6PE0HHELFCjuEWqTNhsQ0PevjieIdtT2fYiIIgdE2bNm3ZY4899kJRUdEZlf4Cb9miaW1sXOB09c1CPMJ6k6WXEVR+AHmvXqZssmgqnGjeZ/myxvr6wbW1fGggVmFvbLq829WXa7bl+TUWY28sHPULiKk3lOXaNbNmkSjZw5EyY33MtP8jT4AkxY72bMoNdjZd6ek88E0ZTmhkcr7ZVj5tDUy++UPiK+dw1ApsyPODvv0fLayZd/FtkD2nO+ND9/jel1a/3/ruVV7Oq5Q4kpqEJBZOpStFpJAcRMwCA2K6FBi10I38fNI7HB2B0SDouA8++GDusmXLfuhwOMqGLHQnIsbSO5tHN/yvPOuEBF26AwgR57p0oHs0GtV3dnYWi6LIf524OcE+j7rLvyyK9XOKe2hrfXiACMMwfpvN9u4f/vCHP1988cV7R92gTkGH0luyfX3ZEbs9r6WuId/d3TNDUArWbL2hKZSI7knEU115lUVu2yWXkIjRcVFPllgpob/f1ru7Pr913/7cZCx5cWFenj/Bor1On+uAsSS/z2Czua0zZkTHQ1TwKVhGZ/wt0qmEgj06CLoLIZVQAqt2QZ6iK5NAmERmu50fl2njbBZflLd3eGLhxXv/tuq91g0LvXxAKXGDeedIWB6JcsXAg4RJ3kwSJUEF3Rm/0EYRgNEg6Ij4Unk8Hn0kEpHL5XJi0TpRQXbaEcvl8rQoDIVCqtWrV89/6aWX7vP5fMaMoMtsMZ72jo5wB4hYy2ypkmAHcgxP25L5e+i5mE6n23brrbf++c4779w43rdajwY93og5sHSa/F0tE9uaGmb0+/35muzscJY2qznoDh7Qs1p75ZxqP0yeTPzOUuNB7GCMZdDYXWXftuP8ffX7qpX6LC67wNqHxeROXhTrVWq1u2TatBjs2ZMa6/n8jmYN0HNOPYHHdz+78r32jxe5eb8SOGKZS6VLfyHMAWAuXTUinWQ4/Z39hL//n/oB0juOSwKnXdCNS6rDBjWUWHjhqlWrHolEIpahCM7DPmPjefyZ6g8Zn0HiQ0gEHGGQqQoxzKcwbjAY6hYsWPDU448/vpz6Tn35yvDX1WX3NzUt6Gm1X5H0h9iCHNtutdG8z8+jXqNcNmCqKohCSQmpqJEcD+KOUOir/aS0YdfBn8X7BkpyDLqDGkG7OyGTO5BCGMgpzAlobLYoWCwxumbG87vJqR3bY/ueWbGubesiD+8XGCYJLCQBSyQIgqi4QUEnkR2GcRDAd2rJ0ruNJAEq6EaSLgBkBN0///nPR7xer4XkqDtTjoz1bXjUMhFwmWoZQ5Y7kq8vptFoms8777w1f/jDH1602WzdZwqj4xnnYCmjkCFm76juP9BU2dbZrgcZwray4pDOYHTHk4lOPavoFMrzPKh4fPjbpbeh29qKw/X1s+rqG3JDybg825oXN+bm+jm5opuLJluMBnUvnH02qZ37uTJOx8OYXnNmE3hi/1+Xv9W2+RpS+otjRGCxCCCJaf2WrhBBksOnS3+N+c2kM3uix9noqaAb4QkdquW68LXXXnvE5XJZyJYyOc6ExMKZLdYvjjXjW0fSuUiSFLVYLPvmz5+//Oc///kbFRUVzhNxgH97xQq9IhKR2cwTIpVXnRcZ7x/uQyW4sgb6+8s6auvK/T09NSatLq+otLgzKOM29gZcDTazOWDZti2KHvistNEIL/sRbR5jrIDOzuLWnTuLWg80VKkZrjo/Nz8hN+i3+5PxWl6OnEWL8sMAM8bFFvSIwqSNfymBxfv+9uLbbZuuc/MhgQc0VO4rdTiZMMbEfy6950oJUgKjhgAVdCM8FcRC99RTT121atWqR8PhcHrLNZFIpK1U4/0gW6xknBmLXGYLlgg8URQllmUjNpttz/z58/9+++23v5mfn+85USbvvvjibbJ4YmKxNb826g/UCkneUWSZFIVLy0jwgDRetiG/jFPainWw3eBrOlTZ3dB2YV/AXZpdnOc15+dv6XHYdxqzsjwlEydGobpaHA9CNy1mXS4VHGrNbz1Yf3ZbV+dMhT5LZSq2HWTV8i1Rd6DdVF0dss6YQfwLyZips9OJvsDOkOuX7P77P95u33i9WxYUEMMQx18ATAQd2XbFgNK1XAetdfSgBEYLASroRngmMoJuqJZrjkwmS5e1OhOOjL9cxiI5LJFwXKlU9peWlm664oorXrjzzjsP5386US7kQ77tzbUzOg813ZQIhSyFNtsmfW5unahW9WAVP+BXq4PV1dXjxr/s63g1r12rjQXjV9kbm65l4wlZRWnZel2+bX9MruqXx6UevR4iaObM5IkyHy3X440buc5otKa1vv6GZCRWk52ta7AVFGzDSmVbHCFHcWGhD8rKyNzTFCijZdJGaT+W7lj6j7WdW64bkAVVSZkIIvkuQPJlYgS8hIBUAsMIpwMj6LeEUTqJZ2C3qKAb4UknW64rV668imy5ut3unEyAwJkS5UpEHbHIDVkkcTKZjJrN5r0LFix49frrr1973nnnkfqJJz31BsZYAwcbag7t3D3F0euoSiFWll9S2KUzGj9KRZlDoYgzXF1/fQo9ML4/3PEDmIHru3XxcGCWo/7gxOaW1nJOUGrLq6t3Z5ktHzsPdR6qnJIXgxnjZ3synQLlYHNJV+P+GR1NTROTWNQbrdY+Y37hDuC4fcmOjoGioqIUzJ1LrXYj/P43Vpt/ZtuSf6y3b77OJQ+qEnJI13Ilu6ycxFBBN1Yn9QzoNxV0IzzJRNAtX778qldfffWRYDCYQ26X8SEb4VufcPPDEiSno1KHH8MDHob/TYRqJoJ12PkkwbKo0+n6Z86cuWHhwoUr5s+f/6nBYAiccCeP0EB6W663t9Btd0xv3Xdwsrenx6xTqXx5BQW7NLrs3V6Z5CyaOzd+JmzHkWSr4PTlR3u6zt2/bfusgQ67sdCa21s0oWqbA4c/Djoc/hk/+cm48jvDbqzt7To43dHW8v/Ze9MnN+4zz/PJRGbivu8bKKCAKtRJFkVal0W1bXXbku22p6WZiZiNeTER/Q/s6w1rXmzs7sRsxMxYnu1ty90+eto6+pq2LYmULVGWREok665CXbgK933fQGbuZlbR6/HaEkVVkQXwB5l0kAVk/n6fJ5H55XM+lQ2FPMJ+tz/hcu3qHI7rhX5/e6JSacLzz491KP60v2PjePzvrb7812+Grz5fpmpSmuBmQmB87zn8aJrrUciVy59DEddxNP/I7gkJulM23XGV69dfeeWV/1iv1813WnaM2niz37feO6PNOIR3wqk0TbPHgpWLRHB5ckOr1Vq5dOnSe1/+8pdfe+yxx27o9friaXjlPsmUvJgpFCSQq6uLezuLycPIC7VWyySSiv/JMeX7uXl+Pr+cyw2Xfv5zGr7znTtNoU/56ngwh+dFbqWigOZAV1pbeXLr9q0/b3Q7XafX+1Ot0/aWJRAovn7jRv/555/nQ5OjLnZ52wOIIZlUNff2fNG9vW9nCoVHMYLYcPv9r+h0upsqubzFeSnHYb8P5qoar7O+tPqDv34jcuX5KlmVMgQBLIMD97Xh0jD5UCsv8Tg9hxTdeFl+tHeDBN0p24/z0P34xz9+9tVXX/3fuZDrXQq6z5qWcap3ld+dbsH9GcdxmmEYbu4ujuP4gGXZ/nA4HAgEgq5er2/ZbLby7Ozs4YULFz5eWFi4MTs7u4dhWOOUcd/14dlCQQ653Pz++vbX0onExKA7TBsdto3Ao5f2CYMmCRpNHsOw3l0fcITfyLKsGA4OnthdXv9mYnPHIQQyODk9+ZFu8VyStJizoBEXxokF1/alFwq56snMVyMbW4+XU1naZTbdmF66sAs+bw7EgjQoFNy4sc/6PRzhqwAt/bcJIEGHrodRJIAE3Slb7eDgQLi+vu7/4IMPnmk2mzJO/fzWWLA/eHaGYe7qYXKci/d7BR3vifkcr9+dOXvnz8dh1f7xmDYBRVEtjUbTNplMLZ1OV1apVFmCIFLpdLoCAP1gMMi+eAZbZvCem2vX8LrBoBhmi1PxcGwxkUlNUTKZyOv37XkCvvdBJNrCLJb258A4Eh/lWCz/5V8KPBcvSuXF9uN7u/sX4pmsS6TXYA6/d8fonbginXTtYhjWHYkNfcoij78bePHDDyVijPJ0UtmLB/t709VW2+yemsw7F+auiQ3atx4G24+DPU96D99d/cFfvRm+8kKVQh66k2aLjnd6BJCgOz22vznya6+9Jnj//feJ+3CqB3YKrVbLms1m1ufzsYVCgeXCdaPi4eAf7q8DnrTdoEQCgb1TLC9lI6m5Zq5oUCvE9cDi9ArlcHwIfn/ifoeK77dBeRbXrgly/b5QZnZMlNK5xcP9/YvNQklh0RsKzinPhyq3/wNs0ly432s7rfOxr70mAJmMyCmVSgErmMlEooupUGxBiOGtwPTMgXF+9tcw7VxD1bGnZYGzd9wjQffWC1WqhkKuZ888aEV/gAASdOjSQAR+iwD/cH/0USoXj8sH5Zayn81Olkq55+r9nlugUlzxP3buH8xLT+SPR2uNdf8ZLjSZWV4W9tugJFt1xaBUDESi0Wf7OJjUOv3P7IH5N81PLI0Ni2OvHRH55S8lJI7ryCbrKMcPvxWNR8/rzcbQ7MVzL0l8vl3Q6/tozvB43zZeWnn5B29ErvxLJOjG287jtjsk6MbNomg/J0LgyGv3Oh6SyQisWFTiCo2/Va8/kYsnJgiGbrs87g3n4vwKBAIHGIY1T+SkZ/Qg7Isv4vCd72CxH14jO4qyUSKVPl5MZc8X4ym1gpLW3B7fmsnvvwFU9xCbmeGa+I70647tYWZGsHv7thy0CpcQBE+HNrdmh9UaOTnhPXAuzL1F+nw7oFbXR8UTPdJGuc+LR4LuPgNHpzsRAkjQnQhGdJBxJsA/4INBcu3mvkQq6JllCvkX66nUYrpcFOBCamf6/IUtg29iG+x2rpDixHvqnSW2fN7h8rLo5va2WC832kRD9lI+EZ8vlis9mU6951qYDhunvAdgNqfGYRoFx56bwBH55S+luVBI5nE6HxmWy4/uhcPOIY5vu6anQ66FhV1SJNrF7PbOWbIVWsu9E0CC7t7ZoU8+OAJI0D049ujMI0iAC0PCB5uKTC1nYkWEFTodbTISsbaqFZNGKscXzl/cgAX/O6DRcILmrgpbRhADv2T29m2ylu3I6iRuxXHa2a1X9blowjBodLRmk7HjmZ/ZFLhdt8CsHgtxxwv7TEZcvHVL1VHL5wSDoSYTTukKqYTBJFZK/dP+iNjueQfkEMYmJx+KCulRvXY/bd1I0H0aIfTzs0gACbqzaBW0pjNN4E6FJCSTVDUUEmbKZSXe6uupQc9SLNWeLbabBvOkdz1w8fxrlNd7CADdcfFW/T7D8DNkN3LCTHxHXO805FhroGPa9ZlirfZEjwCN1m68vnj+/A9B7muDGbgmziOde3hk/6QIQl1yLxiU1SsttV1A6vPp9OVSsz6nt1sjOpPlh6ZHXXHQ+Tlh91CMmjvTX9rPuDgk6D4jMPT2M0EACbozYQa0iFEmwIchg0GisL1N7cRiZrnBPI0J4FIrlVHT7V574dwjN5UB/wZIiEOw2ThxN5aeuzvVwjATFASv3JC1oGtmtXIfMxjMtDJFnVmirjg8rl3ZzNQmeB1c7uHIz5E9blqMw+s3yFuJGzq53hTABPhiKhIzYjRDON2OmGXavy5yODbBaCyNupgd5e/pZ1k7EnSfhRZ671khgATdWbEEWsdYEOBFzfKyeHl7W9fLlTUeh+PJSq7kzlbrDKWURXxL83GZ170lMpmSD0O+Xe7qVXEym9VSPcxtEEsWK6XSRLpaYiR69br/wvmweno6CHJ5eRxELm/7GzdEO5mMqnqY1ln0+vluuzFdLBSUAiGZtLrde0a/f4+anY0DQHsc9jwWX9rfswkk6MbVsuO9LyToxtu+aHcPkADvvfn4Y31kP2mnxaRjQLPKcr4426xXRBa94abF7XlbV03nsBdeGOkQ5KchPu5tJyx3QFcu52w9FrOSwGprmYK7Va2LbU7HlveJ869gMzNjUy3M235tTRE92DJ22rRNTBHmdrU+WcvX9TKxMmey2N822GZWsKfdY9Go+dOugVH7ORJ0o2YxtF6OABJ06DpABE6ZAHubJUEdkRwepCSZdMwhJ8V+vNObyWSSQhaDvHvS87HRE9iWPhIoj3O+1VHuWZCEiEicWd5WVioVB4GR8yKAqVgiQYOETPoWzy2bFvxbYDZXx8GDyQu7ZFLYjAflmVjRMmjSk2KcnCpVK5pyt9GSmbVbjkDgts1uT41zOP6Uv2Infngk6E4cKTrgfSCABN19gIxOgQjcIcAXEASDip0bm5ZytWg2mLUL3UbTVS9V+kJCuOr2+na1C5OH4PFwYcixbYHCi7tQiGodllSFSNicKRVNpgn7bKvenIgfRhidUfvLwMLCvszrzYPZzM1VHXkvJm/7j0OSfHhPF01GDEKtfIJhYaZWLIhhQO+6J3wbrplAFqzaIuj1LRSSfXD3DSToHhx7dOZ7J4AE3b2zQ59EBD4XAZZlyer165ZsNOHHGWxSzICoVmsMi+1GS2PUVx2zgYLKbj4EkymDYdhYt8HgvJjd1k1bKHowSTPMjF4qFqRS+UGlWe1YHI6qd3EuLbJYQqDXc4UF41BMgdU++ECVimcmaXoQkBEiLd3q0NlKaUBIxS27f7JonZpMgFgcxbTa+ue60NCHPzMBJOg+MzL0gTNAAAm6M2AEtISHmwDLshREo+rGTkSZiKdUQFEmlgRjo9V20f0eZVQrdx1O23VKpwuPwySGT7I2J3IhVtA291d1oXhahwtwHYhE0lqp5qdaPcxttd02mC3X4EsXx6WQgoBkXdGL7GhTkZiqSQ+0pFiob3Xa5na9aVXI5Um/f/I9Md1bwZ5+emw9tmftDoAE3VmzCFrP3RBAgu5uKKH3IAL3icCdkGx4O6TJZFMuCUl5xARubzTqWHfYT5vc7l3f/Pwu+HyFcZ4nyodkk0kRdLuy4OqOOB1PTVtFYq9MgJsjqVSPlEuSzunJHdXsVFTqdlfGIfeQffddAmw2SSlekO8GN8wYw8wppbKJdqctqpYrWYvTFpucXdimHHNJ0AMKyZ7idxIJulOEiw59agSQoDs1tOjAD4IAN8lhTPKtMAAgGteuKZP7+45qs+MRK5STDM3ou+VaSUFS2665wL7MMVGGaSeXYzbW1ZLsNktBdUMVunnbkyyljVqPe6rb6Wo7tWZRJ1GuOxbnD2WTkwUwy2tjEpIVwNqafGdzz5ZLplykSGxTauSeVqkKxBCiEx7HB+q5qRJQVAlzo0rZk77XIEF30kTR8e4HASTo7gdldI77RuDmlSuPqYVCVu927yodDu7hzty3k5/iidhoVJTejToLsXSA7facSiFBdofdQYMZYiKdJmH2utf1ly5FxkHMfhpGrnI0/uavptKHh7MUjVt0pIRptBqCTqfblxs1YfvU1Ibk8XO5cWHB7Tf75vvacjU71ywUfTqxRI2zTCtcLZOEUpZ2LQT2nF94cn1c9vtp9r8fP//u6g/+6s3wWy9UqZqUIQhgGRw4pzHXE5zlfgED3L+4MP539EIEzgYBJOjOhh3QKk6IwME7H7xQiyXmqslsQieTxJx+757KqExjFy6MfCI9h4g9YIXQ2tcV9w9MmUzGRosFkwRFaDrVentQrYUcZnPU9uiFfWx+ngtDjvWLjbIiqKd0xY0VQ7qYm8BJwkcICWm5VC6xNJ10T3gOLFOOKCwu1sdB2PNzhDfjin4uZkonDh3ZQScgksh0w26HzUdSYb9nIuOZntmBx85xs3NRvt3nuPqRoPsc8NBHHxgBJOgeGHp04tMgUP94zbf98cZsv1qVWfUaYb1VEXR6na7KYs4a5wOHWo8uC0pHY9QfeHyOWQ4kteSWKbe75SqkMjYxi4uUcjGZrVRhSApqnvmFhO3C4h7odFxlaP80eJ+FY/IsymV5M5ywZ4I7rkwypVPIZFJKSBHlRo3GJWTJ6vXuO2dnD8Fq5cTdSIt7fr+xmBCEQmMmGHRENrbtnUZH6rHZRPVGg6i0m22713No9Qf2REZVHozGzjgI2vt5rSFBdz9po3OdFAEk6E6KJDrOmSDAP+yCQAJVFhVXb5q3t5Z9lFhkFhl1hs5gIBAMhgmrSb9tm5xMcc1rQa/nRjCNbFj2eAqDALxesrURUiYju550vuCntCqTSqeTt2uVkoyi1icmJiJCv78KVisXhh5L783x2DUCAMhKuqI72Nv11jt1l8qos1MiEdVrNJIqijpwzM8fCgO2Muxn66PuueUbF4dCJNA0lf1oxRE6PAywEqFLZzQ7m5V6TigQHHi97n3JrD8PVmsRAHqov92n36qQoPt0RugdZ48AEnRnzyZoRSdMIH37tiSxvb9QyWTO60QiuVIsagwA67EComZwmKI6kykMc3PcZAL2hE/9QA7H3r5N7hweWqrp9EXoDaaNKkWvTQ/qLaBpmUp9OHPxsT3M7Y49kMXd55NylaO7hcJ0u1J7FOt2jUqhsN/FoV1jsLbRaopZvLNh0ZSLC1GOtNfut7HWrl/XHO5Fv1TNFd0GuZKkpMJqtlPFhErR4aTPfyC3uOJgNnNeu7G43k/jkkKC7jSoomOeNgEk6E6bMDr+mSBwPJlA3oumjaGdLVuXoaeEMpmVJon+oNmKKnAi5nBOxEU+RxabnByLJr5cf7vu6qq5ET1w7kVjToFUMimSKkjo9YuddH53YXE2IXW5wjA/P9aD4o+8tgUp1BKmZGjbmsxm3axI4pZqNCTdG5a61frepNdzoHtkIYFZLO0zccF+zkXwnrtUSt3fjFg3dtcMjUH7vMao02A0UxuUOodalTGid7uiUhVRHnUv5edE9Xs/jgTdaVBFxzxtAkjQnTZhdPwzR4Dv9RaL6eI7B57Y3q4L6/f0OoVKTtNMt9br7ynU0q25S8/lIaDn8s6GoxyS5eAfzVAtyppbWVt0Zd2VDIU8BoVcrlapqHQxnxEqFFtmj2fXNjPTAZutP87VkrzQiUTkuWTSkTw48FQyBbdKIlEq5EomXSweSpWKoP/c42GFWdIGl4tjMbLh+DtfvKM9B23h9e1Aaj/kFA6FcqNGryl1W6Uuzh6YbYadidnZLPj9HQCgkecOAAm6M3fbRgu6CwJI0N0FJPSW8STAP+gABHAjKA/tfjyXL1WeAEqkIKWSQ3YwyAgYtmrS6lNW70IOlia4ZPqRD1HxlZIABLzzju6jm8tf7bPMBY3FVG63upv0YNjQ6lQ5SyAQk507x01iGPn5qX/oyj0SuYBDMCgubO97k8nEl+rdrlOr15cZlt7tNNtls0mXciwsZCAQ4MLx4yHsONuHQqKDN957LluvLIq1SpFQIoq2q624lBRmbC5/SnXOXXjYQ7JI0I3nPX/cd4UE3bhbGO3vrgjwD/hqTJkNZXzx4MH0oFKzKglSKhSKqm0WDw1w7EBvc5Wcdm1pXMZv8Z7KvT17InK4sL+x6ZRSIoNWKacbg/5+q93YNzmdxcn5+SJ4vc1xEDSfKO6SSVGv1LRn9rYDqUjYRpGkUaPRdGu9Tqw+7OxNzU4XTTNLRdDrx2JCA3+9p1KaQigUiAUPvHS7M6GWyEmCEKYqrU5IKpcmHLMzBal8toLNjG+F9B+6JpCgu6vbJnrTGSOABN0ZMwhazoMnwM8T3dmxVGKx+XQyM1ludkRihbJOiqhqs1rJqUXKYmBxMgtLS8VxSaZnWVYCe5FAYnVtNhKPmUkx2VfqNfVBvV7AW92SxePJ6xyOHBwsNrAXxtdzx4eob9+WNHu9C4nd3fOZfFYlkUlrGqO+Vc3l88IeVlxYulgEgzIyRsJeAFvRmVIodD4VPrQ0+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+YENkMVhPeZunDQq20bp2ZSHjPn6+My/WOPHRn5naLFnICBJCgOwGI6BDjTNboHwAAIABJREFUT+D4gSeoffCBPL55sJTL577FikmNxWbeZrrDZSFBlBwWR1Y0N1nCTKbWOBDh8+2CQUFte9u6uhv9JivAz8k1miQlIjcpFjIqhaFoMpsL8Ng8l2M2to2Lea8dxyIWIzs7O7qNjd1/Ux/0FywOS4wAfJmh6apNa0+wemNB8WiA6/M38rmHvKANAtENf2Da2Vl/qtpqPinSyBmVUbc57A6jcrGobNSbE+IJ81jOkkUeunG4gz18e0CC7uGzOdrx5yRwpwVKPZOZimztLNYL5Qm9ViOUqTWpCsNuDdrtg6XLj9bA5+MmUoxLCxQumd60tby8WIgkA1KMMBl1ujYpV4ab9HBbKBInnI/O18Bs7j4MYTk2sjm/e33lXHY37laLZSajxZbpkuRue9jekujNJUItrNkefZRjMdIe22Mxi8PenqmQTM7Hd8O+Trnu1KlVpFKtDWaHg6BYyMSn5ufrEBgPMcvtGQm6z3mTRB9/IASQoHsg2NFJx4UA18QXhEpHN5H8wlZwJ1Bu1kitzVpXqjXlRrO1ryJFm+791QL24otjk3vEFgry7sb+ucO9/fOlUtVESkR9uU6bJzD8kOn0DzSENKX/d99sjIuNP2kfbLishMT++VBw71wyl9Erdfq2UqtpNOvNXbxPH6hMkrTt+efHQtjx4u7gQNgrt5y10OEjkXhssj0YCA0Oe10qkxQr+eyKVaZNGEXDEvbCCyPtpUSC7mH49o7fHpGgGz+boh09AAJ8xWijoeqXSrrwzeWJ8Nbev1CIRFqryfyreCr+DqkQNRxeb8OxsNCFXG4IS0tcf7uR9d4ch6AlXPPa8kHMtnNr7Y+YZue8XqlKiYXUtVQ2t6FwqptGr7elv3x5LPr5faKwy+dlMCS1+eUVf3xz57lOs2nWG7ShIcA7xU4javPYanK/v22cn+dYcL3eRlrg84VD+ZamHT+07K0tn8/Hk89IKarncthupYupX7eHw9Ls44/XdI8/zu931PrbvbT6g796I3LlhSpZlTIEASyDA1cYzH1lWe4XMMD1vcH439ELETgbBJCgOxt2QKsYIwK82MmAGFLr/tD61p+GonsmpclU1huM2wwlzEgJsqjUmDMyg6QGXi+XTD+ywu6O2fhiiltBT34/9GTmMLrQGPQYhVl3oDTr9xiKKolIOme2esrg93NTKUbae/OJwu6ovx0FK3v++Pr65chhZBpEwp7WajiQyKURkiTzcqGyoLZoyhAIcOO3Rp4F+xorgIl9dbteuBjb2XkymU4aZFp12uBy3GYIoqQUyqtGlz8LuLmBTY5GCsJLqz/46zciV55Hgm6MbswPwVaQoHsIjIy2+GAJsCwrTX348cX9m6uLnWLe6TSaxAaHdasvEt1uNTpx9cxETR8IcJWSY9GlnwvLFbNZZy6cWCom01MCDNPqzfqK3mVeqw67G0QfKzqefZYbsTUWYvZTBB5ZunbNE98NP1YplOaUUonUbDKlKY1ypcoOt3GSLE5YLJ1xaoHSPjw0VEKhx8Ob24v9ckPvdXtpldO1X+4PbjMsu+dd9LbOeq4lEnQP9p6Jzn5vBJCguzdu6FOIwD0RYCM5Y3l99and9bUlWgBirdXSVOp1uxgDmzIhfqgQCuvY008P7+ngZ/BD7PXr4lq5G0glDr6SzqcsYqW8a3J7ChKZcr1Ram/7Jsz5h2GWKF81GisY6tvrC+l4bClXKZlImbxjcthiQpF0rRXPH/iWfLVxYsHnl4LckwpuPbITjl2kKZC4AoGoTK3cq2RzK/q+JGuM3OicxfzS7668/MM3o1f/DHnozuBNBS3pDxJAgg5dHIjAfSbAt8BoNjX9aFSbWt2dje/t/mulTCYzmQy/wih4M1MoJFSLi13X5ctj0eftON9ODOm0NrW+bg1tBb/YKlefs2lNqxa3/SfLH65G7I8G+oGJiR4sLY18ftmnhmQLBWm3VNKlgkF3Ohy+jA2Yc2qFekep1P7Deupg3249358PaPvjwoIXs82mtrIXNe2vrn0xvR95zqbVsG6H/SeH+fyHApaqL/qf6MBXvYOzkluIBN19vimi050IASToTgQjOggicG8EeLGTy0mGa7vn97Y2nsmWS1NijTJlmfB8pNCpN7BeL6VWq9vj8nDnKPGC9sM9Y+5w56vbG+tfHhIsOTk7u6Z3WH7dw7CwttcrAcAQLl8eixD0Jwq8gwNh6zDjT0ejf5xO5x7p4xhtcrvXTXbHdVxJhbVpaRGaq8NRrxq9w+BOfml//b1nV7fWvloolQ1WtytpcrnfwijRGtavF5IxbX/pzx9s0dB3V77/oyMPXU2CiiLu7d6GPnX/CSBBd/+ZozMiAn/YZX54qD7Y2PiXh/v7Xxw2Wg2H2bhtm5jcA40y3CkWM8ZnnuGKCka+iOI3D/jtbarTGJ6PBzf+XfxgT6NSKiIOj2dPPOnYGHbpXc2lS9zs1JEvHLibS56NRlXJaPyxfCj81XIqZxYLBNGp2cANocu926nl4/pCoTMuwu5Y2GOQjTm3P1z+VmJr70mSgfikyxPUON2hrpDc1amFRQgEOK/dfb/ev7fy/R+9Eb36ZxUk6O7m0kXvOSMEkKA7I4ZAy0AEfsuLQUCnY4KDA19mZ8e7GwxeZAQCmclh+5XG4bqaDoXSP89k6BfHpLfdcUhWBMn8JL0XnN5YW3VnSoUvae32LdeM/2cCgfCWLp1uw/PPj+WYsd+98rk+f1Bteev7+7MHwe3FQq1ilxp0Medc4CoDgg9uFQqDF0a8z9tv75kPyRYbkxAJT8fXd+Zj4ei8WK5sGp3OdyQK9S91vXTuftv+pZWXf/xm9Mq/QIIO3ZdHiQASdKNkLbTWh44Ay25TkJfbi5H4F6LbO5er6YxdSgr37PaJX9inzn+MXfDUxgkKy7X2SiREQIguplduPxu8ffsiMRwMzWbTFfPMzD8pvvjFKIZhY1M08onhWK7XW6GgrSWTs8VE7JnEwcH5drncnvVMve2YDfwtdukSF5oeq1ehUJAraIGzuLb+VOYg9Hi9WNQqpPJNo9X6mm3xT9ewmfszYu57qy//5I3IlW8jQTdWl9fYbwYJurE3MdrgqBM49mBh165dw10AMlGxuZg4DD9XqdcDaqOx5J6de1836fo1mM2RcZmpynltuP3K9/exgM9nLB8mng9Fok9ilEhk901+aJ7xvyey23dBLq+Mc0j2yPb/Hrt27SncWyiQQrHYVsuWnglHQs8NZOL+zMWLN93z8++AwbCBYdi4zBDG4PXX8eVKBTc6nXK23PxiKpn8ZrPXMynNpohzZvq6weP/GPSKxGmN1ntp+ft/82bs6reQoBv1u+fDtX4k6B4ue6PdjjgB/gH/+uv4tWCQdATOGwa94ZO5RPLJXrsBHodzbWIuEAKnax/M6vS4eLKO90wGCwVKPT39TGrn4OlKKu3QKZUHnpnZNYXfHQSV6gDT68d+3Bj74os4BALE1lCo1qnFX0yGI19tZ3IGnVbzgX82EBb4pkLgtOwCwFiMG+Ntf+2aIFgoiOQazXSpmH8mH0tcoPpY1WN3fmz3+zZgwhsCo6x4khWyL628/N/ejF75UyToRvyG+ZAtHwm6h8zgaLvjQ4B7uMeeeoqicKle2On5y/GoN5aKT7MEpnFNT676zl/4BbjdByf5oHvQ9NjtbSp0eKjUqvU+yOfc+8E9X63TmdCYLXnr5ORVs8f2EeZ2Vx/0Ok/7/LzQCYWown5STYgFHqJYmozEDv2lbmvK7vfFHP7J/0u4vx8epyKKd999l5gXiyX9ft+G1zq+SjI3UyyXvJhMyJqc9vcnLpz7Z8xmO5Ew9PdWvv+3b0SvfhMJutO+ktHxT5IAEnQnSRMdCxF4AAT4pPJgkIjt70uEGo25227M5g7TT1biKa1Zpox5p6auys5NfwwuV+9BVAyeNBJezCwDkcn8nKQlWjXRpyeb+cKl3OFhgBrStNlkuW5zu38Jf/IFLiQ31hWyRyyWCchkyDSl0ApIzJePR54pR9MTUkxQ8076f62y+96GJ6fz48CCZbnhqVyT5hhZiBVULN12Nyr1C8VU5ly7WpOolOp97/T02/LzvlXMYGje67X30srLP30zeoUTdGLUtuReKaLP3W8CSNDdb+LofIjAKRE4yre6Jsgsy6m95WWJqsuq7TrDV5Op1Fei+UzbPTX1c+/FxTWp2VwEnW5MHvAsDqEQGVmNiXLJkMyvt8yVC4Vn86WinaGwVfOs99fW6emISKUqYBYLN25sbF+8sA+FyOB770lr9bp4yjF5vphKfyuWzbtFWu27pmnPFevc+YTEruO8WCM/du3OP2SKoYowHN2RqOVyk5CFJ4uF4h+Vm/W6yeP5G9+lpZjQpi+DQlH7LIL2uysvv/JW9Mo3kKAb26/LWG4MCbqxNCvaFCLAN/DF669fUZXJjkOgVJ5vlgqW1E5UKMSJzpzXn1RNB1KgUe7CDW0We2H0PVlHuXY3RJlBxgBKxdSA7fszsbiuli31zQZ93jO3kJP4Jg5BQkRBra6Pg7fyk65z9me3JYedtBGXi+Z6zeZ0LpmQDjudptVgK1r8voLE4QmDhEmATtccBxbsu+8SyXBB0RGDQ0iJ57vV6kQul2NYFmqBxdmCbnEhBSrZDshkhU/b70vLP3j1zdiVr1fIKvLQoZvpyBBAgm5kTIUWigjcGwGWZYlKJCKt7e6Km42G2ihWOZvJrPUwk5lWKDUy+5QnKHboX5H94z8Wz+Jczc+6a95zk0wKU3t7kkKiINdIJFZ8MHAn0snJJktbTU5bye6c+FBl0LyHecar7cvvsuJZZDKi8EcfyYbDoVoplptbxZopVczN9hjaYnI4k+ZJz7s6t30Z02rrn5X1WXw/J+xALJaEo1klI2C1Ekxgq+WL1nytMiWUSkn//Oz7Gq/zbcxuL/+h9b+0+v1X34y8/fUSVRVjOAEcRobrqfP/1hxjwPU5ZoCP/mJnkQBa08NKAAm6h9XyaN8PJQH+YQcGUTa6La4AYxeJhTPlcuVCJZsR2YyWoiMw/aHEKP8IXn+9OhbijqsKfeYZYSPblsRqeT0mwjyDbneuVi57BQOmb7c6N11zvl/BwkIEAMZ61Bg/cm05I4zvvSusDDALKRR62t32bK2Qd4sERNVls96yTk3eAokkDV7vOIRkMQgGSahUhLGDtLRJ0BMESS1VKhVf7jApWXB6Yu6ZqSvgu7ANRvgfJrD8p5Xvv3I1+vY3ymRNjAlwABYDLhmTE3QCBgBjWWAwjMvm4+UdeiECZ4EAEnRnwQpoDYjAAyDAVYzGo1FpMhjRMDSrclmt51OpxIVqqz4wOMy/8F66FJG79SWQm6vj0AKFFzQbG6LljQ1FPpFQ6xUaqwDwS+ViyS2TSkKT52auaTwzGXCZShiGjXULFM5rW7gWFIV2byvLxazCbdRd6ne7jzWadZFIJl73zgY+Uk9Ox8Bm47xYI98ChQvHx65dE9KVviKViCq7tYZm2u54tpQrTGda5frE9NTrri/MR4VufQZA0/jPt//yp1fi73yjTHGCjqvDOPLJcS45gsEBY7jSDBYYJOgewJ0LnfIPEUCCDl0biAAiAOxrrwmyINPEk2Gnym5Z7HW72nw8KZWSwr7XORHWeT234HwgPi6NizmTJ157TVxsDWwYzs7KROKJUjYv71QaYrPekPV5fR+Dz7yCud3dh+Hy2PnRj7R9mnaSQqEPY1lrsVCQDVo91mK2p/zTMyvgMuyNU1EJJ+5zP3ndUe4OPKxEME33+8pcNi+lpWTF90eX3vqAif6vr4Z+9uW8sCI6EnQscMl4nIsOZ48EHXAjZlHI9WH4eozMHpGgGxlToYUiAqdPgPdi7e+r99Z3tb1hz60ZEr5upeJM5BI9iU6RtM961i0e6xbmuTAWI8eOKiULkkx4XZMtZAxygdhP0kNnqVBUt/vdjM5hPZxamluD2VluCsdYR9d424dC0sjqqqpc75jUUnGA7gx96VyW6jCDjHnCvTt1cWlTNDExFk2rjyewkM3rG6rI7oYaIykPLqVmNbPu6+/Ut/6X1w7feConrApBwDnoWKC53zEM+P8Y7ncW8NP/SqIzIAJ3TQAJurtGhd6ICDw8BPiHXaEghfW4JhSPWBvtokqgFFoq+aKfbnYwjVR5zTO1+LH8ucucsONyzzifxUi/uDAk3NxVpg9julI1bydFAkO/1+daf2iVBLU9OTX93xULU3Hwern9jvU8WZZlydatoLaUilpzpYJeIBCYsAE91SqWdfhwuOHzOd/Szc3FIBAYjoPtuQuX3c7L8tUDI2MQ19+pbP/gv0fe+kpWWBHRJHeBs9DHuBAr56HDeOcczv0a6SseLX7cCCBBN24WRftBBE6QwLEXg29cm9i6pTrci/h0UvUFgsE1+Wy23cMgb3Xaw87zC3HhNJdvlWhg2Ez/BJdw3w91p0q2kctJD9eDrma96ndq9VP1aoPcy8ZrerczNhEIbBqnXDXQWLiebp1x9N4d214AmQyVDwbl2XjaxXaHASlB2HvtuiBTqxQxleJg9sKFpPGcvwJibRnDsM59N9gJnvB4z/DXt37892+Fr361SFVEQwpggLHQ5XPmMBCwGOAM553jvHTohQicHQJI0J0dW6CVIAJnngDnuYGPN4yJ0I45my9pxQqJfkAP1e1qXSoiRX2XxxnVurzbMO8Pj4MXi3/AB4PSfrpoj+7um4t4X6/Q6HTVQklCMIzYZjQlzZ6JECEVrkAg0BpHYXfnouSF7nJEXooFzblM0tIWCY1CsVjTqlSl9KAnshhNMfdcYBsMhl3MZGqd+Yv5Exb4X1d+/Pdvha58rUJWRCxxVBDR/x1BxyfQIUU3ymYeu7UjQTd2JkUbQgTuDwGuSraQz2uSexEj3R9MqqQy72A40JQbtQ4mEoZcAX/E8kjgAGTGEx2cfn929/8/y/H8VHk4GDbEwxGrUamYFmK4rVqri2mWjhpttqhiwruphkAGu4ANHtQ678d5uXy7xs1dVSUTNabjMYuEEM5KCEzd6PWwNj1IeQNTIaPVug2BQG4URe7/ufLDv3s79vbXqkRFjHNxVZaFIcYCeyfketyUjpvNgl6IwFkhgATdWbEEWgciMKIEeM9NJCJvhOLmw3jMXut29JRMrB902/Z+vT40yBS3A5cvvwWBQG+s8u2Wd/SxYNCRzmZsSqlcKqCE7lq2IJWJhftqjeKK5ckLeS7fbuz72x0cCLvZmjF7EDTna00zKSa1uACfrxWLAwVJbi4unfsV2GwF8Hq5fLuRmK37f6z88PWr8avP1oiqmOQccQzL59HdKYr4TfM5JOhG9K41nstGgm487Yp2hQjcdwJ3qgYhFBKtLy+bSunEjIjBJtVSqSxXKuWHBFX3TM/E3DP+KHg8XKXkSDzcPwkkXxmaBAr2diXbO8tT3U7zvEGjMhZr5XKuWuyq7aace2E6ZDDYDsHl4saNjXzxyB/iwbPIZITFjZAyFFy7gAHj0yvVunKtVs43Gm3L9FTMPT2/q5z1JjEM48T9mX39x7UfvfpG7MrXq+SRoONy5rgqV65tCQY4sFxzYdS25Mza72FdGBJ0D6vl0b4RgVMmwN6+TbaGVU0iGPdUarUpsUrjwHAQ1YrVohgEqwvT8xnKb03BxMRYzFXlPZXxmrK9vuzeDe07GTE5SYpF2m6j1WOHvT273hq2+nwpeGSWmyU61v3tjtrBJFX18JZndWPNJtRpfVKFQtOv1wudYnlvyuPNSCYDKYl4ugQBGJy1sOx/Wf3R3/4idvWbZbIi4UKu3GQILuTKJc3d6UPHCToUcj3lmwg6/GcigATdZ8KF3owIIAKflQDLvohD5X+S1/YL3sjBga9daRhNElWHHQ6H6XxhoNRqmpNzczHJk0shDMPGY54o1wIlFrNFV4OTmWTKpSIJoUhAMblajR6SVMvp8WSMfk9UKHZkMPtoV4Z+2vXAe25ju86dmxuBTqlqkwKGUwIxU2x3+qwA63lmfDmRSReUBgKc0D0TXtvvLf/kb34Re+tbnKCD46IIrtKV88+RDA44PweMy6lDo78+zf7o5/ePABJ09481OhMi8FAT4L02kBNDaqhu7UY0++tBfaPZtGn1ei2JCSy1QinrtFk3DRd8N0EsboPXy3luRjpEyfe2S9YVkIpoI+s7xsNc1iJWqzUipVTbb3QIkmb3bU7TLf35mRTYbFy7F+aseatO6qLlWYTDGshW1Hur27pqp2HCJSKDWKW0lnPFhkou39G7XWvmqScKYIMHyuKl5R/+zS8Or36rdCzouAcl13iQE3TCIQ44N/qL70vHj3lFL0TgTBBAgu5MmAEtAhF4uAj8Jt8uEhEnry/rs7H0lzAaXFabFQ+XcweYmKq45v0RpcORkbpcXJXsyDfy5QVNLifMrYelwfX1aWzQv6CWK1QYsKVyr5nV2QxZx7wvqTC58qDRNEddzH7SFf3bLLY3V5YwGi7o1Cppu9nKdAadotXlSNinvAmR2VwAvb59v1l8d/WHP/l57K1vl8iqBBNwO+FGfx1NiaDoIw8dJ+YYHIVdH64719neLRJ0Z9s+aHWIwENBgH/A31g3Jrb2Zrcje06D226hZBQ0qvWMFhMFnXOBnNAymYMJNSd0zkRY7vMYhhe0H4fkif2gL5GITg2FYFPqNFKGHlSBhphJpYmZp+fyMOsZ+3w7Xi5FcsbQe7+ejh2GJmRKmV2pUgmAYcsszUR0GmPM4JpIw5Kver+E/X9e/eFP3oq+9e0yWeVz6DhBN+SbznGNhe/McsV4QYeCrp/nm4A+e5IEkKA7SZroWIgAIvC5CXCh2eqNGwu765tf6NVaaodK3ejhhDBPD8sqvXrbrFVu6y9fHpsmvpyY7X70kS0aCi2WMgWnjBJRcpmSbdI02wM6bLLaNxzPfil2v71Un9uQ93CAo/FrNyeC27vznVrDIRSQmEgkYdvDQR0oKqqz6/ctzzyTxbDT7fPHeejeirz17QpZlQiwo1muAwwDmu9Dx7nm+IJXPo8OvRCBs0IACbqzYgm0DkQAEfgNAd6DVSzKoDnUVpdX1es7W18YSmVujV7ZrSQzOxQNCbvDkXJOzBfhcT8Xkht9r932NgWURtk/PNSHdra9hXr9gkSlVIqE0lQhHt00KXXZwBceScFj85ynaqTHq33apc6yrBBiMXVzL6oNb+/PdtlhQKiUi1lgk81qPayWihOzizNJePTR2mnY/rurP/rJm5Er366QZd5DdyTouHw5HATM0SxXzmGH8uc+zZLo5/eTABJ095M2OhcigAh8ZgLH+XYSCAbN2x9//EgiknAZDHqZWCyuVlvNGE6J9jyz/oJuaqoBej03V3UMxB1LAZHUp0N7gdhuaK7XaOnsOh03Dj6Z6tZCZr8z6JudbYHLxXkqx30qhRB2Y+aDrdXZ1GHcL2AxrVYh6zMYHa7WO0GDw5zVL0001RNLHIsTybX87vKPfvJm7Oq3j4oiuMckc9SHDnCgGAwEDF+9AgwSdZ/5+4w+cHoEkKA7PbboyIgAInAKBLiwXPOX157YPdh/rNlqqmVqdVoikuWYzrCgJoiC1mGtiByGCni93AN+9MXdu+8SXUpprUZif3SYSgRooYDWWvRbg1a3SjcH+Smbqyqcn62Cx1h5CMQd0fvwticR2n+iWK1M4BRVl8mlSXZAF4UMm9db9HXl5GQdvF7Oc3fPXsz/fPtH/+2tw7f/tEiVJcAXRRwJuqO2JUeCjpsagQTdKXzB0SHvmQASdPeMDn0QEUAEHiQBls3L+tmOM7my687uhfV4ZyAzqdQESMRsi+5nhVLhnt5mjCmfeIJ7uI90+xOOM59fVijoOvmUJ7S65SpEk2q9VE2Z9QY2zwxoDIOg2zt5sC1k0hcuXBhvr90BKwRh3lZOJr2xjS19O5+T6BRSSqnX4C1c0GJx9sBot28pH3usfC/X6HdXfvLTN6JXvlmiyvwsV+5ByQk6TsQRXLUrdzUd1Uj8ZgrYvZwHfQYROEkCSNCdJE10LEQAEXggBNgsK4XDDUNmN2yNhg8ex0TkpMKkKw0wer1bre56TRNZ3aS1CpFID3vhhdH32rEsBcWibrB2YNxeWXaWytXnjBNOTKHWHsT39j+yanUZ99xCHjSCFgQCZ24Sw0ldJEdNi2NC6Ak0xZ0N82Fwx99hmSW5VosJpaLbhd3DXZfTWrN/+ckiTEzcdUj2e8s/efWN6JWvl6iKGBNwAVduUsSRV46vcqXvjP5CRREnZUt0nM9PAAm6z88QHQERQATOCIHjfDtp/oObnujW+lI5l/NpxDKh1mBM9ATsdgdjYr7znoIi8GgHXn+9PybijmiGc5rmzmYgsr7zRKdeN3snvZ02DhttrL9nsCkTUrexqfF22hj29InkmJ0Rc/8Py+BtHwSykL+lKcZCc6Vk6nGCZtRGs6nGiIXB0qC145yyZYyehRYYjd1PCsf/xcrfvPZG+K3nSmRFzBIANHZUFHGnbQnXWJj3zaG2JWfxUnho14QE3UNrerRxRGD8CbDb21R2O/xooZD/WrFVV1Fq+aHGYIgIGKYgZamE1WHMwdJSYxxCsnesyQZj5uSNm/927zDkFSokVb3DuAMEVqS6vahepc/IDIYqNuYhWV5u3b5NNnIddykR+ephLukn5NKK1mHexwlBge4O49PWQAoyu/XfJ+r/y+0fvfZ27MpzZaIq5hoL0xjwkyL4KtffhFy50V+oD93430VGZ4dI0I2OrdBKEQFE4B4I8J6bWk3VzmQmkqGQN7kb8WL9odWqM1RkSvVmplZYk+qVhSnHt+rYhfGoGOXHrJVK5mYs5AveXrZXsvlzNrWBVWo1O9Vme5UWExnToqlqnH+Gqwoe+fzCT7os+NzDdNpc2QvP72yu+ju1mt+qNTdUGt1WtJhfBoWo/OhXvlIBs5ljwcdQ/8PK9195J/arb9QFNTFxPNrrTtvHJe1BAAAgAElEQVQS7M4AV36WK/cIRWHXe/haoo+cAgEk6E4BKjokIoAInE0CLMsKIJfTduP56Wxwf+EwduhhCbxv9jh3ht3+ZiObKcyev9iW+R6rgwv64yB2+D2H4lO1nd0v7G1v+uu9tlht1acohXSj12jFLVJzzWKfqsIg04HLl+kxniWLQyymgG7X09iLzK9u7iz1MRbT2MxpjVq+nNuLhV0LUzXjxETtpfb7P/pF5K1vVIiamMIAMAY78tDhGLBAAMv3oWOPGwsjQXc2v+0P36qQoHv4bI52jAg89AR+M0s2VpXk9tds8d3oY7VcbkmjUlG2CXe8ISHfGw7oXf8js1WoVIbjUFhwND8VhDBICreu/erRw3D4MYlQ4nbYXU2hXPlel4VVsUybs/otbbDZODE78sUjf+hC51kUi+JiIiHPbO0spvYjf6KQic0Ki+FAvuD6uw+Y6Hd+GvnFM0WqIhLgXFUrxg2HAAbHgcZwXtDhwAI/FQy9EIEzQgAJujNiCLQMRAAReLAE2OvXxeVMdSESjX4rXS1ZjE7rtt3jDTIiMks2GjGjz1cHl6s3Th6s9rsf2TbXl58tVatflCuVDYvTuSbT6iO4QHCIE3RG0+m0safHupACh40N8fpaXGUjBl965Rf/8OdT33z6p2k3+2evJq8+mqfKQhI7alNy1Ej4jqDDkKB7sF9XdPbfQwAJOnRZIAKIACLwWwTYgwNhq9ebSu8dnIscHEyyvaEzMOmPS0y2D8Ph8O0Jr7mlf+9yG3txPHLP+Hy7RMKd39mfi+3sTnYqNa9eo2W0dutKn6JupKuFuJyiujMvvHDPjXrP2gXGFUx8nM+LiUJB5dCavry7tTWXz2TkrFb8UeBffOX6LTb+v70a/tlXCkRJTMHxZAgW4z10XGEEw7noOKF31jaG1vNQE0CC7qE2P9o8IoAIfEJYDodsVjtM56cia1t/FAzuBsQq9XD2/PmtfLX1t4J0qVi+YO9dvnyZGZNcO06fiGFry3m4fXA+sn9wvssMtAa7Na436n8d34wvP+HRteD5548KPo8LCEbhCjoOsWPB118nEvW6zO5yzVSy+a+FNzcdw26vv3Th4nJgbu5DciGwxU3b+K/Lf/XKzw/f+kaRqooFGNedhGsszOHBgffNsUdNhpGiGwXrPzxrRILu4bE12ikigAjcIwGWZUkoFISlcMK+eXPtf64k0wG3zfqO3ev6mUClyg5UwtJ2Pt+9/PTTXIeLkc+S5712AMLSyoorsrr+p6VE+isES2cnHO6f6ycmljGtqZKVsDWv18vl2p3Z/fJCbhmImGBNytR7+moiPhsJ7//bQqmgdXon/3nh4oWfWi9dKgEA13z5Nz36Xrr+F69eTb3z9aKwJgYC46dEDI9HQ3Cjv3AGA5avch0DY9/jdwJ97OwRQILu7NkErQgRQATOOAE2kn8yv3L76b2t7ckBMxAYJpwrRo/jIwFJbvwqHm89//zznNfuzAqdz4KXF3exrKN7GHkyvr13Lp3PmgmVomTxed+1uOy3RPl8Gt57j8FefPHMtD/hhFwwGCSVQ8rQzOSXttfXzhVTCZdBryxeuLC0ZpsLXMNstuQf4vCXH//V628evv1sgaqIGQKDAQ7Qx1nAWQyENA4Cmqt4ZYFBgu6zXErovadMAAm6UwaMDo8IIALjS4Ct17UQjV6ObO0+nojEVMBiGc+UZ1vn994Qzc8nufDdOO2eZVlROxicLkUPvxQPR6fKxRJtMZoiU3Mzq9LZqY8wrbb+oPfLJhLi9G5ian9v+6m9/d0JUi6SLVy4EF04d+5XhNO5imFY59PW+Bc3f/z3V6JXvlYQVkQMAb8RdFzeHDU8yqnjGpggD92nkUQ/v58EkKC7n7TRuRABRGCsCHCp8cCyWD2ZVIm6jJmNJxz7W5tzsUx2TmXQs5Ozcx+bPBNXoWKLjVHTYiyzvCxW63TGQalmK+6HXOFQ+Fx/OHBO+HyHU48s/RNMuq//dgjztI3OZrPSYio/ldrbfyqyszdTrZSL07NTH0/OzyQJj7WoZIU5+Iu/6NytF/H/Xvmbv/9F+M2vlciKiOVCrhgLfa4HHYYBwQDgDMsLulHPoeOyAjk/Mj/vggsh36ny4KZhcEbjI+9HL5arAcK4ubZHb8KPf8ZwzVswBgQsw+caci9O8FLM0XH7Agz6x4c5mp7G8ufkPs+1g+H6WnNC5KiK+OhcXEsY/n930hRZ/m/4NfKHOFrR0c/vTGADABo/murBvYNrAM2tA+cbznDHP3Igc0UtGPfB39obf5DRz5Q4anLN246zCQvEkAULGGJ/Ov3cf/rS5BMvmzBT67N8F1HRz2ehhd6LCCACY0HgTtI9XAM80/w51QCQYH16MX4Q+Vd0rxew6owfOTy+f5T7FvcBk9YwN9Yd9Y2zL76Iw3e+g4XefJPg8u0GlYp60Og+lU2k/g3B4vjSIxf/g/Li0g5I8AaoVNx4tRPra8eHgctlWbfR0G7dvLkU2jv4VrlSMitVqvcDs7P/IBeJov1ms7sNQD8fDLJ3K+Tu2OSl5b/+uzdjV79WIrnRXwL+Wc8VRTA4J0a4h/+RrBnlOtcjMcc9+vmqD2AwGvp8tiD3NwIgGMFx/z0cMJzbew8YoH+TS0jQFN+PbygQgJDEgek2gWRpEAowIDsDUHZYEAhIyAsBGmICgJuhxjDAOa0FAEAMKCBpAnDurHgfugIchjgJBM55QIfAsjQA1wOQJQADkm/sPMRo/u9JTkvjLNBcGJxmgaJxXsx1CAbaNA1isQywPgZiWgD4oAcM3geWoIEGBlicAAKEwAxxYBgWBAQBwHL7PhJ+o/xCgm6UrYfWjgggAmeSACfwlv/yL4m+QCD3G13+aj7zaCwenxziJGaenNh3zgSuK2zTQUyLPfAQ5UkA5AXtv//3WGZpSQSUzCHqDZ5KRqJTqWxapjFbGvOPnlsR+XzXQamMfZ6KYH7qRaGgD69ungvtbD+STWf0Iqmk5p6Y2BerFDdvLC/H/zwQ6MHnzGF8aeUHr78Ru/psgaqKCSB5bw/XqoQTdIAzvLDhPUwj7qI78m5hvDjiPFgD3pOFA/5bgk7A9+HrAjlsA8kOj/rvMQAkTQFDUlBhaWCEwmMv3RCEGAM2SgwzuAwwBoebgzrEuLA1g3O6EXB8AED3gegRoGSEoIEeiAkaqiQBWRaDHieyOI3JvRnDgOXcdrQAhvz/sUAIsCPvH8vCEOe1KFA0QGvQAVZJQh9YGPQBRAwJciABuh0gBAPASIAeJ/r4f1aIQIBRx465IfDprmPgjkKC7iTuZugYiAAigAj8HgLHIVlB8Z//WdxWq+1kv38uE4svluIZuUogyrt8vm19YPImzPvjJ+nBepDGYF97TQDiCeF+IyNRWbW+dq1y6XAvONeuVnuzXu+meXFxnaCodQgEWndbOMJGK6p8YncmcnAQ2AvvOwmBQO5wOmNao/7DWqcTAoDOowB97IUXTsQL+L2Vl1/7RezqcwWqdiToGC5wdzy7dYwE3XHkEgR8xPE47IlzHjEBCLiKD7oPAmiDFvpgZxhwEgSYCAIoTsQNhtAmSdjp9CAFACWcgD7GgoDpwbxCCX8s0XEqDv6+VoA1AoM+KwIKIwHDaaDpDghpADtGwFMSCXjFQtijh/B+uw3JHudJIwHj+/wde0IxAdAsA1w1Ci+iaRZomvt2kSDACRBwIXGmA5gUgyEzhH67D3JKBATNhX4ZoPoDLvYKTRyHloCAPiECTECAiKFBQA/5UCUfhX2QX5wTODcSdCcAER0CEUAEEIFPI8C++y4BBoMoms1qyfbASNS6jlIy9Ui91XSRMult/fTk37m+8cfRTzvOqPyc99oFg2Q1n5fUadoi7PdN/Wzp/F5o/zLIRDXX5MT3pe7Jm5YLF9p/aE+cR+5Xf/23T2disW+zg4HGbNQtWx3uNUwI2T5B5Oa12gosLQ3vVhjeLbuXVn/w6hvRK1/nBR0nQjhBx/Wew7kHPyftOGEx+h66o9KOoyIPAd+KBQOaDzFjfP6VcNAEFVOHabkUAiI5WCkCFJxXbNgDlh7AkCKhDADBWgO2OjQUWAaYY0H3dbEScJqGV2slWBWQvKDDWAHQBDd1ow8EMGClGfgTkRRmhGLYHPbhV70eJFluGgcJMGSAoGk+PHs8aw1YLmqLYzBkARjuD5gQBJwdhh3AYQA0DIDBhiAQCECM4SBodsGnN4BWIIBSpQ6xfg+qlBDaYjEfwqUGfSAYmt833zT6bi+QM/o+JOjOqGHQshABRGA8CfD5X8EgUdjOU81BWYtLJTO9VvNiMZ6xd+vNstVsWfNfurAFEzMFGEAVzNA5acFyv8nyYtblIjI3bshStZrJYrV/sZTPzmejCaFWpQ66/L73NTP+NMiMPRhUycTmrnl9fX0xXSpMK3V6Vm8xbwHQ68Mmm3xm4ekGULnhaQi5O1w4Qffz2JWvl8jfEXR877lxEXScS4qTSzgfQuWKPbiQ8oD7K5YF0YAGS7cJ56AHSwYjaMQqKLWbEB82oEX3QYoRYKIomJKLoNBqw43WELabXWgyDEyp5PCMWAgiloa/z2Vgj6CAwcQwpDFoURh0hVxNAgOqQR/mhyzvqYvhOKzjONRJiktRBLzTBRnDgJjLvRty3HG+dQyXa9cjSRiQFAwxHKj+EOTdDkhZBliaAZrAoEWyIO0PwdWi4SmXB4wiEsKZNKw2q5CgSKiIpNAXCIBkaMAZBoa4AGhc8P8VhdzvL8gJnQ8JuhMCiQ6DCCACiMBnJcCLu2RSGH1/RVGqFlVqUmzF+sxUoZh3dQgGt/m9Ue/5+VvgdgcxDGt+1uOfxffzeXBra/LV5WUlDDGVW6md2Nve/uNGu2nERVQ7k88qNGp92DbhvlXHYK/cHeYtlona0vNf5ir06Pshbl9a/f6rP4+9/XsFHad+OA/d0dSIUU684rxzXPmp4FjQcV4qBgY4tzcGpEMGAt02PEfh4FOqoMCQcLtUhHW2CTUBDnKaABdDw5+oKNDL5LA1IOB6tgjpAQMerQq+JBGAnOnBe4USFCRyEIvkMKABssMupOke1AUsiHEM5nEC7DgBURZgk2GgDgyI6CGoaRZslAi0QjHvhesO+lDptiFDDyBH4tAjKBBiJGiGNLgJAvQkBaSAgmKvC6F2BTQCAp4gZTAvkYGc7kG+24RtAQM7LAb7AwaqmABIzhvJFVuwXCUzN9btLH5j7n5NSNDdPSv0TkQAEUAETo0A+yKLwzM3hOH1kLxJM3pMTkwPOt2FermkUIqkOd/0ZETmm1mBrjWGzWAjP1eVZVkxbEVmErdvX1hduXUeBJhEo1PVGtW6US2S1f2T/h11YPoW2HTbYDKV72eO4ffWXn7lZ9Gr3/h9HrrxEXRc6JP7hYGAxYCbgMFVevKVpMCClGXh/KAL/1pKgVJAwMedIXxQq0NYSkJHJAKiw4C11YSvSlg4b7FADZPAjcM0BDs9cOo18CdyArTdJqSHLHQoCchIEeCYALLdHmzXarAzHAJLUfCUQg7TFAXb/T6832pDvd8CCymAaakcvJQYpAIcGAELzHAAjXYLtnstuM0OYTAUgBeXw5RQCJNiEhS8l00EWXoAm+0K4EwfnlBqwDYcgmLYhRYOEJNIYI3G4EatA3GaAZbk3ZGca3LExfnRbQkJulO7PaMDIwKIACJwbwQ4L1b12jV5slIx492hWdTtGWvV+nylUfeYLJbtwMzky9hjj3G56CP5Wv7nf/6jg+Dun7XLNYnbZNyUiyS7ND3MiWXCJssKlAaK0rRa3clYLjcHYmFfY9D/o2nGf/2T8u1OEsR/Wnn5lTcOr36jTNbEAi7x/jiHjiuLvBNyHX0PHefuZIDGuDw1HEiuPQiXA8dnl7EgAxweoXvwbxRcCJSBN9tDeK/ZgoxMBgORDIgeA5ZOE57GenDJpAchLobVZA5utbpg0ang60oK9N0mlHAKsp3B/8PeeUBHdpZ3/7ltZu70rhnVUe/S7mqLd73uYDC4UdYYiElIAgQS+BISToBQTNqXDxNIYjsFbDC2MWADAdddr+1dl+2SdtX7aDQaTdH03m75zntHcosDWyStyns5Pvh4b3t/zzsz/30q0IUCWDUakMtUMJ3IwGvZHERJgOvULHTJaBgscnAklYViPg2dGha6tQYw5gWIJ8KQIQpgVilBTdMwInDwfC4NhVQR9svMsMNiBYbPQjQeg1gRgLJZwScTweWcgA6WhTatGkwCB4vZNIxRChghZTCYJ8FPUiDIaRBQ/zyUQ7jce28lN9Ia3wsLujUGjh+HCWACmMD5EJCKCo4epaChgVl46YzSnwhaRIpo0qjkrZFFb2Uyno7XNzUN12/bdg40GhdRW7tue9uJoqiNnup3nOk/tX1ofLilur6e1+oN/rgnOKJVamcbmmsiDTfdhCY4oGZgFIyOygZfPK5PFouVrFnfnY4m6gvRmGjVGty1rY3DakfdJLTWhFZrEsf3+n7ws2fdh2+Nvk3QofYWSNAJIg8EgcKVGztGJ6CKU6nAA4AWUU84EQShKOXTmYCGXWIR7tDLIScU4dc5Do4nc5BQaEGQawByHNjzGdgpJOFKmxlMpALGgxF4MZaE8jIL3KahQZ1Pw6vJDEzkC0BzeWgxGKBTbZBCr8/H0uABHq5T09CtIKG/IMDLyRxoOQ6u1KigWs5CMpIAVzgAaYqHSrUamvUmWKBl8EIqDZApwHu0VjCoWBgrpOFswAtJmgRKqwGBpoCLRqCcz8PuinKw0zRMBRfh1XwR3KweooQGcqQcOJIHkUTrLzU73ugHFnQb3YL4/TEBTGBLEJAEnsejGH3pJUs6GXUYdaYunuNaFwJhnpDLTtW3Nc9XtWzzQLUVjRy7rCFZ6V1DoC74JitOnDhpd7qmmtQaZUelo9rrnpvvE+TEQk17U1Bf2Rxra2sr/m95caIo0tPPPWfwTS7YLSplg1JGdwZDgbJ4OuU12MyDjV1d0+rmZi/o9YlL6W/39g1077kf/uwp16FbI3TsLR66zSboShW7pZEOKBwqBe1EDmQcgJWnYKdYhNv1MsgDD8/kODiZykFSoQFBpgLIC1CWS8NeSMOV5VbQEHI4t+CDVzJ5sFvMcLuaATmXg1/E4zAAAjACB51KFvYrlKAFBl5MZGGW4+BaDQnbWAp6CwIcjWehQhTheo0a7AolJDkR/HwB4pQIGqltigIiMiW8HE0CGU/CrSYz8HIaDuWzcCwWgrRSBqRMDgpeAEUiDeXFDFxTXw+VlAzGQgF4Np+GOYUGeF4DNMkCLxZBRNP5pJ53G/9rBAu6jW9DvAJMABPYYgRE8QidOcZYgz6fI5HnHAqFXJsPJ0wJ/6KhylYxU1VV/xTctMe7kiLnfBAjIRc8OqqKhib3jA2P7Yqkkqrqxnofa9Qmk9FopNzhmOlsanJBbW3+Qtp+SQLx1CmNzxuqiGUjtQJBl0OxaIoHo1pSINMVFeV9Vbu7TxCNjSvSqHkreOiWx36VptdJoxekxr0o5KrgRLDmCdguFOGDZo1U9fpaJgevJRPgYeWQkcuBKhBQlU7C+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/fqfvWr+IWOv7oQsKgtSV8yWe6Znu5ZdHtbaitrtFqdNhLOpae0Gv1U8+6miLm1JwYA+UsRmaJ4Nwm+TysyMa/OO+21F+LZBkaA5lwyZQlFwklKzTrrOltOVzY0TF1KCPp7fd//+XPuF25BOXSoDx25lEO3mTx00sRPNM9ULAk6aSADjfLqeJAXRTDnAdq5Itxs1IKZoWE2V4RTsSAMkTmI0wBKkEEtV4TbNSxUaLQwIVJwbN4PfoGGWr0GblIRoBTy8GwsDUMFXprm0KXXw24tCwzPw6vRHHjy4pKgU0AfB/BiPAlWsgDX6BVgAwIS8QzMpzMQRKPHaORFFCGk0sCYQEI5z8MdBj1qQQzHchz0JhMQRMO95Apg5WqQxTNgz+Tghtp6qBUEGAt54TcQgymNCnKEBkhggeBFqamyiKbSSYJuY8ddsaC7kG8tfC4mgAlgAuuUgDgyIgPaoI31nqocn5o2ExqFTqlT2QNul05J09mO1qYxbXPbBHR2+gAgdyntP6TWI36/cdE50TA6ONbsdnltrEZbsNrKgq7pyYBRrUns3nVFoGxnRxiMRjQRYkUmOLwZvdjby4DFog4NT1ncE5NlsUJarzUZDYVCwZIKhGQVZbaFpq6OCaapzgVWa5ggCJTtf17H/YM/evypmYM3h5jYphV0CAQaaYYaC0tTMKR59UjmoaHuBGgKItQU8rBPyUCXVg9qoGE+HoRRLgRJ4EAnV0ClnIU2JQqNCvBargBDsSSk8xx0GnXwbh0FRi4PszkBFjI8UEUCKnRGMKkZ8GfT8GosC3GRgutVDHQrGOjnCXghkQE55GGvnpWaDTPRFPjDYUANGUWaAIqVgVujhpOiAOocB7examhQqSFW5GAyGIQYSYJgNEOaVYPH6wUqmYIb6huhi6cgmojACTENoywNUwIDcVEOaHYYAxQQFC+NPsOC7q0fj00QhT6vzzs+CRPABDCBdU1AHBlRDxw7VuN3Ou01lZV1MpmsbjEeT1JK5VhdZ6fHVF/vg/Ly4JLX7He6JqSeeQDqhHOsbLqvt2reOddIAtWg15my8VhyIpXKzTZ2d3l66sp9xM6dxbWGgwSey+k0zc96qgmBq7dbbG2JZIIJZrPe6saG8ZbdOxZAq10AvT7+u8Ts/QM/fPwp56FNL+gkMUegn+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+MJhMKjcngtjc29pepVDPEbxvBNTWlHT830THrcu6IZ5IGrUmdpmk6nkukE1adeaapu23adMUVK5K/dh7L+Z2niEeOqH3+cMtCMOQQ5TIjq5RT6XhST/LFTEt9Y79m946zhNX6vzZqvhfNcp17/ubQJg65lnLnkJgjAU2qRSFH5KXiCFTxSYCMJ4DlONAIRaikSKilaCiTMcDK0cgtVOTKQxoICGSz4MkVwS0A8AoZKDgeqpUKqFfIgC1koVjMgYKRg5ZkQQAaPFwBZjJxiBYyYCYEeK9WBS0KFvryJDyfE8DHFUBNclAvV0CTnAUlCrdSaJYrAWlOABcnwHAxDxxXBFuxCHVyBhysHFQMDXmaAW++CM5cATzZFGQJAaqUathFKqR3jzMEzBRyMJBMQ4SSAZByQH9PQTl0qEBkox9Y0G10C+L3xwQwAUzgPAiIoigDX1Lree2IPux113MENMl0OmskmxRz+dx8mck6YqupmbJddRUazymgitrZ4eHq8cGR1mgsXm00m41KhVKMxpNuUimfatveMVff2hoFiwWFVNeda0PyKAYCbDYQMEz095sziXSLWcG2kAQhm/Z6QzK7bb6pu+Nc5Z49c2+vCr6/9wePP+0+fHNYhvrQof5spVmuUh869I/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/VxsNuzP+774c9+5Tp0S1AWY4FCcqc0Hx7pN1Q8IP2rJHY2uBAQSckbR0nL4KVGw0gooaPUaJeQBtcTAg8Mz4Fc4KWWJsiZhcRQkaEhRwJwNAk8kn6CADKRBJoTQIGqGAQBilQReFqQmhajP0cdQnQEBc1yFjpVaqhmZMAXizCYTEFvLgc+aRYrAbxQBJkggkwggOEJQMUpPE8AUDJAPXmQ8BQYAclEYPOcNJNVmnwhTZZgoEgSUCAAGFEEbYEDqliEIgqr0gxw6CqKAo5AIeeSNN8MBxZ0m8GKeA2YACaACVwkATSCK33mxL7w8PCN7qHhNjpXDCoYNhgv5soZkxHsXR2v1u698gjkcm6isTF/kY9ZV5ehAhLnjHu31+3eoRCocg0r84dTyVjeQAerWpoGTtGz9/3KefA9AUVMISJdIlWCSq4cKecMSR5SRL6tzXAsy5mSk3U58PhWiSMCKaKMuzdatglS/l3JY4l0VpFEs1AJoHlSGiMm45DcFaFI8ZCnkLCTrgBVkQMrR0IrrYJGpR4UNCNNcXCm4zDP5++vddwAACAASURBVCEiJyEtI6EovQCaYEECwwHQAsrtQ2KaQLUMUKRE4Er/QaqgXbaFJL4lIbokvCVxWnp/6c+k/y61Et7ws1vfvvuwoNsMn0e8BkwAE8AELpCAOOBXxTxjjTPTM20FLq+RM7yQ9HoZSKWyDElmQaXSaG02BcFqmXyRF41y5azDUT8K9t2bZZYsAYGAEjzxqrHe41W+aFAvd9i05u1NZ07lJ/7pl9PPXhdkogqgS245QlJ0SLSgjLOlCPPmcOxc4M5543TEBHnIEA0k6JDYRS1epNmwPCmJKOTxK1ACFGgRCFIABZqtmuehjKfAQiokt2eCL0JMKEKSFCEjpyDHkCWBiMLBIiFV3TJoPJekNlGLFRF4ChWplkQaKuLY4qaQjIIF3UVvZXwhJoAJYAIbh4DUnNflknt8vsrJkZHq1EK4vFxrqSa4IhuKhiYLLDXe0dO1WLt7dwTMsQJMChr30FDZwsx8o0ykW3RatYYDPhVNJ+bKaypna7Zvn4aGBtQOZONnk6Mfw8VFtXPBaRc1bPz5VP8DT7kOvTtMxxQEiUQKlP5BnjpJ0CFPDxoDttHrIi9t/1KCCLQkdGEpfLlUZCGWRBYKrwooJAs8cJQIIoUkGgcUx4GMF0GBzhFKXkHUILhIEVCkSmKOl0arIe4EUCiMu2QD5FtD7KXwquQhLIVM110S56WhvairsaC7KGz4IkwAE8AE1j8BKXfM5ZJBoaCe6BsqH3c6W0kl3UbL5YXYnD+q5GWLHS0ds/XtO2fBUxkn7nhrv7jlcWO5cZfFMzVVG1wM1BNKxqw26ZTJdCJG5IXhbdu2TSp6euJgMGQ2Ul7db7Ped8899IvnXM+/L8LEWKQrpOHtS4IOBVoFSaiUBN1G7112Kbu4xASFM1FD4uUQZslXtjyJQgq8ovy5JQGMuKHmxbxUWVriKuXrEaWQrcRWyk5cCqKi0PZSeFua0CUJyCUhvSToSu1XLmUlm+NaLOg2hx3xKjABTAATeAsBMRjUTPcNVU9NjVRDnjMa1XpzMBwqCyYiGaPV/FJlU9O5nbfckrkQbEggzj75U0vA470yn8nvNKr1HCtXuyPJdEar0S84WlvnFGa1b6Pn2n1v+NHHn5557uZlQSeFFvmSsJDafUiKpVT1upUF3XJts4RiaSMtCyvJc4Y8dZK3DlANrMQK5b+h8GtOyoErVZuURB06nwCSR/9OAil56Eq5i8vet9IzShlwpfGrJWEn5TViQYdDrhfyZYbPxQQwAUxgPRNAExyyLw3YTg2ctKeLhWqNWdeUSaV08VA4aDGYprZt63Yay5rmoO3SWo2IYi8D00xZatrbMD3udOR4vl5jNIKMohfjwdh4bXnFvKmuxQt7GpLrsaXJ77Lhd/p+/POD7sO3hGVRFs2sR4IOBZZLXqNStr2UVr/FBd2ymEI8S4KsFAJFIVQUakWcUFiWQYULUugUhWZFKJAAORoJu1LYFGGk0bk8ACOg8OpSha1YKrxARRdSMYMUXn1D0CHvIDpQuYWktbf4gT10W3wD4OVjApjAxiYghVX7+qgTI06ra2yis8pS1k1SFOdemCeUZm2qaUfnrKOubkxRV+e9kPFX50NFCskGAsp0KNQQmJypDzrdVXRRVFjMJjaWTM6Hc4nx7Xt3jegBUnDttfxGEXf39v/kZ8+4Dt4akkVYUXItoTggEhKlUKDUko5A+WCbIn3wfEz9jucgoYVy39CBctwoFFqVPGYi8GSpxQvypKGCBjlHSOegE6SqWAqgSJcqVtFVpCT80DmlalZ0sRSCJQF4KUxbEnSv16hK3r+SGETn4QMXReA9gAlgApjAhiKwnNcGAOzkuUl2vK/flEwkLY62xoaIN7gjl0xmm5uaf1a/b49LZVWnwWxGuW0rPkv1zdCkdwKgwe1WJ8cXyhZGh2+OJGPNMoMuR7OyE9FF30KFyRRo6u5GjYhzEI1mLsd4sPM19L+c+fFjh92HbwsxESVqW1LyfCy37EDVl0sib4vrCCTYlosXGCR4l/LbJKFHlUQd8rWhAgnUeoRB7UWW+tsJZEnMoXMF5GMTBSmXDklm5A2VGC+1QuGkKRbLLUeQkF5uoVISdG8EfM/XwpvzPOyh25x2xavCBDCBTUZAEk0+H+teWLAFXK7adCxjZoFiYoGg2e3zqhvbmpNXXH/NOUVLQy8AIBF32Qr/UOgXIhF7ZHD8ivHB/uZ8NC5z2O2LClaZCOezBZnNMFvVVLvAkqoQNDQULue7vtM2ua/34Z8cch26PfxmQScgIYHal5Ry6JBXCE23vWyQ183+Rs2JS9459P/IO4fEF+oRV/K+lf6clrxvSy1GpLHAb8pFfAeKy33klhs5vxFSXe409/odJJvgA3vo8B7ABDABTGBdExBFkQkcP25wTs4Zk1y6Sq3V7oiHIpaF2bm4Qamb3n/lHmfZjs5RwmJJrseFSEJ0Yt4eP9fX4Z6dbkrkC236uqqkXKl0F2OpoYqycp+2sdoPzc1ohNi6iGHe3/vwowdnD34gIoso0cAD6adSquYseZBQ7E9KxN/igq5UyYpEbqnaVSK1VHmKesRJYdKlcgnkqZNav0j/jwRdac4G8swty2Ip/+51T9wbjYGX/KGSZ66k/ZbvuvxMLOiWdqm0N6VcT0IEmhOhHKyu21tv/pcbGvc/YCNs6Qv5jsBUL4QWPhcTwAQwgXcggPLipqenmdlXXjFls9kGo0rfweeyJpfbRZNKRa6ho+N0d0/PmLKqyrfevFu/zaCi36+CSLJ54syZNvfEVJNeqWGq6uvzvlRyOMvlxm2mmvm6A+9CPzqXNd/u/r6HHj3oRIIupuQZqZWtNMuVQj+VyLuEQoKSh25r9z8rCbmlYt9lw0uzbt8QZm/shzdqVJeamrxeBft6MYUUwi1du3xIvrwlwbgsGpdborw++eFt12zVLxUcct2qlsfrxgQwgXVFQLxbJF3XuGRccEwzOe80EKRooZSqrkW/d08iFku2NjYd3nP91b1KiyUFRmNqvXizLgaiKIoyiMdVMOQ2HD/+8ntjqcQevc0SZRXsq5ApzBnUxpDD4YiBVZaBtrbiWovW+/oeevSQ83nJQ8cxSGQIpUIIlA+G5p+iZmkoER+JuosBsImukVrxveV46394S46blC+3VOywdE2pOraUH1dqFrycK/dGLzt0jjR6bKkI4q1jvkoVtbhtCQ65bqKPFV4KJoAJbDQCUjhydJSJJJOKqekFrVAoVBMc3x4JhepCkShttFpc3bu2napqqBkhqqqyG2195/u+4txc3UR//77QxFw7lS/qbCaLX6ZTT8UEGBcYxmtqqkjae3pyayVi7+995NFDswc/EJJFS4KORB46pN+WwotSCxM8bqrkISt55Eod+kohWHQse++W//3NfereLNqkP18Kui573F5varfkAVz20r3e+m9pY6GpHaVrSk2Kt/qBPXRbfQfg9WMCmMCaExBFkY6cOqWccLs1QMqtDENVhTzeyvBCoFKrVDJtrZ0j9du2HYM6i3O1K1TXfPG/5YGS5+7EwLaF4dH9/pDPkSbFuKbMMsvqNDNiNus1ms3xMpMpBass7v6z9xEp5IoEXVFW6p3GS5NFS3lfKBdsWcCsJ35r/S5IzEneS9SeROozVyoaWWrVt1SBupwrV/KwlfrJLY/uKr1xqRvJGxMm3ryONzctXlaOrxe2iksVx+sj9XKt8f+P52FBd9lNgF8AE8AEtgIBqV8cAHniwSe0oOJrVHK2MxQM1rrn5wUg6IWm5iaPo7M1VN7Q4AOlMrjSPeM2EmNRFFmIx+3RqSn79OBgRdTvrzeoNCZbhT0GSvlQMp0bAYvF33bttWjShbjSIdn/OPXoT55HVa6yiJRDV0QJ/lIi/tIYKpTHv5T8v5G4rvS7ImHGIXULAjA8CZSAKlpLTX4FgpTaliwHYEsjwpZamyBBR5ZEHXJSl7i+EWJ9p/rsklePWJqju6T/UPgbfahQhe1KL24D3g8Lug1oNPzKmAAmsDEILPVno6afO6UMZxe0jEgb07HoDR733FXpTCZZZrUc7Nlz9WvljZVhsNvXLKS4MeiV3hJV+YLHo1k4c67KPT327mQ+f6XKbI6V2Suf4QvZPj2tS5dVS167/Ep5M5GgOzRXalsiMG946FDOnNQrTarFRbNct3bbkmUPHaKBmgcjQYfUXEnQEa/Pd0WiThJ0SBQjUSd56FCpSck/J/3vbYJuWaAtD1dbvudyuLa0O5CAXBKKG2lTr9K7YkG3SmDxbTEBTGDrEpD6sE1P06MzMypWqazMLIa2T085u72hkEppMk41tzW9Wt/YOGJtb09tXUoXvnLk5cyMjZXNDwzsCs/N7yE43mixWP3mqpqBhEY+yMRifntdHQdtbdyl5Nv9a+/DPzk8e/h2VBSBZlLxyBMlzftCvdRILOjeZDok6iRZJuW7veEnW+4ft3zqWz1oy+1G3si5e/N5b/fQvZ5b979MzsXeuaW//EhtXXDbkgv/ZsFXYAKYACbwNgJIcAw+8jwrr1NVykSxaWZ0tGF+ZqZCw6qguramr76p6RXT3r2o1ci66Le2kQ0ojo9rcsFg9/z4+DXzXm8FKZNFaltaZvU22xyfI8aNkPUT113HXcwa7x147LGD08/dFqUjSgJNPCBEKEouJDT1AFW5LikYrCQuBi++ZpUIYA/dKoHFt8UEMIGtQQCFVY8ePUplh4aonp59le7xqY+MjY72FIH31zQ2nNh2xY5JU3m5GyyWMEEQxa1BZW1WWQpp+9j8YtEWG5mp9QxPbSuEw/sUFBWpbah9dOyM57RubyU/AsAfOHBAON9cu/vOPfzTQ9MHb4vSMZagSrNGC1LOV8n7UQoPLje3XZu14qdgAr+LABZ0v4sQ/nNMABPABP6nJ4741re+RRw4cIA2cXJ9fG6mZ+Ds4HXhxWBNTV2tq72z/fnqhuZhiFgjxE4s4tZiA70+49aftYenJvfNu2ZuimVTrNJu7a3f1v4CxbKT+lgsBdde+zubFt/f96OfHXIevjVGx1igQSqIyCNBR6Jcr1LIVaqvxB66tTAtfsZ5EsCC7jxB4dMwAUwAE1gmIHrClVm/p+LMsTP1I+Ojt5psVmVzd+czKqP9Vw1XbQ+drycIE109AuKIKMvEB9oD7tlPzk2Ot3LZ7FhLV8eRyt2d06A1u37bqLT/7PvRzw46D90aoWMsTxPAUQAFqaqVWKrmLHnotnpRxOpZD9/5YghgQXcx1PA1mAAmsKUISC1H0mDJz451DfX1N40OjypFEuj21o5sc3e3kzQoT6scDiTkLipna0vBXMPFSl67Ex5FSperJSLhPc6BXofT62blBl26decV4Yr62kG6qvYcQRCJN7/WvSe//9jznhduC8riSoIiS8Pml4oiUHsO5KErjf5CP6FbfVbEGhoUP+q3EsCCDm8QTAATwAR+C4H5x4+zOTb12d7Tve+OJaPexvbWIy1tzcO0Wu3NRiIJB/qtP48wHoZ8+QhIgnx0lI7zvIqnhHIunKicODfYVQinb7Jo9cmuHdsfB4fll0RtbQ695X8M//gnv5p55vagLKZkgAAaNVRbGveFRn+hfhsCRUi91LCgu3x2xU9+KwEs6PCOwAQwAUzgTQTEI0do6OqyzY5O7+0/fWq/xzljrS53zDU3Nh4nKgwDmUgk2HPzzXlp/jhqqIWPDUOgVETxBAl9daQzGlWqAKoZX+aKuYmJG4Ak6LKuhtOyntbf/CJ+7NtPeJ6/MchEFTIgpB5rJLfUDgIo1BuvFG7Fgm7D2H4rvCgWdFvByniNmAAm8NtDFah5bSBlSHvn7H3HjtfMzrneS8oUhvr2plcywfgzgVg+tmd3Q77hppvQoHjccmQT7Kelps9k8ImjLG9kq8XJ6Rt/eujXf9h1x3t/FGimPvATz8HdPnlUTkmtSpB8lyaKAgEU6nb8xlgDHHLdBLthcywBC7rNYUe8CkwAE7gIAmim6mJvb/X8lOv6mfHJtmIuz9XV1rstVXa3JxobtcrB3zY6miHuvhuLuIvgu54vQc2fQ+MD9XN9Y9ePnznbbVarQW3VuWuu3f3Skdz4N56YP3i9XxFVkCQqfyClSlek4kixJOik6QaSgxY7adeznbfSu2FBt5WsjdeKCWACKFxGRPuc2rDX2To6OrQnEg7VWm32fEV11Tir0YykE/nZ7XXW9GoPgMemWHsCyPaxc+d0Ubd31+njJ9+VyGbMzd0diTKbdZCgqBEukZhu2749/aPk8R8/Nf3srSFZjAWSBJ4AqQ8dKoQgUR86oeSrK02fx4Ju7S2Jn/hOBLCgw/sCE8AENj0BURQVEIjb3VOj7UMDgzsWPPMWjVI1X11RNV7kOTepUMUdtS2xahubgYaGAs6N2xxbYimsymQ9YYt3brxrpL93X8jnU+vUWletxTG+GI/7zHXVqYa6ioh+27YMQRAFtPL7+n/4k8Mzz98eo2NKoAjglgQdaiyMiiJKkyKWpkVsDlR4FZuAABZ0m8CIeAmYACbwPwmgcCokk/r0jL9y+NSp7TNzszt4hqDMdntvLBg6RQi56Pbt25PNFRU56OlBzWZxWHWTbCRxakoOxgprYnaqfOjYyXqny7WHVqtoe63jtGdh/CTH0/H39NycsN/cg4pbxLfb/p/7H3zssOvF26JMVIlCrmhSBEegwGup4hW1LZEqXFFhxCZhhpex8QlgQbfxbYhXgAlgAm8iIOVGOZ3108PDu2ZHJuqJPMeVW61hWsaEYzznImTE3E2f/CQaw4UF3CbbOag9SXhgwO6aHLtmZnSyg08XcuVltpDebAr5U8lprdXg2nvgQPR3eWDvH/3pY09NPH17mI5Ko7+QbEM5dCjMyqBZrjygSfRSnQQWdJtsE23g5WBBt4GNh18dE8AE3iAgzkb1zqHejpGhge2RdKJGYzBwBrPRTYIwJMuRzrKG8lSdwZAhdu7E81Q32caJvTpocPumu2Ymprdlcxmb1mjgdUbtRDFdmFQK5MKefdcnoacufb6Nn+8788hPD7kOIQ8dK9JohqsIRaI0yxWFXEkk6EoDXfGBCawbAljQrRtT4BfBBDCBCyGAPHEQCCgWXS51/6lzHUGP7106tYpR6rSDiVzKRcnkUUejI9K9bVsEKitzv8srcyHPxudeXgJSOD0UYqcGxi0DvWd2JyPhKw1qLWexmofjqeyUyFCRxq4Wf1NlZfJiciL/88wjjx1Ego6OKAVa6iO8NMu1VAxRKopA81zxgQmsHwJY0K0fW+A3wQQwgfMggMJquXFX9WD/6eaR4fE6iqG1FfYKlOAU47O5cZ1KO7FnX3cU2trQGC6UH4WjYufBdSOcgnLjYqGUfXh8uMW54KmjSEKr0+kEmUiFsqnseGNdg7Ot3RFBtr+UkPq/9/7oJwddB2+P0HElSKO/CECbCYVYUROT19uWbARo+B23DAEs6LaMqfFCMYGNS0CqVgyF1HNnzjWc6uuvKRYL9RZrmV6l1sRT+fwYq1K6mzubA2VdXbHlSsWNu1r85m8mgAR8enbWMnH6bK1z0ungi7zDaDUoFUrWG8ukJxlKttBxzRXByra2OEFI2W2XfNzX9+CjB10HPxBh4kqRogFNDkOTv5YrW0UQSv+KY66XzBrfYOUIYEG3cizxnTABTGCFCYhBUZOdHOroPX263embU1rLy7OsSp7IcVxBrdZE62obfOVNNQtgsaD8KOyJW2H+l+t2koB3uXS+qYWG4bPnWiPJuF6pV2e1Ol1aEKHAsPJwZaXN5XA4/MvzV1fyXe8/+8AjzzoPfTDKxJUCTYMokIBeCW0xEf2DBd1K4sb3WiECWNCtEEh8G0wAE7h0AtIQdQBldmFB33f0+K6Jc4M95QaTVq/SDkz7PB611eBvb2oPlXU1ZHTV1RkAwKO4Lh37uriDiMavRSJsJhhUnzj4yo5Fn3eXRqlmWSU7k0imnCAnfe1dLdGm/fvToNdnAWDV+gViQbcutgR+iQskgAXdBQLDp2MCmMDKE0BJ7pn5eav/3ETdmf7+rjxXoMprqrSxcDTPJ9NT1ZVVvXuv3hm81NyolX9zfMdLJSAVtzg9daMnzjbMOCcr8hzHGixmNptO5PPJjNOkNg1d++F3+aChYc3E+71nH3jkIPbQXapp8fVrTAALujUGjh+HCWACJQLIGxdzubRBl8sxcXa8NhWJlJfZykw0TStmPPOny8tt8827t3trkskgcd11KCcdH5uEgBRS9SQMrunh6qHjp+2ECJ16lVrJCUIsnIy5yqxl85WtNQsOjSZ8OdrM3Nf/wMPPzR76EA65bpINt0WWgQXdFjE0XiYmsF4IoO5do48/rvIsRnb4fYv7zCazilUo5pORWF6pUcbauzoW7K0NY4TNll4v74zfY+UIiLOziud+8ey7w4lop8lkpOWM3JcMx/Iatdrf3FzvoistC2VdXWgM12XLicSCbuXsje+0dgSwoFs71vhJmMCWJCCF1ACU6dlZ5dDpc8axibHqYibrcFRWmBORhCAC4WzpaDvT2dWThAZbCgBwz7hNslOkfnEAitS0n+09c8Q0OzrTIHC8rb7G4VgMBdJAEJP1La0jPXu2LUJlJbI9CqteNiG3jP3+/h/8+NnZ5z+MPXSbZCNukWVgQbdFDI2XiQmsNQGU5J4enjX65mdqZ+Y9dclEQq7XayCdyVF+j6fgqHJ499/w7mFVmyN0vh3813oN+HkXR0Ds7WWgvLzcNTBROzg8aEsW8kqz1SxmElk6FPQXO9u7XJ072sZVbW1hAEA94y67iHvzSu/rf+ChZ2cPHYjhKteL2wD4qstCAAu6y4IdPxQT2JwEpNyoSETjmpgtn5uasCcisRqFTFbFczwXCIfcWrPW09bc7W6+8Wr3SvUM25wkN96qpArlUEjlH5up6u3tq5QrFHVKmrLH06ncwuKip6KmfK57215nxZ4u/3oX8PedffBHzzqRoIupcNuSjbcXt+obY0G3VS2P140JrCABJOTcr72mnx+abo4mkp2sRm0QSciEwhGOpslYk6NpuOv63S7CakVhNXxsIgIoJ3Liwd+og1ysezEQaNPpDZoCz2WS8VheLpdHu3Z1zdS2tU0T5eWozcyGOO47++APn3UeugMLug1hLvySSwSwoMNbARPABC6KgJQfNT2tPHV6oGx2bKxCI1NWarQaRzSRYFOZ1ExFXU3/rndd41MplSlc4HBRiNftRcj2yfFx3dDAmH1ieMTKcEJZdVVlUyiwyEaTycE9V+8/Vd1UE9W2taHCllXrF7dagO7rf+DBZ52HPhKTxbGHbrUg4/uuOAEs6FYcKb4hJrB5CUhhtelptccd1EydGzTnC/k6hUpZl0ql2WQ4ErdYbM6O7tYRW7XVS7S3FzYvia23MlTcEpqYUEamFrRz0zOWIgittEJWl0gl6YjHH21qqp+8Yu++MYXQ6iV2EsWNTAgLuo1sva377ljQbV3b45VjAhdEwD8woBo4M1DLZzItaopR87mCPBqLG9QabbKmvvZ00+6OYaKqCnXwx8cmIiDefTd5uqvLkAzF64RCsVJBMTo+X5BHonEdwcqiO/bu7q1RyYYvR7+41cKMBd1qkcX3XU0CWNCtJl18b0xggxNA1YpnnE7TYP+Q3WgyVCtUypZEKGYkBX6mtb5psrGr0yevsvrBYEgSBCFs8OXi118igHIiPSdOKIYHJsqiQZ9dpdLUK5SKlnQiTdMizLbUNo41bu/wAEv6NqOIx4IOfxQ2IgEs6Dai1fA7YwKrREAKqcZi2tFTp8x9vQN6OUNrTAZjmd/jrcjnc3J7dbWnbUfHcE1LixP0+gQWcatkiDW+rVSdPDrKJLRa9XR/v3FkZNIklyn0SoYpj4UidoHLC/X19e6OjvYJXUXDLFRqY5vZ9vf2P/jAc86Dd+IcujXeiPhxl0QAC7pLwocvxgQ2PgHpxzwQUKZmAqqRyWFdkZJtIylo9ix4dPF4PKPX6UebW+pOd91yi4cgNnZu1Ma31squQGr67PPJgxMT2nmvt0IQiKYUJzYFgiFTPJIIq1XKM9t27Ohve9+1i5tZwL2dKhZ0K7vP8N3WhgAWdGvDGT8FE1h3BCQhFwyqTr70WlU2m621KJSmwGJI6/bM1yp1Kk9da+ux6oaaUVt3Nx7Bte6sd2kvhGw/feqUxutyVQjZVI0WBFs6lrT7/BEjozOEK+sbj9dWNJ+17G9JXtqTNubVWNBtTLtt9bfGgm6r7wC8/i1H4MiRI3RzCvSvHH/ZWNXY2MqDcM3U5KRcQcsm6xprJ9u7O2Y0um43OCC/3jr4bzljrfCCxakp+fETJ3SBcNikM1a0ZDPRnQm/2yoXhJGW+uah+m175uUVLT4wQ2q1bC+Kx9lc35BlMRTQ0GozV15TF4TK98TXU6NpLOhWeOPh260JASzo1gQzfggmcPkIIG/M6OgoY8hm6bOnhrSFVLS6rry6Z2psojaciLJ17c2jXfuvOGatrHTjvLjLZ6fVeLKUEwlAjx49Khs5dcqo0enq5HJ5VzAQciSSGc5uL3d1bmsdrK6tHYOKiuhqh1VFcUTtO3N6Pysk3pvNpBwCpeJFhe6ogjH+0rz9VjRBYl0U1mBBtxq7Ed9ztQlgQbfahPH9MYHLQEAKpwIw0T4n61qYUfF8wZjLF83J4OI2/7znBoNK573yyv2PWN615xTOi7sMBlrFRy6JOBk4nfJjw8Mqhuct+WLR5pubu3pxcbG5uqJirrKs6sc7Pvqh0dUawVXafy45xFwKIGgCdLYMQEOB8734nslTr33VooKAqcx0LhCJdfvDuV16k+NLtc3bnyXKd66LaRJY0K3iBsW3XjUCWNCtGlp8Y0xg7QlIuVHPPSdLy+VmKBYrlCJZH/QvGkZHJmilUkM0drTEd+3dNQqVthGCIHBu3NqbaFWfiEKqoy5XGZCyBgUn2CcnxtXz8y6NTq8XeBJ4ZQAAIABJREFUW7s73Y729iGNwzEHALnzDalK4mx6WgYKBQmVlWjqA//bFiGKd5OQOKCPxII9YibaTFCigtGXn9Tkhb743Omv5RJJi6Gt/XsypaGYSEX3zZ7t/4xGaz+s1hj+o+yKjwVWFdB53hwLuvMEhU9bVwSwoFtX5sAvgwlcOAH0g9vX10fXLOQUY84RNVj0dRQFt7idTgOXyUyVGctGr77hhmm5tcVDlBPrwgNy4avEV7wTAUlsHT1KTSQS7NzkJGtvamvJZBK3DPcN2Die792+vXO8bft2t9picUNZWeZ8Rdzys0Sxl0m7kqZsOt8qU2jlpLquX2OzLf5v1pDeJ9qnjYSjH/J5Jj6ZCYf0vEjQdV27X7TadN+YP/LLv9UoqFm6stNF07r3LrhdFZl8LqU32x+t0la+RLRfty5m/WJBhz9vG5EAFnQb0Wr4nbc8gaWQKjn6xBNUFoDVyQ11Qi63zzk93eX2e0m92Tjes3/3ifoddaOgd6CEc3HLQ9skAJZFnAuAnnG7VQaVvoIs8le5Z2a7vYEFqrau7sTOPTteM+3d6wGA9MXaHnnaUvPvb0v4xj8RD3n3cKDsMzmueKSifddZ6R36+ugAE5bJhQyjN5floXJvHmCUTk4Edi26T32PK6QGm3fc+p9grEsWIhFCZidnc6/8+Otez8THBU3VFKgrhkxlrS+w5bVjiqIQgrSSA4cDeQAvex7d/f0PPvAM7kO3ST4xW2cZWNBtHVvjlW4CAssFDto4qAt8ysxFE9bZyamORZ/vGqVMHmqqb3yic1v9ic00hmkTmG1FlrAk4unREyc0rFxemQ5Fq6dHx/cF5t27LXrz7M59V3yv+l1XjRGwMuJdFP0q15kXDxTDnt8T0sFDzR+65ztIHKJRYPFP3qAjM3wLl05254qZKoqFMaup6ggoLclUwPl77v5ffbpt3xWfJ+o++eqbFy8O/9enh/te/LvKprbP6g3sYUjpc8A2yZMa5fYi0EpKZE7ra7qiKwLsEm6CJ0VcAjx86WUjgAXdZUOPH4wJnD8BlOje9/3vU6r6eq2aknf6J1375mZm7RyI+Yq6eueOK3eeVupVI5txDNP5U9qcZyIBNdrWRpPGGo1aLnR6Jqf3OWfnGjKFQqh9e8fEzqv29TEVFYMr7dkSRa9y4fSLHy7GFj4uZsOHeVnVvQ01NjFpYLUpp/s9iWDkwyAoM6SQIfhsqKuqpu4hlWPHg6l08GMLp5/8TP3uK/6SafuTw28RdOFz7e7eZ+6lMgFOX13zsNxU5c35Yy3eUPwDrMn6nEypedTW/cH/NaS7VhbGgm6tSOPnrCQBLOhWkia+FyawwgSWPXKKZLLG55zbNzs51ZVPZNjaiorF9o6uvrK21n6oNPlW+sd8hZeBb3cRBJDtjz50VG6roquD4cA142Mj7YVkVl9nrwjs3nPFYVP7zjOEkYhfxK3P6xJRfJyCaeKGkHPsL3KpAKitjlM5Rp8k5Yw/F158r0qlGDN17fsRzB1TpwKLX/DN+Wsb3//H30gGp6vjw8f+yWQr/yF71TfuIQiQwv2it1cJGp0KwrP7Z4dOfIbPxKs4ns6wWlPOWF713xqD/TFwXBu42BDxeS3qPE/Cgu48QeHT1hUBLOguoznQ37zhmzdTAD3oC49fD19klxEHfvSbCEgjmQBo168P2l85fvxj2WL2Gp1RP9jS2f5M886dU2xlJfohR0nulz3fCBtu5Qgs50b6+nzyxeGjtROzrjuDsch1OqtlbPdVe3/Q1N7uBaMxAQDJ1fq+KFW1PicDI2uByb4Doenhz0QjoXJZWVOvqvm6B9S2huOkXFTLDHkP+DyFtP9sY8Q399nwYuqmrp13frdIuZ/NLwYfn/UszHbf8MnPwKv+CBzYTvuOPP9+md5SxlG6h8vqmzT5rKAtQJFgaFlOkVUEwW7PrtaaLtRCWNBdKDF8/nogsG4EnSiKNMSHqoHPlgFBp4FSeEDbFoPUtKnIZ6qIdIGloSgCFAEoSgC5LAd6VQRAFiCIxvw7wSz1Y5oxZxeDjSxDEFw2IdI0DQCCAKqyNKjUiwCuEEFcx621MVD1WM7H7Qm5em9lKHW8rPv2n4Fc51wvX2hrzWOrP0/6EfUBC3owhadGy8+9erp23jm3Tc2y1obmhqnmjrajOSE9+m9PP5385je/KeJ9snl2zPIINhBl1kWXs2zw2Jna+bm5LkYuM3Rs6xxrbG5/aW5mcLztwIEiWvVq2L4kJCMaSHMsF55snB7ovUtBcjXVFrWLzHhN6Vi4Ls0rX7K+5zPfBnVDCMDHRidObE8uTn+Yzyw2mo1sPhXOmWRUxaxp255/CIeGHe7xmX8hKJurwlZ5KOWbqs4WMu9q3HHtvzB5+0+hrb0IJceddKzGmi5lh2BBdyn08LWXi8A6EnTzRm//0S9nw9N3ymXCmNFe96/KpptfjQ79963ZyOwXiainSsnneIIhiSJD8yKjiLHGsmGVyfEzqPnUk+/UG2l+/nFWlYQ/SE2f/AelGCfyfJYDUiRICgSFUuvVGOvPUtbmB6Cc6SWI972jKFwtw4SnHtUSRfI7/rGX7pQxem/9FZ/6IhwdOETcccdv7fG0Wu+D73v5CIheUQmhue6JocGrx0bHqtNcPmSrqZmyO8pHeCHvojKZ9AgAf+DAAWG9/fBdPmqb48liPG5Mj8/vmpuc2TsxNWGOpVKxisZaZ31H60CSy87wk5p0z6d7kPd+VT2xKLzKnRWvTMeD7wvFInsImcJnrWl4Um0sOwEwx7rODn42my7WVXa95580ze8+Hp96pjYWdH0sFZnTNGzveFBeFAqhucAnF6ambul+/21fALLmbJyP7nNPjF3F53JyU1l53GKynVSoys6AuXnVxoqt1K7Agm6lSOL7rCWB9SPoklMWV//TfyOmZu9SszBptDfcQ7W8/8VU/2N38jH3l8n0opqVySaBYf1ZnjCms7EmEDkVrXG8Yu76yN2E5er+t4MT/Q+rUuHiX2VHn/umhsglGWNlr0jTqQKXrokGg/VKmiW05V0PU0rz3UT3Z9c0EXdq6ll5LZl4d87ffydJKYNsw0f/C0xNE/gHey23/+V7FvJI5+fna9wT03sGj/V2ZhNJtb3MFq2rrx9WyKiT51xjgZtsn+fgAGARd/nMtCpPRuH0/MxM7czA2O6x4eG2bCKttpfZvdUNjrMioxj1htzha//gD5A3blVtL0YiOp+3710qpZyVGdSvKvzj5RNnTv81JaPqdGbrP1vstT+FtgMcwPPszPO9fygC+SGVruoB+57tj8/39jUJycgnIOcP1Nx09Q+iwzFHyrPwlUTE21LT3PWP6p4/+FVfXx9ZVnDSgXCUKDMZxMq9kodxQ6SWYEG3Klsf33SVCawfQSdOWQInn/uGGJu+S6kgxrW2hnug5X0vJE8+dICL+75MgJjTlzc/mFfpn6FoubUQnPlYPjB1pwjqmKbqXfcynXf869v/FosEXSaW/Ovc5MGvGtWaKWh8zxchy09wcpk96Bz9Syo+/R61rnKQ0hh+T97zNSncKeUueU7IQBGkgSwjwEijcGwRoIdbFlul8EQfDT5ggMmhXCcAcw0H8EYX9VK496gMgkADxZIgcCKYi0WAa6WB58sNOCHZXwkkU4DK9yyAzwvS/cwKHqDn9XwSKRwdPKoAi1EEmMgRxB38693bdQUGqOTS/SuKAGeKr/85jDIQBBlY4jxATIAgy4BgFKGsdI9V3lv49m8jsJQXx8SOnrO9fOLFT8aisSuUavWMzV7+G7Pd5uQFMmGq0CftPT2oi/+qemSwcdaWgPQZBmBmDx5sHO49d0cwHNrB6tQT9S0tLxh11vECWYzKBCHdcNNNxdWyvSiOyABkBECD9AwxPm8cO/HrP6UYYjctI/+1rrPTOfXSi1+Q0VSj1mT6d+OVn3sGUULfNd6T39+ei8c+RfCcULvruu/FQtlifP7cp3L+sQ/rNbqFPF3GE2rLkFoBDxkcDh9Rfl1obQmv7NOwoFtZnvhua0NgXQm64PEnvwaJ2bsUDDGlsdTdA123Hi6efuijmZj/K4JAxbQVO75HdXb8HLJgLEy/dld6fuj/cLxcYKxX/5d+z13/8Paw6+LI/WpWKHw5M/70VwxawzBz5ad/H1TMMERYZXj65FeLwaE/phjNHCjUd1qu/rtpgGlNbnrwtoR3/L25ZKQhw8nVtMoyZbDVHVJbK56XW5NzANfy4HuqKh9yvzcRCtyYSKUdRUIOSr19RGup+aW+ecdhgIIstzC3M7I4e1soOLub4tJGLa2Is6ryV3Xl7T+W1V0/gEb0FIrODyxOH/obuYJZsFz98e8EJ8bvDM2/tM9gLjtjKN/zt/Kqm1wAo1R2ZuiD887hT8nk6qRMZfjb8p4bR2Fuvi3oc34gFvdfW+STFpLkElqjacBkrfuFnN3/Gsh9jGe8/0AxE/4IKxPdcq3Su5jI7svzdMBW3fp/y+puGlybLYafIooim55yNZ957UT39Mhwu4qWMbW1DU5azfaH0yGnXCaLroVHBlti7QmII4tqd9pbMzh8brdzaqZFxyiolpoaDyOj+ub8nglbTU1y74EDhVX3xokiG5t56SP+xVATqzf/oqb1+mE4elSIGAJ3LbjGPi8IhXu7P3DbL72vjt6RTYY/UuALP2+9pfhDgrhb+otFKnCyzNd75A/FbOqausaOf6e6th/JDo12CHHvbaIg6ElN1UBBoX1W33q9B+Bb4vJ1a098ZZ6IBd3KcMR3WVsC60rQLb72i7shMX8XK2fGNRbHt5Ggy5984GPFhPcrwItZta3jESivOgzZRVt6YeaOZHjxJp6xTltab/1Hee27fv12dJKg47gvczPPf1WvkU9D83VfB23ZNPiDLcFZ16dSxdROtcVxiGS1XzCVXx2HwIt3+N0jn+Z42iZnzVEC5MVUNmsTiWJIYTZ83+7o/CVQNdnE9GO3CMmFz3CcWMeRhliRYcU0RyiLpOZg5/4D386Nv9aUjrj+PJOP9/AKRZKkhBRZSOu5giCXy20v2jtv+BII8pSQWvyj0OCTf89qmDnNNZ/4YnJ24o7UzHMfk5PslKrx9i/LG5qPAgga/4knv5tJzN2sVOtOslrr13W6ToiPH/l0MRu5pihTFYtKVZbjQjpRyGpY1vaywdj6Pbaq2RmePPlHEJ77HJn10nlSKCRofRmvsA6ZKrf/TVnT7S+s7VbbWk+TPLQTE7YZ50L3qydO1HAgdNvK7IWamqpzi77AMROjXZSpmjJtB9qQtwRPcdhE20OcnVVAoeAYOnWqbmJ4wlEAutnSVJdVWc0nsqHYkIkoRLbt3p2BttWxveS9j410xUZf7FpMpFiNo7uPtbXPaEN9Hx/r7/uE1lT+3aqu658hrO2pfKi3Zfboz77OMuRwdWP9Q1lFa5Vz+Nifg1icb+/ZeS9R+T40bQJQk+HZY8+8v5jLfIBV6V6uuuLGR2C6n4NCSgX5FBUp2PLGPTeh3LhN4VnGgm4TfSC30FLWlaALHHv860TCcxfLyqY01oZ7oO3mw5kz3/9oMer5qpjNaQnC4OJpMcCRGTVJgFGuUM4whubHi5aeZ7Tv4OJHgk7FkV/OTx/6G1pMpTh93VC+QCa0RNGayQkaRXljP2Fy/Egld7wMcro5M/rwN/mMt4NQ2w9TppYjJKlKiGH3nanY/PW0Wvmyvqrp34CpzUUnnvmckPHfIFMZTtLlPc+KClU2nc1XczwbsdsaTqcnj9xSCE5/QS4np/jq1p+ICmqRSgVauHDwD9MpkS6v2/UlMO16qZiY+3Rs+Dd/q9Qo51TXf/JzXGBRlhl+4gfFHM9qG276e6bM8TAIyQ7v8Cv353OhJr3Fdq+houmhVKBwY27mlT+WK8R5psLx33l92TydW2hNBz0f5ApqPSOr/DfLrmsPRodO/B4Ep7+g4PxKWq09l9HWnOCU5eNqS+cxRdmVM1ton6/JUpGIy8zP2yLuhSvOHD/REfYviuU2u6+6qTVcIKk4R4mepnLTon5qW5K447cPOF+TF8YPWTECpVSNYN3U+Oj+iYH+iljQmyk3mSJV1Q2JokoXL8jlblZJ+ZuvvBKN4lpV0SMGz147+sp//6FZzzjVpjI3Y2k+y5TXjUNgtGvq5Re+yhqsY2pz+X8Ydnx8DoVhw8/96NM0z7WRvPCo5rbPDU0efPqPQeD2y+Sqxx03/NmvCYLIo/XlnK9VpLlsI6ViQ/qK/aMEQUhVt5vxwIJuM1p1869pHQm6fkvgxLPf4GJzd6lYxaTe3nQPNN98OH7qv+7gkn4k6OwMbUiKFJFL5xMqghCKRkPZk4qOvf8AutG5d3Lxoxy6RCj35fzMC1+T8bkiGBrC+XyRIPPzGhFkYX3Dtf/IGKp+AfabwxB46eZg34+/qSQDDoXR4KQYrR8oVQGS2aZExFdHy5XDSkvdPQXSQad9g39K8ElKqbf+u6zz+udAa85BIqRIJmlCIwrG/PyJPxVCo5+SUWKAstdNAE3lxWxIk48udiTzAmeq2/HtgGnHD7Sx8GeSk898S86q3YarP/85SGXOpkefeiIRDeynzR0/lVVW/6OO9N60MDn6JZ6XJdXW6r8ztmw/tXDy9BcNqdk7WEU+QRjULlCyGShkdMnFaF0uraZJteM/TXtufGJx7PTtYtj5BZZIZrVW6/fBZHkUNM1pMNbkCKIdhXm23LGUy4TafqxIDqH0Qx4ENjk5WDE7PvLB0fHJnYxaGbBU235BikS4UBBCjob2VF1LWQEq38ix3HLgN9mCl8dwAYAsdvKkZejY2U8t+P1VSpNpTGXQ9opUxqOjldGGzs6soWxtbR/vf+CfU/7Z3XKz5YsmS/k8aKszYNyThsCgwjPV+/lkMny7nFV8re7azqOoZVPxta9fFZh3fpqUa16xX/uhx0NO747wYuyPRFo107L/9u8TSvNCyUt3hAZoYGA6J0BDA5q5umk9y1jQbbIP7BZZzvoRdMl+i3f46a8Vo+5PaJSKSWNF0z3Q8P7D8dM/+CiXDHyF5PiCSlvxGEcwvZlC6upCKvUhOSOPaSz1/1e+/c+feCd7IUEXCxX/uuA6/DWtnJkRrd3f4EWRh+jI59KZzDa5vvucytr8F0xD60hhdvaO0NjPv6IiFuuBhHy2QPIiqCiGUsiEYoYhacU5hanq27SyVpP1T/yZyKV9Mq312+r9N7yGvhRFEQgAkShM/by56D/7JSE8/PuEyBcLjL2Y40RCRuQIIDimCGJIXdHyXU35Ff+eTob+JDP9zN0kpZk3XfNXfwJPjRznmhf/2u8e+grFGry6puovKROTH/R5Fm+iFI5fs4bK72q6uqOul579J23C8wGaj8pycooryhQEzYsUZAmaIC1xmbbifn337p97Z0ZuE6LuP1NRhZihsuE70PKnD2/mL+Hf9ZkVRVE18/Rz71bp1F5bQ8MwUV6e+V3XvOO+QiGtQECZCicd00OjbZPnBluEIidzVNckRQpGpxbck+37ejw9N9+8XNW3qh6Zi1kDvubiCYiiKMtOT+8Y7O1tmxw+VyPjQOGorlvMZIXhbI4fr6xuDHXddSNqg3RZKjrTQz/6pnti8BNaW+uPleaKeYVMxiv05hkw2M+l5537x048+fUym+W5qhrrD6GmNZR75VcHfAvuz5La8nlD7fZ/pViLKxFKbOcJNle58729BEGkLp7WxrwSC7qNabet/tbrR9CJ/RbvyYPfKCbm71Kz8nG9rf4eqvF9L+T7fvDRXNT/VVIkYhpLx3fBsePXad/Qzsyi70t8IrKDkWufMLV/+OtE5Z7w243pH3hYJae4v8jPPPUtrUYzxG676y4wgFsY7/uUf3b8r0RRKTfam7/B6uwP86TxvcGpX36NEILlKp35LCE3e3leJVI0C0DmRYEkJkm1/tl4KNvCR6b/Uk7ynN5U+c+y7R99miBqc+hLHiAoK4w+X52P9H1RTI5+XKHQzPDq7oG8oOIZSgCCAoETijGZueJJhaLsVDEZ+HR2/JlvCZRyXn/d1/8EFLXHYOGpaz1jL/yMEVJqQ4X+32Rx343BCG+Rm3d+V2tsfQTsVnG698n/p8oEPqhhuHlCbx7nZYYcxZEEUaRFAo3mUesPymusA+GR/o8Wwp7Py0kxaqxpu4do/uNHtuqGF0WRmXniiate/c1zf9rQ0jK4//r9DxFXXjl3ITxQIUuOJMsCY/P1A/19tZlstl5n1FN6s6Fv5vTAYH1je2rvgesjeJ7qhVDdGOdKn+9AoGL2xKuNwyNDZYksudNSVZmQa2AwNDM3XVfhCFhaW6OVe/eiCuUV91yVPIIeRcEz0ch7x5pT6QRhadjlhCrjAEHsfEvos+B5fpt7fOT/iKRMSQk8UYwuKIsiJxorGu+x91y5MPX8o1+i+Ey1xqB7jmG18UI8cT1JUSyhqpoETeVTprb6geCohxE4o1jW1YWq7bfcX0iwoNsYn0v8lm8lsH4EXbLfsjB6+Mu5qPv3NUrFjMne9B2q4cbDxdP/cWc+5v8qx1MxRVnXdxU79vwcQtGqlGvyC1nv1McISjZpbtz/t9D0oefe/kVaEnS5v8hOPv0tjUY/qN75mU+CfmEIwood/qGX/5+QDOw2mqqeVKhUXwLb+1oWRn/694Wsr0FvqnhBa2t6nJKbJoBm2VQ23cgwYlKuVfWHPYGqhLv/b4hCYrdGbfylxtrxXzJzYzgSju/PFwTablENhGee+r1CdOzzmv/f3pnAR1md+/+8y+xrMnsyk30PECCAgIgguKDiUpfWrdqqra21va23rb23t/Vvb++tdtEqamu11dbdalUUREVQZA1rQvZJJnsmk8y+z7zznv/nTBIMXNQMZMKQPK+ffCKT857l+7zJ/OY553keZVa9PP+ipxGjr0N8PJFgBEVcJFopMuS8i/zDXbzP/y1v81sPULS4V33RL0cFXXhvzuDBTX9F7pbzdDJsRZGg2RdXD0jMy38uWXje+8gtZ7taXr+P9li/niVlOxWmvL8jWcE+xAljCDHGBBbnxZCgRaIV2dwtu2+LjPTdwzK0W1dY8xBVeuvzs/EXIBmgsOOj+W/86bnv9bd0rCuqqDxSWFH+y+pf/HjvZHiQbdXDb75nGezsumB40F6drVKPGIzGzgSFQwmKGrSUmTvyzzvPPZm+oM3ZRQC/+ipj1WgK2lus13S1t+XNLcjty1Jpu/pCMQ8rEfeUluYP5q1Y4U236CFn3YabGqtCfT3fFHO+OdFIUBzl6ebSFev+QJkuaJxIFeN20dCBQ2VRhjOK+JA45uuXxodHblWbq7eIcwpejbmspd7+nu/FeFzMiGUeuUx1UKZQb+UV+TZ3QODIm7vCkw5RejZZHgTd2WQtmOs4gYwSdH3NO/4z4uokW67tBnPVb1Hhyg/je/78tZjX/jMOsx6Rce4fxPMvfRn5OXnc+un1YXvbT6LRiIg1Fv89a87K31OKhcPH/WEjiYXd4X8PtnzwC4VK2yBY8u3bBLK36hG6Tuqr2/KjyNCB7wgEYrtEP/cH4qI1/e7WTf8e9HReKaSiEYZKNFIJfpDDckGUVmoEcv1OtanoZbE+O+o48vFdvLf/Gwwf4kUMWx9FwlCY0VqwWLcvv+b8J/ydW1fEnR338dFgFqbETTgR6aYoiksIFHperBfmFNf+P0SbjgT9XXf52t64nxEIerPPv++7rLhiB0JdQn/jtu/7rdt+pqS9EoQ5GikLtosMVfcJKu8mqUZob9PrV4V7PvmhiB8x03TcymPcQzNMPMzJ1AlhIUVLzC+Yaop3DDfvvz080n8PQ9Ou3OL5D1GlN81KDx1uajLt+v1j3+2vb7yJCcUsQk22VVlZdP/KO2/bSC1a9H+2Xcdz/IWGEpr6hrqy1q7OakrAavV6fYjmUQ+ORdtLSkr7iucWRVBJCfFgzNjD4bPxTyVubBR6PFFTW2PTwpbW1kpGKlLklRSH3O6RFqNC0FagLbHrF6/xIxNKS75AjO+nEbpJ4Du8Ly/s6r8kEraX8QnOLZcbY9G4IE+qUu7j4l5LZKDrapU573HVuev/duKZ2NHzbmYpQnYGuQcV7R/W/UGhr9wnz1I/K9cJAgMt1gWxeNRCSSVRpTKrPUuk6kblV5DfhbQmMz5bnicQdGeLpWCex2keUk4PU4hCNEIURiyHUQ7Sd11Vefkja0pXPG2kjMFUiFGpND7+U2V3VnfdBz+K+Hquk0tEVmNuyRNM/gU7InufuyoUGLonziO/2Fj+J9XcZW8hFMZcS/vimNN+r8c7PCch1+6wLDz/95Sitvm4PntflQQC4Ttc1p0/kSl0bZplt92DhCWjbfq3rBpq2vifsRiXpTIt+YNSX7k55jxoisW930mEhpfFQ24pjWieouVxjs3yClS5r6v1hf9E/tyRCLvvnMRI92180LGM56OCBC2MJ0QaB5IZXtfVXvF8tPNTLeUduiYWcK6PRgM6LhakWYZKUEJZjBfprdryxf/RF5Z1SaO+m4O2zT9hhXS/afGd9yFJ5T5y9piz71jpbHjv11TUUUAzfEimz388ocp6UV5yz2iyzqFdumDXp5fRkf6vxOO+0ngixmIa8ZhRcrS0tIWVFP1JVWPYbz/SdGNoxH4HS9GuvOJ5G6iCy984VfucrfdhZ7ty72+e+oZz76E7aIe7TMRTwpCQHVHOn/Nk8WWX/yX3hqt6j326wVg03NWU1VJv1fcdaa5gwvzcrCyNUJQlaevq6WsyGC3DS85ZPpxVW0QiFae9/u/ZaoNMn/dYgIPQ2damHWi2ZrccbMiLhyOr8vMKOUzj5s6Bvs45NXPtC1cvH0JaLRHwabM98SZ7Dr+cx8Qjc3FwJD8a818kkCDaOzJiiodiPmP18pfk81e/Guveawq2N/3QNTSkKr7w7p9Rhnmdx/89dcgH9n+wJu4a1kajwRpWKLXIlMYNcZS/y7J8eZjUkkYoQFFjAAAgAElEQVRIwyDEYYRKSNL0KQkSynRbT3Z+IOgmSwraZRKBzPHQYSy0d7x7Lhd0z5NJBSNZKsNepNP3xDrby8NB/7IEQnGhKnefPG91C/njgwe2aaPBwLJgwF+ckMj6dZbynZSsYuD4P2rb2GB/tDro6FgrFCld6ry17yC5cWS0UkO7zl2/dW2cj2fJNSV10oS4gSpcHcHtz1eFQ96qeDhoYARCIabYCM3KBhl5drOocF538rycc48ybm+tSMR91Qk+kY0pKkIL5b1xYXajquSqLoQO0MjWnZOIBKvD8UhBAscULOI4RDMuhpLbxLqcOmQQRj39sjmct2kNy2C32rLmPSS1DCbn5rfq3ba9F9Jxbw6PuLBUqdwsKsnvJsEXx8THwEYt8vXMjcYjFbEEp0RMPMFTYp9IktshpnRHUWGx19fXOS/q9y6mKT6g0Rr3ULoVrZn08KV7LhhjhXXDk5c0b9r0I2pgcIE0HBcxPEJBlonSBfnvZS9Y+PslP/ivg2h4ILu/r93cbGvN7vUOy8VZKqlerRMK/PEwH+F6istL2ywXnmtP97ZaunlA/8cTSJ6Ls1r1g509RU0NTdkur0+t0mqFSo0GBzz+hIyhj85ZXN2pqK11pcP25FwnCljVSC4VI8QFEMrzogMHmI6hzWv4cPAOsYDyqHJzjohY1OYZGr7YPzR0XsmCpY+iObe9hIZfEwft/iu7Dh7+QdGiy/8gqb7o1YlzxHhY4Wk6fC0XCuRxXFRKscJDUrnyA0XFGrKWKT/jN9OeLRB0M82is2M9GSPoCG6MHXKEfFKERBxCkSBCJSS1hgihQTnyI4QUiSBFWcKjbTGDkFWGgkoJkoliCKlIUsvjtr5GI0/bhQgxaoSEHEK55KxLUhSRYtQIVSgRkrAIKUIIGZKHf5PnrYaGJEjqlSBawCAZuY8OI2QiJbuSn2KPpSzwdMmQAIsmtDm2BTPapkuE/AIZYjghwn4eyaQRhIpCZJ5jfYgQ6lIjv4hDChM5tzI2N8wgb48SsbwIybgEQiXuE70C414FhFrkCPEChHjia40hJAmNcSOuPClCSIYQ6SMcoKhSEnk3Ky6Msdj5xjvr6l5+8VveltYVao6TSzCPeB6jEE1jnK3rya2pfSeRk2sb5hMKkVzmE0hEvS4cGolKBe6ismJ/WX65R5H72TMzK8DNgkXibdvYJp+voG+w7/zAsMesUancIqGszx8KBRK0wF1WVe4pqlrgQrkK8ns36YAAjHslMWeiQEixfpSdO/R5W/HJ392RA0ZXf8d5Lq9rQSiakIpl2T3m3IKPpPnCox2bN5+HIr4fM5jzFJx/2R+QprjBU7dlSbi/+y5GIh/QX3z7Qwj1ub0dvfNcjR2/5kVqR/HFa75FPmxO8Dazke59lkQ4IpfJdREkEzlQVpE/lfXMgkfhc5cIgm42W//sXXtGCbqzFyPMPJMIJEX5zp0LP372pZ+66o+uFXo8KjnNUwzmUYLGKIIpFGUkcXFuvlUxt+pjzmA4EEG4Wa3V9hSft8ibXVJCRHfattUyidVsmEtSQA0iiae7RW9tOFhi62wvwkJKo8sxCaKRUD8V5RvySvJ7K+fNC6JTtD127Vf1H9l3VTAqXiTOstQxSuW75srPIu9HP0DqqGTpwL7dOX2Ne65lcfxcJJEFfRxNU9GASUnFmwxm/T/8QnHA09V6Jxf0zClcfN7/IMv1O0LNzxuDQ/23ukaG15avueF+lFW7K2jbqwsPDfy0q7dt1aKL16+lVNWu2WDP6VgjCLrpoAxjTDUBEHRTTRT6O+MEsN2q3/3gk3cP7j18u8jlMckTHE3xMYRpjCiWQXGenBwSIJyVPaCcU/3ogjtvekHCskOotpacJYLtqDNuwdOfQFLE9fWJgxyn6qvv0Lc0HK1EHFeuUSoFkVhwwO4cspWWVQ5ULageUNTWHvOOn+rIuO+NMuuefT/nRYZOsbr4Q5FSdMgw76IQQtsZhEySvv0HKimGYlRKTUfQPrw25uq7TsAF62WG3PfiUhUV62++hIq4llFS2Qf61V95rf+Tt1fiUPBGfV7R34UL576ChpF4sKPhImdv3/f1RbUb9bVzHiNz9TSPLO3pOHzuvHPWPkZKeZ3q/OG+4wmAoIMn4mwkAILubLQazPlzCZBzSYd+8z+3WDdvvVvq8s8RR6JCCUUhRPEojjnEMwhhRCOKZ1BUJPVLK4ofrbr5+id0V1553PlLQHz2EiC1VNuOdhV0drXN9fr8RrlcjliapqP+YEwtlnYUmXMazdddPpCqeE96fhFCJ9u2xK0v17Ts+ug/NYWVf9OVlXyMTJeHkavOzHm68gNDA0XD3nCtUJ7VqsnL295ztPVmOY3naKTsBvn533+feO+4/f1Lh+x99wQjsWjBiisf9DfukvGR8C0cLxgyrbz9CaQaDvQfbq2OuP3fpWhFoOj81T9HyBRGyCoM2rrVssJPh09WLefsteKZnTkIujPLH0Y/NQIg6E6NG9yVoQQaH31ySeP7mx5iegeWqMNxMcvzFENTiKZoFEvEUYJBiBUIEIomkJ8cxCzJ+1i1sPK/l/3699vgfFGGGnUS0yJiq2PXLm374aNlbvtQgVqVlSOWyeXhcMTNsbjNkldgW7Bo3hA6hTORpO9w3xHToYNHVi9ftm4P0uk6ThSDuPvVqq4dH/23VGOqD3KiTqnJfEhjMOYONn50BY745yOxrpWV61/MqapuPbRz1/elQqZMm539qHbxNz8ky8PhrfmdO3Z/N+IPFuoqlv6vDrkGB7rt1/r84YrC5Vf/UWSeb/X17c6KBWLnhgJRUd4i89uztXzfJB6H024Cgu60EUIHZ4AACLo0QydvBiNoRBaMCLRsPC5QIoSi0RglSo4rRFES84GEGKHR0qpYiDFCo7ELorEQhmjy3+TOCS+S/0/+XISQSIREKIqoWCyZNiaKSP+KZJdRIUIxEflZnEJCIRofh4wtRIrkDEZfO7G0K2k7OsdY7ORlX4VCIY5GRycpFAoTDMMEZDIZCVohL5IAlWnLaUUiFgdefmvRgTdfv9PX2nqNNhZVSMm8aZpk5kHJvC48Tgo6ikGIjvMoStPIp1O7peUlD1/8vW/+iVq48rg8hml+NKD70yAw5i0Toe5u9f5PDxR1tLZYWLFAKpPL2YA3wDMMFSgoLR6snFfVI1arHchgIOciT2k7neh+T/uuuUcbjvy2vLT8LZ1W9Vcq57P8hWR717//T99wtOz/LmKFtFBl3CMzFvwjW6vnOnb/624BhdbKNMYHNfMvfQ5lG2LNW9++neVC68Qi+h3L/CUvI/UqL3J9Yu4+uOfbUX+0WF++9EF1VnZbb/vhRQFfcG7RvNWbxfnzOkfP4a2RIY+PRuoCEuB1Sus5Deyz5lYQdLPG1DNqoSDo0mxOjLGorq1tXs9g73WJaETDclFaQrHJeFnMMwhTLE6GzlKIxGAiTEUxkSA0FiAGkVfiSUFCUWKMEIMSVALxOE6xCCOe/BuJUQLTlADHkRBxCNMJCiNM0ZhkQmBRnOUQx8SoBEVT5H46GagbQxQWIpqXIRbxiEZhRNNxhEg8H43HvjOI51nywucS4olCQggxDIN5nucSiYRXKBS6FQqFTa1Wd+n1eodOp/MglIxRJlHCaXsDwo6AsemNf36n/q231wtGHEZ5NCSk4lFRAiEWUQwr4CiGxhTFMxjxmEdCHiOeZdCwgOUU1WXvVF10wYMFt92xN51zTPOjNiu6x9gmRgGJsvugTdNw4HAFjsfzlTJ51ojL4fX7/b0mi6WtetF5veZlVSSBJglsOe0PFfj++2nnDeeZetqOPiAVJIrKl593F1K82z6+xUnEpb/uLz9y9x5dHQi55mstJb/Xm4ueR4zF52x455vRGHcnLVE9arz0Gy+RSNTBwy9W+2yN32cYSm3IL3lVnlve5O9vL3H19V3NxSiftvqyR1Wlc7vcnR8qMBYqs+VqF2WsSSkh6Kx4GNK4SBB0aYQLXaeNAAi6tKEd7diBsbz54MFLW9tbH4xFQhY2EaeFxEWUoBAiXiOSd45kV0m+82CEqBg55IVozCSlFE5mYiE/FyQFHaYSCJOa35iYjkE8JUDkaA+DE4hBHIXIz5NHxoQIYRYlaA5xdJzCFI0QZtBo5hUu+f8ML0FUUtBFEYUSyVEwxZME08lXiRYaHfvkF8YY0TRRgMlULuRsUUIgEEREIlEXTdOdAoGgVywW27KyslpzcnJazWZzH0VRybQzU31hq11ft2njCkd9fZ4g6Dew0bCci4azuDgnwzyS42hMxsd4FY84NY7H1UyMEyc4jvbTNGZyjS2GmjkPr/3ZT16hNBrfVM8N+jt9Ahhj1nP4sPnQ0d3VkUBILRUrpSEvp/ONeOMqldqqM+r31HY0DFH33z/pNCOTndVompGdck9v+1UDLft/U758zU+Y/KxXjssL2bO1OOG3L7U1fvIjjTH3FYFK96yi5jsOfHDDSpu162eSbPM+Y8Xqv1Dmmj6S1Lf9zXevxQhfy4mkOCGQDogxh0WYizJC5Se51Vdtp/R6CHCYrIHS0A4EXRqgQpdpJwCCLs2Ih4eHFa1W6xUtra2/jceipmPybextB5MD+2NXUhmNpb2iSPmOZBUP0pC0Gf8i/jec/FnSrUfuT5b6IC9MfC8jgiwp0ZLtR11jo/8mX+QOIijHpOTY66TJaN+jIvOLC39QFJUUcsfmP/b/Y6+RLdiIWCwelkqlXRKJ5IBEItmZnZ19SCgUDlRXV598H/cU7XEsN+DIiBhFKGXUMSQJOx1yT3e/OOhySjxOt8LvcZri/oCFD4fzRDFOh+NxRRhjRVDIYkNVxaZl113/rGJJTTt46U7RCFN8G7Gpt6dH3bKzztLR1GzW52iKeSZqGHHY+wUCUU951aLBosrKXnnJ/83TOBVTIXVc0aoCnaOtca7D6zBqJbjE23Hg9sL5y94XqtnvUKXfPy6vI470lvR+8MR/syzNYUT9Knfdf7fi4Cem5i0fPCBTGJRyhelhzdJr9iSf1e4dRltP67lOn3t5LJGQSQXCZpMhd4+huKoVqebO+lqqU2G/0+kDBN3p0IN7zxQBEHRpJk+qFezatevK1tbW38XjccOJ4ifNw6e1e5qcT5sg6E62tnHPHcMwbqlUapXJZDvkcvkHBoOhfs6cOc7pyvdGPDxoeFiMhoNy5Pco4oNDWSHXiHrQ7tD2jTiy5WbjcMXCc/aqVy0ldXfTtjWcVoPMgM6TCcO7kMDWsVV1YOfOORRNV2iNOdl9tr4Qj+O+kvKCzvIFxa3Z81Y5yDnNdNkqeUbPtlcXcDRf4xm2X+pBfL2Cicuxs+1isdrIikzlC7MXfds7ETm222X+7n/+oL/HdrlAIvvPYmPup6i2DNu2Hr01GklcxjCC50svWfUOCWZIirqheilS0tnJ8xUixoNQFTkXByW4MuA5BkGXAUaAKaRMAARdyshSu4F46KzEQ9fS8rtYLGZM7e7Mbk08dCdeJ3rsxgQd2Y4l4o9nWdYnl8sPqNXqjRKJ5JOqqiqrTqcjZ+ym9Rrz6JEF0Ag10QhVERGXgEjXaTXDscFIupnuAzu0TYfbjK7eQV2+SacJBny1A4MDrNFiOZhfanm/6tLr3GMibkq3VUcDLAbFyBsXIRUdQcgcIVVeotb2lSOHPvoFx8fq8+dd9CskD0t91j039dk9d0lLll5a1yVruP76648TYNi5dfmRre89IFLoPpToTM/l195id9Vvyh3oab1dIpG0FC+Yv5nSLIVt/TPzmE16VBB0k0YFDTOIAAi6NBuDCLr29vb1xEMXi8VMaR4uo7of9+DxPJ8UdOQa+/+4UCjsVSgUH+n1+n8VFRXtMZvNpMwSeMYyyoLpnQzxmvp271Y217dqBlyDWqUupyrBJyyO/gFaQuOuxefMb8urKW9BprLTrqV6shxySVFfXy91hW35gbi7mKU4Pc15B9QGTbPYVOv19Xfd3LPzjXvnrFr5Varsm3uTh13tr2rbd9c9T6lztrCU94nC1fcfK7dFaGF8RNb64Yf/neAFBZRQ8mDlqjvqEHoN2ev4hSK5PJylyO6gLMvTco40vdaaXb2DoJtd9p4pqwVBl2ZLYozlu3fvJoLut7FYLDfNw01r9xO9cSfz1p04mYmijkTIsizrVqvVu/R6/asajWb7nDlzBqdrC3ZaQcFgEz1xtMtqlbe2tOR029p1erFcq0gItAP9dnmMEoiK580Zqjhn0VGpQ3OYWnR8beZTxYht29RDI25zPBGOms+5sedYjp7BAxJ3R8/CcNh1YSThU9DIl80mvJxIprSqKi7cGA24lvbu3fzjgnnVP5LN+96mUcGGKdenjz0wPDwwT1dcfHf2v/oHTgzEGG7ffIVnyL5MJBW/bllQeoSiFh1XY/pU1wH3TR8BEHTTxxpGmjoCIOimjuVJeyKCbufOnZe1tbX9Nh6PW9I8XEZ1Px40Me6hIx67sTfFYx47jHFIJpM1m83mN/Lz899wOp0dixbBG2BGGfI0J5M8Fzc4KLLV1SmsHT2WiEhcKlLLy+09nSji8Q0uLJjTumjR4kFUWe5FMkQ8tccFG5zm8CjWvmmBe9D2tXg4kDDoDFtDUT7Aqwx2STDCBN2OmwLeEV3OnLyXWHlC6O1sWTFk916irrjoJYVCuH+4ad8veBwfKlh+1Q9R9jkBhF5jfXuHv2Nrbbg7r3rR/cGY8l+W5dcf53HDuF2JXBEVyqbdCFUFwfN8uhac/vtB0E0/cxjx9AmAoDt9hl/Yg8PhkFut1nWtra0PxWKxgjQPN63dn+iVOzFAYvzfpN24uEskEslACpZlSf46xHEc2YZNKJXKHovF8kJpaenTJpOpB94Ep9WUUz4Y8WQ1NTUJVIGAoqe3V8d5ArnSRNTs8gUXdjicUqkua+85a5duKl9wLknmPOU1dMmZPIT6WITMHGp7Yb6j/ciPuaB3njLL2MXLcjy0puCNuG1PC0vzN7Mi2s7m5m0fcQa0OOgpiwUD6yhV6a58mWqDO2K/u7O99Q5jefVPdRp1g9vvUsW9wXudQ/ZcY0HVJyKJ9sGsBVeTXItwzSACIOhmkDFn0VJA0KXZ2Bhj2c6dOy9ua2t7KB6PF6d5uIzofqKwG/fKES8duYiII+KOCDvyRYQdueLxOCeXy48WFRU9XFxc/M+cnJxQRiwGJpESgeRZtaYm6ZHGRpXTHTAIpbLygN9b7O7vl0lwfGDOvAWtJUtXNVAFusGUOp5kY4wbhcGmrmy/J2LBDJ/FirAjWxguGek8eqfP0V0tl8obs/Oq3xQVLPjIsf81EU2ju1ihUE9nlfSNuIMKLhZzmHIsrYr88j1Io+r0NXXOd7Q3/zwaC8pzC3LrPT5/VhwhRV5eyTOYVoXExWV7SU1V+AAySQOdJc1A0J0lhoJpHkcgIwQd2ZLZvn27QCQSfWHiM6fT+cWJ0caWZjKd2dgDMk+j8VhAq2xkZGRNV1fXA/F4vGTitiM8i8cSEpMExcRzFxQKhVuLiooekkql+2Dr9ex5Qsjv8O7XXlO5Bp05CqmsjKFQfm9fnyzGxdm8wsLeuTXzd2pq55IaqGk7T0bm4G75sIobcVwaCXhKgxEfK1XIm3It5kG/353v7m+voXF4yLho6aNi89faInv/p2zE3nuv2+1crqs47wWVqbxOnFd1GKFcj7fnU2U4hlkja/Fz8f7z+rsb1nlCI7psXW6vqbDyfdbYu4Oijo9wPXusBTP9MgIg6L6MEPw8EwmccUFHtmb27t2bu2XLlnK32636Ikg0TcpXfflFTeaE/lg3k+3z80YdS39x3I/J+AKBgOJ5nmJZVqrX6xcolcqvRiIRLfFUEa/UyfK3ffnKZlaLE1OcjHnvXHK5/M0lS5Y8WFRUZIU0Iplp8+S5uKYmZrAzzDY17JEgOWtgJeJz7ENDyz3DI0KNVrd/5YUrP9YXF4+giNZNWSZXIWQ0GtUqQMOHBKHDNqU0tzCCGpGXmpAeZOx3jkHIyozSKSGpQxJouMnQ0/Dpt7lwYIlMLH7fUGjZhVgUQhKjEym0ot4dL97EB5wLdDnmv0nP+dEWZHtJ6+iy3uQdcZyfZcp/WKunjvo9YjwS5LSC7MLFEklWQFu+8s3knAJWDWIiYiShg5AvLjOfyamcFQi6qaQJfU0XgUwQdIL33nvvqieeeOLH3d3d84gYSkGPTYbTpETgZDpKpc34mTHiecrPz6dXrVpFy2QyimwznlhhIZV+Z1LbE3LUjac0IbU3+/Ly8v5WW1v7J51ONwTbWZljdbx/v6CLYWR+ZyA77g9lCULhLHt/X4F9aLhYopRGi6qrDlQsmrtfmp/vSDVJLtkujXQ5cpy+kWJ5IqimhzsuYpXGFk5d/ndFxRqSugQnxZynS+Vw2PIxDmgS8QijkhrsMqWhC4U7FjTs+vg+ViTeX7li7ZOUbuWxbV2MB6Th/a+uC44M3hKKxA/nnXv775CuKmLf/eLCsGfgbj7sUJvzdO9HeZYacUdLIryEKa1c/oywcMnhzKEPM5kuAiDopos0jDOVBDJC0G3duvUrjzzyyH3d3d01LMtS49uSU7nQ6eyLCJXxL7KWgoICtHLlSiSXy5NBAFMsWKdzaVM61kRhOx4gMfYax7Js64oVKx4uLy9/iaIoOE83peRT6ywpoqxW4YFDh8RSXa6FRon5/R2dFT0dXRIRJRgpLS5qLCgv3689dwFJO3NKuQQx3sbGHJIqb5/1G4O9fSsknPuolvIUecO8WDtn9TflNTe0EIGIsVPp72y91m7vWpcIjZgTkbBUnqWzZmmyn1KKwiLr4QM/oAXST4pWXfUEpVhIAi6SqUaSdey6Xynvaz56d8jn01nmn/N7DlGdTHaFEHkcxoC9eVXINailhIKQOa+shcmq3k7lLBpJjRS0nikEQNDNFEvOrnVkhKB7//33r3n88cfv6+npSXroZoIJyDLI9uq4oFu1ahWSyWTk8H9yeTNkmadtKiJ8x7ehCRPCh3wXCoU+tVr9zpo1a36uVqttpz0QdHBKBLb9bZsYCVzaYr22anhwqKy5udkY5uPIXFhsza8o21+5anknQui0ggKI4HJ3fqgU+jvusrU23Foyb/3DYrPpLTRy9NKj2z74D2PNyh9plcYPqNJLo9xg3bqGTzf9V5ZCtktfULkPJzh5W+Oum7MNyt7c0qJP2/c3XCxi5a5cc8ljonnXN5BFu22H1DEcFQmzwlHf3l0XcSHPHWKpIKQ0lTZGka5Noyl+hzJXOk8JENw0IwmAoJuRZp3xi8oEQcdu3LjxyieeeOJem81WRTw1Y+favrw6/ATzTKNAGhecJ3oijgnRcZFCpkc8joWFhcyqVasEcrmcHs/JBmfoRgMiyHViTdgxgcfzGLcsX7bs53PmzHkLztJNz9+i8XQjju3bhf3Dw3R51YJV1tbW6/zDToVJp9tWu3DpTlNtSQ8yGEgB+dhUzIqMGbS9rY/3H/oPz2DX0oILb/0q8iA7Uin0vTu3/BErZD6RQPRj47nfcbjrX/uVv/fIElrI/lKiyG6KxZAoGBj8d8RztcrcvI0BN1ecCITnCRj6qXwz8xaKK3E7J10nFEmKTGrNRqEABfqa9t7pdw3dwEhUDbqipX/NmlO+laIKj6v4MBXrgj7OXgIg6M5e283mmWeCoKO6u7sL6uvr5wWDQQ15cyfBBCczyoneu4kBCSf87Lj7Txa4MC4kJo5D2k1Is5HsY+JrJ/yceJKSimT8dTJv8v8Mw4wdBaRojLGU47iSUCh0QSwWSyYWJqIVBN2ooCO8J+SjI5655LZ0gueRUCSM63W6HeevPP86lUrlms2/qOlc+9jvB33gqadoyYIFGlkc17bVN17Y2dFuUsmlzuKi0g8Lq+bt1tZWpnwubrLzxvYtMn7YelffgY/+TV+z/L8ErI5hjHM2+2wDd/T37vumtsByi27hgj227Xv/hw12z8m2ZL/HBrBlaMQ/L8IIE1mm/B2qHMubQlqpbt6+8R4pHTPrLfo9cYQjjmF/RRSz+6sXrXiGylk9MlYGjEWoCSFUFT/VbeLJrg3anX0EQNCdfTaDGSN0xgXdTDcCyUP36aefXtTe3v5gPB4vHc/BdrafE5wKu40nHCYCjlxEzI1vuSY5JSOCmY6rr7r6W1qt9qOpGBP6OJ4AfvVVxle9TEXxgYqG1kbTgUMN83ECF1ZUlDUXFlreKJXJrFSaK3dgfD+Nhs/Xcx0Hb+88vOO7vFysF2sqXshZ8pXfCFlV7v7XH3yktKr0Hyq99M9Dbsk97o4d31GLsV8h19eJTUWvMwrzJ8h8MUnuS0qR8ImGf17ssHff4HV2lwoFKK4y5W3RVC16gcpa3QX2BwKTIQCCbjKUoE2mEQBBl2aLkEoR7e3tl7S1tT0Yi8WK0jzcjOp+zIM3UlZR9sSqlat+OaMWd4YXgxGiho4ckfKtg1cerT+ytme4KyunrGRn1bmrbcbCokMivao3zTnjJnjRtzPRAVzsa95zDwo7l4yEI2UlF197iUC5qg4hq2zw3ac30zg+xAj4u7ULv3Zuw4dP/TzXqNuXbc57GJV+tw0hig8PfGwOez0VLKK7lJW1/QiJNCge1SPMRVGEGkBKMykpdkoBG2fYVDD8GSAAgu4MQIchT5sACLrTRvjFHYyX/mppaSG1XPPTPNyM6n5M0AWMRuOb69ev/wZFUaOuPLhOmQDZXu08cMDSvGfPZQNtHSvzsg18VXnZDkVt+R61Wmd9bfv28HXXXUdSx6RN/Lht29TcsO8yr6fvsmgkIjSY897WLJj/CnIOa+Nu2yWH92x/YOGKi+5lCrT/pKjVHK5/8k5bc+M3NCW1Dyira9uGD3z4qNc5YhLL9H8zFM2r8zrdxR1dnddkm/QeQ57lKaWZOoDQKpKbLnmlcy2nbAi4MaMJgKDLaPPA5D6HAAi6ND8aGGP5zp07L37uqTQAACAASURBVGtrayOCLnmGDq7JEyAH76VS6Z41a9Z8x2QykUNPcKVAAGPMor6wIeTvrWnYt3vZ4YaDZaxI6quev/DDbI3k0yNH2l1FMhlX+61vJdIReEJyyyFnuAhxsRIkMjag3ibG63f91G7vLzFVzt1Ic0F5b+Oh67Q6Q7NuzZU/CNj3892ffrJRozM6qay86401Xw9i27/UDTt3vGsuremQ6vS/FsmyPLamllv8TsdKRMWVApliQGEwvSvRZm/XmC+wp5r/LgWc0HSWEABBN0sMPcOWCYIuzQYlgm7Xrl2Xt7W1/S4Wi+WmebgZ1z3GmKNp+uiqVat+UlZW9sGMW2AaFjR26F8Z6h4o7D7YVt50pH7xiKcvt3xOSYMxx/x2Q12drbqqKlZ13XVpCQgYDbJwKZDXpfPa6oocvbYb3RHOUrT4kmfCnXud/gHbD4tr5v5eZLbUxQOhUm6o/ydt9a2V5Rff9G/i3K7tvr0DN/T29Pwg/4Lrvi7XLG1FqInt3/HpL+0u//KcgpLfmPTmHV2tDXy/zyFg/WFKkavjq/S6GKpKz3rSYCLoMsMJgKDLcAPB9E5K4KSCjtLbriq7/I9rylc8baSMwVTQzYgccqks+MvaDg8PK9rb2y9vaWn5XTwez/my9vDz4wlgjBMYY+vy5cv/X01NzUvA5/MJJIVUQ4+6t6t5ZUNrw0V9g/2M0VR6NK+4uFcoZtvDAld/7drrAun2YBFB6dz9bFnYPfBVLupfzUpUAVVh9V/Emqo+T/snyzzdB64oXTHv3nggutTpcF0SHglbJArzxqwFl74i0ha3I8db+r3v7XivvHbtwyMi/pWSknWxoG3n2vYu67WG3OJ/mMpW1FEUFYVnAQikiwAIunSRhX7TSQAEXTrpIoTGBN361tZW4qEzpXm4Gdc9xphHCPVUVVU9tHLlyidn3AKnYEEYY3HHrv0l1vqmVcMdtjlSEc0UV5iPKLTaw16sbo0E2MCy65bF0i3kJi4Ft79c3N/WdHfI51yvNuS9pitc8gBSmoWDR95a6+2uf0AmiPTKzIWDMq2lPo4UR5BIclRech0JXOAw3iZu2tT0LCXVdulMub/WVazwO517lFwwoaMlGodWW05EadrO+E2BSaCLs5wACLqz3ICzdPog6NJs+HFB19LS8vt4PG5M83AzsXvyxj2Yk5PzyPr16387ExeY6pqSW6ojIzK3w5FV/+n2Yqut98Ioj8uLisvq5Kxs82BLy1DR4qpw7YIFEVRSQoTclIofUqYLDSNtzOvUUDFGIGBkDlTuGaKo648FIuCBbdrupgPXRwPur6o0ms3G8370G+JBHH77Z/OpeOCPKOb3iOcu+alcyg6gorkxFBKqOftwMWsq6UKSkgFn047V4TirjAx4NpVeeml0PFceSUsy1etJlT+0n/kEQNDNfBvPxBWCoEuzVTHGij179lzR3NxMBJ0hzcPNuO7HCrI7lErl4zfccMOvZtwCJ7kgjDGDENL47PaCzpbGnJa6uuyI26c0GwxiXY45EER0E8MxjefccIUzHdHApLg9QnERQpJ4oOPgYs9gy0Uh77BSLNYGJCrTdp32nG1U4WfVFkgwxEjd3mV+n/N70UjAVXHZ9fdQVHUssOcvhpjfcYfb3ne1pmrpG6r8iqZI2CtvabXNTUTj4tqVFz9FKUobe3t3SUQ+FaOrqgqCgJvkQwLNpozA4wefefrdzve+5hF6ZTzLIszTiJxoIJ+NMPlCPBotZQSnjKYMOnR02gRA0J02wi/ugAi6Xbt2XUm2XEHQnRJs4l0aViqVG2aroMM2m9rW3rykraXt/OERl0Qkk3WajLldjEzcnwgGnfrs7FDZnDkBVFAQTYf4wdgm9jccvkQsSOgEGnVL8966a6QSVi5Ti/4V8TOtCk2+UzX3Mu/EKNlkOa+uTQZ76+GbAj7n4pplq/+Lsqxvx/v/LPAjYbHP57nRGQovC0UjWVJldhsrM3yoVuhbcjSVh6mcnNApPSlwExCYIgKPHXzm6c0g6KaIJnQzXQRA0KWZ9LiHjgRFxGIx2HJNkfeYh25YoVA8fuONNz6Q4u1nZfPk9uLQkLSvrau4pbF+kb3fWiERCZHRkNPJI7bZH4t1GfR6j2rBgkhJWrZUk95AciW3NzF2qWzvPnlvtoQxyg25Wzo6+68SSBldliX3JbWh/CiiswIokTWE1Goi6o5t75Kt2ZbN2y9ACf4bEonqnYK1//4C6bSx8VWhCYmNbu9AaYxPqAQi1ZBIKmw2V11HvHEQ7HBWPrUza9Ig6GaWPWfLakDQpdnS5Axda2vrFSRtCZyhSx32+JarRqN57Nprr/116j2cHXeMpRqRoo6BrPrde6sb2xtXJGimIFuX1c7FfbvCQ0PdlZWlnuySGr952TLiiSPBIlNyjW7ndgkQKiBpTBJ9B9+7l8JhhlWKXteXBLoQWiOzbXzyp1q5zKzQaZ8fCAjyfd6eKznOKUPxRIxPiJBEoaszFc15SV6ypnmiqPPu+VupLxq6KRiMhCsuvffB8QmPrtcqQINeBpkkHNmOnZLFQCdAYAoIgKCbAojQxbQTAEGXZuQQ5XragDHP84O5ubkPX3HFFb877d4ysAM86Nd11B+c23zocKXf5VNrdRpOppT6AvFYLydEbfPmzOm1LF8enuqpJz2BkUFLoLdxURw5dQxmemilYX9kMHBPV3fdWo0m60W5xvhPXdXqoH3zX78rFQqrRGrdCzirosXhqC+jaVcBxccVVChRFIzj7AgSvzv34mvfoKgJZ+nsW2RBJ1fqDYakuUuu2zXVa4D+gEA6CICgSwdV6DPdBEDQpZkw5KE7PcAkbQlFUb2lpaUPXXDBBU+cXm+ZczfGWOLaWVdUv+/w3J6Bvvxsg06VpdUGMKLaUTTeZrZkDxXMm+dFZnPkVM7FYfwqgwIl2ZzDURMc7i2So1CYKSo9inT5jcQbRrxykZ7ty3qO7L5ewMYKeSYs9gWjuCB/0d8FKtOAq6vuVq9vRKfX5z9vKJy3w9f06bUICRazKuNL0ryLPkKGcAJ5GyUoHGI5l3NuZ+/gpd5QvHXx1de8QFGLjp2BS4pGq1WIZF6Gyvns9cyxBMwECPxfAiDo4Kk4GwmAoEuz1UiliL17917e3NwMlSJOgTXP8wmGYVoXLVr0i4ULF75+Cl1kxC0T0m4wnzz7Qnlbc9MVWkW2TqfSdPlj0R5WJnLl5FsclsLcIUVFBTmLdkp1a8k49kOvaXGw/xLPyMAqEasxS4V0dsLbRYcw01q66qbfIP05DSg8YK7/eON9elHYyVHBViyJCTmn/xohmxOWanN/pchCht6WttvD4bhcodU8qkeuudE4u4iS576sKL7qI8TEs/wOqyXg7jAEvYO1CQpniRTytwuWff+D6cx3lxHGhUnMOAIg6GacSWfFgkDQpdnM46W/WltbSS1Xc5qHm3HdY4zjLMseWrt27b8VFBTsTtcCBwYGpCKRiLXb7ZHq6qk5z5UUcS6XAkWj6s5Dh1T76+osbq+31FxUpKQQHcAxvsMgUbeWVM4ZUq+aT7ZUyRm20zobh199lek29tdwQcdvaYJOVrJRGPX188g/x+UMrBNpi94uWbvsIYTyVW0ff7i2QC86JCw0BZCrJ9fVcODWAYd3bZYx787cc1Yfclu7znUOtt3MopGEgvYLWZGKFqgL/iZdeMv2eM9I2chA1zo+EShh2GiAZ7idrCbrI0PRlUPpshH0CwSmi8CGg0//ZVPnlhsgbcl0EYdxpoIACLqpoPgFfRBBt3Pnzsva29sfisVieWkebsZ1T1FUhGXZjy+66KI7zGZzXzoWSGy06YlnVrA0UucXle4tv2hl16lsc47PjQg5t9ut9NpslUf3H1rk6e1nTNrsgFQmC/XZ7UGpSu6uqKnpYvLyhgumONUICTbo//TBuZGQ8zcMjuOC827+OZJKjgZtDZX2pqZfckhKl1/21dsQKgghb48MsdF8+5FtF8W8bplaQvH2vqbLjDmFLyqNyr8j43rOYf1wWXD46A1Rb9e56qzsPpmh+g+Khbd9hAa9kr6utiI+Fldp9SqnVCnvRrlLXKfDLR22hT6BwKkQAEF3KtTgnjNNAARdmi3gcDjkbW1tl7a2tj7EcVw+RY0mosR4SpP3p3kV6emesCAcxlnQNEneidHE12ma9mu12teuvvrq71AUNeWRkEQAtfz17+cc3rbzuzjGSfIrS59afv992yiKiqe6atyIhVHeajl0YE91Y0uLOUuvM8lUWdjvHGkQJpB18aJ5TlN19QgymcLpEj5ETIbb/pTjGRq62zU0cGH1ivU/RhLfkdjAwKrB1u47JIZ5e/XL1v2WoixhjLuzBj99+ydMNFISjrFv5hiVR8P2htviYV7HJvj/Ul+/wYbxfmnvJxtX+Aea/10uV7AKQ+nDWea1W+E8XKpPB7Q/mwiAoDubrAVzPeZMQBghkgAb0QhRGLEcRjmU3nZV2eV/XFO+4mkjZQymQgvSZp9Aiwi69vb2S1paWoiHrnCiaEkF7ExuOy5yeZ5PijnCKJEYrSLFMIy9urr6weXLlz8y1QyI+Ils2pT3yatvftvZavs6nUARdV7uwxc//qNnKWPNpB78ZMqPpiZJQ3t7YVtLy8poOFaUYzQMO5yubpplQwUlZT2li+d3qfLyPOkScSdywcNvKYY7rZc4uzv+TSmTHFaIsNcfCi4I+SOlBVWr/szOX/IkRVUHMO6q7Nv01yfVMmm9PLf0IaSq8IQPvnK/3T50vkxX+h+hqtodhYWrI9i3V2Pb9caPZKywUp6V+zep6YqtkPx3qp9G6C+TCICgyyRrwFwmSyAjPHTk/BJN03KWZQWRSCQlUSiRSCa71mPtJo4hFotRNBpNacxJDkiRfmmalvX19a3s6Oj4cSgUKiT3jguYSfYzY5tN9MwRJhzHJcXc+OvkPJlEImlctmzZt0tLS6f8/Bzet8244+nXbxhpbLud8oUqEghH6Rzti5XXXPbbym99q+3zwCdzqFld8sHO+pwjR+qLhoYcZkNerpwS0PK+7r4hS45u/5KVKzvUWm0Umc1TmjNuMg8DEZn+hmdLPT2dPw64befl51uO+IIoyPGMBUUiSKHVvqpaec1LKIp09h2v/SHocTFZWv2bnkBcli2RzA2FwlGpseQVtWl5HWUhnjws7dz2u7ukNLVYlqV/UaEjHjqo5jAZW0Cbs5PAhoN/+cumzvfhDN3Zab5ZO+szLujIm8+uXbvmbty4cfXAwIBpVO8c01dfKrQmNp6MFceiDZO6akxcJb+T18fExJeOiccUx8k8LqQfco0liqXFYrHEaDSajUbjAoqiNGRt41uKk5nvbGhDPHOE/TgX8m+hUIg5jvOaTKY3169f/0OKojxTyQJ3dKgOPPvCZUM7938XDw4vZhO8MMggxOmzGhRlRQ+u+/Y3X6UWLTq27Zq05/CwdMg2qGs5etjY3z1g1qlURVKJVNQ3MNArlAj7qhYu7CmfU9pDRNBUzvVU+sKN72UPeztuGWzfeVt1zYLf86qqoxG/P99nO3JjMBIpUJSt+KOpbPF2Z9u2C719tmuVcpmHw6xfrNbvkalNRwTZxT1ItddHUdcnMMbi/r3PXidk6AqxQr1JUV61n6JKoaLDqRgG7jkrCDx+6Omn3u3YciMERZwV5oJJjhHIBEEnePfdd9c/99xzP+ju7p5DxBB5c/+C60sF1xfdPEHQjTcb14Qn9nuycU48+Hayg3Dj9yVFHcMwTE5ODrNy5UpEoijh7Nz/tc74OTqGYdD4tqtAIIjxPF+/cOHCBxcsWPD6VG5XYodD3vviPy9o//CT27nuvpXiYERNIYwiAgb5JCK/yJzz3OV3fPMh6qqLe3F7u8jtjRl62235nb02PS1kJFKZWBAORBgWsXyh2dJZsajiMFVYOKWC83T/QmGbTewc3nquu/fQj+UqxdvGNf/7Z9S1XRDx957T3tb8rRAvM82tqf2d1Kw75O+01kZDHoVaruljLXlNSLHEfUJdVjbQs7WMwUjFY8YmK1jlON1o3NNdH9wPBNJJAARdOulC3+kikBGCbvPmzV/ZsGHDfX19fTUMw5yWYEsXqFPpd9zTmJubi9avX5/cSiSChWXZ5PfZfo0HQBBOE3kQ8UZRlF2v17+wYsWKR7Rabf9UsSIie2TjxvnNL/7rh5HmjkvFgYBahDGNMY+iFIWCAgEnzMn9tOyCFX90Fee0DwyNzEccbVbI5dyI1znkDfscuZai4cUrzvGoysuJiPNlYt41fP/9dPQreQVet/1Xw0P27Orz77yNMswdwrhR6GhorG2s23f1OYtXbJdKhFsRKkWoREwjZI593lowxgKEmiiEqjgQc1P1NEI/mUrgsUNPP7UZPHSZah6Y1+cQ+DxB95WKKx5ZXbr8mbQHRZA3CiLoHn/88ft6enpqaJqeKOi+KBT0rBB+xNtosVj4Sy65hBzwp4lwIZ4o8NSd/ImkaZpstQbFYvEnixcv/l11dfWOU02ye+IIyQjQt943173/7u2egw23SlyefAnmiJxECPMowdOIZ0Q4oVAOIXPuh4LlNY0hiUTpdrgdMon04MILlh81m0whVFBAhE/GK3Lc/U6WxznyTWtL082lNZfdq64+/yPCJBnI0bdFhSI8h0rW+afS+wl/aYHATCCw4dAzf97c+d6NboFXzrMswjw520uOy2CEyRfik2d2SDwhXEAgUwh8kaD7WunVT1MUdayKz2TmnPLTjTFmt23bdvFzzz33rZ6enjIyyLhn64veaCZunaZ4ji7lOU5m4Se2IWsgkZosy9Jms1m4ePHiLJZlFSDkPiM1MbqVvErEL8/zHMuyLWaz+fGLL774RYqifKfC/2T34EM29b5nn7y57+DhuwReT7k0HmEpHEOY4hFL0QjxNEIJFoURizmTwapZsfhlzaL5r5cVF1upmslFvU7VXKeiH9zYKHSizvnOvv67tTkVz2vmrvpgKvqFPoDATCcAgm6mW3hmri8TBB3d0dFRtHnz5lqn00mCBpJRBWPCjhRmJwIv6akbf/3Ec3ApCrqTWnI8KOLzzDy+JThZb8aYOKGFQqFQqVSWsiy7LpFIHEssPNsiXSdErp6YZy6JfIKd7SqV6qXly5c/kZeX1zFVv3bkYH/Tbx5d1fH+1vvwkH2pKBEVCWgOYTqOMEogmvzHM4hPMChKCRBjNLQaFtdsqPn2nX+nSkunTFRO1Xom00/y96TzgDKCuLliXV4LpcwZmcx90AYIzHYCIOhm+xNwdq7/jAs6go146RBCQuKkGcM47kX7oqCDs4J4MBiUNTY2rm5sbPxlPB4vPysmnaZJThR140NMOEdHgof9Mpns/eLi4v9dunRp/ZRttTY2Chu27ant/mD7XXxn1zp5JKKlqRjFU1GE6QRCFI8YTB49BnGYQRGaRVGx2CnNy3vpgu99/2Hx2vM604QEugUCQCADCWw48Jc/b+56H7ZcM9A2MKXPJ5ARgm4mG8hut8va2toutFqtv5ntgm5iupZxITfm+cRCoTAsEon2Z2dnP7Zu3bq3TqVSw+c9RwM7duTtfublHwYaWq9XBIJGBU7QNB9FiBSDoIkHGCMaUwhhGsURjWIUi2Isw4n0+p2Va9f8b8F/3Lt1qsTlTH7WYW1AYKYQAEE3Uyw5u9YBgi7N9sYYy3bu3HlxW1vbg/F4vCTNw2Vk9+NpScZzzZFJkvOF5HWGYYgX1i8Wi4/m5+e/fP75579AUZRrKhdi27LlnN1/e/V7Aoe7mg34xUIuJpRgXogTMVEiERPyPC9keCSgEM1gRFMJiqbiJCJZLrdLq6qeXfvLXzxMlRgdUzkn6AsIAIHMJQCCLnNtAzMDD90ZewaIoNuxY8c6q9VKBF3RGZvIGRp4/OwhiewdDxSZmK6EJAyWyWS7LBbLa4sXL94uFot7pzINCDlH5j1woIh1eIvxsFPpGrRLI74RhX94OMvrGM6OB8MqLh7PikaiasTzchrTSgZTqgTCqgBFCZk8yydLb7/t/qLL1nxyhhDCsEAACEwzgQ0Hn/7TZtuWmyDKdZrBw3CnRQA8dKeF78tvJrVcrVbrutbWVlLLteDL75i5LU6I8I3TNO2Sy+U7zGbzs+edd97HFEUF0r360ZQdfUKk4MUojsVowCuOeTzikYEBsWtkRBUZcFkCdkeZ1+Mud/j9Jlans9dccsmLtbde/690zw36BwJAIDMIbDjw9J82d4GgywxrwCwmSwAE3WRJnWK7cUHX0tLy23g8nn+K3ZyVt51Y4mwssXKCYZiQUCi0KRSKLXl5ecQzd4SiqNiZXuRY9DSDBgeFaGREhHhe6o9GZbFEIqhdvnzKkhuf6XXC+EAACHwxgccPPvPkJtt7N4OHDp6Us4kACLo0W2s2CzqCdryUF9lypWmawxgPyGSyAwaD4Z2ioqLNBQUFg2k2AXQPBIAAEEiJwOMH//LkJtv7N7sEXjlmSSJ4GmGeJBZGkFg4JZLQeDoJgKBLM20i6Nra2i5ta2sjHrpjeejSPOwZ7X5iBCvLsiSvYDQejwdFItGgyWR6p7S09J/FxcWt07HFekZBwOBAAAiclQQeGxN0bqFXjpKVfSiESfjWaIpURN44RytFwAUEMoNAsoJJMtEbjajkF0Ysh1EOpbOR0l/TUikiM1CkbxYYY/mePXsubW5uTgq68YjPsyGx8JdVtSBRq+QaS7acTAJNAlgxxjzDMFGMcYhhGJ9CobDm5OQcMpvN+w0Gw36JRNI/2QTN6bMM9AwEgAAQODmBx/Y/8+Smri03JwUdS4oDUqQ64GhSdPKFiZjDiEZfVJ0S6AKB6SPAE+9x8tMGEXPMBEFnsF1Rsf6RW0qvTH/pr+lb7pkZiUS57t69+6KWlpYHIpGIhdSqJak6EolEynVqT6yQcbIVTZdQHK9lSkRfIpEgtU1JkEOEYRinWCweEYvFHVqtdp9er2+0WCy9CoXCjxAihd0TZ8YSMCoQAAJAYHIEHj341yc2d75/i1vokSNmbJuVvGMmBR0pE4gQnSxghNFoHaNJXOR2TPr64u9kGBoj9GXfv6iflHXmNM4tyWASuI41gbkd98x8HjzyvIwWGGcQjZlkwnwBh1AOMtiuqrz8kRtB0KXy1J28LcZYaLPZKnp7e9fHYjEtKVM25sFK5mE78ZooyE4i4I7z8J+sXBl5LU2i7rjJjtVcJefiKJZlh4VCoVcmk9lZlj0Si8V6q6urz3iQw+lbD3oAAkBgNhJ49OCzT2zu3HKLV0A8dOSNkigsIsbIn2A6qUhIQnLipRsXaSf9gD0JAfdlAm8qfp4UASfsD09GXE7F2F82Dszty0X+yexwIjdyDIBPwiYeOjb5fJIt11ykt11VSbZcwUM3G/+WwZqBABAAArOaABF0W4iHTuBJCrrRozJExBExR4/9P3lh1EsHFxA44wSSYo5HJDMXEXTEQ8cSDx0Fgu6M2wYmAASAABAAAmeGwIaDf3/ivY4tJwg6/JmgIxH85A0UoiLOjIFg1OMJJL3FPKLIQU9MjQq6ZFAEhUw0EXSXQ1AEPDNAAAgAASAw+wg8fuAfj2/ufO/rx3vo/q+gw6NxYXABgTNMgATokBN0CUSRLVc8JugSFDJSetvVIOjOsH1geCAABIAAEDgjBB479I/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/u2Fjx3u3ukWfL+hoIugwOYg+7dODAYHAcQSIoEskBR3JCzuaBJs8mCLEIgttsl1ZfvkjtxRD2hJ4bIAAEAACQGCWEfjjgWc2bLa9PyboyOJHt1mTVSKSZ+gwYsbKf80yNLDcjCQw6kUmHmSGESYrRSRQAjGk9BfW2a4ou+yRW+EMXUZaDiYFBIAAEAACaSTwaN2zG97v2nKrK+mhG081N1b2ixoLiiBvoSRtyXjS3s/z1J3Y5nMqH3xZZYgTf/6FyWYnzml8/JPxmgFzG+cwWX7TyW265kY+Zoxlvk6KuWTMKyaCDqHcZNoSEhQBHro0/smAroEAEAACQCATCfzpwPMbNndsvtUl9MiTqUmSYo2oHybppSM7WsnamXSKZ+jGhNaXVU843Z+frPrCl3KGuX0mzr8U1oQGGcCNlIpjKYrUMEEJLlmQDlE0hVieQgaksV1ZeRmU/krFptAWCAABIAAEZgaBx3Y+9/iHvR983Sf0jXnoiHoj0YPES8eMCjoSKEHxY9UiZsa6YRVnJwHyUYPi+dEvIutohhQ0QVScRwass11VdfkjX6sCD93ZaV2YNRAAAkAACJwygaf3v/L4201v3+Ihpb/IGyM5nsTTo5UiiJcOJ+u4jpaZP1lUxHQFSkymUsV0zeWUacONxwicaM+T2+4kr5Kk1xjRSWVHPnBQiMMJisUUMjJ62xXV6x/5atUVf6UoKpQK7ck8Xqn0B22BABAAAkAACEwrgc3W7VcfcB9eFBQGhEmHB0++RpMKj34RFx2PKDqZzCTpsRv/Tn6U3KUl77DJcMPJXxSiiM/vWF9kXDLsse8njHXi2JP5N1Gg5Ag9XJ9DgCKVFpK+18/sMNb0xNdO6d8k9y8JkU7u5I9+RPiyfkYrCX92USRr8AkXT3Njr5CaEXTSf8xQmFImlK5zc5fuWKpfVEdRVCwVu4OgS4UWtAUCQAAIAIGMI7DftV/VnRiRxlCUQlKEUEp+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+P8VNhy4VnIUq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png;base64,iVBORw0KGgoAAAANSUhEUgAAAnQAAAGiCAYAAABu5ltgAAAAAXNSR0IArs4c6QAAIABJREFUeF7snQd8W9XZ/59zh8bVsGQty5b3jBNnE8JKExKgzITZTVtGaUsLfd+Xsvr2X9620LdlBQiEAm0KIaNhtKyQECCBhCQkzo4d7yVbsi1r73Hv+X+ObAXDC2Q6sZ1z+Rg70r3nnvM9R9JPz3kGAnpQApQAJUAJUAKUACVACYxpAmhM9552nhKgBCgBSoASoAQoAUoAqKCji4ASoAQoAUqAEqAEKIExToAKujE+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+5QAJUAJUAKUACVACVBBR9cAJUAJUAKUACVACVACY5wAFXRjfAJp9ykBSoASoAQoAUqAEqCCjq4BSoASoAQoAUqAEqAExjgBKujG+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+MTSLtPCVAClAAlQAlQApTAcQs6jDECcCoBBDmAKAK0RxGamcS4TgZgVQJEuEG8GANIGECeALDEEUKpL8M+2F6fAJCUf+75AABo0VA/SVukHVMEISSNh+nDuDYLYowOFHwMQOFDqDw+HsZFx0AJUAKUACVACVACp47ACQg6hxBqab5CCg2cw3PIoTQb14PZ2hh1tM3AftelfKTXyEMYSyBhCXFJRqUfYLTmOtDkbEGaOa4vDrG39yWVJhb7VirYM4NJscBIDCiUCMRICvFYhgDJwc8kMJuVdyDFqFfpi6/2nTpMI3cn5+b7b4wlYj/CKtMhTekFy4zG83Z/mVhNC15/lw7YyGQAiQVW24iE/J6R6xltmRKgBCgBSoASoATGCoHjF3SBbkNv/aZ7kj77twUF26KxFj4pq7hoo3/Xiu8kPfb/wgG7UY5ESeJkKIJkgBk2pVSrO2Va60vqade+hFCpfzgk+9bHshEXeSw60Holn5IwhxKMoIwjnBARRNUYcWrwIYzUtqr3VULWHaqqmx1jBfLX9dOx7hd3RhLxX0kq025d0bzHTSXmPcnurompYPScFGb9GpN1CzKf24LXrGHbcj3TpFT0QVZMssUlk5ag4sv+PR4Y0DFQApQAJUAJUAKUwIkROH5BF2w2de/78Hcpf/uNaoFp1JqLHpZVX7IhXrvyR8lA931i1B+XC4b1Eq/dHWYUBYmY51Icdpaxcv0ea/XCR1H+xf8a3nXcvFY+EPeem/J3F7GpMKNgItWJSMP3k0lRodVMfBkY7b4gwqLaUmoPaaRPcnJuDJ/Y0EfH1e7tj1QDiNUJTu1W551zUK0Mp9x1n3w/EvTeiWR8p618wqMo/3trMa7l+/Z8NCfm6XsGx0NQVDnlIVR224ujYxS0F5QAJUAJUAKUACVwOgmcgKDbZ+498NH/SwRabxSUuElvKf0LW7loQ/LTv94Y8/XcL4nYrbFOeoqxTno1kYxZoq4DN8b7Gn4sScqEYJv7V+2U/IcQmnfYn45sKXZ3b1PYFBIHIRcrip557sbXHxOBEcwVi/6TVerXeaKRZLa1TCn2BS5MSiklo1DXYo7PC4b8eTIle1CbrelOhZJFAb+3Kh5PaHiGAYVC6FFnZddBtqoToYkhjO3KQEfHZJSKTeR5pkOhUndHw/6JsVAkVyFoXUqT7iCopzWQbc9Bv779QsqDJgc8zupUQtRxHOfXZFkO8JbJdQihUKz70yt8bmdOttVUyzMoFnb3zkolkoJCmdUhtxbsAwHHU47eqkS8f0IyEQdeodkjyAobUO7MCJl43PraWVIiPhuzih42e9IhcO+qCvfuuzUc6l0AMn5AbcjbgOU5BwADmwrai8I+x7U8xBi9sfBDLKvcxBsmbkW2WXsxxjII7itK+AamD3jD+TJe7jUazHVgzt0PYCE+hxhjt7avqe4yJZuSKRXy/YiJmQPBZAEjV7fqtNbdKPvzVtPTuTDpvSkBSoASoAQoAUrg6AmckKDrO7j2Nwl/2w8FJd+ss1Q+TARddNvTP0wEnPcjYF1a64zHYPI5q8DvsMTsu28Odzf8JCEJMW3Jxc+oqr71l68KbCDbi3C+/CLXrhefxsCoDDXf+jlbWP02QhMTOLLd1l/77tNcKlTII9gbw2xlJIGM6qysFxUKCHm8A9+MxcUKJAGnAARyhgszSvUOuc76D/WU8z+BIKcdOPDBjSje+x0FG2uLJuLuVDJ5nihKasxwEV6Ttd0y5YI/g/aSVvB8qkk4Gi8NOA79PIKjuUkxJeMwn5CEvH3F5//wj8Cb9gd3P/2PiKthstGQtdnt8xviKWkSlkRBybLBrKyst1OIT/iDofNTiWAxYoCRyQ17FVl5z2ut52wG64xoZNPdN8di4Z8y8uz9uvKL3/G0bj4Pgq0/5sCTJaFkKsEIgSjooghxWCZFeVaKGniII8wKgZBk6NHmTV6SZZuwKu5zneNr23oTkiLTQklWxctVCSwlHWZr2bOK/II3IfvSIMRbS1u3v/2oSuzP0cqCDZFkuDCQVOQqDRN3KDUFD+srr9x39EuHnkkJUAKUACVACVACo4XA8Qs6vM/cv/Vfv0sF7T8QVMpGjal8UNDteu4HCV/Pb8SkKCrVZe/LdbqdCRw0xryOeamwb7LEZu/UVF32gFB42SdfBYEIutT52ov8O5ctAQxq3dQbfsYWVr2TFnR4Z0n/h8teZiLOqTJGFhNBpYojNRKyjU+TeNto1FuVxODDAB4+FjGysdisJOZFSWVcmp0/azlYq1hP7as/B1/zzzguLjKCwYFYWZ+YTGoTseBEkWUdgqX6Uc3UX7+YrPtXdbx/31/EUPsMNltWFwPuEJ9SGBJcgVw/+dt/6XbHa3N6n38z7Nh7LsMrPPIs84DIytuSsehkCLvyFSzqEWWGOJapOhEkovFIqEYS5Up5Vv5LWfk1z0PRoq7wezfdmYiF7kaCaZeu8urnY337DSlvw80o3n8WcFIAqU074oy+BTDDoHgwVwx75rA4CQqtuTbKWfYqzRUbRJ5xRbua/siHm8+XyZE9xuu285y8OhoamCIhfX1W/jfuVVRVbIVQqsKx+40XlOGWajl4YnHECGFklMtM07cqtAX3ZJVftX20LEzaD0qAEqAEKAFKgBI4egInJOhc2974bdzbc6OgVDZn51b+BSov2xDY9fz3kwH7/alwQM+xWi/LQTAuheQMZjhBMBwAbfFylfWb/0Y5U77SBy4t6L6hXxDa+renAWO1btr3boNI6bto4sQEjjYUe7YtXS4F7LOUKoMLKczrU3JTG6vJ3qliIinAIT3wEg+poAriwYJkn/PKaCyVl1KZ/5E9YdYzoJkV8+1d/bOEu+UOluN8mpwJr8pU8rXJSKI47Ov/WSLUm8trc1/WV9/zh5hn06xI186/Qaxdo7OaX2XMOc9DhIewWGBkSuYcVCpt/eLW/3or6m6em5KZm9XWkpc4tWpbIhS9LNaz50c4mdDx2qL1cp35RVbGuX2u3pvCPu8ChdrwgcFW8hhU/uxgeNOtd8TDgV8juX6PvvLKPwPqdUbb62+N+ly/QHKuS18y4Ung+HdBxFyo1zkjHvT9HosJZCyc+DQIWf8CpIknAu65HvveZ9Qo4FEX2f4IStVWwMJEd3ftfdG4UJllnvegRml8FmymIs/+Dc9L7kPT5Jw4wGlzPojL81pY/eRuXml+X5k7s+volw49kxKgBCgBSoASoARGC4HjF3TBfea+A+/8NuXt+YFKKTRrcomF7pINgdq/fjcZ6LkPYkGZXJa1D1ixPx4PVIoiU6TW5m4TJs57EBmu/VpL0OCWq2F+YPszzzAYCcqpN/6EjcXeQxNvSOBoW6F/2zMvpULOWYLO+hRnKF7JG2c4gTNEwXtgpt/RcF081FeBE361goupkBjKSyDATJZ1efaEs5cATA75Gv99W9zX9UvEymr1lZf9N18y5UCicWdl1N16X3zg4FxBY35NPe+n98bbGnPjfQ2/C7qbLpI41iVTGfYZtGUNnHXSp2Au3wpgjMa3/MebEV/XN+SGyS8L+aUPQ8rWDZz7Qvfe1/8CUipfpi34T03JtNehIDfq27b91zFP241ypWKn3lryCEzw7/V91PuLRMR/N8Pr9xrLvvlHyJY1efdv+0nM6/oNlsnbcqvO+j0q+u5rGG/kfNs2nxcPuJ8BMYEspTMfhMqbVkLTKkPS2/5AoPfgTzlW8rBa89beEPhlGk7Fie2zkgmZWWe86EUmJbtfM7Eo133wg+fj7vZpWVr9erku/zHOfMEhUNpSoMkLIoQSo2Vh0n5QApQAJUAJUAKUwNETOH5Bh3eb+ra9d3/K2/VDtaBsybJWPAyVF28Iffrs91LB3vtYEQdVupK/MYrkxwGf/7xUJP5jACRjDcWLs2bd+8JXJRgmXU8LuvOyLox+8vRSxIDAT/nebWwCrc8IutC2Z16MB5yzZLqC2zU5s19FVQuDOPCpwX9g3X/EfY5vs0gm8rzSJWPDYjLpKwmKSSVW65fnVZ6zBITyYGjvG7cm/b13AivbqJ9546+QaY4z1rq6IupuvDfh3H9pls76unzOj34NHUEpFumaGfb2fTuaDMxiUmGzMhRgVNkFtbKpi/4M2sm1ke13ve7p67pQl3veYyk+63H9tB/7sGPdBQM7Vj7JgJSPlLof6C++dgMJAOn/5E/3YF/7zYKMqVWb8x+Bycm9gc3O22OR8N0Mr9trLLn4QSgyNjm3fPyTeKD/fpmca8stm/J7VPS910mUq3vrxgsSgd6nOSkMpooZD0LZLSug/h+WeLB7aaS/aSGW2BCnyuodSDIS8JhRMn4mnuBBazrvDVZm+GNWpSqvd/f65xOevmkGc+EKlSnvj6jo1vajXy70TEqAEqAEKAFKgBIYjQSOX9AFd5ucBz/4b9HfcqNawTdpcioeZiuvfD/6ydLvp4J99wGWDWhMsx6FmbNeS+7fNSnu7bwrGuyZhxW69ebJ3/otspzV9lVABgWddl7ikyVLGRAFbtp3fwYJ+bpBQecoDG97+B8Rv3OWYCi/XWWe+RoRdImeDdPcB157gEt6qgW1abWgr9wMKKQI+uy3BOOx2VihfTmvctYSECaFEntX3Zr0df9SRPxH2rN/PCjouldXxJxE0B24VJtleU0+5667ECqO4eZmeYLvKIkEWydIgY4aRc/Bn7JyA5uceP1/D7Cql8zu91a5nfYLVabZjyLO/ET2zBv8RND5dr32JIiijVFk/UB7yVXvE0HXt+0vdzOe5ltUMrxTqTc/CjMe3Bva8rNfRMKhX2N59h5L2SUPgk3bZN/66U2pQO/9Ai/2WAor/ojKf7YGY8z5tj1+XszrWMqKbs5UPe0hKP3li6E9y4yc6PqTr7vxxyqZopU3WZd5UjjIyhhGDjEUTylBoak5kCVotkKuWNG9c/1zCY9rqim34mWN0fYgKrqRCrrR+MqkfaIEKAFKgBKgBI6BwPELOuwwdm9d/Vsp3HijWoGasqxlD7Nl13+Q3P7X78d8vfeJIO9XWWY+xk8rWQNOyRLs2fOTiKvpFszwvfL8s/6ir/7hGoRQ8sv6mhZ0Z2ddGN3xzDMIJKVixnd+BlFuyELXXhTctvjFsN85U2WuvF1TMfM1ZFoYjDg/mBU6sPr/sbH+SSqd8RV5TulHEOjPiQwM/DCcgipWbVqeXXL20yAvCsXqX78l4ev6ZQrYj7LPv+1XYLygFzpeq4z0N90b7dt/iaAxvqqcfOdv4pFWs9e5+wKTPjnAyuUJiHrLpPr99yREvTZR/a3faZXavyb6Nqwe6LXPU+TOfAQxiiezZ97mx13rLvAf+NeTkpjMY2VZN2YEnXPbo/dw7oZblDzeoco2PgIzp+8PfPzxL8KR4F1Ypt1tqpj/EG+zNThqt39f9HbcL2Af1hvNaxh9xb9BY+oNNDZki8Hev0qRTrOhuGANmEpeB5nOG+8fOM/V3vAXDR/2ZVmy/w7GsgYAkEAM6nz9yRyd5YL3oNC0C8Luqp79G55LeZ1TjXmVL6t0FirojuHFQk+lBCgBSoASoARGK4ETEHTdhq5tb/w2GWr6oUqJm7Jzyh6WlV35fmT7y98J+/ruS4LcK+ROfkw3+dzVACAP1G+8MtrXen80EjYhre3VwpkX/gkJs+xfKejOM81zb/vbUsRIQtbUa37KRqVBQYcdha6PFr8UdPfM0FgqbjdVTn2dCDoc/Njk3f3m3VLQcV0KZEmJU/YKKClnUsm8WBIxoDD/01R9zhKQlQT9B9fcEg/03CHx3Kac2Tf+B7HQxRvfqoq72+8LEUGnNryeteCXv/W37Z3m69nxPyjlAAYnojLAaoUvXMIq87vlU791P2eNvx/f/NEr7gHHhULB1Eex3vhEdimx0G0+37Hzn0+ClLDxyqwbTZdclrbQ2bc9cw8aOHSrWsbUZplyH4Fpd+/u23jPL+Kx0F2MQrPbUn7+Q7xt0v6+fRsXpNwtd7GhnukcL+8Thfyd2pzi10VfqF6M9j4Y9zTPZ5Rcf0Qw1ulyK/6pREKDz9n5oBRumSFD0kASZ7uxhESkSCijkkphKJj/p6DG8KbVwBXba997ITrQOc2SV/5yljH3QVR0A7XQjdZXJ+0XJXCGE8AYswBAfqSvc9M5wzHR4VMCaQInIOhcmr79G2+KBzsvk8tQl8FUuIIr+kZtcP8788L+gRtFYGIaS+kqbcXCDQCbcLg9NDHu670p4vVMZHjNntwJZ72ATGc1fqmgw5hJDuyaGjnw5t3xZFSRPfGSP3N57E4iinCozeJueuM3QX9/lVxrewysBR/n5l6ZTtIb3ffkBdGA/3vxWKJKBIyVMrafZ1AwkmDloNDvtBRMeA00ZZFA47tXxkP91yVZZk/utKufQFkTPbhnR76/v+PGsLt1tkKl2Zg9+4bnwj2NpV7ngV+K4e4SEAMyOcdJclB2KQTbduWES18BVbErtuOF3/t9/bPk1opVSRa/Yp54Qyjeu2+S++DaOxGWzLxK+aDhHNsuhG4Q7btWfw/57VepOKZRp7OuhJrvNLq3P3N1Ih76DsiVTYbCmctl1nOafO1r80V365WSv+9iUQKNpNC3Z5lsqyWQ7WLinstiHvt1CTGqT/CqAX1+2QtanX5L0OWfG/M0Xswm4qViTJElYgBQpCKiMrtHmzPtWU3YtAuqldbufZ/cH3M7yw1G67t6rW05Kp7XS18LlAAlQAmMJgLEZzjWF7ZxA91FbnevRmvM71VWX78zEOjWswFvnspW04wQimX6vNPXVNIe7TVGmTAr5zAGiAJAEoADgJQAQ38Mnf6lG0Ojafi0L2cEAR4OV1ZIr1UeuBQHyhgfL9eV904QCvu+KlfvV+E5AUG3kYs71KUxX68NIRzWGorbwTzJ7WnZlMMkAyVJLEpqbU670naOM111ob9OHQ55SuN+j1kBMp+QndeCCid7v0LQpQvRp/q2TgqFvYyubMZB0MzyDFY7aFcE2nbX4FRQm1TqDxnzryKDFkk7pApEor2xPBoOWDgWY5la8PO8POIOxAUAJmjQGLrAOiMV7/rAFg14CzAgj37ShIbB/HYOIWTvKUkFHCZWYpyamiuaYKBRlYxHSwOBNiOf6GdZFYm5LRwQtNZuUE8eILeE9s01brfTzOls7Vllic606PTUZkXt3VWIR/IkUtVpquan++5t31aEA335MrncrzJo2pHp/GCkZX1+KhwtElk2oLNWtSNDeQDX1cmiugELBAcKEtG4wGv1PsFkagfNDG+ob6tBEfKWBfweDVIoI/qC0gZQTxsAcCphoNWW8rmsiaAopIDU2GDicovNy+uymgGqSZoYZV/HpskoGtEIgrpbXVjQTvwEz4jXDh0kJUAJjAkCGD/AOPeU5yd9A7ehSF8xjvsFwVDQYvzG3b+Ou1pLWvduval6xpRnIHtyD3lfJYNaXvvGndt6a7/h54IKxIgAOAkMig5ZLATAEgcIMAASgUn7o2BgAKV/E7vGFx/LPHe6f9O+Dc7Rsc7DaOdG+ofRkPE5vfhSRE0Ai+WQDfq+C6vP/Xd1fvH64mP8fD5uQTcm3hloJykBSoASoATGFAGHo1ZIdtbP9/d2/kbLR3bK5bgmEWNTBVf88ZJw+0Hjod3vPD1l9oxH+LwFOzIWjKXbVy1b27ruei/vUwGLAeEUsDgBCCEALAeMufQHJiDpuLalyAdl+nKMQEIYmC/9LQGDGZDQF39//nyMSP/IBzpO9yWtSE/goH07PninlxsiJheQEAOIrBcgX0IQMCkeLIyx4/Iplyy+qPKcF3JQzjHVrKeC7vjWAr2KEqAEKAFKYAQIBBo3Gn3egR9FPD3zKqfafpcMeH7V09KVX3T5zZd0bNoE8Uj385UTql+BYvEd4spCuvDsntUvvtX25nVumVsAhiG6DRgsAoOICOMAY2IGYQCnBd6xdZpU9CZ2wMHfQ0Js6PeXC7uvEnzDhNzhdoaE4rF16fDZtG/HB+70c0MgMUMWYpwElog6Iu6SPJjA0HHVxEsWX1I+hwq645teehUlQAlQApTAaCDQu2+9WYoHb4r7HecUVRjvTwb673Xb+wtyLr3m0pgzauzY+fYzVdWTn4I9/PvohkFB9/Suvy9/u+uta9xyr4ARD0hi09Yvss1KRBcRcRgxICIi7I7CjjG4E/uZ2hr692fCLiPwSLQGEY9H/j1cRAzt9P6f9o+K/+nqW+a+X9fJEe5bhv9x8RtlfUsLOLIucRwYnASEGGBTcrCAqeOqmksXX1RCBd1RvR7oSZQAJUAJUAKjk4CrYYsm4eu83NfXfrtBx7yjV8M3BrocRqFw+l29/vBZCVfb9ZNnX3Az/H1/PXrgAYmMYuneZ19+q2Pt1W6ZT0CgAIz59NYo+cTkJGIZw2kxR36O0UD3tZC+RPN9pdY4mfc9mpmjfTsaSv/3nFPBDQFKW5FZDMAxKUCQBIlYlVMysCJLx8LqyxbPpxa645tAetXpI7Dt78unCxjCJrPObr3iChKggTOOzqevV/TOlAAlcLoIkFQlzl2vlQf6O+6Up/xVWl4s7Xd75Ly5eGcwJmXp1bI9hTO/8XvQzHBn3iueqH1ixXr7pkVuPiQwMOgzl2CltM+cTBKBFXF6i0tMb3PRgxI4vQSIoANMQj0AGJQCBiVAIuIupYBcJqdj4YRLF88vOZ9uuZ7oNGGMUUtLiyyRUKi4aIQBzZFbDA6dooEgDP49eNHhSzMnfO7Bz7d7FKd8oSNfdgW5I3l8+HOfv2nmGYsgSGq1WtLpdGTLgkRPp39OtZjas+r122XJpMLndjeEE2KfbVKJy1ZWFo5kZUUtFkssE8F85FmgZ1AClMB4IUAq9IQVHRWB1sYrY0H31EgsxsYZRViZZWyeMGvBK6CpaBqe0mHx7iUr1nduXuTlIgIDMsAYQYwXASMRlKIEHBF0QETd4FYpPSiB00mAhMNIiAWR/MZxQBAHQAh4UQk2Jrfj2qrLFs8vWfRCDkI0KOJEJqqurk62Y9++km2btnwjEgpo5HJIm0KTaU8NEmZMolJSaRfbwYMf+sZHMt+JKHMOCYwfPAbPRIjFRCyy5FvjsOfIY+R58qjISMCCBFz6UgZI7EvmufRfxCRLfjGZNkg+JfIIC+RNLP1uBSmQmDgAIwFD/i2xIDGkLZKKiQNJFDEDpEAunxAERUQrCGG9xeLLz8nx5BUV9Wm12oHq6urIsea/OV7muNVe3rZ776yu1jYrksslvUnvZiUcl3DKb7HkOsz5FjtUV/upsDtewvQ6SmDsEcD2rUpQBguBExLA8WFgVDIQFbG4z5UFiGXkebPahicafmr/C8vfbv3wGh8XFFhg09uecRanxZtMwmlBh5GUjiw91VufY48+7fFIEyDBOSTCNS0rQEwHRRBzHZtiwSpZOq6punLxReVU0J3wPPT396uXLl166Zo1rzwUCASsPMeAhKX0N77PBNpnoe8kQ87g8XkBN+jtmvHCHHTP/eyxzFtK+vHBhtPplNI/Q5mViDtv5rrB96DBE8kb0tC5gymY0l85UVpsDt4Dk2UyFBo/6BY89BT5RiBJwCKE5TyflMtkIYWgCJmMJrfZZBrQZWfXKxSKnRqNpnnmzJn9F198sR8AEqfCaocxVoWbmsoaNm0uDg+4K1WCYDSazdGwmDqQEKHZZs3vM1bme6H/ERGxAAAgAElEQVSoKH4q+nPCC4k2QAlQAsdFgNSt7jv0TpUY6f9hbk7uJmT75jvpL76uelUo4L7C63bW5E+Y+jhoKj7bct31wktrOzdc6+H9AkdCW9NphQdzfbFka4v40aW/EWfeP4+ra/QiSuCkESCfy8RqnPanSysBDGwKgRVbOq6ZcPni+eV0y/WEYTc0NGhWrFhx5Zo1ax72+Xy5LMuCREx04+hI52Yii0mSQBSJZRFjhmGwIAh+s9ncmZeXV5+bm7vPYrHsKi8vP/id73xn4FRZyNJv3B0dllBze2VTU0Nln9dr0htMyKjN8kqBWJtcTDQUWib2wvXnxKm/3ThalHQolMAQAU9rbZbf3X6Ny15/67Tps+7niy/dRJ5qb29XqOIdc9vrt98/bdbsO/i8j/YjNBgU8eTOf7z4btfa67wyr8CwJHIw/U0UMOKGBN3QF+LDX5wpbkrg9BNIG2fSBhlmMIAnhSEXzB2LJlxBBd3JmJ6vEnQZEXQy7nG62sAYA8MMWhTJ3+QggjUj7shjyWSS6LtkVlZWpLS0tNFms71qMBjemzt3rv3yyy8PnEJhxwB0y8EZUTV+uLcyZHdcwsRThVqtdj/IFbv747EBc4nFVzp7tgcsluip2iI+XXNH70sJnCkE2us25nCRwG0JT9fZJRfM+QkSpnQPvmc9wEQ6L7TU79jw7OQp05fJKpJvZfLQPbnzpZfWda271ssPCAzZagUMcUS8UJi0oCNeKkN2kDMFIx3nGCBABd0IT1JG0L3yyiuP+Hw+KxE8GfEzwrce8ebJOMh4iDgl1jnyQ/4eLlYz1kgi/BKJBAiC4CorK9tSU1Pzr8rKys0LFixwlpeXE+vYKT2w3a6Edl9558G9s/pc/WWSIOfVZmOvXKHYEwqGm4sNuX7dJFsUyspOyRbxKR08vRklcAYR8Nu3Zof6Or7n76z7duGEogcFMbwLlNkY4g5Fb0h1dner/e6ps+be86/doY9uGMpD9+yulS+/2bHuajfvEZi0n7KY9k9K534jW62YuMmQwq5HmYfuDOJNh3r6CFBBN8Lsh1noDgu6jPAZ4Vuf0uYzIo6IvIyoI7+TyWRa9GW2msm/iX+xyWQ6VFNT89bZZ5/97qRJk+oXLFgQPF1WMdzSax5o7zyrp7V1RqC/X65S8s6cXKs9xmJHMiEO5FYWBjTZ2SEq7k7pkqI3owROCgGM62SO2vfOCvQ0PaBXsC5enXcI8TKJiTh1Lpd3Uoy3KibNuepGyD6rO+NP+/yny1a82r15kUsWEDhGBFZKASMRX2IJJDYJIin3jfkhUUfDXE/KRNFGTpgAFXQnjPDrGxgu6Px+/2EL3XjYciUijfjMkR8yHmKFI4IuI+oImYz1LvN3xjqZSqVEuVzumTx58o6LLrron9XV1esvvvhi1+kKUCBuf9Ad0EEokOdpPJjbXn8oJ5iI5OvMOUJOYVFPMhU/EArEmidMr3JDdTVJyULz243wa4c2TwmcLALY9YYm7Os7t/fg3gv9ITyTY0AuyONhXqH7tHD65e+DNWc7QhMTmfs9vfO5lf/q/mRhvzwk8EgEWUoEjug5hCHFxiHFkOLnHBV0J2uCaDsnhQAVdCcF41c3MnzLNSPoiIVuvGy7Zkae2Xol4yICL2OF5DiyLQGQSqXSgo/8eyhwInNpwmaz1V111VUvTJ8+/ZVLL72URJqd1qiRtLhzOhXBYFDo+mhrsa+37woOsZN0RtNulc70vicp9hdXWgIa86wwFKWjdk9rf0d4CdPmKYExT2AwnVM9D6GUDkSlGhJJBngmBTpdGFxsFEymz6VWevrg31e+2v7+QhfvE+SQAplICp3L0tH/EpsAERHtR/yFB32G6UEJjAYCVNCN8Cx82ZbrcAvWCN9+RJv/YlBExl8uY60j/yYibrgfHRFz5Mg8Tn6TwIjc3NyW6667btm11167rKysrH9EO36MjePaWj7Y5yt2dNovtPc4pig0GpRfVt6qMZv3x6Kh+txEwA1XXEHSnwwOjh6UACUwqghgvFYebw8VSTG2OpkANSvjQQQFSCyHQExg3YTyNwFKAySQlXT80T1/W/m2fcNCUvpLBiTvHAASyZdT4jNMkkOQJMMk6nVUDZN25gwnQAXdCC8AIuhWrlx5FQmK8Hq9ORmL1XhLXXI8GInwy1j0SFJPktbkxz/+8UNTpkxZO2/ePLKtOeoOXFeX7bT3zes81HBu1BvQZ+u0HRXVVQ2uRKLOH3Q7anJzg2iU9n3UwaQdogROAQGShy588IXqUHfLfdG+ztmJSNLIydRcBCkicUACq0Ri9dz5M2XWaxsPl/7a8/KKtR3rF5GgCJa4k2AY9Jsj+dQlLp10HTPS4A9NLXwKZpHe4mgIjBpBl6lwcDSdHkvneDwezVNPPXXV6tWrH3G73ZbM1uR48KE7GfOQseIN8Yjk5eWtvemmm+6/7bbbWkfrVmZ6S9bn04LTafM1tJceqK/7ZigaLjAVFjTkVpa93LRxY7Nt1qxkWSiUQkNRcyeDFW2DEqAEjp2At32jLuqs/5a7tfaOSVNLVqZCYYPX7ppgqjn/+YCj80pf0H6+Zd5Vl8q1V5H3nLSF7vEdy1/eYH/vah/nFoBlQEISJBgi6BDIRBmwKSLoRJBYKuiOfUboFSNFYFQIOrvdruzq6tKEw2EuHifZfo7tEAQBjvY6URS/tlKLXC4/YiWXr7sX6Qs5IpEIkLaUSqX6ww8/vGTNmjW/83g8BvLceEwufGwzNnj28Nx1xMeOpDWRy+Xe6urq1xcvXvw/NTU19uNp91ReQwp/Q29vdswbnGA/dOii5oP1NQLLhCZOnLCRNeVsjyuYdmtbWxyuv146XQEfp5IHvRclMNoIuOrXWeOx4M+jrs6qsnNrbo8HvYt6mzsvKZxzzXdjzg5LYN/7i7MnVD/MFbZ/mkksvHjHi8vf73rnGq/MIwCDQGQAYqQqBOJAJrJpQUe0H6aVIkbbdJ/R/Tntgg5jzG/evPni11577Ra73V5JPiAZZqjWymDtqq86Pif80DCT13Br35d9iJJMt8Ma/dw9juZD92usiYf7RO6RLraKkBQIBNR79uzJlclkZGyHAwbO6JU3NPhMFCz5TYRuLBaT1Gp169VXX73krrvueiE3NzcyljjhNXWyRE7osv07tt7i6u1TG3Jy3sirqdlnKJvQopDCfVBWRvK20AjZsTSptK9jmkDbgfctnJS4Oe53TSu7oOQn3m73Oa31zffMrDz721E+yvXv2fiE1Vr0smx69huZxMLPH1i1/M2mf1/j4YmFjnwQIYilhR0DvISGJRYe02ho58cZgVEh6NatW3ftkiVL7u3q6po8TMyNWdREL2a2EoeqJUAwGDycwiPjOzZmB3gSOz48fx1pdiiHXVSr1W5/9NFHH/nmN7/5PkLpkLIxcwwJfg04HDUddYdmdh9qNYXdHsgxWxOVs2c6FHmF2yBH3TzWxjVmJoB2lBIY/o3dble2dh+Y63V33TFz1sQHHR3NnSG//89M2IHlLAPhFKqsOuvimyHv4wMZC92yXS+9/Gr7hqv7ZX6BY8V07VaRWOQQDG61YgkYYIHBNMqVLrbRQ2BUCLr33nvvmscff/ye7u7uqTzPH/OW6+jB+VlPiDDheT6doiMcDqe3YOPxeHqbMVMeazT2+1T2KRMlm0lATAJGyN/xeByrVCrPzJkzX126dOnvTSaT41T262Tdi/jabdq0iZlps+nlQbGwr74hv+HQwUslBhWVVFVsNefmvayFeAcNojhZxGk7lMAgAdzergCTkAWRgTCYqsO+jk1ZbDw5UWM0d4Ah1R/p7J/kbqy9BuOkTWOZ+L5+6px/IfTZbsDST/+64q3uLYv6ZUGBTScWJqmmSHg+Tuegk4AKOrrWRh+BUSHo3nnnnWufeeaZe7u7u6eMF+vVkJUuvbtL/MMiEZLmaLBEFhF5mRqoo29JnNoeZRIRZ6pJEFbkEEVR1Gg0h/70pz/dd911171zNFvhp7bnR3+3tMXuFWCgZBfT0t+vM6pUE9qbWq4a6HFWqJWCr7Sk5H1zceknkGtwgtUaG63BIEc/YnomJXB6CdS++7/ny3jFHTXllU+CWr8/ERQviod852ks1keQaboD4zUstKhVQaWM1yTZMBTNi2dSlpCeP7Nn2Yp/db6/yMN7hypFkGpfJDgCDfrNkYo4Q/+d3pHSu1MCnxEYDYKOq62tnbd69eofOhyOMrLlOorEzpf58H2dBfGL/niSKIrMwMCArq6urjSVSnGjaGyj4nWQcWfMVJkgncqIeo7jImefc866v65efVM2Qv5R0eET7ERa3O3axdV/+qlcnp2n13P8go729vmhaFSt0Ot2FE2auMtcVXQIvNZeNHFsbTWfIBp6OSVw0gh88vq9Fyo59rfTpk58AoRsR9jefa3L2Tu7aM7cP4Iqpx3S1aM1GOQJRL4+AhSSsl/puoTkeGLfSyveaV+7yMP5BI6RgJEwSJgBjEh062BAFxV0J226aEMnicBpF3RkHF6vV3fo0KEcn8+nJP9OpVJIJpOdpCEefzOSJH1pUMYX/fxIdCbHcZ87NxN4wXGcsGXLlrmrVq36r2AwmE22FcdblYjjJ/z1V2IEWKvXNj6/bNktc84655ORus/pahc/8ADjnDFDwSp1ObycrXb3ufLbOtoLcCKpyM/NbS8sLP9YJbc2onPzo6erj/S+lMBYJNC64X/PT8ZDS1Lh7pRaDi42ES3gknETJ5PvRwpDMBSTMMsyGFgZSCgrVTD90v+CvLN7PstD99KKdW0bFvk4r8CwElFw6W1W4kMnpiNbSQITBhii7uhBCYwSAqNC0BGrxaZNm9i5c+eOEiwnrxskHcuyZcuuXL169V98Pp+FCDqaVPjo+IoggUwp773lJ7c88rt7fvvo0V019s5K57Xr6JC1HDokS8lkOVkJOMvV2XGW19VnkMnkruyCou0FNVO3KSeVOkkC5rE3QtpjSuDUEgi2rDcj0X2p5LOfHws4bAn/QBkKB/QmS159BGlDIFMAiCkGMzybBG3KVDT7p1B8btdngu7FFevbPljkY30C4sgWqwhpSYcwySkMpNYfEXMMjAuX71M7OfRuI0ZgVAi6ERvdKGg4UylizZo1j/h8vpxMDjqaWPjIk0MiyViOCdVMnvzGu2+/ezNCKL1RMp6PdF67XbvUDc12fTzoV6k0ctNAf//0iHdgQpZCFS2qqKo1VE/+FLQKO1it0bHsWzie55GO7fQSSPvItenVsZgjS4z79Yk4Pgfiiel6s+7vwWDcI5PLABCLEohBgFVYw01sRxMnHo6mf+LAspfXtmy42sv5BWCH6oFJGAbtcUP/TruHEFvdEVOXnl4Y9O5nDAEq6EZ4qr9YyzVjoaOC7mjAY2AZFDcajJ+s+ueaW6qqqtqPdBUp80NiKsa60Elb7cgnx6ZN/NbaWq0gCLlZMtmsSDA0IxiLI8FkPlgyZdJedVGRA0wmYrkLH4kNfZ4SONMIpH1Wu7cpQOJK4hFvsbzK+glAzf/xx/1iINKj+59evr5t0zUeLpSuFEGaYSTygkSAMJsu90VqugL5oYLuTFtWo3a8VNCN8NRkBB2p5erz+azEQkd96I4OOvnyi7CUVCgU+//85z//+tpvfWvjka7s+nj7Qg0nR7os3Xao2+kaL6W38MaNXLfLpU2Ew3msVlsWjsXy3b0DRl4EtdmYYy+pnvAxRGv2oXl0S/ZIa4Q+f2YRCBz61BCK9l7v7Wo8u3ruN/+AdJPbjkTgyfqlL61t2nCtmwsJmGUBEec5icg5sslKalAT6xwRdNRCdySW9PlTR4AKuhFm/UVBRyx0JG0JtdAdGTx5r8QkTJhhmu/6z/944Fd33/3PI13VuWnbla37Dpwf8YZStoLclvyyok+zrYZWVF4+LrZr01uyjY1C0/792lhcsmQhpiruD1Z4An59igVXXkX5vuLJE3egkpK+I7Giz1MCZwIBX+dmfaiv9duBrsabJsydfx8Y5n9wJAv+E/uWvLSu7YNrPXxQQAwpFTHoOJeOckUkuzAhR6x0dLv1TFhDY2WMVNCN8EwN23J92Ofz5WYEHU1fcmTwDHmvJKFlAN3X33D9w48/9cSSI13l2FhrbG46YBV4mYWXxNlhh71YiaEnJyfnPeu02S1QYAiCxUJ8z0i7Y/ZIbyXV1/Pg96vbGtsNgUjYJMm4kngifnbI7VLoFYq9M8+e8x7UVPSDXh+mwRRjdqppx0+QAMZ1skDtx1ND3XV3SlGP3FY+/TUA1gmcAgA4SIECOMuEHSh35uEyg0/sffrl9e3vX+1j/cLgezUDEgm7Rwzx50i/KZFwCBrjeoKTQy8/qQSooDupOP9vY8MFnd/vz6VBEUcPPC25JMAcx/Wdddasp15949WHjnT1UNkt5Ny1S+HcuzcXRRPluXptWdgfVHUPDLCcOstTUF5Vb5tQXA9lZe6xLuzSdgLib7drF9vQ1aUNeTylcsRW6ziupKfHjiLJWMhUUtBYc+68OigpaafC7kgriD4/3gj0121UM5GW+b6WT38tS4X1jELvlDAXSZEdAKSEJKvFhVPn/FJRcr79cJTrvudXvNe6fjBtCSktjhGQJFYSw0CK1OMmPnVU0I23pTLmx0MF3QhPIRV0xw8446sCAO6K8vJnN3286b+PtbV0CaCenuz2Q4eMYbm8jOP5ktCAR5UMhAf0Gm2XuaKoLXv69E5kNoeOte3ReH56S/bAAa27s9PS1dmZpzFm16RSksXR7hQVDNdSXFbstE6dcRBV5veMxv7TPlECJ5tAe/tGhRmlJvi7939DiZM4KckAGD5dvEtCMiQyCmwrqHgZ8mZ5MoJu8e6/rVzf8cFCL+cVEMlDR75ZYlLLlQUJBq9l0v+nPnQne75oe8dPgAq642d3VFdSQXdUmL70pLQfMiayDjylxcXPffLJlvuOt7W0Fcvr1Qzs3m3p6+vLkyVAL4iiqtflVCUQlufkF3rM5aUHVEVFLeNB3A1ZKmWxvXutzp6+/ED/QK6WQfJYPKlx9vfpZBpVavLMqfu1NTWfglbrPZJP0fFyp9dRAqebAMYbOQgXGUEMFAJPikGk89eT7VYMJCE8eUjoO4jQuYcTeD+5/x8r320mpb98SuCI85yUjmwlm6wYuEELHSJpTGiU6+meX3r/zwhQQTfCq4EKuuMHLCGAJJaAYzlPSUHhc9s++eS4BV2mF2lh190tB0dI6G1r0HQ01mfzWRqrTKmqDPkC+Ywodptt1s3FNRPaITc3AhYLqa0qHv8oTu+VQ8KOhy6/ChoPKusbmnQ9XqfVkGu1ogSeGvcEZFlqzc7imVM/UkwqDYBOR/yIklTgnd55o3c/eQRcrgZN0tk2392649u86AYWYcBSAvMch5IpGS+CIV41e/6vwXaOI7PuH9m1dNUHHR8t9PEBJRAfOrI9Syx0TCaxsARMetuVJhY+eTNFWzpRAlTQnSjBI1xPBd3xAxaJoAMi6Fh3WUnps1s3fXzMW65fd/fh/nY9W3bk41hyikajKpAgDr6QP6HQqgOm8pLW/MmzmsFk6h8n/nYktx3b4QN1V8vB6dm8MC1LqdF39XT7ea0yZSwt6MorK9grnzSJZM0/XNvy+GeRXkkJnF4CuL9OPdDXPTfcc+C7cuxDiE0yIMZEFiTB54tNk6kKAwUXXHYF6KYdrhTx1N6/rlrX+uFCLxdSAssS57nBShGMCJgh70oiIOCAwezpHRy9OyUwjAAVdCO8HKigO37AxEInIgkzCPXPnD7zqXfeeOvB42/tyFdih0Pw796d09PVlRdjxEKlQlmUiIuyRBD36rKymwvLSuyyytwuRCx34+BI+9vtacl2HqwvbG1vtRqLbOWxVNIQdA/4BZZpr6go69ZYCtrhrOoBGkwxDib8DB0CWeeh1q0Gxt+RL8hiZK+UhbhLTEFc5Qkwl4XiitklZ1/0I8ia3JGx0C2tfW7lOx2bF7r4kIA5IuaIiS4JgEjKKREwloZy0lFBd4Yuq1E5bCroRnhaqKA7fsCDPnQicVLpWXjFlY8899wLTx5/a0d/JfkACO7apQ/12gv77Z4CJCKtihc0vqjP5Ar53db8nO1TCgp2o3nzxk1dVdyM5bHI/txDOw+UxGMxm1EuUycisbxgJJySq+UNGqN+cynLOsZLouajXw30zPFEIGOVTyeR2/UcF7bYqlr2H3iwsmbmw4r8+Z9krPBPf/rsyrVd2xf2y8KCxJNgiBSAlAQGScCm4yDI/xDJLjye8NCxjHECVNCN8ARSQXcigDGkpJTIMNDyqzt+9ft77/3NyhNp7VivxWvWsDBnjgI6XOrOxoO5To9nChJkJSzHST12e7dWpXZVV9e0WaZNdIJoDYMN4mN9WxbXYRnondrgnvrsxj37JyC1okqRlWX29PcP4FjUYbbmNBdOnWRXGgwBiMWiUF1N/e2OdWHR808pgbTfbN9+JSCXGiAMoAKASBxBKCBPeILT9jf03F0za8H/k+8NbMx8YVm8+9mV6zo2L3TzpPQXJhVrAElSWr8xeNBiR75wYppY+JTOJb3Z1xOggm6EVwgVdCcKOJVkWXbfo48+etcNN3z3oxNt7Xivxw88wMC3v63y+Hz5bXUNZf39/WaLPlvFMzz4/KGY0WL2FJWWdQglZR3IqnEd731G03XkgzBcX2+2N7VVOQ415mvlvFat1iB/IiGJLBvNL7A5zGXFHfLs7J7xEBk8mtjTvpw8AthRK/TZu2b3t++5OoW9kJRJwOEUyhYRyyOFIYxVXMXMS+6BkjktmS3Xv+xfuvK99o0LfWxA4BACVsKAiA8IQkBiW9NGOhJcwQzGvtKDEhgNBKigG+FZGFb6K10pgiYW/jzwTF3bTOUMSZKA/E0eT/+NIK7VZn3y4ksv3XL22We3j/B0HVXz6W0bp1Pp2Lkvv72ltTQpQrHZaslNSinRHwx0G9Xa1uqpU+2QW+UAE5AqDWP+PT/tb7d5T3Z9y8ES14C7RK5RlwhKlQonkn4Fg9os1pxmXVlhNzgcvvG0FX1UC4KeNKoJ9NfVqVGsbd6Ave5WEfsgwQHwkAJdUozHQlK9tazmY9U5ZLu1OJYZyCMHn135TtvHaUGnIIFZIslDR3ZZSbWIdFa6dAmwdBkwelACo4QAFXQjPBEZQbd69eqHg8EgFXRf4J0RdKS2LfkhdW6J6E0LOjGdsiRcXlH+9ocbP/wxQuhwnqgRnrajbp4InXB7u9FZ1zihs6OtlEtKWlN2NhuPRDU4mejPKyz82JII148n3zNstyu76ppLetvbK1LhiNWoVisSGCnDyWhMqVHU5ZaW7jPNmeM8aoj0REpgBAmkv4z0tRqSSVcx8FFIO74mk6CUIAUqTS8YunsRuuFzqYke3fPsync6ty30cEFBgZLAiWK6CiEp6Too56R0kmEAGhQxglNHmz5GAlTQHSOwYz3d5XJpnnzyyStXrFjxSDQatWYsdMfazng/n1jjiKAjBxFzmb+VCsF12eWXP71kyZP/M5oZpD80BkCAnibtgb21Od3NzReYjcZ8pS7L7WxtbLKaTN7SsjK7vKqqD3btCo11gZe2UnZ0yCHGqwaaDhgbDx2agTk0RWvIRtFQtCfg9reXFhY6S2omd8OMCSRx8WHrx2ieR9q38UEgvT5bWmQBRUKl5Q1xlJMTHgyI6JAn6j8p8XfvqfbGIiqduaLHXLLgAJhfcyH0wOH6zk/tfn7F2x1bFrn5gMCyKUA4lS79BYgBlpjqSKJhaqEbH4tlHI2CCroRnkwi6J5++ukrV65c+UgwGEwLunSCyrT9/sw+MsKNiLfhljoi7oYOnJ2d3fLQQw/dsXDhwnVjiRbGmPfv2GE7sH37+WIgYCuyWo2RZNznSyZatHpjfdH06X0qQfBBUREJpBjzi4GM17NzZ05PW9skd2dvtcDJzTqdXookJXsKoFmTa2ipnFLlg4KCwFhO1DyW1uCZ3FdcVyfrSraWRwLBswz51XtNRVP3E3NauH1jdaht+03xQMd5okzGpmTmPrmmfG3B7AXLEDIFM8yW7lm2Ym3rh4sGeJ8gylKD1jnMAMIscBL5jQEQsdhRH7ozeZ2NtrGfdkFHvjV1d3frN27cmOvxeFRMuhLy/z0Yhkl/6EkS8Uw99iNz/Ym0cTR3FUUR8TxP/MBwKpUCuVyubGhouOCdd965IxAIGIh/GPkZJlqOptlxec6X+c8RcUf4DG29RmpqatYvX778l0ajcczWHsXt7brgntrzDza31Ig8L+gMpv5kCkekcLzXqMtqk+lVndYrr4giGPvCLm1htduVvmZHhbOt/SyX229TqgVRLvBuiIdDasS15RSXtqkuPt8xLhc1HdSoIODr3Kx3O+2LvP0DC/MnnrXEXDJ7Y6B7W1ayt+u7fQ1b7lCoUrUKnaXZF5FNkVK8bdK5538bTOe0Zr5cLdm9bMWG1g8WuXmPkJSlIMVIZKc1nUyYxTwgkRkSdLT016iYcNqJNIHRIOjYHTt2nLtmzZpv9ff3l7Ise1yCbWg+09cOWX5OidWDCNKh7cHD/c5sF0qShCVJYjwej+ngwYNVyWRSPqx/Z/wSzFjmMpa6zLYrsWImk0lRp9e13Pqz2/70X3f8x8tj3aqT3u4JBPTgdtuadu+2Odu6pmbLBJNWqfT09rsOcQqF3VyRb8+/6irXeKjQMJTvSx5rc5p9rR3FzpaWCYmgryxHn4WjAF0tXe0HzAXFjlnzzu1E5eXxM/7FQAGcVALYtSXX2dH6o94e5/RpF1z7O8guaxiofbks0Nt1d8jfb5186ZV/AFlRa7zLPr1134b/qZg68dfchO9uyaQdemL3shUftm5Y5OU8QkKOQUSD266k2BfGSpAwn451HawKeEo+ak4qH9rY+CQwGgQdt27duqsXL158b1dX1xSGmOjGQeTQcLFCLHXBYDAt+Mjjw/3FxsQzjCkAACAASURBVOeyOrpRZRhlIlszYpe8QzIM46ueWP3m8889/z9FRUWjIrr16EZ15LMwxhx4PDmwv6mqo+5QdYfDbtbkWBKsQt4VDPidRo3WZanKc2UbbV6orot+0WH7yHcYXWfgNZiFs3waCPbmew41TKhvba0IJRJyQ0GuK9TvbVUlcKCsutqTPfvcXsjTBBFCidE1AtqbsUYAuz62Ojrbb3R3d1xQM2ny0yA5OvxdXXOcA5HLLaWTV+ln3vIaCY2I9nya59z26rOFE8tfYCfo38q81h7fs3zlxtZ3FxJBl+IRSKRCBI6nK7emQAUiyIBNJzAhIRZU0I219TFe+zsaBB2/fv36q5csWXKv3W6fSix048W/LJN+IxaLEUFHrE7p7US65fr5lxOZ70zaErLVyjBMzGAw7PnRzT969D/v/M+3xvsHPMZY3r1uXWXL3rpZOJUssZiNMpkgcyRQ6hCnULbnllS51dOmhQDGfuLiIdHOODdtyu5r7zrP3tw+K1dn0Flz8iJuhOt4hawxKy/bYZ0wwQd6fWisW2bH6wfHaB8Xqd/a3bHj4nBf5+0mBbgwCrmZkL/Gn2T3FM397v8i0xwnxrW83x6f59i6+qHy6TP+kyv/4WEL3SN7V6za1PL2Qi/vVYosBwiktKAjXhFJJIBI6riCBCxQC91oXwtnUv9GhaBbu3bt1c8++ywRdFNOcMt1+NydyNbtCX3lGhatSbZcIR6PE0HHELFCjuEWqTNhsQ0PevjieIdtT2fYiIIgdE2bNm3ZY4899kJRUdEZlf4Cb9miaW1sXOB09c1CPMJ6k6WXEVR+AHmvXqZssmgqnGjeZ/myxvr6wbW1fGggVmFvbLq829WXa7bl+TUWY28sHPULiKk3lOXaNbNmkSjZw5EyY33MtP8jT4AkxY72bMoNdjZd6ek88E0ZTmhkcr7ZVj5tDUy++UPiK+dw1ApsyPODvv0fLayZd/FtkD2nO+ND9/jel1a/3/ruVV7Oq5Q4kpqEJBZOpStFpJAcRMwCA2K6FBi10I38fNI7HB2B0SDouA8++GDusmXLfuhwOMqGLHQnIsbSO5tHN/yvPOuEBF26AwgR57p0oHs0GtV3dnYWi6LIf524OcE+j7rLvyyK9XOKe2hrfXiACMMwfpvN9u4f/vCHP1988cV7R92gTkGH0luyfX3ZEbs9r6WuId/d3TNDUArWbL2hKZSI7knEU115lUVu2yWXkIjRcVFPllgpob/f1ru7Pr913/7cZCx5cWFenj/Bor1On+uAsSS/z2Czua0zZkTHQ1TwKVhGZ/wt0qmEgj06CLoLIZVQAqt2QZ6iK5NAmERmu50fl2njbBZflLd3eGLhxXv/tuq91g0LvXxAKXGDeedIWB6JcsXAg4RJ3kwSJUEF3Rm/0EYRgNEg6Ij4Unk8Hn0kEpHL5XJi0TpRQXbaEcvl8rQoDIVCqtWrV89/6aWX7vP5fMaMoMtsMZ72jo5wB4hYy2ypkmAHcgxP25L5e+i5mE6n23brrbf++c4779w43rdajwY93og5sHSa/F0tE9uaGmb0+/35muzscJY2qznoDh7Qs1p75ZxqP0yeTPzOUuNB7GCMZdDYXWXftuP8ffX7qpX6LC67wNqHxeROXhTrVWq1u2TatBjs2ZMa6/n8jmYN0HNOPYHHdz+78r32jxe5eb8SOGKZS6VLfyHMAWAuXTUinWQ4/Z39hL//n/oB0juOSwKnXdCNS6rDBjWUWHjhqlWrHolEIpahCM7DPmPjefyZ6g8Zn0HiQ0gEHGGQqQoxzKcwbjAY6hYsWPDU448/vpz6Tn35yvDX1WX3NzUt6Gm1X5H0h9iCHNtutdG8z8+jXqNcNmCqKohCSQmpqJEcD+KOUOir/aS0YdfBn8X7BkpyDLqDGkG7OyGTO5BCGMgpzAlobLYoWCwxumbG87vJqR3bY/ueWbGubesiD+8XGCYJLCQBSyQIgqi4QUEnkR2GcRDAd2rJ0ruNJAEq6EaSLgBkBN0///nPR7xer4XkqDtTjoz1bXjUMhFwmWoZQ5Y7kq8vptFoms8777w1f/jDH1602WzdZwqj4xnnYCmjkCFm76juP9BU2dbZrgcZwray4pDOYHTHk4lOPavoFMrzPKh4fPjbpbeh29qKw/X1s+rqG3JDybg825oXN+bm+jm5opuLJluMBnUvnH02qZ37uTJOx8OYXnNmE3hi/1+Xv9W2+RpS+otjRGCxCCCJaf2WrhBBksOnS3+N+c2kM3uix9noqaAb4QkdquW68LXXXnvE5XJZyJYyOc6ExMKZLdYvjjXjW0fSuUiSFLVYLPvmz5+//Oc///kbFRUVzhNxgH97xQq9IhKR2cwTIpVXnRcZ7x/uQyW4sgb6+8s6auvK/T09NSatLq+otLgzKOM29gZcDTazOWDZti2KHvistNEIL/sRbR5jrIDOzuLWnTuLWg80VKkZrjo/Nz8hN+i3+5PxWl6OnEWL8sMAM8bFFvSIwqSNfymBxfv+9uLbbZuuc/MhgQc0VO4rdTiZMMbEfy6950oJUgKjhgAVdCM8FcRC99RTT121atWqR8PhcHrLNZFIpK1U4/0gW6xknBmLXGYLlgg8URQllmUjNpttz/z58/9+++23v5mfn+85USbvvvjibbJ4YmKxNb826g/UCkneUWSZFIVLy0jwgDRetiG/jFPainWw3eBrOlTZ3dB2YV/AXZpdnOc15+dv6XHYdxqzsjwlEydGobpaHA9CNy1mXS4VHGrNbz1Yf3ZbV+dMhT5LZSq2HWTV8i1Rd6DdVF0dss6YQfwLyZips9OJvsDOkOuX7P77P95u33i9WxYUEMMQx18ATAQd2XbFgNK1XAetdfSgBEYLASroRngmMoJuqJZrjkwmS5e1OhOOjL9cxiI5LJFwXKlU9peWlm664oorXrjzzjsP5386US7kQ77tzbUzOg813ZQIhSyFNtsmfW5unahW9WAVP+BXq4PV1dXjxr/s63g1r12rjQXjV9kbm65l4wlZRWnZel2+bX9MruqXx6UevR4iaObM5IkyHy3X440buc5otKa1vv6GZCRWk52ta7AVFGzDSmVbHCFHcWGhD8rKyNzTFCijZdJGaT+W7lj6j7WdW64bkAVVSZkIIvkuQPJlYgS8hIBUAsMIpwMj6LeEUTqJZ2C3qKAb4UknW64rV668imy5ut3unEyAwJkS5UpEHbHIDVkkcTKZjJrN5r0LFix49frrr1973nnnkfqJJz31BsZYAwcbag7t3D3F0euoSiFWll9S2KUzGj9KRZlDoYgzXF1/fQo9ML4/3PEDmIHru3XxcGCWo/7gxOaW1nJOUGrLq6t3Z5ktHzsPdR6qnJIXgxnjZ3synQLlYHNJV+P+GR1NTROTWNQbrdY+Y37hDuC4fcmOjoGioqIUzJ1LrXYj/P43Vpt/ZtuSf6y3b77OJQ+qEnJI13Ilu6ycxFBBN1Yn9QzoNxV0IzzJRNAtX778qldfffWRYDCYQ26X8SEb4VufcPPDEiSno1KHH8MDHob/TYRqJoJ12PkkwbKo0+n6Z86cuWHhwoUr5s+f/6nBYAiccCeP0EB6W663t9Btd0xv3Xdwsrenx6xTqXx5BQW7NLrs3V6Z5CyaOzd+JmzHkWSr4PTlR3u6zt2/bfusgQ67sdCa21s0oWqbA4c/Djoc/hk/+cm48jvDbqzt7To43dHW8v/Ze9MnN+4zz/PJRGbivu8bKKCAKtRJFkVal0W1bXXbku22p6WZiZiNeTER/Q/s6w1rXmzs7sRsxMxYnu1ty90+eto6+pq2LYmULVGWREok665CXbgK933fQGbuZlbR6/HaEkVVkQXwB5l0kAVk/n6fJ5H55XM+lQ2FPMJ+tz/hcu3qHI7rhX5/e6JSacLzz491KP60v2PjePzvrb7812+Grz5fpmpSmuBmQmB87zn8aJrrUciVy59DEddxNP/I7gkJulM23XGV69dfeeWV/1iv1813WnaM2niz37feO6PNOIR3wqk0TbPHgpWLRHB5ckOr1Vq5dOnSe1/+8pdfe+yxx27o9friaXjlPsmUvJgpFCSQq6uLezuLycPIC7VWyySSiv/JMeX7uXl+Pr+cyw2Xfv5zGr7znTtNoU/56ngwh+dFbqWigOZAV1pbeXLr9q0/b3Q7XafX+1Ot0/aWJRAovn7jRv/555/nQ5OjLnZ52wOIIZlUNff2fNG9vW9nCoVHMYLYcPv9r+h0upsqubzFeSnHYb8P5qoar7O+tPqDv34jcuX5KlmVMgQBLIMD97Xh0jD5UCsv8Tg9hxTdeFl+tHeDBN0p24/z0P34xz9+9tVXX/3fuZDrXQq6z5qWcap3ld+dbsH9GcdxmmEYbu4ujuP4gGXZ/nA4HAgEgq5er2/ZbLby7Ozs4YULFz5eWFi4MTs7u4dhWOOUcd/14dlCQQ653Pz++vbX0onExKA7TBsdto3Ao5f2CYMmCRpNHsOw3l0fcITfyLKsGA4OnthdXv9mYnPHIQQyODk9+ZFu8VyStJizoBEXxokF1/alFwq56snMVyMbW4+XU1naZTbdmF66sAs+bw7EgjQoFNy4sc/6PRzhqwAt/bcJIEGHrodRJIAE3Slb7eDgQLi+vu7/4IMPnmk2mzJO/fzWWLA/eHaGYe7qYXKci/d7BR3vifkcr9+dOXvnz8dh1f7xmDYBRVEtjUbTNplMLZ1OV1apVFmCIFLpdLoCAP1gMMi+eAZbZvCem2vX8LrBoBhmi1PxcGwxkUlNUTKZyOv37XkCvvdBJNrCLJb258A4Eh/lWCz/5V8KPBcvSuXF9uN7u/sX4pmsS6TXYA6/d8fonbginXTtYhjWHYkNfcoij78bePHDDyVijPJ0UtmLB/t709VW2+yemsw7F+auiQ3atx4G24+DPU96D99d/cFfvRm+8kKVQh66k2aLjnd6BJCgOz22vznya6+9Jnj//feJ+3CqB3YKrVbLms1m1ufzsYVCgeXCdaPi4eAf7q8DnrTdoEQCgb1TLC9lI6m5Zq5oUCvE9cDi9ArlcHwIfn/ifoeK77dBeRbXrgly/b5QZnZMlNK5xcP9/YvNQklh0RsKzinPhyq3/wNs0ly432s7rfOxr70mAJmMyCmVSgErmMlEooupUGxBiOGtwPTMgXF+9tcw7VxD1bGnZYGzd9wjQffWC1WqhkKuZ888aEV/gAASdOjSQAR+iwD/cH/0USoXj8sH5Zayn81Olkq55+r9nlugUlzxP3buH8xLT+SPR2uNdf8ZLjSZWV4W9tugJFt1xaBUDESi0Wf7OJjUOv3P7IH5N81PLI0Ni2OvHRH55S8lJI7ryCbrKMcPvxWNR8/rzcbQ7MVzL0l8vl3Q6/tozvB43zZeWnn5B29ErvxLJOjG287jtjsk6MbNomg/J0LgyGv3Oh6SyQisWFTiCo2/Va8/kYsnJgiGbrs87g3n4vwKBAIHGIY1T+SkZ/Qg7Isv4vCd72CxH14jO4qyUSKVPl5MZc8X4ym1gpLW3B7fmsnvvwFU9xCbmeGa+I70647tYWZGsHv7thy0CpcQBE+HNrdmh9UaOTnhPXAuzL1F+nw7oFbXR8UTPdJGuc+LR4LuPgNHpzsRAkjQnQhGdJBxJsA/4INBcu3mvkQq6JllCvkX66nUYrpcFOBCamf6/IUtg29iG+x2rpDixHvqnSW2fN7h8rLo5va2WC832kRD9lI+EZ8vlis9mU6951qYDhunvAdgNqfGYRoFx56bwBH55S+luVBI5nE6HxmWy4/uhcPOIY5vu6anQ66FhV1SJNrF7PbOWbIVWsu9E0CC7t7ZoU8+OAJI0D049ujMI0iAC0PCB5uKTC1nYkWEFTodbTISsbaqFZNGKscXzl/cgAX/O6DRcILmrgpbRhADv2T29m2ylu3I6iRuxXHa2a1X9blowjBodLRmk7HjmZ/ZFLhdt8CsHgtxxwv7TEZcvHVL1VHL5wSDoSYTTukKqYTBJFZK/dP+iNjueQfkEMYmJx+KCulRvXY/bd1I0H0aIfTzs0gACbqzaBW0pjNN4E6FJCSTVDUUEmbKZSXe6uupQc9SLNWeLbabBvOkdz1w8fxrlNd7CADdcfFW/T7D8DNkN3LCTHxHXO805FhroGPa9ZlirfZEjwCN1m68vnj+/A9B7muDGbgmziOde3hk/6QIQl1yLxiU1SsttV1A6vPp9OVSsz6nt1sjOpPlh6ZHXXHQ+Tlh91CMmjvTX9rPuDgk6D4jMPT2M0EACbozYQa0iFEmwIchg0GisL1N7cRiZrnBPI0J4FIrlVHT7V574dwjN5UB/wZIiEOw2ThxN5aeuzvVwjATFASv3JC1oGtmtXIfMxjMtDJFnVmirjg8rl3ZzNQmeB1c7uHIz5E9blqMw+s3yFuJGzq53hTABPhiKhIzYjRDON2OmGXavy5yODbBaCyNupgd5e/pZ1k7EnSfhRZ671khgATdWbEEWsdYEOBFzfKyeHl7W9fLlTUeh+PJSq7kzlbrDKWURXxL83GZ170lMpmSD0O+Xe7qVXEym9VSPcxtEEsWK6XSRLpaYiR69br/wvmweno6CHJ5eRxELm/7GzdEO5mMqnqY1ln0+vluuzFdLBSUAiGZtLrde0a/f4+anY0DQHsc9jwWX9rfswkk6MbVsuO9LyToxtu+aHcPkADvvfn4Y31kP2mnxaRjQLPKcr4426xXRBa94abF7XlbV03nsBdeGOkQ5KchPu5tJyx3QFcu52w9FrOSwGprmYK7Va2LbU7HlveJ869gMzNjUy3M235tTRE92DJ22rRNTBHmdrU+WcvX9TKxMmey2N822GZWsKfdY9Go+dOugVH7ORJ0o2YxtF6OABJ06DpABE6ZAHubJUEdkRwepCSZdMwhJ8V+vNObyWSSQhaDvHvS87HRE9iWPhIoj3O+1VHuWZCEiEicWd5WVioVB4GR8yKAqVgiQYOETPoWzy2bFvxbYDZXx8GDyQu7ZFLYjAflmVjRMmjSk2KcnCpVK5pyt9GSmbVbjkDgts1uT41zOP6Uv2Infngk6E4cKTrgfSCABN19gIxOgQjcIcAXEASDip0bm5ZytWg2mLUL3UbTVS9V+kJCuOr2+na1C5OH4PFwYcixbYHCi7tQiGodllSFSNicKRVNpgn7bKvenIgfRhidUfvLwMLCvszrzYPZzM1VHXkvJm/7j0OSfHhPF01GDEKtfIJhYaZWLIhhQO+6J3wbrplAFqzaIuj1LRSSfXD3DSToHhx7dOZ7J4AE3b2zQ59EBD4XAZZlyer165ZsNOHHGWxSzICoVmsMi+1GS2PUVx2zgYLKbj4EkymDYdhYt8HgvJjd1k1bKHowSTPMjF4qFqRS+UGlWe1YHI6qd3EuLbJYQqDXc4UF41BMgdU++ECVimcmaXoQkBEiLd3q0NlKaUBIxS27f7JonZpMgFgcxbTa+ue60NCHPzMBJOg+MzL0gTNAAAm6M2AEtISHmwDLshREo+rGTkSZiKdUQFEmlgRjo9V20f0eZVQrdx1O23VKpwuPwySGT7I2J3IhVtA291d1oXhahwtwHYhE0lqp5qdaPcxttd02mC3X4EsXx6WQgoBkXdGL7GhTkZiqSQ+0pFiob3Xa5na9aVXI5Um/f/I9Md1bwZ5+emw9tmftDoAE3VmzCFrP3RBAgu5uKKH3IAL3icCdkGx4O6TJZFMuCUl5xARubzTqWHfYT5vc7l3f/Pwu+HyFcZ4nyodkk0kRdLuy4OqOOB1PTVtFYq9MgJsjqVSPlEuSzunJHdXsVFTqdlfGIfeQffddAmw2SSlekO8GN8wYw8wppbKJdqctqpYrWYvTFpucXdimHHNJ0AMKyZ7idxIJulOEiw59agSQoDs1tOjAD4IAN8lhTPKtMAAgGteuKZP7+45qs+MRK5STDM3ou+VaSUFS2665wL7MMVGGaSeXYzbW1ZLsNktBdUMVunnbkyyljVqPe6rb6Wo7tWZRJ1GuOxbnD2WTkwUwy2tjEpIVwNqafGdzz5ZLplykSGxTauSeVqkKxBCiEx7HB+q5qRJQVAlzo0rZk77XIEF30kTR8e4HASTo7gdldI77RuDmlSuPqYVCVu927yodDu7hzty3k5/iidhoVJTejToLsXSA7facSiFBdofdQYMZYiKdJmH2utf1ly5FxkHMfhpGrnI0/uavptKHh7MUjVt0pIRptBqCTqfblxs1YfvU1Ibk8XO5cWHB7Tf75vvacjU71ywUfTqxRI2zTCtcLZOEUpZ2LQT2nF94cn1c9vtp9r8fP//u6g/+6s3wWy9UqZqUIQhgGRw4pzHXE5zlfgED3L+4MP539EIEzgYBJOjOhh3QKk6IwME7H7xQiyXmqslsQieTxJx+757KqExjFy6MfCI9h4g9YIXQ2tcV9w9MmUzGRosFkwRFaDrVentQrYUcZnPU9uiFfWx+ngtDjvWLjbIiqKd0xY0VQ7qYm8BJwkcICWm5VC6xNJ10T3gOLFOOKCwu1sdB2PNzhDfjin4uZkonDh3ZQScgksh0w26HzUdSYb9nIuOZntmBx85xs3NRvt3nuPqRoPsc8NBHHxgBJOgeGHp04tMgUP94zbf98cZsv1qVWfUaYb1VEXR6na7KYs4a5wOHWo8uC0pHY9QfeHyOWQ4kteSWKbe75SqkMjYxi4uUcjGZrVRhSApqnvmFhO3C4h7odFxlaP80eJ+FY/IsymV5M5ywZ4I7rkwypVPIZFJKSBHlRo3GJWTJ6vXuO2dnD8Fq5cTdSIt7fr+xmBCEQmMmGHRENrbtnUZH6rHZRPVGg6i0m22713No9Qf2REZVHozGzjgI2vt5rSFBdz9po3OdFAEk6E6KJDrOmSDAP+yCQAJVFhVXb5q3t5Z9lFhkFhl1hs5gIBAMhgmrSb9tm5xMcc1rQa/nRjCNbFj2eAqDALxesrURUiYju550vuCntCqTSqeTt2uVkoyi1icmJiJCv78KVisXhh5L783x2DUCAMhKuqI72Nv11jt1l8qos1MiEdVrNJIqijpwzM8fCgO2Muxn66PuueUbF4dCJNA0lf1oxRE6PAywEqFLZzQ7m5V6TigQHHi97n3JrD8PVmsRAHqov92n36qQoPt0RugdZ48AEnRnzyZoRSdMIH37tiSxvb9QyWTO60QiuVIsagwA67EComZwmKI6kykMc3PcZAL2hE/9QA7H3r5N7hweWqrp9EXoDaaNKkWvTQ/qLaBpmUp9OHPxsT3M7Y49kMXd55NylaO7hcJ0u1J7FOt2jUqhsN/FoV1jsLbRaopZvLNh0ZSLC1GOtNfut7HWrl/XHO5Fv1TNFd0GuZKkpMJqtlPFhErR4aTPfyC3uOJgNnNeu7G43k/jkkKC7jSoomOeNgEk6E6bMDr+mSBwPJlA3oumjaGdLVuXoaeEMpmVJon+oNmKKnAi5nBOxEU+RxabnByLJr5cf7vu6qq5ET1w7kVjToFUMimSKkjo9YuddH53YXE2IXW5wjA/P9aD4o+8tgUp1BKmZGjbmsxm3axI4pZqNCTdG5a61frepNdzoHtkIYFZLO0zccF+zkXwnrtUSt3fjFg3dtcMjUH7vMao02A0UxuUOodalTGid7uiUhVRHnUv5edE9Xs/jgTdaVBFxzxtAkjQnTZhdPwzR4Dv9RaL6eI7B57Y3q4L6/f0OoVKTtNMt9br7ynU0q25S8/lIaDn8s6GoxyS5eAfzVAtyppbWVt0Zd2VDIU8BoVcrlapqHQxnxEqFFtmj2fXNjPTAZutP87VkrzQiUTkuWTSkTw48FQyBbdKIlEq5EomXSweSpWKoP/c42GFWdIGl4tjMbLh+DtfvKM9B23h9e1Aaj/kFA6FcqNGryl1W6Uuzh6YbYadidnZLPj9HQCgkecOAAm6M3fbRgu6CwJI0N0FJPSW8STAP+gABHAjKA/tfjyXL1WeAEqkIKWSQ3YwyAgYtmrS6lNW70IOlia4ZPqRD1HxlZIABLzzju6jm8tf7bPMBY3FVG63upv0YNjQ6lQ5SyAQk507x01iGPn5qX/oyj0SuYBDMCgubO97k8nEl+rdrlOr15cZlt7tNNtls0mXciwsZCAQ4MLx4yHsONuHQqKDN957LluvLIq1SpFQIoq2q624lBRmbC5/SnXOXXjYQ7JI0I3nPX/cd4UE3bhbGO3vrgjwD/hqTJkNZXzx4MH0oFKzKglSKhSKqm0WDw1w7EBvc5Wcdm1pXMZv8Z7KvT17InK4sL+x6ZRSIoNWKacbg/5+q93YNzmdxcn5+SJ4vc1xEDSfKO6SSVGv1LRn9rYDqUjYRpGkUaPRdGu9Tqw+7OxNzU4XTTNLRdDrx2JCA3+9p1KaQigUiAUPvHS7M6GWyEmCEKYqrU5IKpcmHLMzBal8toLNjG+F9B+6JpCgu6vbJnrTGSOABN0ZMwhazoMnwM8T3dmxVGKx+XQyM1ludkRihbJOiqhqs1rJqUXKYmBxMgtLS8VxSaZnWVYCe5FAYnVtNhKPmUkx2VfqNfVBvV7AW92SxePJ6xyOHBwsNrAXxtdzx4eob9+WNHu9C4nd3fOZfFYlkUlrGqO+Vc3l88IeVlxYulgEgzIyRsJeAFvRmVIodD4VPrQ0+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+YENkMVhPeZunDQq20bp2ZSHjPn6+My/WOPHRn5naLFnICBJCgOwGI6BDjTNboHwAAIABJREFUT+D4gSeoffCBPL55sJTL577FikmNxWbeZrrDZSFBlBwWR1Y0N1nCTKbWOBDh8+2CQUFte9u6uhv9JivAz8k1miQlIjcpFjIqhaFoMpsL8Ng8l2M2to2Lea8dxyIWIzs7O7qNjd1/Ux/0FywOS4wAfJmh6apNa0+wemNB8WiA6/M38rmHvKANAtENf2Da2Vl/qtpqPinSyBmVUbc57A6jcrGobNSbE+IJ81jOkkUeunG4gz18e0CC7uGzOdrx5yRwpwVKPZOZimztLNYL5Qm9ViOUqTWpCsNuDdrtg6XLj9bA5+MmUoxLCxQumd60tby8WIgkA1KMMBl1ujYpV4ab9HBbKBInnI/O18Bs7j4MYTk2sjm/e33lXHY37laLZSajxZbpkuRue9jekujNJUItrNkefZRjMdIe22Mxi8PenqmQTM7Hd8O+Trnu1KlVpFKtDWaHg6BYyMSn5ufrEBgPMcvtGQm6z3mTRB9/IASQoHsg2NFJx4UA18QXhEpHN5H8wlZwJ1Bu1kitzVpXqjXlRrO1ryJFm+791QL24otjk3vEFgry7sb+ucO9/fOlUtVESkR9uU6bJzD8kOn0DzSENKX/d99sjIuNP2kfbLishMT++VBw71wyl9Erdfq2UqtpNOvNXbxPH6hMkrTt+efHQtjx4u7gQNgrt5y10OEjkXhssj0YCA0Oe10qkxQr+eyKVaZNGEXDEvbCCyPtpUSC7mH49o7fHpGgGz+boh09AAJ8xWijoeqXSrrwzeWJ8Nbev1CIRFqryfyreCr+DqkQNRxeb8OxsNCFXG4IS0tcf7uR9d4ch6AlXPPa8kHMtnNr7Y+YZue8XqlKiYXUtVQ2t6FwqptGr7elv3x5LPr5faKwy+dlMCS1+eUVf3xz57lOs2nWG7ShIcA7xU4javPYanK/v22cn+dYcL3eRlrg84VD+ZamHT+07K0tn8/Hk89IKarncthupYupX7eHw9Ls44/XdI8/zu931PrbvbT6g796I3LlhSpZlTIEASyDA1cYzH1lWe4XMMD1vcH439ELETgbBJCgOxt2QKsYIwK82MmAGFLr/tD61p+GonsmpclU1huM2wwlzEgJsqjUmDMyg6QGXi+XTD+ywu6O2fhiiltBT34/9GTmMLrQGPQYhVl3oDTr9xiKKolIOme2esrg93NTKUbae/OJwu6ovx0FK3v++Pr65chhZBpEwp7WajiQyKURkiTzcqGyoLZoyhAIcOO3Rp4F+xorgIl9dbteuBjb2XkymU4aZFp12uBy3GYIoqQUyqtGlz8LuLmBTY5GCsJLqz/46zciV55Hgm6MbswPwVaQoHsIjIy2+GAJsCwrTX348cX9m6uLnWLe6TSaxAaHdasvEt1uNTpx9cxETR8IcJWSY9GlnwvLFbNZZy6cWCom01MCDNPqzfqK3mVeqw67G0QfKzqefZYbsTUWYvZTBB5ZunbNE98NP1YplOaUUonUbDKlKY1ypcoOt3GSLE5YLJ1xaoHSPjw0VEKhx8Ob24v9ckPvdXtpldO1X+4PbjMsu+dd9LbOeq4lEnQP9p6Jzn5vBJCguzdu6FOIwD0RYCM5Y3l99and9bUlWgBirdXSVOp1uxgDmzIhfqgQCuvY008P7+ngZ/BD7PXr4lq5G0glDr6SzqcsYqW8a3J7ChKZcr1Ram/7Jsz5h2GWKF81GisY6tvrC+l4bClXKZlImbxjcthiQpF0rRXPH/iWfLVxYsHnl4LckwpuPbITjl2kKZC4AoGoTK3cq2RzK/q+JGuM3OicxfzS7668/MM3o1f/DHnozuBNBS3pDxJAgg5dHIjAfSbAt8BoNjX9aFSbWt2dje/t/mulTCYzmQy/wih4M1MoJFSLi13X5ctj0eftON9ODOm0NrW+bg1tBb/YKlefs2lNqxa3/SfLH65G7I8G+oGJiR4sLY18ftmnhmQLBWm3VNKlgkF3Ohy+jA2Yc2qFekep1P7Deupg3249358PaPvjwoIXs82mtrIXNe2vrn0xvR95zqbVsG6H/SeH+fyHApaqL/qf6MBXvYOzkluIBN19vimi050IASToTgQjOggicG8EeLGTy0mGa7vn97Y2nsmWS1NijTJlmfB8pNCpN7BeL6VWq9vj8nDnKPGC9sM9Y+5w56vbG+tfHhIsOTk7u6Z3WH7dw7CwttcrAcAQLl8eixD0Jwq8gwNh6zDjT0ejf5xO5x7p4xhtcrvXTXbHdVxJhbVpaRGaq8NRrxq9w+BOfml//b1nV7fWvloolQ1WtytpcrnfwijRGtavF5IxbX/pzx9s0dB3V77/oyMPXU2CiiLu7d6GPnX/CSBBd/+ZozMiAn/YZX54qD7Y2PiXh/v7Xxw2Wg2H2bhtm5jcA40y3CkWM8ZnnuGKCka+iOI3D/jtbarTGJ6PBzf+XfxgT6NSKiIOj2dPPOnYGHbpXc2lS9zs1JEvHLibS56NRlXJaPyxfCj81XIqZxYLBNGp2cANocu926nl4/pCoTMuwu5Y2GOQjTm3P1z+VmJr70mSgfikyxPUON2hrpDc1amFRQgEOK/dfb/ev7fy/R+9Eb36ZxUk6O7m0kXvOSMEkKA7I4ZAy0AEfsuLQUCnY4KDA19mZ8e7GwxeZAQCmclh+5XG4bqaDoXSP89k6BfHpLfdcUhWBMn8JL0XnN5YW3VnSoUvae32LdeM/2cCgfCWLp1uw/PPj+WYsd+98rk+f1Bteev7+7MHwe3FQq1ilxp0Medc4CoDgg9uFQqDF0a8z9tv75kPyRYbkxAJT8fXd+Zj4ei8WK5sGp3OdyQK9S91vXTuftv+pZWXf/xm9Mq/QIIO3ZdHiQASdKNkLbTWh44Ay25TkJfbi5H4F6LbO5er6YxdSgr37PaJX9inzn+MXfDUxgkKy7X2SiREQIguplduPxu8ffsiMRwMzWbTFfPMzD8pvvjFKIZhY1M08onhWK7XW6GgrSWTs8VE7JnEwcH5drncnvVMve2YDfwtdukSF5oeq1ehUJAraIGzuLb+VOYg9Hi9WNQqpPJNo9X6mm3xT9ewmfszYu57qy//5I3IlW8jQTdWl9fYbwYJurE3MdrgqBM49mBh165dw10AMlGxuZg4DD9XqdcDaqOx5J6de1836fo1mM2RcZmpynltuP3K9/exgM9nLB8mng9Fok9ilEhk901+aJ7xvyey23dBLq+Mc0j2yPb/Hrt27SncWyiQQrHYVsuWnglHQs8NZOL+zMWLN93z8++AwbCBYdi4zBDG4PXX8eVKBTc6nXK23PxiKpn8ZrPXMynNpohzZvq6weP/GPSKxGmN1ntp+ft/82bs6reQoBv1u+fDtX4k6B4ue6PdjjgB/gH/+uv4tWCQdATOGwa94ZO5RPLJXrsBHodzbWIuEAKnax/M6vS4eLKO90wGCwVKPT39TGrn4OlKKu3QKZUHnpnZNYXfHQSV6gDT68d+3Bj74os4BALE1lCo1qnFX0yGI19tZ3IGnVbzgX82EBb4pkLgtOwCwFiMG+Ntf+2aIFgoiOQazXSpmH8mH0tcoPpY1WN3fmz3+zZgwhsCo6x4khWyL628/N/ejF75UyToRvyG+ZAtHwm6h8zgaLvjQ4B7uMeeeoqicKle2On5y/GoN5aKT7MEpnFNT676zl/4BbjdByf5oHvQ9NjtbSp0eKjUqvU+yOfc+8E9X63TmdCYLXnr5ORVs8f2EeZ2Vx/0Ok/7/LzQCYWown5STYgFHqJYmozEDv2lbmvK7vfFHP7J/0u4vx8epyKKd999l5gXiyX9ft+G1zq+SjI3UyyXvJhMyJqc9vcnLpz7Z8xmO5Ew9PdWvv+3b0SvfhMJutO+ktHxT5IAEnQnSRMdCxF4AAT4pPJgkIjt70uEGo25227M5g7TT1biKa1Zpox5p6auys5NfwwuV+9BVAyeNBJezCwDkcn8nKQlWjXRpyeb+cKl3OFhgBrStNlkuW5zu38Jf/IFLiQ31hWyRyyWCchkyDSl0ApIzJePR54pR9MTUkxQ8076f62y+96GJ6fz48CCZbnhqVyT5hhZiBVULN12Nyr1C8VU5ly7WpOolOp97/T02/LzvlXMYGje67X30srLP30zeoUTdGLUtuReKaLP3W8CSNDdb+LofIjAKRE4yre6Jsgsy6m95WWJqsuq7TrDV5Op1Fei+UzbPTX1c+/FxTWp2VwEnW5MHvAsDqEQGVmNiXLJkMyvt8yVC4Vn86WinaGwVfOs99fW6emISKUqYBYLN25sbF+8sA+FyOB770lr9bp4yjF5vphKfyuWzbtFWu27pmnPFevc+YTEruO8WCM/du3OP2SKoYowHN2RqOVyk5CFJ4uF4h+Vm/W6yeP5G9+lpZjQpi+DQlH7LIL2uysvv/JW9Mo3kKAb26/LWG4MCbqxNCvaFCLAN/DF669fUZXJjkOgVJ5vlgqW1E5UKMSJzpzXn1RNB1KgUe7CDW0We2H0PVlHuXY3RJlBxgBKxdSA7fszsbiuli31zQZ93jO3kJP4Jg5BQkRBra6Pg7fyk65z9me3JYedtBGXi+Z6zeZ0LpmQDjudptVgK1r8voLE4QmDhEmATtccBxbsu+8SyXBB0RGDQ0iJ57vV6kQul2NYFmqBxdmCbnEhBSrZDshkhU/b70vLP3j1zdiVr1fIKvLQoZvpyBBAgm5kTIUWigjcGwGWZYlKJCKt7e6Km42G2ihWOZvJrPUwk5lWKDUy+5QnKHboX5H94z8Wz+Jczc+6a95zk0wKU3t7kkKiINdIJFZ8MHAn0snJJktbTU5bye6c+FBl0LyHecar7cvvsuJZZDKi8EcfyYbDoVoplptbxZopVczN9hjaYnI4k+ZJz7s6t30Z02rrn5X1WXw/J+xALJaEo1klI2C1Ekxgq+WL1nytMiWUSkn//Oz7Gq/zbcxuL/+h9b+0+v1X34y8/fUSVRVjOAEcRobrqfP/1hxjwPU5ZoCP/mJnkQBa08NKAAm6h9XyaN8PJQH+YQcGUTa6La4AYxeJhTPlcuVCJZsR2YyWoiMw/aHEKP8IXn+9OhbijqsKfeYZYSPblsRqeT0mwjyDbneuVi57BQOmb7c6N11zvl/BwkIEAMZ61Bg/cm05I4zvvSusDDALKRR62t32bK2Qd4sERNVls96yTk3eAokkDV7vOIRkMQgGSahUhLGDtLRJ0BMESS1VKhVf7jApWXB6Yu6ZqSvgu7ANRvgfJrD8p5Xvv3I1+vY3ymRNjAlwABYDLhmTE3QCBgBjWWAwjMvm4+UdeiECZ4EAEnRnwQpoDYjAAyDAVYzGo1FpMhjRMDSrclmt51OpxIVqqz4wOMy/8F66FJG79SWQm6vj0AKFFzQbG6LljQ1FPpFQ6xUaqwDwS+ViyS2TSkKT52auaTwzGXCZShiGjXULFM5rW7gWFIV2byvLxazCbdRd6ne7jzWadZFIJl73zgY+Uk9Ox8Bm47xYI98ChQvHx65dE9KVviKViCq7tYZm2u54tpQrTGda5frE9NTrri/MR4VufQZA0/jPt//yp1fi73yjTHGCjqvDOPLJcS45gsEBY7jSDBYYJOgewJ0LnfIPEUCCDl0biAAiAOxrrwmyINPEk2Gnym5Z7HW72nw8KZWSwr7XORHWeT234HwgPi6NizmTJ157TVxsDWwYzs7KROKJUjYv71QaYrPekPV5fR+Dz7yCud3dh+Hy2PnRj7R9mnaSQqEPY1lrsVCQDVo91mK2p/zTMyvgMuyNU1EJJ+5zP3ndUe4OPKxEME33+8pcNi+lpWTF90eX3vqAif6vr4Z+9uW8sCI6EnQscMl4nIsOZ48EHXAjZlHI9WH4eozMHpGgGxlToYUiAqdPgPdi7e+r99Z3tb1hz60ZEr5upeJM5BI9iU6RtM961i0e6xbmuTAWI8eOKiULkkx4XZMtZAxygdhP0kNnqVBUt/vdjM5hPZxamluD2VluCsdYR9d424dC0sjqqqpc75jUUnGA7gx96VyW6jCDjHnCvTt1cWlTNDExFk2rjyewkM3rG6rI7oYaIykPLqVmNbPu6+/Ut/6X1w7feConrApBwDnoWKC53zEM+P8Y7ncW8NP/SqIzIAJ3TQAJurtGhd6ICDw8BPiHXaEghfW4JhSPWBvtokqgFFoq+aKfbnYwjVR5zTO1+LH8ucucsONyzzifxUi/uDAk3NxVpg9julI1bydFAkO/1+daf2iVBLU9OTX93xULU3Hwern9jvU8WZZlydatoLaUilpzpYJeIBCYsAE91SqWdfhwuOHzOd/Szc3FIBAYjoPtuQuX3c7L8tUDI2MQ19+pbP/gv0fe+kpWWBHRJHeBs9DHuBAr56HDeOcczv0a6SseLX7cCCBBN24WRftBBE6QwLEXg29cm9i6pTrci/h0UvUFgsE1+Wy23cMgb3Xaw87zC3HhNJdvlWhg2Ez/BJdw3w91p0q2kctJD9eDrma96ndq9VP1aoPcy8ZrerczNhEIbBqnXDXQWLiebp1x9N4d214AmQyVDwbl2XjaxXaHASlB2HvtuiBTqxQxleJg9sKFpPGcvwJibRnDsM59N9gJnvB4z/DXt37892+Fr361SFVEQwpggLHQ5XPmMBCwGOAM553jvHTohQicHQJI0J0dW6CVIAJnngDnuYGPN4yJ0I45my9pxQqJfkAP1e1qXSoiRX2XxxnVurzbMO8Pj4MXi3/AB4PSfrpoj+7um4t4X6/Q6HTVQklCMIzYZjQlzZ6JECEVrkAg0BpHYXfnouSF7nJEXooFzblM0tIWCY1CsVjTqlSl9KAnshhNMfdcYBsMhl3MZGqd+Yv5Exb4X1d+/Pdvha58rUJWRCxxVBDR/x1BxyfQIUU3ymYeu7UjQTd2JkUbQgTuDwGuSraQz2uSexEj3R9MqqQy72A40JQbtQ4mEoZcAX/E8kjgAGTGEx2cfn929/8/y/H8VHk4GDbEwxGrUamYFmK4rVqri2mWjhpttqhiwruphkAGu4ANHtQ678d5uXy7xs1dVSUTNabjMYuEEM5KCEzd6PWwNj1IeQNTIaPVug2BQG4URe7/ufLDv3s79vbXqkRFjHNxVZaFIcYCeyfketyUjpvNgl6IwFkhgATdWbEEWgciMKIEeM9NJCJvhOLmw3jMXut29JRMrB902/Z+vT40yBS3A5cvvwWBQG+s8u2Wd/SxYNCRzmZsSqlcKqCE7lq2IJWJhftqjeKK5ckLeS7fbuz72x0cCLvZmjF7EDTna00zKSa1uACfrxWLAwVJbi4unfsV2GwF8Hq5fLuRmK37f6z88PWr8avP1oiqmOQccQzL59HdKYr4TfM5JOhG9K41nstGgm487Yp2hQjcdwJ3qgYhFBKtLy+bSunEjIjBJtVSqSxXKuWHBFX3TM/E3DP+KHg8XKXkSDzcPwkkXxmaBAr2diXbO8tT3U7zvEGjMhZr5XKuWuyq7aace2E6ZDDYDsHl4saNjXzxyB/iwbPIZITFjZAyFFy7gAHj0yvVunKtVs43Gm3L9FTMPT2/q5z1JjEM48T9mX39x7UfvfpG7MrXq+SRoONy5rgqV65tCQY4sFxzYdS25Mza72FdGBJ0D6vl0b4RgVMmwN6+TbaGVU0iGPdUarUpsUrjwHAQ1YrVohgEqwvT8xnKb03BxMRYzFXlPZXxmrK9vuzeDe07GTE5SYpF2m6j1WOHvT273hq2+nwpeGSWmyU61v3tjtrBJFX18JZndWPNJtRpfVKFQtOv1wudYnlvyuPNSCYDKYl4ugQBGJy1sOx/Wf3R3/4idvWbZbIi4UKu3GQILuTKJc3d6UPHCToUcj3lmwg6/GcigATdZ8KF3owIIAKflQDLvohD5X+S1/YL3sjBga9daRhNElWHHQ6H6XxhoNRqmpNzczHJk0shDMPGY54o1wIlFrNFV4OTmWTKpSIJoUhAMblajR6SVMvp8WSMfk9UKHZkMPtoV4Z+2vXAe25ju86dmxuBTqlqkwKGUwIxU2x3+qwA63lmfDmRSReUBgKc0D0TXtvvLf/kb34Re+tbnKCD46IIrtKV88+RDA44PweMy6lDo78+zf7o5/ePABJ09481OhMi8FAT4L02kBNDaqhu7UY0++tBfaPZtGn1ei2JCSy1QinrtFk3DRd8N0EsboPXy3luRjpEyfe2S9YVkIpoI+s7xsNc1iJWqzUipVTbb3QIkmb3bU7TLf35mRTYbFy7F+aseatO6qLlWYTDGshW1Hur27pqp2HCJSKDWKW0lnPFhkou39G7XWvmqScKYIMHyuKl5R/+zS8Or36rdCzouAcl13iQE3TCIQ44N/qL70vHj3lFL0TgTBBAgu5MmAEtAhF4uAj8Jt8uEhEnry/rs7H0lzAaXFabFQ+XcweYmKq45v0RpcORkbpcXJXsyDfy5QVNLifMrYelwfX1aWzQv6CWK1QYsKVyr5nV2QxZx7wvqTC58qDRNEddzH7SFf3bLLY3V5YwGi7o1Cppu9nKdAadotXlSNinvAmR2VwAvb59v1l8d/WHP/l57K1vl8iqBBNwO+FGfx1NiaDoIw8dJ+YYHIVdH64719neLRJ0Z9s+aHWIwENBgH/A31g3Jrb2Zrcje06D226hZBQ0qvWMFhMFnXOBnNAymYMJNSd0zkRY7vMYhhe0H4fkif2gL5GITg2FYFPqNFKGHlSBhphJpYmZp+fyMOsZ+3w7Xi5FcsbQe7+ejh2GJmRKmV2pUgmAYcsszUR0GmPM4JpIw5Kver+E/X9e/eFP3oq+9e0yWeVz6DhBN+SbznGNhe/McsV4QYeCrp/nm4A+e5IEkKA7SZroWIgAIvC5CXCh2eqNGwu765tf6NVaaodK3ejhhDBPD8sqvXrbrFVu6y9fHpsmvpyY7X70kS0aCi2WMgWnjBJRcpmSbdI02wM6bLLaNxzPfil2v71Un9uQ93CAo/FrNyeC27vznVrDIRSQmEgkYdvDQR0oKqqz6/ctzzyTxbDT7fPHeejeirz17QpZlQiwo1muAwwDmu9Dx7nm+IJXPo8OvRCBs0IACbqzYgm0DkQAEfgNAd6DVSzKoDnUVpdX1es7W18YSmVujV7ZrSQzOxQNCbvDkXJOzBfhcT8Xkht9r932NgWURtk/PNSHdra9hXr9gkSlVIqE0lQhHt00KXXZwBceScFj85ynaqTHq33apc6yrBBiMXVzL6oNb+/PdtlhQKiUi1lgk81qPayWihOzizNJePTR2mnY/rurP/rJm5Er366QZd5DdyTouHw5HATM0SxXzmGH8uc+zZLo5/eTABJ095M2OhcigAh8ZgLH+XYSCAbN2x9//EgiknAZDHqZWCyuVlvNGE6J9jyz/oJuaqoBej03V3UMxB1LAZHUp0N7gdhuaK7XaOnsOh03Dj6Z6tZCZr8z6JudbYHLxXkqx30qhRB2Y+aDrdXZ1GHcL2AxrVYh6zMYHa7WO0GDw5zVL0001RNLHIsTybX87vKPfvJm7Oq3j4oiuMckc9SHDnCgGAwEDF+9AgwSdZ/5+4w+cHoEkKA7PbboyIgAInAKBLiwXPOX157YPdh/rNlqqmVqdVoikuWYzrCgJoiC1mGtiByGCni93AN+9MXdu+8SXUpprUZif3SYSgRooYDWWvRbg1a3SjcH+Smbqyqcn62Cx1h5CMQd0fvwticR2n+iWK1M4BRVl8mlSXZAF4UMm9db9HXl5GQdvF7Oc3fPXsz/fPtH/+2tw7f/tEiVJcAXRRwJuqO2JUeCjpsagQTdKXzB0SHvmQASdPeMDn0QEUAEHiQBls3L+tmOM7my687uhfV4ZyAzqdQESMRsi+5nhVLhnt5mjCmfeIJ7uI90+xOOM59fVijoOvmUJ7S65SpEk2q9VE2Z9QY2zwxoDIOg2zt5sC1k0hcuXBhvr90BKwRh3lZOJr2xjS19O5+T6BRSSqnX4C1c0GJx9sBot28pH3usfC/X6HdXfvLTN6JXvlmiyvwsV+5ByQk6TsQRXLUrdzUd1Uj8ZgrYvZwHfQYROEkCSNCdJE10LEQAEXggBNgsK4XDDUNmN2yNhg8ex0TkpMKkKw0wer1bre56TRNZ3aS1CpFID3vhhdH32rEsBcWibrB2YNxeWXaWytXnjBNOTKHWHsT39j+yanUZ99xCHjSCFgQCZ24Sw0ldJEdNi2NC6Ak0xZ0N82Fwx99hmSW5VosJpaLbhd3DXZfTWrN/+ckiTEzcdUj2e8s/efWN6JWvl6iKGBNwAVduUsSRV46vcqXvjP5CRREnZUt0nM9PAAm6z88QHQERQATOCIHjfDtp/oObnujW+lI5l/NpxDKh1mBM9ATsdgdjYr7znoIi8GgHXn+9PybijmiGc5rmzmYgsr7zRKdeN3snvZ02DhttrL9nsCkTUrexqfF22hj29InkmJ0Rc/8Py+BtHwSykL+lKcZCc6Vk6nGCZtRGs6nGiIXB0qC145yyZYyehRYYjd1PCsf/xcrfvPZG+K3nSmRFzBIANHZUFHGnbQnXWJj3zaG2JWfxUnho14QE3UNrerRxRGD8CbDb21R2O/xooZD/WrFVV1Fq+aHGYIgIGKYgZamE1WHMwdJSYxxCsnesyQZj5uSNm/927zDkFSokVb3DuAMEVqS6vahepc/IDIYqNuYhWV5u3b5NNnIddykR+ephLukn5NKK1mHexwlBge4O49PWQAoyu/XfJ+r/y+0fvfZ27MpzZaIq5hoL0xjwkyL4KtffhFy50V+oD93430VGZ4dI0I2OrdBKEQFE4B4I8J6bWk3VzmQmkqGQN7kb8WL9odWqM1RkSvVmplZYk+qVhSnHt+rYhfGoGOXHrJVK5mYs5AveXrZXsvlzNrWBVWo1O9Vme5UWExnToqlqnH+Gqwoe+fzCT7os+NzDdNpc2QvP72yu+ju1mt+qNTdUGt1WtJhfBoWo/OhXvlIBs5ljwcdQ/8PK9195J/arb9QFNTFxPNrrTtvHJe1BAAAgAElEQVQS7M4AV36WK/cIRWHXe/haoo+cAgEk6E4BKjokIoAInE0CLMsKIJfTduP56Wxwf+EwduhhCbxv9jh3ht3+ZiObKcyev9iW+R6rgwv64yB2+D2H4lO1nd0v7G1v+uu9tlht1acohXSj12jFLVJzzWKfqsIg04HLl+kxniWLQyymgG7X09iLzK9u7iz1MRbT2MxpjVq+nNuLhV0LUzXjxETtpfb7P/pF5K1vVIiamMIAMAY78tDhGLBAAMv3oWOPGwsjQXc2v+0P36qQoHv4bI52jAg89AR+M0s2VpXk9tds8d3oY7VcbkmjUlG2CXe8ISHfGw7oXf8js1WoVIbjUFhwND8VhDBICreu/erRw3D4MYlQ4nbYXU2hXPlel4VVsUybs/otbbDZODE78sUjf+hC51kUi+JiIiHPbO0spvYjf6KQic0Ki+FAvuD6uw+Y6Hd+GvnFM0WqIhLgXFUrxg2HAAbHgcZwXtDhwAI/FQy9EIEzQgAJujNiCLQMRAAReLAE2OvXxeVMdSESjX4rXS1ZjE7rtt3jDTIiMks2GjGjz1cHl6s3Th6s9rsf2TbXl58tVatflCuVDYvTuSbT6iO4QHCIE3RG0+m0safHupACh40N8fpaXGUjBl965Rf/8OdT33z6p2k3+2evJq8+mqfKQhI7alNy1Ej4jqDDkKB7sF9XdPbfQwAJOnRZIAKIACLwWwTYgwNhq9ebSu8dnIscHEyyvaEzMOmPS0y2D8Ph8O0Jr7mlf+9yG3txPHLP+Hy7RMKd39mfi+3sTnYqNa9eo2W0dutKn6JupKuFuJyiujMvvHDPjXrP2gXGFUx8nM+LiUJB5dCavry7tTWXz2TkrFb8UeBffOX6LTb+v70a/tlXCkRJTMHxZAgW4z10XGEEw7noOKF31jaG1vNQE0CC7qE2P9o8IoAIfEJYDodsVjtM56cia1t/FAzuBsQq9XD2/PmtfLX1t4J0qVi+YO9dvnyZGZNcO06fiGFry3m4fXA+sn9wvssMtAa7Na436n8d34wvP+HRteD5548KPo8LCEbhCjoOsWPB118nEvW6zO5yzVSy+a+FNzcdw26vv3Th4nJgbu5DciGwxU3b+K/Lf/XKzw/f+kaRqooFGNedhGsszOHBgffNsUdNhpGiGwXrPzxrRILu4bE12ikigAjcIwGWZUkoFISlcMK+eXPtf64k0wG3zfqO3ev6mUClyg5UwtJ2Pt+9/PTTXIeLkc+S5712AMLSyoorsrr+p6VE+isES2cnHO6f6ycmljGtqZKVsDWv18vl2p3Z/fJCbhmImGBNytR7+moiPhsJ7//bQqmgdXon/3nh4oWfWi9dKgEA13z5Nz36Xrr+F69eTb3z9aKwJgYC46dEDI9HQ3Cjv3AGA5avch0DY9/jdwJ97OwRQILu7NkErQgRQATOOAE2kn8yv3L76b2t7ckBMxAYJpwrRo/jIwFJbvwqHm89//zznNfuzAqdz4KXF3exrKN7GHkyvr13Lp3PmgmVomTxed+1uOy3RPl8Gt57j8FefPHMtD/hhFwwGCSVQ8rQzOSXttfXzhVTCZdBryxeuLC0ZpsLXMNstuQf4vCXH//V628evv1sgaqIGQKDAQ7Qx1nAWQyENA4Cmqt4ZYFBgu6zXErovadMAAm6UwaMDo8IIALjS4Ct17UQjV6ObO0+nojEVMBiGc+UZ1vn994Qzc8nufDdOO2eZVlROxicLkUPvxQPR6fKxRJtMZoiU3Mzq9LZqY8wrbb+oPfLJhLi9G5ian9v+6m9/d0JUi6SLVy4EF04d+5XhNO5imFY59PW+Bc3f/z3V6JXvlYQVkQMAb8RdFzeHDU8yqnjGpggD92nkUQ/v58EkKC7n7TRuRABRGCsCHCp8cCyWD2ZVIm6jJmNJxz7W5tzsUx2TmXQs5Ozcx+bPBNXoWKLjVHTYiyzvCxW63TGQalmK+6HXOFQ+Fx/OHBO+HyHU48s/RNMuq//dgjztI3OZrPSYio/ldrbfyqyszdTrZSL07NTH0/OzyQJj7WoZIU5+Iu/6NytF/H/Xvmbv/9F+M2vlciKiOVCrhgLfa4HHYYBwQDgDMsLulHPoeOyAjk/Mj/vggsh36ny4KZhcEbjI+9HL5arAcK4ubZHb8KPf8ZwzVswBgQsw+caci9O8FLM0XH7Agz6x4c5mp7G8ufkPs+1g+H6WnNC5KiK+OhcXEsY/n930hRZ/m/4NfKHOFrR0c/vTGADABo/murBvYNrAM2tA+cbznDHP3Igc0UtGPfB39obf5DRz5Q4anLN246zCQvEkAULGGJ/Ov3cf/rS5BMvmzBT67N8F1HRz2ehhd6LCCACY0HgTtI9XAM80/w51QCQYH16MX4Q+Vd0rxew6owfOTy+f5T7FvcBk9YwN9Yd9Y2zL76Iw3e+g4XefJPg8u0GlYp60Og+lU2k/g3B4vjSIxf/g/Li0g5I8AaoVNx4tRPra8eHgctlWbfR0G7dvLkU2jv4VrlSMitVqvcDs7P/IBeJov1ms7sNQD8fDLJ3K+Tu2OSl5b/+uzdjV79WIrnRXwL+Wc8VRTA4J0a4h/+RrBnlOtcjMcc9+vmqD2AwGvp8tiD3NwIgGMFx/z0cMJzbew8YoH+TS0jQFN+PbygQgJDEgek2gWRpEAowIDsDUHZYEAhIyAsBGmICgJuhxjDAOa0FAEAMKCBpAnDurHgfugIchjgJBM55QIfAsjQA1wOQJQADkm/sPMRo/u9JTkvjLNBcGJxmgaJxXsx1CAbaNA1isQywPgZiWgD4oAcM3geWoIEGBlicAAKEwAxxYBgWBAQBwHL7PhJ+o/xCgm6UrYfWjgggAmeSACfwlv/yL4m+QCD3G13+aj7zaCwenxziJGaenNh3zgSuK2zTQUyLPfAQ5UkA5AXtv//3WGZpSQSUzCHqDZ5KRqJTqWxapjFbGvOPnlsR+XzXQamMfZ6KYH7qRaGgD69ungvtbD+STWf0Iqmk5p6Y2BerFDdvLC/H/zwQ6MHnzGF8aeUHr78Ru/psgaqKCSB5bw/XqoQTdIAzvLDhPUwj7qI78m5hvDjiPFgD3pOFA/5bgk7A9+HrAjlsA8kOj/rvMQAkTQFDUlBhaWCEwmMv3RCEGAM2SgwzuAwwBoebgzrEuLA1g3O6EXB8AED3gegRoGSEoIEeiAkaqiQBWRaDHieyOI3JvRnDgOXcdrQAhvz/sUAIsCPvH8vCEOe1KFA0QGvQAVZJQh9YGPQBRAwJciABuh0gBAPASIAeJ/r4f1aIQIBRx465IfDprmPgjkKC7iTuZugYiAAigAj8HgLHIVlB8Z//WdxWq+1kv38uE4svluIZuUogyrt8vm19YPImzPvjJ+nBepDGYF97TQDiCeF+IyNRWbW+dq1y6XAvONeuVnuzXu+meXFxnaCodQgEWndbOMJGK6p8YncmcnAQ2AvvOwmBQO5wOmNao/7DWqcTAoDOowB97IUXTsQL+L2Vl1/7RezqcwWqdiToGC5wdzy7dYwE3XHkEgR8xPE47IlzHjEBCLiKD7oPAmiDFvpgZxhwEgSYCAIoTsQNhtAmSdjp9CAFACWcgD7GgoDpwbxCCX8s0XEqDv6+VoA1AoM+KwIKIwHDaaDpDghpADtGwFMSCXjFQtijh/B+uw3JHudJIwHj+/wde0IxAdAsA1w1Ci+iaRZomvt2kSDACRBwIXGmA5gUgyEzhH67D3JKBATNhX4ZoPoDLvYKTRyHloCAPiECTECAiKFBQA/5UCUfhX2QX5wTODcSdCcAER0CEUAEEIFPI8C++y4BBoMoms1qyfbASNS6jlIy9Ui91XSRMult/fTk37m+8cfRTzvOqPyc99oFg2Q1n5fUadoi7PdN/Wzp/F5o/zLIRDXX5MT3pe7Jm5YLF9p/aE+cR+5Xf/23T2disW+zg4HGbNQtWx3uNUwI2T5B5Oa12gosLQ3vVhjeLbuXVn/w6hvRK1/nBR0nQjhBx/Wew7kHPyftOGEx+h66o9KOoyIPAd+KBQOaDzFjfP6VcNAEFVOHabkUAiI5WCkCFJxXbNgDlh7AkCKhDADBWgO2OjQUWAaYY0H3dbEScJqGV2slWBWQvKDDWAHQBDd1ow8EMGClGfgTkRRmhGLYHPbhV70eJFluGgcJMGSAoGk+PHs8aw1YLmqLYzBkARjuD5gQBJwdhh3AYQA0DIDBhiAQCECM4SBodsGnN4BWIIBSpQ6xfg+qlBDaYjEfwqUGfSAYmt833zT6bi+QM/o+JOjOqGHQshABRGA8CfD5X8EgUdjOU81BWYtLJTO9VvNiMZ6xd+vNstVsWfNfurAFEzMFGEAVzNA5acFyv8nyYtblIjI3bshStZrJYrV/sZTPzmejCaFWpQ66/L73NTP+NMiMPRhUycTmrnl9fX0xXSpMK3V6Vm8xbwHQ68Mmm3xm4ekGULnhaQi5O1w4Qffz2JWvl8jfEXR877lxEXScS4qTSzgfQuWKPbiQ8oD7K5YF0YAGS7cJ56AHSwYjaMQqKLWbEB82oEX3QYoRYKIomJKLoNBqw43WELabXWgyDEyp5PCMWAgiloa/z2Vgj6CAwcQwpDFoURh0hVxNAgOqQR/mhyzvqYvhOKzjONRJiktRBLzTBRnDgJjLvRty3HG+dQyXa9cjSRiQFAwxHKj+EOTdDkhZBliaAZrAoEWyIO0PwdWi4SmXB4wiEsKZNKw2q5CgSKiIpNAXCIBkaMAZBoa4AGhc8P8VhdzvL8gJnQ8JuhMCiQ6DCCACiMBnJcCLu2RSGH1/RVGqFlVqUmzF+sxUoZh3dQgGt/m9Ue/5+VvgdgcxDGt+1uOfxffzeXBra/LV5WUlDDGVW6md2Nve/uNGu2nERVQ7k88qNGp92DbhvlXHYK/cHeYtlona0vNf5ir06Pshbl9a/f6rP4+9/XsFHad+OA/d0dSIUU684rxzXPmp4FjQcV4qBgY4tzcGpEMGAt02PEfh4FOqoMCQcLtUhHW2CTUBDnKaABdDw5+oKNDL5LA1IOB6tgjpAQMerQq+JBGAnOnBe4USFCRyEIvkMKABssMupOke1AUsiHEM5nEC7DgBURZgk2GgDgyI6CGoaRZslAi0QjHvhesO+lDptiFDDyBH4tAjKBBiJGiGNLgJAvQkBaSAgmKvC6F2BTQCAp4gZTAvkYGc7kG+24RtAQM7LAb7AwaqmABIzhvJFVuwXCUzN9btLH5j7n5NSNDdPSv0TkQAEUAETo0A+yKLwzM3hOH1kLxJM3pMTkwPOt2FermkUIqkOd/0ZETmm1mBrjWGzWAjP1eVZVkxbEVmErdvX1hduXUeBJhEo1PVGtW6US2S1f2T/h11YPoW2HTbYDKV72eO4ffWXn7lZ9Gr3/h9HrrxEXRc6JP7hYGAxYCbgMFVevKVpMCClGXh/KAL/1pKgVJAwMedIXxQq0NYSkJHJAKiw4C11YSvSlg4b7FADZPAjcM0BDs9cOo18CdyArTdJqSHLHQoCchIEeCYALLdHmzXarAzHAJLUfCUQg7TFAXb/T6832pDvd8CCymAaakcvJQYpAIcGAELzHAAjXYLtnstuM0OYTAUgBeXw5RQCJNiEhS8l00EWXoAm+0K4EwfnlBqwDYcgmLYhRYOEJNIYI3G4EatA3GaAZbk3ZGca3LExfnRbQkJulO7PaMDIwKIACJwbwQ4L1b12jV5slIx492hWdTtGWvV+nylUfeYLJbtwMzky9hjj3G56CP5Wv7nf/6jg+Dun7XLNYnbZNyUiyS7ND3MiWXCJssKlAaK0rRa3clYLjcHYmFfY9D/o2nGf/2T8u1OEsR/Wnn5lTcOr36jTNbEAi7x/jiHjiuLvBNyHX0PHefuZIDGuDw1HEiuPQiXA8dnl7EgAxweoXvwbxRcCJSBN9tDeK/ZgoxMBgORDIgeA5ZOE57GenDJpAchLobVZA5utbpg0ang60oK9N0mlHAKsp3B/8PeeUBHdpZ3/7ltZu70rhnVUe/S7mqLd73uYDC4UdYYiElIAgQS+BISToBQTNqXDxNIYjsFbDC2MWADAdddr+1dl+2SdtX7aDQaTdH03m75zntHcosDWyStyns5Pvh4b3t/zzsz/30q0IUCWDUakMtUMJ3IwGvZHERJgOvULHTJaBgscnAklYViPg2dGha6tQYw5gWIJ8KQIQpgVilBTdMwInDwfC4NhVQR9svMsMNiBYbPQjQeg1gRgLJZwScTweWcgA6WhTatGkwCB4vZNIxRChghZTCYJ8FPUiDIaRBQ/zyUQ7jce28lN9Ia3wsLujUGjh+HCWACmMD5EJCKCo4epaChgVl46YzSnwhaRIpo0qjkrZFFb2Uyno7XNzUN12/bdg40GhdRW7tue9uJoqiNnup3nOk/tX1ofLilur6e1+oN/rgnOKJVamcbmmsiDTfdhCY4oGZgFIyOygZfPK5PFouVrFnfnY4m6gvRmGjVGty1rY3DakfdJLTWhFZrEsf3+n7ws2fdh2+Nvk3QofYWSNAJIg8EgcKVGztGJ6CKU6nAA4AWUU84EQShKOXTmYCGXWIR7tDLIScU4dc5Do4nc5BQaEGQawByHNjzGdgpJOFKmxlMpALGgxF4MZaE8jIL3KahQZ1Pw6vJDEzkC0BzeWgxGKBTbZBCr8/H0uABHq5T09CtIKG/IMDLyRxoOQ6u1KigWs5CMpIAVzgAaYqHSrUamvUmWKBl8EIqDZApwHu0VjCoWBgrpOFswAtJmgRKqwGBpoCLRqCcz8PuinKw0zRMBRfh1XwR3KweooQGcqQcOJIHkUTrLzU73ugHFnQb3YL4/TEBTGBLEJAEnsejGH3pJUs6GXUYdaYunuNaFwJhnpDLTtW3Nc9XtWzzQLUVjRy7rCFZ6V1DoC74JitOnDhpd7qmmtQaZUelo9rrnpvvE+TEQk17U1Bf2Rxra2sr/m95caIo0tPPPWfwTS7YLSplg1JGdwZDgbJ4OuU12MyDjV1d0+rmZi/o9YlL6W/39g1077kf/uwp16FbI3TsLR66zSboShW7pZEOKBwqBe1EDmQcgJWnYKdYhNv1MsgDD8/kODiZykFSoQFBpgLIC1CWS8NeSMOV5VbQEHI4t+CDVzJ5sFvMcLuaATmXg1/E4zAAAjACB51KFvYrlKAFBl5MZGGW4+BaDQnbWAp6CwIcjWehQhTheo0a7AolJDkR/HwB4pQIGqltigIiMiW8HE0CGU/CrSYz8HIaDuWzcCwWgrRSBqRMDgpeAEUiDeXFDFxTXw+VlAzGQgF4Np+GOYUGeF4DNMkCLxZBRNP5pJ53G/9rBAu6jW9DvAJMABPYYgRE8QidOcZYgz6fI5HnHAqFXJsPJ0wJ/6KhylYxU1VV/xTctMe7kiLnfBAjIRc8OqqKhib3jA2P7Yqkkqrqxnofa9Qmk9FopNzhmOlsanJBbW3+Qtp+SQLx1CmNzxuqiGUjtQJBl0OxaIoHo1pSINMVFeV9Vbu7TxCNjSvSqHkreOiWx36VptdJoxekxr0o5KrgRLDmCdguFOGDZo1U9fpaJgevJRPgYeWQkcuBKhBQlU7C+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/fqfvWr+IWOv7oQsKgtSV8yWe6Znu5ZdHtbaitrtFqdNhLOpae0Gv1U8+6miLm1JwYA+UsRmaJ4Nwm+TysyMa/OO+21F+LZBkaA5lwyZQlFwklKzTrrOltOVzY0TF1KCPp7fd//+XPuF25BOXSoDx25lEO3mTx00sRPNM9ULAk6aSADjfLqeJAXRTDnAdq5Itxs1IKZoWE2V4RTsSAMkTmI0wBKkEEtV4TbNSxUaLQwIVJwbN4PfoGGWr0GblIRoBTy8GwsDUMFXprm0KXXw24tCwzPw6vRHHjy4pKgU0AfB/BiPAlWsgDX6BVgAwIS8QzMpzMQRKPHaORFFCGk0sCYQEI5z8MdBj1qQQzHchz0JhMQRMO95Apg5WqQxTNgz+Tghtp6qBUEGAt54TcQgymNCnKEBkhggeBFqamyiKbSSYJuY8ddsaC7kG8tfC4mgAlgAuuUgDgyIgPaoI31nqocn5o2ExqFTqlT2QNul05J09mO1qYxbXPbBHR2+gAgdyntP6TWI36/cdE50TA6ONbsdnltrEZbsNrKgq7pyYBRrUns3nVFoGxnRxiMRjQRYkUmOLwZvdjby4DFog4NT1ncE5NlsUJarzUZDYVCwZIKhGQVZbaFpq6OCaapzgVWa5ggCJTtf17H/YM/evypmYM3h5jYphV0CAQaaYYaC0tTMKR59UjmoaHuBGgKItQU8rBPyUCXVg9qoGE+HoRRLgRJ4EAnV0ClnIU2JQqNCvBargBDsSSk8xx0GnXwbh0FRi4PszkBFjI8UEUCKnRGMKkZ8GfT8GosC3GRgutVDHQrGOjnCXghkQE55GGvnpWaDTPRFPjDYUANGUWaAIqVgVujhpOiAOocB7examhQqSFW5GAyGIQYSYJgNEOaVYPH6wUqmYIb6huhi6cgmojACTENoywNUwIDcVEOaHYYAxQQFC+NPsOC7q0fj00QhT6vzzs+CRPABDCBdU1AHBlRDxw7VuN3Ou01lZV1MpmsbjEeT1JK5VhdZ6fHVF/vg/Ly4JLX7He6JqSeeQDqhHOsbLqvt2reOddIAtWg15my8VhyIpXKzTZ2d3l66sp9xM6dxbWGgwSey+k0zc96qgmBq7dbbG2JZIIJZrPe6saG8ZbdOxZAq10AvT7+u8Ts/QM/fPwp56FNL+gkMUegn+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+MJhMKjcngtjc29pepVDPEbxvBNTWlHT830THrcu6IZ5IGrUmdpmk6nkukE1adeaapu23adMUVK5K/dh7L+Z2niEeOqH3+cMtCMOQQ5TIjq5RT6XhST/LFTEt9Y79m946zhNX6vzZqvhfNcp17/ubQJg65lnLnkJgjAU2qRSFH5KXiCFTxSYCMJ4DlONAIRaikSKilaCiTMcDK0cgtVOTKQxoICGSz4MkVwS0A8AoZKDgeqpUKqFfIgC1koVjMgYKRg5ZkQQAaPFwBZjJxiBYyYCYEeK9WBS0KFvryJDyfE8DHFUBNclAvV0CTnAUlCrdSaJYrAWlOABcnwHAxDxxXBFuxCHVyBhysHFQMDXmaAW++CM5cATzZFGQJAaqUathFKqR3jzMEzBRyMJBMQ4SSAZByQH9PQTl0qEBkox9Y0G10C+L3xwQwAUzgPAiIoigDX1Lree2IPux113MENMl0OmskmxRz+dx8mck6YqupmbJddRUazymgitrZ4eHq8cGR1mgsXm00m41KhVKMxpNuUimfatveMVff2hoFiwWFVNeda0PyKAYCbDYQMEz095sziXSLWcG2kAQhm/Z6QzK7bb6pu+Nc5Z49c2+vCr6/9wePP+0+fHNYhvrQof5spVmuUh869I/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/VxsNuzP+774c9+5Tp0S1AWY4FCcqc0Hx7pN1Q8IP2rJHY2uBAQSckbR0nL4KVGw0gooaPUaJeQBtcTAg8Mz4Fc4KWWJsiZhcRQkaEhRwJwNAk8kn6CADKRBJoTQIGqGAQBilQReFqQmhajP0cdQnQEBc1yFjpVaqhmZMAXizCYTEFvLgc+aRYrAbxQBJkggkwggOEJQMUpPE8AUDJAPXmQ8BQYAclEYPOcNJNVmnwhTZZgoEgSUCAAGFEEbYEDqliEIgqr0gxw6CqKAo5AIeeSNN8MBxZ0m8GKeA2YACaACVwkATSCK33mxL7w8PCN7qHhNjpXDCoYNhgv5soZkxHsXR2v1u698gjkcm6isTF/kY9ZV5ehAhLnjHu31+3eoRCocg0r84dTyVjeQAerWpoGTtGz9/3KefA9AUVMISJdIlWCSq4cKecMSR5SRL6tzXAsy5mSk3U58PhWiSMCKaKMuzdatglS/l3JY4l0VpFEs1AJoHlSGiMm45DcFaFI8ZCnkLCTrgBVkQMrR0IrrYJGpR4UNCNNcXCm4zDP5++vddwAACAASURBVCEiJyEtI6EovQCaYEECwwHQAsrtQ2KaQLUMUKRE4Er/QaqgXbaFJL4lIbokvCVxWnp/6c+k/y61Et7ws1vfvvuwoNsMn0e8BkwAE8AELpCAOOBXxTxjjTPTM20FLq+RM7yQ9HoZSKWyDElmQaXSaG02BcFqmXyRF41y5azDUT8K9t2bZZYsAYGAEjzxqrHe41W+aFAvd9i05u1NZ07lJ/7pl9PPXhdkogqgS245QlJ0SLSgjLOlCPPmcOxc4M5543TEBHnIEA0k6JDYRS1epNmwPCmJKOTxK1ACFGgRCFIABZqtmuehjKfAQiokt2eCL0JMKEKSFCEjpyDHkCWBiMLBIiFV3TJoPJekNlGLFRF4ChWplkQaKuLY4qaQjIIF3UVvZXwhJoAJYAIbh4DUnNflknt8vsrJkZHq1EK4vFxrqSa4IhuKhiYLLDXe0dO1WLt7dwTMsQJMChr30FDZwsx8o0ykW3RatYYDPhVNJ+bKaypna7Zvn4aGBtQOZONnk6Mfw8VFtXPBaRc1bPz5VP8DT7kOvTtMxxQEiUQKlP5BnjpJ0CFPDxoDttHrIi9t/1KCCLQkdGEpfLlUZCGWRBYKrwooJAs8cJQIIoUkGgcUx4GMF0GBzhFKXkHUILhIEVCkSmKOl0arIe4EUCiMu2QD5FtD7KXwquQhLIVM110S56WhvairsaC7KGz4IkwAE8AE1j8BKXfM5ZJBoaCe6BsqH3c6W0kl3UbL5YXYnD+q5GWLHS0ds/XtO2fBUxkn7nhrv7jlcWO5cZfFMzVVG1wM1BNKxqw26ZTJdCJG5IXhbdu2TSp6euJgMGQ2Ul7db7Ped8899IvnXM+/L8LEWKQrpOHtS4IOBVoFSaiUBN1G7112Kbu4xASFM1FD4uUQZslXtjyJQgq8ovy5JQGMuKHmxbxUWVriKuXrEaWQrcRWyk5cCqKi0PZSeFua0CUJyCUhvSToSu1XLmUlm+NaLOg2hx3xKjABTAATeAsBMRjUTPcNVU9NjVRDnjMa1XpzMBwqCyYiGaPV/FJlU9O5nbfckrkQbEggzj75U0vA470yn8nvNKr1HCtXuyPJdEar0S84WlvnFGa1b6Pn2n1v+NHHn5557uZlQSeFFvmSsJDafUiKpVT1upUF3XJts4RiaSMtCyvJc4Y8dZK3DlANrMQK5b+h8GtOyoErVZuURB06nwCSR/9OAil56Eq5i8vet9IzShlwpfGrJWEn5TViQYdDrhfyZYbPxQQwAUxgPRNAExyyLw3YTg2ctKeLhWqNWdeUSaV08VA4aDGYprZt63Yay5rmoO3SWo2IYi8D00xZatrbMD3udOR4vl5jNIKMohfjwdh4bXnFvKmuxQt7GpLrsaXJ77Lhd/p+/POD7sO3hGVRFs2sR4IOBZZLXqNStr2UVr/FBd2ymEI8S4KsFAJFIVQUakWcUFiWQYULUugUhWZFKJAAORoJu1LYFGGk0bk8ACOg8OpSha1YKrxARRdSMYMUXn1D0CHvIDpQuYWktbf4gT10W3wD4OVjApjAxiYghVX7+qgTI06ra2yis8pS1k1SFOdemCeUZm2qaUfnrKOubkxRV+e9kPFX50NFCskGAsp0KNQQmJypDzrdVXRRVFjMJjaWTM6Hc4nx7Xt3jegBUnDttfxGEXf39v/kZ8+4Dt4akkVYUXItoTggEhKlUKDUko5A+WCbIn3wfEz9jucgoYVy39CBctwoFFqVPGYi8GSpxQvypKGCBjlHSOegE6SqWAqgSJcqVtFVpCT80DmlalZ0sRSCJQF4KUxbEnSv16hK3r+SGETn4QMXReA9gAlgApjAhiKwnNcGAOzkuUl2vK/flEwkLY62xoaIN7gjl0xmm5uaf1a/b49LZVWnwWxGuW0rPkv1zdCkdwKgwe1WJ8cXyhZGh2+OJGPNMoMuR7OyE9FF30KFyRRo6u5GjYhzEI1mLsd4sPM19L+c+fFjh92HbwsxESVqW1LyfCy37EDVl0sib4vrCCTYlosXGCR4l/LbJKFHlUQd8rWhAgnUeoRB7UWW+tsJZEnMoXMF5GMTBSmXDklm5A2VGC+1QuGkKRbLLUeQkF5uoVISdG8EfM/XwpvzPOyh25x2xavCBDCBTUZAEk0+H+teWLAFXK7adCxjZoFiYoGg2e3zqhvbmpNXXH/NOUVLQy8AIBF32Qr/UOgXIhF7ZHD8ivHB/uZ8NC5z2O2LClaZCOezBZnNMFvVVLvAkqoQNDQULue7vtM2ua/34Z8cch26PfxmQScgIYHal5Ry6JBXCE23vWyQ183+Rs2JS9459P/IO4fEF+oRV/K+lf6clrxvSy1GpLHAb8pFfAeKy33klhs5vxFSXe409/odJJvgA3vo8B7ABDABTGBdExBFkQkcP25wTs4Zk1y6Sq3V7oiHIpaF2bm4Qamb3n/lHmfZjs5RwmJJrseFSEJ0Yt4eP9fX4Z6dbkrkC236uqqkXKl0F2OpoYqycp+2sdoPzc1ohNi6iGHe3/vwowdnD34gIoso0cAD6adSquYseZBQ7E9KxN/igq5UyYpEbqnaVSK1VHmKesRJYdKlcgnkqZNav0j/jwRdac4G8swty2Ip/+51T9wbjYGX/KGSZ66k/ZbvuvxMLOiWdqm0N6VcT0IEmhOhHKyu21tv/pcbGvc/YCNs6Qv5jsBUL4QWPhcTwAQwgXcggPLipqenmdlXXjFls9kGo0rfweeyJpfbRZNKRa6ho+N0d0/PmLKqyrfevFu/zaCi36+CSLJ54syZNvfEVJNeqWGq6uvzvlRyOMvlxm2mmvm6A+9CPzqXNd/u/r6HHj3oRIIupuQZqZWtNMuVQj+VyLuEQoKSh25r9z8rCbmlYt9lw0uzbt8QZm/shzdqVJeamrxeBft6MYUUwi1du3xIvrwlwbgsGpdborw++eFt12zVLxUcct2qlsfrxgQwgXVFQLxbJF3XuGRccEwzOe80EKRooZSqrkW/d08iFku2NjYd3nP91b1KiyUFRmNqvXizLgaiKIoyiMdVMOQ2HD/+8ntjqcQevc0SZRXsq5ApzBnUxpDD4YiBVZaBtrbiWovW+/oeevSQ83nJQ8cxSGQIpUIIlA+G5p+iZmkoER+JuosBsImukVrxveV46394S46blC+3VOywdE2pOraUH1dqFrycK/dGLzt0jjR6bKkI4q1jvkoVtbhtCQ65bqKPFV4KJoAJbDQCUjhydJSJJJOKqekFrVAoVBMc3x4JhepCkShttFpc3bu2napqqBkhqqqyG2195/u+4txc3UR//77QxFw7lS/qbCaLX6ZTT8UEGBcYxmtqqkjae3pyayVi7+995NFDswc/EJJFS4KORB46pN+WwotSCxM8bqrkISt55Eod+kohWHQse++W//3NfereLNqkP18Kui573F5varfkAVz20r3e+m9pY6GpHaVrSk2Kt/qBPXRbfQfg9WMCmMCaExBFkY6cOqWccLs1QMqtDENVhTzeyvBCoFKrVDJtrZ0j9du2HYM6i3O1K1TXfPG/5YGS5+7EwLaF4dH9/pDPkSbFuKbMMsvqNDNiNus1ms3xMpMpBass7v6z9xEp5IoEXVFW6p3GS5NFS3lfKBdsWcCsJ35r/S5IzEneS9SeROozVyoaWWrVt1SBupwrV/KwlfrJLY/uKr1xqRvJGxMm3ryONzctXlaOrxe2iksVx+sj9XKt8f+P52FBd9lNgF8AE8AEtgIBqV8cAHniwSe0oOJrVHK2MxQM1rrn5wUg6IWm5iaPo7M1VN7Q4AOlMrjSPeM2EmNRFFmIx+3RqSn79OBgRdTvrzeoNCZbhT0GSvlQMp0bAYvF33bttWjShbjSIdn/OPXoT55HVa6yiJRDV0QJ/lIi/tIYKpTHv5T8v5G4rvS7ImHGIXULAjA8CZSAKlpLTX4FgpTaliwHYEsjwpZamyBBR5ZEHXJSl7i+EWJ9p/rsklePWJqju6T/UPgbfahQhe1KL24D3g8Lug1oNPzKmAAmsDEILPVno6afO6UMZxe0jEgb07HoDR733FXpTCZZZrUc7Nlz9WvljZVhsNvXLKS4MeiV3hJV+YLHo1k4c67KPT327mQ+f6XKbI6V2Suf4QvZPj2tS5dVS167/Ep5M5GgOzRXalsiMG946FDOnNQrTarFRbNct3bbkmUPHaKBmgcjQYfUXEnQEa/Pd0WiThJ0SBQjUSd56FCpSck/J/3vbYJuWaAtD1dbvudyuLa0O5CAXBKKG2lTr9K7YkG3SmDxbTEBTGDrEpD6sE1P06MzMypWqazMLIa2T085u72hkEppMk41tzW9Wt/YOGJtb09tXUoXvnLk5cyMjZXNDwzsCs/N7yE43mixWP3mqpqBhEY+yMRifntdHQdtbdyl5Nv9a+/DPzk8e/h2VBSBZlLxyBMlzftCvdRILOjeZDok6iRZJuW7veEnW+4ft3zqWz1oy+1G3si5e/N5b/fQvZ5b979MzsXeuaW//EhtXXDbkgv/ZsFXYAKYACbwNgJIcAw+8jwrr1NVykSxaWZ0tGF+ZqZCw6qguramr76p6RXT3r2o1ci66Le2kQ0ojo9rcsFg9/z4+DXzXm8FKZNFaltaZvU22xyfI8aNkPUT113HXcwa7x147LGD08/dFqUjSgJNPCBEKEouJDT1AFW5LikYrCQuBi++ZpUIYA/dKoHFt8UEMIGtQQCFVY8ePUplh4aonp59le7xqY+MjY72FIH31zQ2nNh2xY5JU3m5GyyWMEEQxa1BZW1WWQpp+9j8YtEWG5mp9QxPbSuEw/sUFBWpbah9dOyM57RubyU/AsAfOHBAON9cu/vOPfzTQ9MHb4vSMZagSrNGC1LOV8n7UQoPLje3XZu14qdgAr+LABZ0v4sQ/nNMABPABP6nJ4741re+RRw4cIA2cXJ9fG6mZ+Ds4HXhxWBNTV2tq72z/fnqhuZhiFgjxE4s4tZiA70+49aftYenJvfNu2ZuimVTrNJu7a3f1v4CxbKT+lgsBdde+zubFt/f96OfHXIevjVGx1igQSqIyCNBR6Jcr1LIVaqvxB66tTAtfsZ5EsCC7jxB4dMwAUwAE1gmIHrClVm/p+LMsTP1I+Ojt5psVmVzd+czKqP9Vw1XbQ+drycIE109AuKIKMvEB9oD7tlPzk2Ot3LZ7FhLV8eRyt2d06A1u37bqLT/7PvRzw46D90aoWMsTxPAUQAFqaqVWKrmLHnotnpRxOpZD9/5YghgQXcx1PA1mAAmsKUISC1H0mDJz451DfX1N40OjypFEuj21o5sc3e3kzQoT6scDiTkLipna0vBXMPFSl67Ex5FSperJSLhPc6BXofT62blBl26decV4Yr62kG6qvYcQRCJN7/WvSe//9jznhduC8riSoIiS8Pml4oiUHsO5KErjf5CP6FbfVbEGhoUP+q3EsCCDm8QTAATwAR+C4H5x4+zOTb12d7Tve+OJaPexvbWIy1tzcO0Wu3NRiIJB/qtP48wHoZ8+QhIgnx0lI7zvIqnhHIunKicODfYVQinb7Jo9cmuHdsfB4fll0RtbQ695X8M//gnv5p55vagLKZkgAAaNVRbGveFRn+hfhsCRUi91LCgu3x2xU9+KwEs6PCOwAQwAUzgTQTEI0do6OqyzY5O7+0/fWq/xzljrS53zDU3Nh4nKgwDmUgk2HPzzXlp/jhqqIWPDUOgVETxBAl9daQzGlWqAKoZX+aKuYmJG4Ak6LKuhtOyntbf/CJ+7NtPeJ6/MchEFTIgpB5rJLfUDgIo1BuvFG7Fgm7D2H4rvCgWdFvByniNmAAm8NtDFah5bSBlSHvn7H3HjtfMzrneS8oUhvr2plcywfgzgVg+tmd3Q77hppvQoHjccmQT7Kelps9k8ImjLG9kq8XJ6Rt/eujXf9h1x3t/FGimPvATz8HdPnlUTkmtSpB8lyaKAgEU6nb8xlgDHHLdBLthcywBC7rNYUe8CkwAE7gIAmim6mJvb/X8lOv6mfHJtmIuz9XV1rstVXa3JxobtcrB3zY6miHuvhuLuIvgu54vQc2fQ+MD9XN9Y9ePnznbbVarQW3VuWuu3f3Skdz4N56YP3i9XxFVkCQqfyClSlek4kixJOik6QaSgxY7adeznbfSu2FBt5WsjdeKCWACKFxGRPuc2rDX2To6OrQnEg7VWm32fEV11Tir0YykE/nZ7XXW9GoPgMemWHsCyPaxc+d0Ubd31+njJ9+VyGbMzd0diTKbdZCgqBEukZhu2749/aPk8R8/Nf3srSFZjAWSBJ4AqQ8dKoQgUR86oeSrK02fx4Ju7S2Jn/hOBLCgw/sCE8AENj0BURQVEIjb3VOj7UMDgzsWPPMWjVI1X11RNV7kOTepUMUdtS2xahubgYaGAs6N2xxbYimsymQ9YYt3brxrpL93X8jnU+vUWletxTG+GI/7zHXVqYa6ioh+27YMQRAFtPL7+n/4k8Mzz98eo2NKoAjglgQdaiyMiiJKkyKWpkVsDlR4FZuAABZ0m8CIeAmYACbwPwmgcCokk/r0jL9y+NSp7TNzszt4hqDMdntvLBg6RQi56Pbt25PNFRU56OlBzWZxWHWTbCRxakoOxgprYnaqfOjYyXqny7WHVqtoe63jtGdh/CTH0/H39NycsN/cg4pbxLfb/p/7H3zssOvF26JMVIlCrmhSBEegwGup4hW1LZEqXFFhxCZhhpex8QlgQbfxbYhXgAlgAm8iIOVGOZ3108PDu2ZHJuqJPMeVW61hWsaEYzznImTE3E2f/CQaw4UF3CbbOag9SXhgwO6aHLtmZnSyg08XcuVltpDebAr5U8lprdXg2nvgQPR3eWDvH/3pY09NPH17mI5Ko7+QbEM5dCjMyqBZrjygSfRSnQQWdJtsE23g5WBBt4GNh18dE8AE3iAgzkb1zqHejpGhge2RdKJGYzBwBrPRTYIwJMuRzrKG8lSdwZAhdu7E81Q32caJvTpocPumu2Ymprdlcxmb1mjgdUbtRDFdmFQK5MKefdcnoacufb6Nn+8788hPD7kOIQ8dK9JohqsIRaI0yxWFXEkk6EoDXfGBCawbAljQrRtT4BfBBDCBCyGAPHEQCCgWXS51/6lzHUGP7106tYpR6rSDiVzKRcnkUUejI9K9bVsEKitzv8srcyHPxudeXgJSOD0UYqcGxi0DvWd2JyPhKw1qLWexmofjqeyUyFCRxq4Wf1NlZfJiciL/88wjjx1Ego6OKAVa6iO8NMu1VAxRKopA81zxgQmsHwJY0K0fW+A3wQQwgfMggMJquXFX9WD/6eaR4fE6iqG1FfYKlOAU47O5cZ1KO7FnX3cU2trQGC6UH4WjYufBdSOcgnLjYqGUfXh8uMW54KmjSEKr0+kEmUiFsqnseGNdg7Ot3RFBtr+UkPq/9/7oJwddB2+P0HElSKO/CECbCYVYUROT19uWbARo+B23DAEs6LaMqfFCMYGNS0CqVgyF1HNnzjWc6uuvKRYL9RZrmV6l1sRT+fwYq1K6mzubA2VdXbHlSsWNu1r85m8mgAR8enbWMnH6bK1z0ungi7zDaDUoFUrWG8ukJxlKttBxzRXByra2OEFI2W2XfNzX9+CjB10HPxBh4kqRogFNDkOTv5YrW0UQSv+KY66XzBrfYOUIYEG3cizxnTABTGCFCYhBUZOdHOroPX263embU1rLy7OsSp7IcVxBrdZE62obfOVNNQtgsaD8KOyJW2H+l+t2koB3uXS+qYWG4bPnWiPJuF6pV2e1Ol1aEKHAsPJwZaXN5XA4/MvzV1fyXe8/+8AjzzoPfTDKxJUCTYMokIBeCW0xEf2DBd1K4sb3WiECWNCtEEh8G0wAE7h0AtIQdQBldmFB33f0+K6Jc4M95QaTVq/SDkz7PB611eBvb2oPlXU1ZHTV1RkAwKO4Lh37uriDiMavRSJsJhhUnzj4yo5Fn3eXRqlmWSU7k0imnCAnfe1dLdGm/fvToNdnAWDV+gViQbcutgR+iQskgAXdBQLDp2MCmMDKE0BJ7pn5eav/3ETdmf7+rjxXoMprqrSxcDTPJ9NT1ZVVvXuv3hm81NyolX9zfMdLJSAVtzg9daMnzjbMOCcr8hzHGixmNptO5PPJjNOkNg1d++F3+aChYc3E+71nH3jkIPbQXapp8fVrTAALujUGjh+HCWACJQLIGxdzubRBl8sxcXa8NhWJlJfZykw0TStmPPOny8tt8827t3trkskgcd11KCcdH5uEgBRS9SQMrunh6qHjp+2ECJ16lVrJCUIsnIy5yqxl85WtNQsOjSZ8OdrM3Nf/wMPPzR76EA65bpINt0WWgQXdFjE0XiYmsF4IoO5do48/rvIsRnb4fYv7zCazilUo5pORWF6pUcbauzoW7K0NY4TNll4v74zfY+UIiLOziud+8ey7w4lop8lkpOWM3JcMx/Iatdrf3FzvoistC2VdXWgM12XLicSCbuXsje+0dgSwoFs71vhJmMCWJCCF1ACU6dlZ5dDpc8axibHqYibrcFRWmBORhCAC4WzpaDvT2dWThAZbCgBwz7hNslOkfnEAitS0n+09c8Q0OzrTIHC8rb7G4VgMBdJAEJP1La0jPXu2LUJlJbI9CqteNiG3jP3+/h/8+NnZ5z+MPXSbZCNukWVgQbdFDI2XiQmsNQGU5J4enjX65mdqZ+Y9dclEQq7XayCdyVF+j6fgqHJ499/w7mFVmyN0vh3813oN+HkXR0Ds7WWgvLzcNTBROzg8aEsW8kqz1SxmElk6FPQXO9u7XJ072sZVbW1hAEA94y67iHvzSu/rf+ChZ2cPHYjhKteL2wD4qstCAAu6y4IdPxQT2JwEpNyoSETjmpgtn5uasCcisRqFTFbFczwXCIfcWrPW09bc7W6+8Wr3SvUM25wkN96qpArlUEjlH5up6u3tq5QrFHVKmrLH06ncwuKip6KmfK57215nxZ4u/3oX8PedffBHzzqRoIupcNuSjbcXt+obY0G3VS2P140JrCABJOTcr72mnx+abo4mkp2sRm0QSciEwhGOpslYk6NpuOv63S7CakVhNXxsIgIoJ3Liwd+og1ysezEQaNPpDZoCz2WS8VheLpdHu3Z1zdS2tU0T5eWozcyGOO47++APn3UeugMLug1hLvySSwSwoMNbARPABC6KgJQfNT2tPHV6oGx2bKxCI1NWarQaRzSRYFOZ1ExFXU3/rndd41MplSlc4HBRiNftRcj2yfFx3dDAmH1ieMTKcEJZdVVlUyiwyEaTycE9V+8/Vd1UE9W2taHCllXrF7dagO7rf+DBZ52HPhKTxbGHbrUg4/uuOAEs6FYcKb4hJrB5CUhhtelptccd1EydGzTnC/k6hUpZl0ql2WQ4ErdYbM6O7tYRW7XVS7S3FzYvia23MlTcEpqYUEamFrRz0zOWIgittEJWl0gl6YjHH21qqp+8Yu++MYXQ6iV2EsWNTAgLuo1sva377ljQbV3b45VjAhdEwD8woBo4M1DLZzItaopR87mCPBqLG9QabbKmvvZ00+6OYaKqCnXwx8cmIiDefTd5uqvLkAzF64RCsVJBMTo+X5BHonEdwcqiO/bu7q1RyYYvR7+41cKMBd1qkcX3XU0CWNCtJl18b0xggxNA1YpnnE7TYP+Q3WgyVCtUypZEKGYkBX6mtb5psrGr0yevsvrBYEgSBCFs8OXi118igHIiPSdOKIYHJsqiQZ9dpdLUK5SKlnQiTdMizLbUNo41bu/wAEv6NqOIx4IOfxQ2IgEs6Dai1fA7YwKrREAKqcZi2tFTp8x9vQN6OUNrTAZjmd/jrcjnc3J7dbWnbUfHcE1LixP0+gQWcatkiDW+rVSdPDrKJLRa9XR/v3FkZNIklyn0SoYpj4UidoHLC/X19e6OjvYJXUXDLFRqY5vZ9vf2P/jAc86Dd+IcujXeiPhxl0QAC7pLwocvxgQ2PgHpxzwQUKZmAqqRyWFdkZJtIylo9ix4dPF4PKPX6UebW+pOd91yi4cgNnZu1Ma31squQGr67PPJgxMT2nmvt0IQiKYUJzYFgiFTPJIIq1XKM9t27Ohve9+1i5tZwL2dKhZ0K7vP8N3WhgAWdGvDGT8FE1h3BCQhFwyqTr70WlU2m621KJSmwGJI6/bM1yp1Kk9da+ux6oaaUVt3Nx7Bte6sd2kvhGw/feqUxutyVQjZVI0WBFs6lrT7/BEjozOEK+sbj9dWNJ+17G9JXtqTNubVWNBtTLtt9bfGgm6r7wC8/i1H4MiRI3RzCvSvHH/ZWNXY2MqDcM3U5KRcQcsm6xprJ9u7O2Y0um43OCC/3jr4bzljrfCCxakp+fETJ3SBcNikM1a0ZDPRnQm/2yoXhJGW+uah+m175uUVLT4wQ2q1bC+Kx9lc35BlMRTQ0GozV15TF4TK98TXU6NpLOhWeOPh260JASzo1gQzfggmcPkIIG/M6OgoY8hm6bOnhrSFVLS6rry6Z2psojaciLJ17c2jXfuvOGatrHTjvLjLZ6fVeLKUEwlAjx49Khs5dcqo0enq5HJ5VzAQciSSGc5uL3d1bmsdrK6tHYOKiuhqh1VFcUTtO3N6Pysk3pvNpBwCpeJFhe6ogjH+0rz9VjRBYl0U1mBBtxq7Ed9ztQlgQbfahPH9MYHLQEAKpwIw0T4n61qYUfF8wZjLF83J4OI2/7znBoNK573yyv2PWN615xTOi7sMBlrFRy6JOBk4nfJjw8Mqhuct+WLR5pubu3pxcbG5uqJirrKs6sc7Pvqh0dUawVXafy45xFwKIGgCdLYMQEOB8734nslTr33VooKAqcx0LhCJdfvDuV16k+NLtc3bnyXKd66LaRJY0K3iBsW3XjUCWNCtGlp8Y0xg7QlIuVHPPSdLy+VmKBYrlCJZH/QvGkZHJmilUkM0drTEd+3dNQqVthGCIHBu3NqbaFWfiEKqoy5XGZCyBgUn2CcnxtXz8y6NTq8XeBJ4ZQAAIABJREFUW7s73Y729iGNwzEHALnzDalK4mx6WgYKBQmVlWjqA//bFiGKd5OQOKCPxII9YibaTFCigtGXn9Tkhb743Omv5RJJi6Gt/XsypaGYSEX3zZ7t/4xGaz+s1hj+o+yKjwVWFdB53hwLuvMEhU9bVwSwoFtX5sAvgwlcOAH0g9vX10fXLOQUY84RNVj0dRQFt7idTgOXyUyVGctGr77hhmm5tcVDlBPrwgNy4avEV7wTAUlsHT1KTSQS7NzkJGtvamvJZBK3DPcN2Die792+vXO8bft2t9picUNZWeZ8Rdzys0Sxl0m7kqZsOt8qU2jlpLquX2OzLf5v1pDeJ9qnjYSjH/J5Jj6ZCYf0vEjQdV27X7TadN+YP/LLv9UoqFm6stNF07r3LrhdFZl8LqU32x+t0la+RLRfty5m/WJBhz9vG5EAFnQb0Wr4nbc8gaWQKjn6xBNUFoDVyQ11Qi63zzk93eX2e0m92Tjes3/3ifoddaOgd6CEc3HLQ9skAJZFnAuAnnG7VQaVvoIs8le5Z2a7vYEFqrau7sTOPTteM+3d6wGA9MXaHnnaUvPvb0v4xj8RD3n3cKDsMzmueKSifddZ6R36+ugAE5bJhQyjN5floXJvHmCUTk4Edi26T32PK6QGm3fc+p9grEsWIhFCZidnc6/8+Otez8THBU3VFKgrhkxlrS+w5bVjiqIQgrSSA4cDeQAvex7d/f0PPvAM7kO3ST4xW2cZWNBtHVvjlW4CAssFDto4qAt8ysxFE9bZyamORZ/vGqVMHmqqb3yic1v9ic00hmkTmG1FlrAk4unREyc0rFxemQ5Fq6dHx/cF5t27LXrz7M59V3yv+l1XjRGwMuJdFP0q15kXDxTDnt8T0sFDzR+65ztIHKJRYPFP3qAjM3wLl05254qZKoqFMaup6ggoLclUwPl77v5ffbpt3xWfJ+o++eqbFy8O/9enh/te/LvKprbP6g3sYUjpc8A2yZMa5fYi0EpKZE7ra7qiKwLsEm6CJ0VcAjx86WUjgAXdZUOPH4wJnD8BlOje9/3vU6r6eq2aknf6J1375mZm7RyI+Yq6eueOK3eeVupVI5txDNP5U9qcZyIBNdrWRpPGGo1aLnR6Jqf3OWfnGjKFQqh9e8fEzqv29TEVFYMr7dkSRa9y4fSLHy7GFj4uZsOHeVnVvQ01NjFpYLUpp/s9iWDkwyAoM6SQIfhsqKuqpu4hlWPHg6l08GMLp5/8TP3uK/6SafuTw28RdOFz7e7eZ+6lMgFOX13zsNxU5c35Yy3eUPwDrMn6nEypedTW/cH/NaS7VhbGgm6tSOPnrCQBLOhWkia+FyawwgSWPXKKZLLG55zbNzs51ZVPZNjaiorF9o6uvrK21n6oNPlW+sd8hZeBb3cRBJDtjz50VG6roquD4cA142Mj7YVkVl9nrwjs3nPFYVP7zjOEkYhfxK3P6xJRfJyCaeKGkHPsL3KpAKitjlM5Rp8k5Yw/F158r0qlGDN17fsRzB1TpwKLX/DN+Wsb3//H30gGp6vjw8f+yWQr/yF71TfuIQiQwv2it1cJGp0KwrP7Z4dOfIbPxKs4ns6wWlPOWF713xqD/TFwXBu42BDxeS3qPE/Cgu48QeHT1hUBLOguoznQ37zhmzdTAD3oC49fD19klxEHfvSbCEgjmQBo168P2l85fvxj2WL2Gp1RP9jS2f5M886dU2xlJfohR0nulz3fCBtu5Qgs50b6+nzyxeGjtROzrjuDsch1OqtlbPdVe3/Q1N7uBaMxAQDJ1fq+KFW1PicDI2uByb4Doenhz0QjoXJZWVOvqvm6B9S2huOkXFTLDHkP+DyFtP9sY8Q399nwYuqmrp13frdIuZ/NLwYfn/UszHbf8MnPwKv+CBzYTvuOPP9+md5SxlG6h8vqmzT5rKAtQJFgaFlOkVUEwW7PrtaaLtRCWNBdKDF8/nogsG4EnSiKNMSHqoHPlgFBp4FSeEDbFoPUtKnIZ6qIdIGloSgCFAEoSgC5LAd6VQRAFiCIxvw7wSz1Y5oxZxeDjSxDEFw2IdI0DQCCAKqyNKjUiwCuEEFcx621MVD1WM7H7Qm5em9lKHW8rPv2n4Fc51wvX2hrzWOrP0/6EfUBC3owhadGy8+9erp23jm3Tc2y1obmhqnmjrajOSE9+m9PP5385je/KeJ9snl2zPIINhBl1kWXs2zw2Jna+bm5LkYuM3Rs6xxrbG5/aW5mcLztwIEiWvVq2L4kJCMaSHMsF55snB7ovUtBcjXVFrWLzHhN6Vi4Ls0rX7K+5zPfBnVDCMDHRidObE8uTn+Yzyw2mo1sPhXOmWRUxaxp255/CIeGHe7xmX8hKJurwlZ5KOWbqs4WMu9q3HHtvzB5+0+hrb0IJceddKzGmi5lh2BBdyn08LWXi8A6EnTzRm//0S9nw9N3ymXCmNFe96/KpptfjQ79963ZyOwXiainSsnneIIhiSJD8yKjiLHGsmGVyfEzqPnUk+/UG2l+/nFWlYQ/SE2f/AelGCfyfJYDUiRICgSFUuvVGOvPUtbmB6Cc6SWI972jKFwtw4SnHtUSRfI7/rGX7pQxem/9FZ/6IhwdOETcccdv7fG0Wu+D73v5CIheUQmhue6JocGrx0bHqtNcPmSrqZmyO8pHeCHvojKZ9AgAf+DAAWG9/fBdPmqb48liPG5Mj8/vmpuc2TsxNWGOpVKxisZaZ31H60CSy87wk5p0z6d7kPd+VT2xKLzKnRWvTMeD7wvFInsImcJnrWl4Um0sOwEwx7rODn42my7WVXa95580ze8+Hp96pjYWdH0sFZnTNGzveFBeFAqhucAnF6ambul+/21fALLmbJyP7nNPjF3F53JyU1l53GKynVSoys6AuXnVxoqt1K7Agm6lSOL7rCWB9SPoklMWV//TfyOmZu9SszBptDfcQ7W8/8VU/2N38jH3l8n0opqVySaBYf1ZnjCms7EmEDkVrXG8Yu76yN2E5er+t4MT/Q+rUuHiX2VHn/umhsglGWNlr0jTqQKXrokGg/VKmiW05V0PU0rz3UT3Z9c0EXdq6ll5LZl4d87ffydJKYNsw0f/C0xNE/gHey23/+V7FvJI5+fna9wT03sGj/V2ZhNJtb3MFq2rrx9WyKiT51xjgZtsn+fgAGARd/nMtCpPRuH0/MxM7czA2O6x4eG2bCKttpfZvdUNjrMioxj1htzha//gD5A3blVtL0YiOp+3710qpZyVGdSvKvzj5RNnTv81JaPqdGbrP1vstT+FtgMcwPPszPO9fygC+SGVruoB+57tj8/39jUJycgnIOcP1Nx09Q+iwzFHyrPwlUTE21LT3PWP6p4/+FVfXx9ZVnDSgXCUKDMZxMq9kodxQ6SWYEG3Klsf33SVCawfQSdOWQInn/uGGJu+S6kgxrW2hnug5X0vJE8+dICL+75MgJjTlzc/mFfpn6FoubUQnPlYPjB1pwjqmKbqXfcynXf869v/FosEXSaW/Ovc5MGvGtWaKWh8zxchy09wcpk96Bz9Syo+/R61rnKQ0hh+T97zNSncKeUueU7IQBGkgSwjwEijcGwRoIdbFlul8EQfDT5ggMmhXCcAcw0H8EYX9VK496gMgkADxZIgcCKYi0WAa6WB58sNOCHZXwkkU4DK9yyAzwvS/cwKHqDn9XwSKRwdPKoAi1EEmMgRxB38693bdQUGqOTS/SuKAGeKr/85jDIQBBlY4jxATIAgy4BgFKGsdI9V3lv49m8jsJQXx8SOnrO9fOLFT8aisSuUavWMzV7+G7Pd5uQFMmGq0CftPT2oi/+qemSwcdaWgPQZBmBmDx5sHO49d0cwHNrB6tQT9S0tLxh11vECWYzKBCHdcNNNxdWyvSiOyABkBECD9AwxPm8cO/HrP6UYYjctI/+1rrPTOfXSi1+Q0VSj1mT6d+OVn3sGUULfNd6T39+ei8c+RfCcULvruu/FQtlifP7cp3L+sQ/rNbqFPF3GE2rLkFoBDxkcDh9Rfl1obQmv7NOwoFtZnvhua0NgXQm64PEnvwaJ2bsUDDGlsdTdA123Hi6efuijmZj/K4JAxbQVO75HdXb8HLJgLEy/dld6fuj/cLxcYKxX/5d+z13/8Paw6+LI/WpWKHw5M/70VwxawzBz5ad/H1TMMERYZXj65FeLwaE/phjNHCjUd1qu/rtpgGlNbnrwtoR3/L25ZKQhw8nVtMoyZbDVHVJbK56XW5NzANfy4HuqKh9yvzcRCtyYSKUdRUIOSr19RGup+aW+ecdhgIIstzC3M7I4e1soOLub4tJGLa2Is6ryV3Xl7T+W1V0/gEb0FIrODyxOH/obuYJZsFz98e8EJ8bvDM2/tM9gLjtjKN/zt/Kqm1wAo1R2ZuiD887hT8nk6qRMZfjb8p4bR2Fuvi3oc34gFvdfW+STFpLkElqjacBkrfuFnN3/Gsh9jGe8/0AxE/4IKxPdcq3Su5jI7svzdMBW3fp/y+puGlybLYafIooim55yNZ957UT39Mhwu4qWMbW1DU5azfaH0yGnXCaLroVHBlti7QmII4tqd9pbMzh8brdzaqZFxyiolpoaDyOj+ub8nglbTU1y74EDhVX3xokiG5t56SP+xVATqzf/oqb1+mE4elSIGAJ3LbjGPi8IhXu7P3DbL72vjt6RTYY/UuALP2+9pfhDgrhb+otFKnCyzNd75A/FbOqausaOf6e6th/JDo12CHHvbaIg6ElN1UBBoX1W33q9B+Bb4vJ1a098ZZ6IBd3KcMR3WVsC60rQLb72i7shMX8XK2fGNRbHt5Ggy5984GPFhPcrwItZta3jESivOgzZRVt6YeaOZHjxJp6xTltab/1Hee27fv12dJKg47gvczPPf1WvkU9D83VfB23ZNPiDLcFZ16dSxdROtcVxiGS1XzCVXx2HwIt3+N0jn+Z42iZnzVEC5MVUNmsTiWJIYTZ83+7o/CVQNdnE9GO3CMmFz3CcWMeRhliRYcU0RyiLpOZg5/4D386Nv9aUjrj+PJOP9/AKRZKkhBRZSOu5giCXy20v2jtv+BII8pSQWvyj0OCTf89qmDnNNZ/4YnJ24o7UzHMfk5PslKrx9i/LG5qPAgga/4knv5tJzN2sVOtOslrr13W6ToiPH/l0MRu5pihTFYtKVZbjQjpRyGpY1vaywdj6Pbaq2RmePPlHEJ77HJn10nlSKCRofRmvsA6ZKrf/TVnT7S+s7VbbWk+TPLQTE7YZ50L3qydO1HAgdNvK7IWamqpzi77AMROjXZSpmjJtB9qQtwRPcdhE20OcnVVAoeAYOnWqbmJ4wlEAutnSVJdVWc0nsqHYkIkoRLbt3p2BttWxveS9j410xUZf7FpMpFiNo7uPtbXPaEN9Hx/r7/uE1lT+3aqu658hrO2pfKi3Zfboz77OMuRwdWP9Q1lFa5Vz+Nifg1icb+/ZeS9R+T40bQJQk+HZY8+8v5jLfIBV6V6uuuLGR2C6n4NCSgX5FBUp2PLGPTeh3LhN4VnGgm4TfSC30FLWlaALHHv860TCcxfLyqY01oZ7oO3mw5kz3/9oMer5qpjNaQnC4OJpMcCRGTVJgFGuUM4whubHi5aeZ7Tv4OJHgk7FkV/OTx/6G1pMpTh93VC+QCa0RNGayQkaRXljP2Fy/Egld7wMcro5M/rwN/mMt4NQ2w9TppYjJKlKiGH3nanY/PW0Wvmyvqrp34CpzUUnnvmckPHfIFMZTtLlPc+KClU2nc1XczwbsdsaTqcnj9xSCE5/QS4np/jq1p+ICmqRSgVauHDwD9MpkS6v2/UlMO16qZiY+3Rs+Dd/q9Qo51TXf/JzXGBRlhl+4gfFHM9qG276e6bM8TAIyQ7v8Cv353OhJr3Fdq+houmhVKBwY27mlT+WK8R5psLx33l92TydW2hNBz0f5ApqPSOr/DfLrmsPRodO/B4Ep7+g4PxKWq09l9HWnOCU5eNqS+cxRdmVM1ton6/JUpGIy8zP2yLuhSvOHD/REfYviuU2u6+6qTVcIKk4R4mepnLTon5qW5K447cPOF+TF8YPWTECpVSNYN3U+Oj+iYH+iljQmyk3mSJV1Q2JokoXL8jlblZJ+ZuvvBKN4lpV0SMGz147+sp//6FZzzjVpjI3Y2k+y5TXjUNgtGvq5Re+yhqsY2pz+X8Ydnx8DoVhw8/96NM0z7WRvPCo5rbPDU0efPqPQeD2y+Sqxx03/NmvCYLIo/XlnK9VpLlsI6ViQ/qK/aMEQUhVt5vxwIJuM1p1869pHQm6fkvgxLPf4GJzd6lYxaTe3nQPNN98OH7qv+7gkn4k6OwMbUiKFJFL5xMqghCKRkPZk4qOvf8AutG5d3Lxoxy6RCj35fzMC1+T8bkiGBrC+XyRIPPzGhFkYX3Dtf/IGKp+AfabwxB46eZg34+/qSQDDoXR4KQYrR8oVQGS2aZExFdHy5XDSkvdPQXSQad9g39K8ElKqbf+u6zz+udAa85BIqRIJmlCIwrG/PyJPxVCo5+SUWKAstdNAE3lxWxIk48udiTzAmeq2/HtgGnHD7Sx8GeSk898S86q3YarP/85SGXOpkefeiIRDeynzR0/lVVW/6OO9N60MDn6JZ6XJdXW6r8ztmw/tXDy9BcNqdk7WEU+QRjULlCyGShkdMnFaF0uraZJteM/TXtufGJx7PTtYtj5BZZIZrVW6/fBZHkUNM1pMNbkCKIdhXm23LGUy4TafqxIDqH0Qx4ENjk5WDE7PvLB0fHJnYxaGbBU235BikS4UBBCjob2VF1LWQEq38ix3HLgN9mCl8dwAYAsdvKkZejY2U8t+P1VSpNpTGXQ9opUxqOjldGGzs6soWxtbR/vf+CfU/7Z3XKz5YsmS/k8aKszYNyThsCgwjPV+/lkMny7nFV8re7azqOoZVPxta9fFZh3fpqUa16xX/uhx0NO747wYuyPRFo107L/9u8TSvNCyUt3hAZoYGA6J0BDA5q5umk9y1jQbbIP7BZZzvoRdMl+i3f46a8Vo+5PaJSKSWNF0z3Q8P7D8dM/+CiXDHyF5PiCSlvxGEcwvZlC6upCKvUhOSOPaSz1/1e+/c+feCd7IUEXCxX/uuA6/DWtnJkRrd3f4EWRh+jI59KZzDa5vvucytr8F0xD60hhdvaO0NjPv6IiFuuBhHy2QPIiqCiGUsiEYoYhacU5hanq27SyVpP1T/yZyKV9Mq312+r9N7yGvhRFEQgAkShM/by56D/7JSE8/PuEyBcLjL2Y40RCRuQIIDimCGJIXdHyXU35Ff+eTob+JDP9zN0kpZk3XfNXfwJPjRznmhf/2u8e+grFGry6puovKROTH/R5Fm+iFI5fs4bK72q6uqOul579J23C8wGaj8pycooryhQEzYsUZAmaIC1xmbbifn337p97Z0ZuE6LuP1NRhZihsuE70PKnD2/mL+Hf9ZkVRVE18/Rz71bp1F5bQ8MwUV6e+V3XvOO+QiGtQECZCicd00OjbZPnBluEIidzVNckRQpGpxbck+37ejw9N9+8XNW3qh6Zi1kDvubiCYiiKMtOT+8Y7O1tmxw+VyPjQOGorlvMZIXhbI4fr6xuDHXddSNqg3RZKjrTQz/6pnti8BNaW+uPleaKeYVMxiv05hkw2M+l5537x048+fUym+W5qhrrD6GmNZR75VcHfAvuz5La8nlD7fZ/pViLKxFKbOcJNle58729BEGkLp7WxrwSC7qNabet/tbrR9CJ/RbvyYPfKCbm71Kz8nG9rf4eqvF9L+T7fvDRXNT/VVIkYhpLx3fBsePXad/Qzsyi70t8IrKDkWufMLV/+OtE5Z7w243pH3hYJae4v8jPPPUtrUYzxG676y4wgFsY7/uUf3b8r0RRKTfam7/B6uwP86TxvcGpX36NEILlKp35LCE3e3leJVI0C0DmRYEkJkm1/tl4KNvCR6b/Uk7ynN5U+c+y7R99miBqc+hLHiAoK4w+X52P9H1RTI5+XKHQzPDq7oG8oOIZSgCCAoETijGZueJJhaLsVDEZ+HR2/JlvCZRyXn/d1/8EFLXHYOGpaz1jL/yMEVJqQ4X+32Rx343BCG+Rm3d+V2tsfQTsVnG698n/p8oEPqhhuHlCbx7nZYYcxZEEUaRFAo3mUesPymusA+GR/o8Wwp7Py0kxaqxpu4do/uNHtuqGF0WRmXniiate/c1zf9rQ0jK4//r9DxFXXjl3ITxQIUuOJMsCY/P1A/19tZlstl5n1FN6s6Fv5vTAYH1je2rvgesjeJ7qhVDdGOdKn+9AoGL2xKuNwyNDZYksudNSVZmQa2AwNDM3XVfhCFhaW6OVe/eiCuUV91yVPIIeRcEz0ch7x5pT6QRhadjlhCrjAEHsfEvos+B5fpt7fOT/iKRMSQk8UYwuKIsiJxorGu+x91y5MPX8o1+i+Ey1xqB7jmG18UI8cT1JUSyhqpoETeVTprb6geCohxE4o1jW1YWq7bfcX0iwoNsYn0v8lm8lsH4EXbLfsjB6+Mu5qPv3NUrFjMne9B2q4cbDxdP/cWc+5v8qx1MxRVnXdxU79vwcQtGqlGvyC1nv1McISjZpbtz/t9D0oefe/kVaEnS5v8hOPv0tjUY/qN75mU+CfmEIwood/qGX/5+QDOw2mqqeVKhUXwLb+1oWRn/694Wsr0FvqnhBa2t6nJKbJoBm2VQ23cgwYlKuVfWHPYGqhLv/b4hCYrdGbfylxtrxXzJzYzgSju/PFwTablENhGee+r1CdOzzmv/f3pnAR1md+/+8y+xrMnsyk30PECCAgIgguKDiUpfWrdqqra21va23rb23t/Vvb++tdtEqamu11dbdalUUREVQZA1rQvZJJnsmk8y+z7zznv/nTBIMXNQMZMKQPK+ffCKT857l+7zJ/OY553keZVa9PP+ipxGjr0N8PJFgBEVcJFopMuS8i/zDXbzP/y1v81sPULS4V33RL0cFXXhvzuDBTX9F7pbzdDJsRZGg2RdXD0jMy38uWXje+8gtZ7taXr+P9li/niVlOxWmvL8jWcE+xAljCDHGBBbnxZCgRaIV2dwtu2+LjPTdwzK0W1dY8xBVeuvzs/EXIBmgsOOj+W/86bnv9bd0rCuqqDxSWFH+y+pf/HjvZHiQbdXDb75nGezsumB40F6drVKPGIzGzgSFQwmKGrSUmTvyzzvPPZm+oM3ZRQC/+ipj1WgK2lus13S1t+XNLcjty1Jpu/pCMQ8rEfeUluYP5q1Y4U236CFn3YabGqtCfT3fFHO+OdFIUBzl6ebSFev+QJkuaJxIFeN20dCBQ2VRhjOK+JA45uuXxodHblWbq7eIcwpejbmspd7+nu/FeFzMiGUeuUx1UKZQb+UV+TZ3QODIm7vCkw5RejZZHgTd2WQtmOs4gYwSdH3NO/4z4uokW67tBnPVb1Hhyg/je/78tZjX/jMOsx6Rce4fxPMvfRn5OXnc+un1YXvbT6LRiIg1Fv89a87K31OKhcPH/WEjiYXd4X8PtnzwC4VK2yBY8u3bBLK36hG6Tuqr2/KjyNCB7wgEYrtEP/cH4qI1/e7WTf8e9HReKaSiEYZKNFIJfpDDckGUVmoEcv1OtanoZbE+O+o48vFdvLf/Gwwf4kUMWx9FwlCY0VqwWLcvv+b8J/ydW1fEnR338dFgFqbETTgR6aYoiksIFHperBfmFNf+P0SbjgT9XXf52t64nxEIerPPv++7rLhiB0JdQn/jtu/7rdt+pqS9EoQ5GikLtosMVfcJKu8mqUZob9PrV4V7PvmhiB8x03TcymPcQzNMPMzJ1AlhIUVLzC+Yaop3DDfvvz080n8PQ9Ou3OL5D1GlN81KDx1uajLt+v1j3+2vb7yJCcUsQk22VVlZdP/KO2/bSC1a9H+2Xcdz/IWGEpr6hrqy1q7OakrAavV6fYjmUQ+ORdtLSkr7iucWRVBJCfFgzNjD4bPxTyVubBR6PFFTW2PTwpbW1kpGKlLklRSH3O6RFqNC0FagLbHrF6/xIxNKS75AjO+nEbpJ4Du8Ly/s6r8kEraX8QnOLZcbY9G4IE+qUu7j4l5LZKDrapU573HVuev/duKZ2NHzbmYpQnYGuQcV7R/W/UGhr9wnz1I/K9cJAgMt1gWxeNRCSSVRpTKrPUuk6kblV5DfhbQmMz5bnicQdGeLpWCex2keUk4PU4hCNEIURiyHUQ7Sd11Vefkja0pXPG2kjMFUiFGpND7+U2V3VnfdBz+K+Hquk0tEVmNuyRNM/gU7InufuyoUGLonziO/2Fj+J9XcZW8hFMZcS/vimNN+r8c7PCch1+6wLDz/95Sitvm4PntflQQC4Ttc1p0/kSl0bZplt92DhCWjbfq3rBpq2vifsRiXpTIt+YNSX7k55jxoisW930mEhpfFQ24pjWieouVxjs3yClS5r6v1hf9E/tyRCLvvnMRI92180LGM56OCBC2MJ0QaB5IZXtfVXvF8tPNTLeUduiYWcK6PRgM6LhakWYZKUEJZjBfprdryxf/RF5Z1SaO+m4O2zT9hhXS/afGd9yFJ5T5y9piz71jpbHjv11TUUUAzfEimz388ocp6UV5yz2iyzqFdumDXp5fRkf6vxOO+0ngixmIa8ZhRcrS0tIWVFP1JVWPYbz/SdGNoxH4HS9GuvOJ5G6iCy984VfucrfdhZ7ty72+e+oZz76E7aIe7TMRTwpCQHVHOn/Nk8WWX/yX3hqt6j326wVg03NWU1VJv1fcdaa5gwvzcrCyNUJQlaevq6WsyGC3DS85ZPpxVW0QiFae9/u/ZaoNMn/dYgIPQ2damHWi2ZrccbMiLhyOr8vMKOUzj5s6Bvs45NXPtC1cvH0JaLRHwabM98SZ7Dr+cx8Qjc3FwJD8a818kkCDaOzJiiodiPmP18pfk81e/Guveawq2N/3QNTSkKr7w7p9Rhnmdx/89dcgH9n+wJu4a1kajwRpWKLXIlMYNcZS/y7J8eZjUkkYoQFFjAAAgAElEQVRIwyDEYYRKSNL0KQkSynRbT3Z+IOgmSwraZRKBzPHQYSy0d7x7Lhd0z5NJBSNZKsNepNP3xDrby8NB/7IEQnGhKnefPG91C/njgwe2aaPBwLJgwF+ckMj6dZbynZSsYuD4P2rb2GB/tDro6FgrFCld6ry17yC5cWS0UkO7zl2/dW2cj2fJNSV10oS4gSpcHcHtz1eFQ96qeDhoYARCIabYCM3KBhl5drOocF538rycc48ybm+tSMR91Qk+kY0pKkIL5b1xYXajquSqLoQO0MjWnZOIBKvD8UhBAscULOI4RDMuhpLbxLqcOmQQRj39sjmct2kNy2C32rLmPSS1DCbn5rfq3ba9F9Jxbw6PuLBUqdwsKsnvJsEXx8THwEYt8vXMjcYjFbEEp0RMPMFTYp9IktshpnRHUWGx19fXOS/q9y6mKT6g0Rr3ULoVrZn08KV7LhhjhXXDk5c0b9r0I2pgcIE0HBcxPEJBlonSBfnvZS9Y+PslP/ivg2h4ILu/r93cbGvN7vUOy8VZKqlerRMK/PEwH+F6istL2ywXnmtP97ZaunlA/8cTSJ6Ls1r1g509RU0NTdkur0+t0mqFSo0GBzz+hIyhj85ZXN2pqK11pcP25FwnCljVSC4VI8QFEMrzogMHmI6hzWv4cPAOsYDyqHJzjohY1OYZGr7YPzR0XsmCpY+iObe9hIZfEwft/iu7Dh7+QdGiy/8gqb7o1YlzxHhY4Wk6fC0XCuRxXFRKscJDUrnyA0XFGrKWKT/jN9OeLRB0M82is2M9GSPoCG6MHXKEfFKERBxCkSBCJSS1hgihQTnyI4QUiSBFWcKjbTGDkFWGgkoJkoliCKlIUsvjtr5GI0/bhQgxaoSEHEK55KxLUhSRYtQIVSgRkrAIKUIIGZKHf5PnrYaGJEjqlSBawCAZuY8OI2QiJbuSn2KPpSzwdMmQAIsmtDm2BTPapkuE/AIZYjghwn4eyaQRhIpCZJ5jfYgQ6lIjv4hDChM5tzI2N8wgb48SsbwIybgEQiXuE70C414FhFrkCPEChHjia40hJAmNcSOuPClCSIYQ6SMcoKhSEnk3Ky6Msdj5xjvr6l5+8VveltYVao6TSzCPeB6jEE1jnK3rya2pfSeRk2sb5hMKkVzmE0hEvS4cGolKBe6ismJ/WX65R5H72TMzK8DNgkXibdvYJp+voG+w7/zAsMesUancIqGszx8KBRK0wF1WVe4pqlrgQrkK8ns36YAAjHslMWeiQEixfpSdO/R5W/HJ392RA0ZXf8d5Lq9rQSiakIpl2T3m3IKPpPnCox2bN5+HIr4fM5jzFJx/2R+QprjBU7dlSbi/+y5GIh/QX3z7Qwj1ub0dvfNcjR2/5kVqR/HFa75FPmxO8Dazke59lkQ4IpfJdREkEzlQVpE/lfXMgkfhc5cIgm42W//sXXtGCbqzFyPMPJMIJEX5zp0LP372pZ+66o+uFXo8KjnNUwzmUYLGKIIpFGUkcXFuvlUxt+pjzmA4EEG4Wa3V9hSft8ibXVJCRHfattUyidVsmEtSQA0iiae7RW9tOFhi62wvwkJKo8sxCaKRUD8V5RvySvJ7K+fNC6JTtD127Vf1H9l3VTAqXiTOstQxSuW75srPIu9HP0DqqGTpwL7dOX2Ne65lcfxcJJEFfRxNU9GASUnFmwxm/T/8QnHA09V6Jxf0zClcfN7/IMv1O0LNzxuDQ/23ukaG15avueF+lFW7K2jbqwsPDfy0q7dt1aKL16+lVNWu2WDP6VgjCLrpoAxjTDUBEHRTTRT6O+MEsN2q3/3gk3cP7j18u8jlMckTHE3xMYRpjCiWQXGenBwSIJyVPaCcU/3ogjtvekHCskOotpacJYLtqDNuwdOfQFLE9fWJgxyn6qvv0Lc0HK1EHFeuUSoFkVhwwO4cspWWVQ5ULageUNTWHvOOn+rIuO+NMuuefT/nRYZOsbr4Q5FSdMgw76IQQtsZhEySvv0HKimGYlRKTUfQPrw25uq7TsAF62WG3PfiUhUV62++hIq4llFS2Qf61V95rf+Tt1fiUPBGfV7R34UL576ChpF4sKPhImdv3/f1RbUb9bVzHiNz9TSPLO3pOHzuvHPWPkZKeZ3q/OG+4wmAoIMn4mwkAILubLQazPlzCZBzSYd+8z+3WDdvvVvq8s8RR6JCCUUhRPEojjnEMwhhRCOKZ1BUJPVLK4ofrbr5+id0V1553PlLQHz2EiC1VNuOdhV0drXN9fr8RrlcjliapqP+YEwtlnYUmXMazdddPpCqeE96fhFCJ9u2xK0v17Ts+ug/NYWVf9OVlXyMTJeHkavOzHm68gNDA0XD3nCtUJ7VqsnL295ztPVmOY3naKTsBvn533+feO+4/f1Lh+x99wQjsWjBiisf9DfukvGR8C0cLxgyrbz9CaQaDvQfbq2OuP3fpWhFoOj81T9HyBRGyCoM2rrVssJPh09WLefsteKZnTkIujPLH0Y/NQIg6E6NG9yVoQQaH31ySeP7mx5iegeWqMNxMcvzFENTiKZoFEvEUYJBiBUIEIomkJ8cxCzJ+1i1sPK/l/3699vgfFGGGnUS0yJiq2PXLm374aNlbvtQgVqVlSOWyeXhcMTNsbjNkldgW7Bo3hA6hTORpO9w3xHToYNHVi9ftm4P0uk6ThSDuPvVqq4dH/23VGOqD3KiTqnJfEhjMOYONn50BY745yOxrpWV61/MqapuPbRz1/elQqZMm539qHbxNz8ky8PhrfmdO3Z/N+IPFuoqlv6vDrkGB7rt1/r84YrC5Vf/UWSeb/X17c6KBWLnhgJRUd4i89uztXzfJB6H024Cgu60EUIHZ4AACLo0QydvBiNoRBaMCLRsPC5QIoSi0RglSo4rRFES84GEGKHR0qpYiDFCo7ELorEQhmjy3+TOCS+S/0/+XISQSIREKIqoWCyZNiaKSP+KZJdRIUIxEflZnEJCIRofh4wtRIrkDEZfO7G0K2k7OsdY7ORlX4VCIY5GRycpFAoTDMMEZDIZCVohL5IAlWnLaUUiFgdefmvRgTdfv9PX2nqNNhZVSMm8aZpk5kHJvC48Tgo6ikGIjvMoStPIp1O7peUlD1/8vW/+iVq48rg8hml+NKD70yAw5i0Toe5u9f5PDxR1tLZYWLFAKpPL2YA3wDMMFSgoLR6snFfVI1arHchgIOciT2k7neh+T/uuuUcbjvy2vLT8LZ1W9Vcq57P8hWR717//T99wtOz/LmKFtFBl3CMzFvwjW6vnOnb/624BhdbKNMYHNfMvfQ5lG2LNW9++neVC68Qi+h3L/CUvI/UqL3J9Yu4+uOfbUX+0WF++9EF1VnZbb/vhRQFfcG7RvNWbxfnzOkfP4a2RIY+PRuoCEuB1Sus5Deyz5lYQdLPG1DNqoSDo0mxOjLGorq1tXs9g73WJaETDclFaQrHJeFnMMwhTLE6GzlKIxGAiTEUxkSA0FiAGkVfiSUFCUWKMEIMSVALxOE6xCCOe/BuJUQLTlADHkRBxCNMJCiNM0ZhkQmBRnOUQx8SoBEVT5H46GagbQxQWIpqXIRbxiEZhRNNxhEg8H43HvjOI51nywucS4olCQggxDIN5nucSiYRXKBS6FQqFTa1Wd+n1eodOp/MglIxRJlHCaXsDwo6AsemNf36n/q231wtGHEZ5NCSk4lFRAiEWUQwr4CiGxhTFMxjxmEdCHiOeZdCwgOUU1WXvVF10wYMFt92xN51zTPOjNiu6x9gmRgGJsvugTdNw4HAFjsfzlTJ51ojL4fX7/b0mi6WtetF5veZlVSSBJglsOe0PFfj++2nnDeeZetqOPiAVJIrKl593F1K82z6+xUnEpb/uLz9y9x5dHQi55mstJb/Xm4ueR4zF52x455vRGHcnLVE9arz0Gy+RSNTBwy9W+2yN32cYSm3IL3lVnlve5O9vL3H19V3NxSiftvqyR1Wlc7vcnR8qMBYqs+VqF2WsSSkh6Kx4GNK4SBB0aYQLXaeNAAi6tKEd7diBsbz54MFLW9tbH4xFQhY2EaeFxEWUoBAiXiOSd45kV0m+82CEqBg55IVozCSlFE5mYiE/FyQFHaYSCJOa35iYjkE8JUDkaA+DE4hBHIXIz5NHxoQIYRYlaA5xdJzCFI0QZtBo5hUu+f8ML0FUUtBFEYUSyVEwxZME08lXiRYaHfvkF8YY0TRRgMlULuRsUUIgEEREIlEXTdOdAoGgVywW27KyslpzcnJazWZzH0VRybQzU31hq11ft2njCkd9fZ4g6Dew0bCci4azuDgnwzyS42hMxsd4FY84NY7H1UyMEyc4jvbTNGZyjS2GmjkPr/3ZT16hNBrfVM8N+jt9Ahhj1nP4sPnQ0d3VkUBILRUrpSEvp/ONeOMqldqqM+r31HY0DFH33z/pNCOTndVompGdck9v+1UDLft/U758zU+Y/KxXjssL2bO1OOG3L7U1fvIjjTH3FYFK96yi5jsOfHDDSpu162eSbPM+Y8Xqv1Dmmj6S1Lf9zXevxQhfy4mkOCGQDogxh0WYizJC5Se51Vdtp/R6CHCYrIHS0A4EXRqgQpdpJwCCLs2Ih4eHFa1W6xUtra2/jceipmPybextB5MD+2NXUhmNpb2iSPmOZBUP0pC0Gf8i/jec/FnSrUfuT5b6IC9MfC8jgiwp0ZLtR11jo/8mX+QOIijHpOTY66TJaN+jIvOLC39QFJUUcsfmP/b/Y6+RLdiIWCwelkqlXRKJ5IBEItmZnZ19SCgUDlRXV598H/cU7XEsN+DIiBhFKGXUMSQJOx1yT3e/OOhySjxOt8LvcZri/oCFD4fzRDFOh+NxRRhjRVDIYkNVxaZl113/rGJJTTt46U7RCFN8G7Gpt6dH3bKzztLR1GzW52iKeSZqGHHY+wUCUU951aLBosrKXnnJ/83TOBVTIXVc0aoCnaOtca7D6zBqJbjE23Hg9sL5y94XqtnvUKXfPy6vI470lvR+8MR/syzNYUT9Knfdf7fi4Cem5i0fPCBTGJRyhelhzdJr9iSf1e4dRltP67lOn3t5LJGQSQXCZpMhd4+huKoVqebO+lqqU2G/0+kDBN3p0IN7zxQBEHRpJk+qFezatevK1tbW38XjccOJ4ifNw6e1e5qcT5sg6E62tnHPHcMwbqlUapXJZDvkcvkHBoOhfs6cOc7pyvdGPDxoeFiMhoNy5Pco4oNDWSHXiHrQ7tD2jTiy5WbjcMXCc/aqVy0ldXfTtjWcVoPMgM6TCcO7kMDWsVV1YOfOORRNV2iNOdl9tr4Qj+O+kvKCzvIFxa3Z81Y5yDnNdNkqeUbPtlcXcDRf4xm2X+pBfL2Cicuxs+1isdrIikzlC7MXfds7ETm222X+7n/+oL/HdrlAIvvPYmPup6i2DNu2Hr01GklcxjCC50svWfUOCWZIirqheilS0tnJ8xUixoNQFTkXByW4MuA5BkGXAUaAKaRMAARdyshSu4F46KzEQ9fS8rtYLGZM7e7Mbk08dCdeJ3rsxgQd2Y4l4o9nWdYnl8sPqNXqjRKJ5JOqqiqrTqcjZ+ym9Rrz6JEF0Ag10QhVERGXgEjXaTXDscFIupnuAzu0TYfbjK7eQV2+SacJBny1A4MDrNFiOZhfanm/6tLr3GMibkq3VUcDLAbFyBsXIRUdQcgcIVVeotb2lSOHPvoFx8fq8+dd9CskD0t91j039dk9d0lLll5a1yVruP76648TYNi5dfmRre89IFLoPpToTM/l195id9Vvyh3oab1dIpG0FC+Yv5nSLIVt/TPzmE16VBB0k0YFDTOIAAi6NBuDCLr29vb1xEMXi8VMaR4uo7of9+DxPJ8UdOQa+/+4UCjsVSgUH+n1+n8VFRXtMZvNpMwSeMYyyoLpnQzxmvp271Y217dqBlyDWqUupyrBJyyO/gFaQuOuxefMb8urKW9BprLTrqV6shxySVFfXy91hW35gbi7mKU4Pc15B9QGTbPYVOv19Xfd3LPzjXvnrFr5Varsm3uTh13tr2rbd9c9T6lztrCU94nC1fcfK7dFaGF8RNb64Yf/neAFBZRQ8mDlqjvqEHoN2ev4hSK5PJylyO6gLMvTco40vdaaXb2DoJtd9p4pqwVBl2ZLYozlu3fvJoLut7FYLDfNw01r9xO9cSfz1p04mYmijkTIsizrVqvVu/R6/asajWb7nDlzBqdrC3ZaQcFgEz1xtMtqlbe2tOR029p1erFcq0gItAP9dnmMEoiK580Zqjhn0VGpQ3OYWnR8beZTxYht29RDI25zPBGOms+5sedYjp7BAxJ3R8/CcNh1YSThU9DIl80mvJxIprSqKi7cGA24lvbu3fzjgnnVP5LN+96mUcGGKdenjz0wPDwwT1dcfHf2v/oHTgzEGG7ffIVnyL5MJBW/bllQeoSiFh1XY/pU1wH3TR8BEHTTxxpGmjoCIOimjuVJeyKCbufOnZe1tbX9Nh6PW9I8XEZ1Px40Me6hIx67sTfFYx47jHFIJpM1m83mN/Lz899wOp0dixbBG2BGGfI0J5M8Fzc4KLLV1SmsHT2WiEhcKlLLy+09nSji8Q0uLJjTumjR4kFUWe5FMkQ8tccFG5zm8CjWvmmBe9D2tXg4kDDoDFtDUT7Aqwx2STDCBN2OmwLeEV3OnLyXWHlC6O1sWTFk916irrjoJYVCuH+4ad8veBwfKlh+1Q9R9jkBhF5jfXuHv2Nrbbg7r3rR/cGY8l+W5dcf53HDuF2JXBEVyqbdCFUFwfN8uhac/vtB0E0/cxjx9AmAoDt9hl/Yg8PhkFut1nWtra0PxWKxgjQPN63dn+iVOzFAYvzfpN24uEskEslACpZlSf46xHEc2YZNKJXKHovF8kJpaenTJpOpB94Ep9WUUz4Y8WQ1NTUJVIGAoqe3V8d5ArnSRNTs8gUXdjicUqkua+85a5duKl9wLknmPOU1dMmZPIT6WITMHGp7Yb6j/ciPuaB3njLL2MXLcjy0puCNuG1PC0vzN7Mi2s7m5m0fcQa0OOgpiwUD6yhV6a58mWqDO2K/u7O99Q5jefVPdRp1g9vvUsW9wXudQ/ZcY0HVJyKJ9sGsBVeTXItwzSACIOhmkDFn0VJA0KXZ2Bhj2c6dOy9ua2t7KB6PF6d5uIzofqKwG/fKES8duYiII+KOCDvyRYQdueLxOCeXy48WFRU9XFxc/M+cnJxQRiwGJpESgeRZtaYm6ZHGRpXTHTAIpbLygN9b7O7vl0lwfGDOvAWtJUtXNVAFusGUOp5kY4wbhcGmrmy/J2LBDJ/FirAjWxguGek8eqfP0V0tl8obs/Oq3xQVLPjIsf81EU2ju1ihUE9nlfSNuIMKLhZzmHIsrYr88j1Io+r0NXXOd7Q3/zwaC8pzC3LrPT5/VhwhRV5eyTOYVoXExWV7SU1V+AAySQOdJc1A0J0lhoJpHkcgIwQd2ZLZvn27QCQSfWHiM6fT+cWJ0caWZjKd2dgDMk+j8VhAq2xkZGRNV1fXA/F4vGTitiM8i8cSEpMExcRzFxQKhVuLiooekkql+2Dr9ex5Qsjv8O7XXlO5Bp05CqmsjKFQfm9fnyzGxdm8wsLeuTXzd2pq55IaqGk7T0bm4G75sIobcVwaCXhKgxEfK1XIm3It5kG/353v7m+voXF4yLho6aNi89faInv/p2zE3nuv2+1crqs47wWVqbxOnFd1GKFcj7fnU2U4hlkja/Fz8f7z+rsb1nlCI7psXW6vqbDyfdbYu4Oijo9wPXusBTP9MgIg6L6MEPw8EwmccUFHtmb27t2bu2XLlnK32636Ikg0TcpXfflFTeaE/lg3k+3z80YdS39x3I/J+AKBgOJ5nmJZVqrX6xcolcqvRiIRLfFUEa/UyfK3ffnKZlaLE1OcjHnvXHK5/M0lS5Y8WFRUZIU0Iplp8+S5uKYmZrAzzDY17JEgOWtgJeJz7ENDyz3DI0KNVrd/5YUrP9YXF4+giNZNWSZXIWQ0GtUqQMOHBKHDNqU0tzCCGpGXmpAeZOx3jkHIyozSKSGpQxJouMnQ0/Dpt7lwYIlMLH7fUGjZhVgUQhKjEym0ot4dL97EB5wLdDnmv0nP+dEWZHtJ6+iy3uQdcZyfZcp/WKunjvo9YjwS5LSC7MLFEklWQFu+8s3knAJWDWIiYiShg5AvLjOfyamcFQi6qaQJfU0XgUwQdIL33nvvqieeeOLH3d3d84gYSkGPTYbTpETgZDpKpc34mTHiecrPz6dXrVpFy2QyimwznlhhIZV+Z1LbE3LUjac0IbU3+/Ly8v5WW1v7J51ONwTbWZljdbx/v6CLYWR+ZyA77g9lCULhLHt/X4F9aLhYopRGi6qrDlQsmrtfmp/vSDVJLtkujXQ5cpy+kWJ5IqimhzsuYpXGFk5d/ndFxRqSugQnxZynS+Vw2PIxDmgS8QijkhrsMqWhC4U7FjTs+vg+ViTeX7li7ZOUbuWxbV2MB6Th/a+uC44M3hKKxA/nnXv775CuKmLf/eLCsGfgbj7sUJvzdO9HeZYacUdLIryEKa1c/oywcMnhzKEPM5kuAiDopos0jDOVBDJC0G3duvUrjzzyyH3d3d01LMtS49uSU7nQ6eyLCJXxL7KWgoICtHLlSiSXy5NBAFMsWKdzaVM61kRhOx4gMfYax7Js64oVKx4uLy9/iaIoOE83peRT6ywpoqxW4YFDh8RSXa6FRon5/R2dFT0dXRIRJRgpLS5qLCgv3689dwFJO3NKuQQx3sbGHJIqb5/1G4O9fSsknPuolvIUecO8WDtn9TflNTe0EIGIsVPp72y91m7vWpcIjZgTkbBUnqWzZmmyn1KKwiLr4QM/oAXST4pWXfUEpVhIAi6SqUaSdey6Xynvaz56d8jn01nmn/N7DlGdTHaFEHkcxoC9eVXINailhIKQOa+shcmq3k7lLBpJjRS0nikEQNDNFEvOrnVkhKB7//33r3n88cfv6+npSXroZoIJyDLI9uq4oFu1ahWSyWTk8H9yeTNkmadtKiJ8x7ehCRPCh3wXCoU+tVr9zpo1a36uVqttpz0QdHBKBLb9bZsYCVzaYr22anhwqKy5udkY5uPIXFhsza8o21+5anknQui0ggKI4HJ3fqgU+jvusrU23Foyb/3DYrPpLTRy9NKj2z74D2PNyh9plcYPqNJLo9xg3bqGTzf9V5ZCtktfULkPJzh5W+Oum7MNyt7c0qJP2/c3XCxi5a5cc8ljonnXN5BFu22H1DEcFQmzwlHf3l0XcSHPHWKpIKQ0lTZGka5Noyl+hzJXOk8JENw0IwmAoJuRZp3xi8oEQcdu3LjxyieeeOJem81WRTw1Y+favrw6/ATzTKNAGhecJ3oijgnRcZFCpkc8joWFhcyqVasEcrmcHs/JBmfoRgMiyHViTdgxgcfzGLcsX7bs53PmzHkLztJNz9+i8XQjju3bhf3Dw3R51YJV1tbW6/zDToVJp9tWu3DpTlNtSQ8yGEgB+dhUzIqMGbS9rY/3H/oPz2DX0oILb/0q8iA7Uin0vTu3/BErZD6RQPRj47nfcbjrX/uVv/fIElrI/lKiyG6KxZAoGBj8d8RztcrcvI0BN1ecCITnCRj6qXwz8xaKK3E7J10nFEmKTGrNRqEABfqa9t7pdw3dwEhUDbqipX/NmlO+laIKj6v4MBXrgj7OXgIg6M5e283mmWeCoKO6u7sL6uvr5wWDQQ15cyfBBCczyoneu4kBCSf87Lj7Txa4MC4kJo5D2k1Is5HsY+JrJ/yceJKSimT8dTJv8v8Mw4wdBaRojLGU47iSUCh0QSwWSyYWJqIVBN2ooCO8J+SjI5655LZ0gueRUCSM63W6HeevPP86lUrlms2/qOlc+9jvB33gqadoyYIFGlkc17bVN17Y2dFuUsmlzuKi0g8Lq+bt1tZWpnwubrLzxvYtMn7YelffgY/+TV+z/L8ErI5hjHM2+2wDd/T37vumtsByi27hgj227Xv/hw12z8m2ZL/HBrBlaMQ/L8IIE1mm/B2qHMubQlqpbt6+8R4pHTPrLfo9cYQjjmF/RRSz+6sXrXiGylk9MlYGjEWoCSFUFT/VbeLJrg3anX0EQNCdfTaDGSN0xgXdTDcCyUP36aefXtTe3v5gPB4vHc/BdrafE5wKu40nHCYCjlxEzI1vuSY5JSOCmY6rr7r6W1qt9qOpGBP6OJ4AfvVVxle9TEXxgYqG1kbTgUMN83ECF1ZUlDUXFlreKJXJrFSaK3dgfD+Nhs/Xcx0Hb+88vOO7vFysF2sqXshZ8pXfCFlV7v7XH3yktKr0Hyq99M9Dbsk97o4d31GLsV8h19eJTUWvMwrzJ8h8MUnuS0qR8ImGf17ssHff4HV2lwoFKK4y5W3RVC16gcpa3QX2BwKTIQCCbjKUoE2mEQBBl2aLkEoR7e3tl7S1tT0Yi8WK0jzcjOp+zIM3UlZR9sSqlat+OaMWd4YXgxGiho4ckfKtg1cerT+ytme4KyunrGRn1bmrbcbCokMivao3zTnjJnjRtzPRAVzsa95zDwo7l4yEI2UlF197iUC5qg4hq2zw3ac30zg+xAj4u7ULv3Zuw4dP/TzXqNuXbc57GJV+tw0hig8PfGwOez0VLKK7lJW1/QiJNCge1SPMRVGEGkBKMykpdkoBG2fYVDD8GSAAgu4MQIchT5sACLrTRvjFHYyX/mppaSG1XPPTPNyM6n5M0AWMRuOb69ev/wZFUaOuPLhOmQDZXu08cMDSvGfPZQNtHSvzsg18VXnZDkVt+R61Wmd9bfv28HXXXUdSx6RN/Lht29TcsO8yr6fvsmgkIjSY897WLJj/CnIOa+Nu2yWH92x/YOGKi+5lCrT/pKjVHK5/8k5bc+M3NCW1Dyira9uGD3z4qNc5YhLL9H8zFM2r8zrdxR1dnddkm/QeQ57lKaWZOoDQKpKbLnmlcy2nbAi4MaMJgKDLaPPA5D6HAAi6ND8aGGP5zp07L37uqTQAACAASURBVGtrayOCLnmGDq7JEyAH76VS6Z41a9Z8x2QykUNPcKVAAGPMor6wIeTvrWnYt3vZ4YaDZaxI6quev/DDbI3k0yNH2l1FMhlX+61vJdIReEJyyyFnuAhxsRIkMjag3ibG63f91G7vLzFVzt1Ic0F5b+Oh67Q6Q7NuzZU/CNj3892ffrJRozM6qay86401Xw9i27/UDTt3vGsuremQ6vS/FsmyPLamllv8TsdKRMWVApliQGEwvSvRZm/XmC+wp5r/LgWc0HSWEABBN0sMPcOWCYIuzQYlgm7Xrl2Xt7W1/S4Wi+WmebgZ1z3GmKNp+uiqVat+UlZW9sGMW2AaFjR26F8Z6h4o7D7YVt50pH7xiKcvt3xOSYMxx/x2Q12drbqqKlZ13XVpCQgYDbJwKZDXpfPa6oocvbYb3RHOUrT4kmfCnXud/gHbD4tr5v5eZLbUxQOhUm6o/ydt9a2V5Rff9G/i3K7tvr0DN/T29Pwg/4Lrvi7XLG1FqInt3/HpL+0u//KcgpLfmPTmHV2tDXy/zyFg/WFKkavjq/S6GKpKz3rSYCLoMsMJgKDLcAPB9E5K4KSCjtLbriq7/I9rylc8baSMwVTQzYgccqks+MvaDg8PK9rb2y9vaWn5XTwez/my9vDz4wlgjBMYY+vy5cv/X01NzUvA5/MJJIVUQ4+6t6t5ZUNrw0V9g/2M0VR6NK+4uFcoZtvDAld/7drrAun2YBFB6dz9bFnYPfBVLupfzUpUAVVh9V/Emqo+T/snyzzdB64oXTHv3nggutTpcF0SHglbJArzxqwFl74i0ha3I8db+r3v7XivvHbtwyMi/pWSknWxoG3n2vYu67WG3OJ/mMpW1FEUFYVnAQikiwAIunSRhX7TSQAEXTrpIoTGBN361tZW4qEzpXm4Gdc9xphHCPVUVVU9tHLlyidn3AKnYEEYY3HHrv0l1vqmVcMdtjlSEc0UV5iPKLTaw16sbo0E2MCy65bF0i3kJi4Ft79c3N/WdHfI51yvNuS9pitc8gBSmoWDR95a6+2uf0AmiPTKzIWDMq2lPo4UR5BIclRech0JXOAw3iZu2tT0LCXVdulMub/WVazwO517lFwwoaMlGodWW05EadrO+E2BSaCLs5wACLqz3ICzdPog6NJs+HFB19LS8vt4PG5M83AzsXvyxj2Yk5PzyPr16387ExeY6pqSW6ojIzK3w5FV/+n2Yqut98Ioj8uLisvq5Kxs82BLy1DR4qpw7YIFEVRSQoTclIofUqYLDSNtzOvUUDFGIGBkDlTuGaKo648FIuCBbdrupgPXRwPur6o0ms3G8370G+JBHH77Z/OpeOCPKOb3iOcu+alcyg6gorkxFBKqOftwMWsq6UKSkgFn047V4TirjAx4NpVeeml0PFceSUsy1etJlT+0n/kEQNDNfBvPxBWCoEuzVTHGij179lzR3NxMBJ0hzcPNuO7HCrI7lErl4zfccMOvZtwCJ7kgjDGDENL47PaCzpbGnJa6uuyI26c0GwxiXY45EER0E8MxjefccIUzHdHApLg9QnERQpJ4oOPgYs9gy0Uh77BSLNYGJCrTdp32nG1U4WfVFkgwxEjd3mV+n/N70UjAVXHZ9fdQVHUssOcvhpjfcYfb3ne1pmrpG6r8iqZI2CtvabXNTUTj4tqVFz9FKUobe3t3SUQ+FaOrqgqCgJvkQwLNpozA4wefefrdzve+5hF6ZTzLIszTiJxoIJ+NMPlCPBotZQSnjKYMOnR02gRA0J02wi/ugAi6Xbt2XUm2XEHQnRJs4l0aViqVG2aroMM2m9rW3rykraXt/OERl0Qkk3WajLldjEzcnwgGnfrs7FDZnDkBVFAQTYf4wdgm9jccvkQsSOgEGnVL8966a6QSVi5Ti/4V8TOtCk2+UzX3Mu/EKNlkOa+uTQZ76+GbAj7n4pplq/+Lsqxvx/v/LPAjYbHP57nRGQovC0UjWVJldhsrM3yoVuhbcjSVh6mcnNApPSlwExCYIgKPHXzm6c0g6KaIJnQzXQRA0KWZ9LiHjgRFxGIx2HJNkfeYh25YoVA8fuONNz6Q4u1nZfPk9uLQkLSvrau4pbF+kb3fWiERCZHRkNPJI7bZH4t1GfR6j2rBgkhJWrZUk95AciW3NzF2qWzvPnlvtoQxyg25Wzo6+68SSBldliX3JbWh/CiiswIokTWE1Goi6o5t75Kt2ZbN2y9ACf4bEonqnYK1//4C6bSx8VWhCYmNbu9AaYxPqAQi1ZBIKmw2V11HvHEQ7HBWPrUza9Ig6GaWPWfLakDQpdnS5Axda2vrFSRtCZyhSx32+JarRqN57Nprr/116j2cHXeMpRqRoo6BrPrde6sb2xtXJGimIFuX1c7FfbvCQ0PdlZWlnuySGr952TLiiSPBIlNyjW7ndgkQKiBpTBJ9B9+7l8JhhlWKXteXBLoQWiOzbXzyp1q5zKzQaZ8fCAjyfd6eKznOKUPxRIxPiJBEoaszFc15SV6ypnmiqPPu+VupLxq6KRiMhCsuvffB8QmPrtcqQINeBpkkHNmOnZLFQCdAYAoIgKCbAojQxbQTAEGXZuQQ5XragDHP84O5ubkPX3HFFb877d4ysAM86Nd11B+c23zocKXf5VNrdRpOppT6AvFYLydEbfPmzOm1LF8enuqpJz2BkUFLoLdxURw5dQxmemilYX9kMHBPV3fdWo0m60W5xvhPXdXqoH3zX78rFQqrRGrdCzirosXhqC+jaVcBxccVVChRFIzj7AgSvzv34mvfoKgJZ+nsW2RBJ1fqDYakuUuu2zXVa4D+gEA6CICgSwdV6DPdBEDQpZkw5KE7PcAkbQlFUb2lpaUPXXDBBU+cXm+ZczfGWOLaWVdUv+/w3J6Bvvxsg06VpdUGMKLaUTTeZrZkDxXMm+dFZnPkVM7FYfwqgwIl2ZzDURMc7i2So1CYKSo9inT5jcQbRrxykZ7ty3qO7L5ewMYKeSYs9gWjuCB/0d8FKtOAq6vuVq9vRKfX5z9vKJy3w9f06bUICRazKuNL0ryLPkKGcAJ5GyUoHGI5l3NuZ+/gpd5QvHXx1de8QFGLjp2BS4pGq1WIZF6Gyvns9cyxBMwECPxfAiDo4Kk4GwmAoEuz1UiliL17917e3NwMlSJOgTXP8wmGYVoXLVr0i4ULF75+Cl1kxC0T0m4wnzz7Qnlbc9MVWkW2TqfSdPlj0R5WJnLl5FsclsLcIUVFBTmLdkp1a8k49kOvaXGw/xLPyMAqEasxS4V0dsLbRYcw01q66qbfIP05DSg8YK7/eON9elHYyVHBViyJCTmn/xohmxOWanN/pchCht6WttvD4bhcodU8qkeuudE4u4iS576sKL7qI8TEs/wOqyXg7jAEvYO1CQpniRTytwuWff+D6cx3lxHGhUnMOAIg6GacSWfFgkDQpdnM46W/WltbSS1Xc5qHm3HdY4zjLMseWrt27b8VFBTsTtcCBwYGpCKRiLXb7ZHq6qk5z5UUcS6XAkWj6s5Dh1T76+osbq+31FxUpKQQHcAxvsMgUbeWVM4ZUq+aT7ZUyRm20zobh199lek29tdwQcdvaYJOVrJRGPX188g/x+UMrBNpi94uWbvsIYTyVW0ff7i2QC86JCw0BZCrJ9fVcODWAYd3bZYx787cc1Yfclu7znUOtt3MopGEgvYLWZGKFqgL/iZdeMv2eM9I2chA1zo+EShh2GiAZ7idrCbrI0PRlUPpshH0CwSmi8CGg0//ZVPnlhsgbcl0EYdxpoIACLqpoPgFfRBBt3Pnzsva29sfisVieWkebsZ1T1FUhGXZjy+66KI7zGZzXzoWSGy06YlnVrA0UucXle4tv2hl16lsc47PjQg5t9ut9NpslUf3H1rk6e1nTNrsgFQmC/XZ7UGpSu6uqKnpYvLyhgumONUICTbo//TBuZGQ8zcMjuOC827+OZJKjgZtDZX2pqZfckhKl1/21dsQKgghb48MsdF8+5FtF8W8bplaQvH2vqbLjDmFLyqNyr8j43rOYf1wWXD46A1Rb9e56qzsPpmh+g+Khbd9hAa9kr6utiI+Fldp9SqnVCnvRrlLXKfDLR22hT6BwKkQAEF3KtTgnjNNAARdmi3gcDjkbW1tl7a2tj7EcVw+RY0mosR4SpP3p3kV6emesCAcxlnQNEneidHE12ma9mu12teuvvrq71AUNeWRkEQAtfz17+cc3rbzuzjGSfIrS59afv992yiKiqe6atyIhVHeajl0YE91Y0uLOUuvM8lUWdjvHGkQJpB18aJ5TlN19QgymcLpEj5ETIbb/pTjGRq62zU0cGH1ivU/RhLfkdjAwKrB1u47JIZ5e/XL1v2WoixhjLuzBj99+ydMNFISjrFv5hiVR8P2htviYV7HJvj/Ul+/wYbxfmnvJxtX+Aea/10uV7AKQ+nDWea1W+E8XKpPB7Q/mwiAoDubrAVzPeZMQBghkgAb0QhRGLEcRjmU3nZV2eV/XFO+4mkjZQymQgvSZp9Aiwi69vb2S1paWoiHrnCiaEkF7ExuOy5yeZ5PijnCKJEYrSLFMIy9urr6weXLlz8y1QyI+Ils2pT3yatvftvZavs6nUARdV7uwxc//qNnKWPNpB78ZMqPpiZJQ3t7YVtLy8poOFaUYzQMO5yubpplQwUlZT2li+d3qfLyPOkScSdywcNvKYY7rZc4uzv+TSmTHFaIsNcfCi4I+SOlBVWr/szOX/IkRVUHMO6q7Nv01yfVMmm9PLf0IaSq8IQPvnK/3T50vkxX+h+hqtodhYWrI9i3V2Pb9caPZKywUp6V+zep6YqtkPx3qp9G6C+TCICgyyRrwFwmSyAjPHTk/BJN03KWZQWRSCQlUSiRSCa71mPtJo4hFotRNBpNacxJDkiRfmmalvX19a3s6Oj4cSgUKiT3jguYSfYzY5tN9MwRJhzHJcXc+OvkPJlEImlctmzZt0tLS6f8/Bzet8244+nXbxhpbLud8oUqEghH6Rzti5XXXPbbym99q+3zwCdzqFld8sHO+pwjR+qLhoYcZkNerpwS0PK+7r4hS45u/5KVKzvUWm0Umc1TmjNuMg8DEZn+hmdLPT2dPw64befl51uO+IIoyPGMBUUiSKHVvqpaec1LKIp09h2v/SHocTFZWv2bnkBcli2RzA2FwlGpseQVtWl5HWUhnjws7dz2u7ukNLVYlqV/UaEjHjqo5jAZW0Cbs5PAhoN/+cumzvfhDN3Zab5ZO+szLujIm8+uXbvmbty4cfXAwIBpVO8c01dfKrQmNp6MFceiDZO6akxcJb+T18fExJeOiccUx8k8LqQfco0liqXFYrHEaDSajUbjAoqiNGRt41uKk5nvbGhDPHOE/TgX8m+hUIg5jvOaTKY3169f/0OKojxTyQJ3dKgOPPvCZUM7938XDw4vZhO8MMggxOmzGhRlRQ+u+/Y3X6UWLTq27Zq05/CwdMg2qGs5etjY3z1g1qlURVKJVNQ3MNArlAj7qhYu7CmfU9pDRNBUzvVU+sKN72UPeztuGWzfeVt1zYLf86qqoxG/P99nO3JjMBIpUJSt+KOpbPF2Z9u2C719tmuVcpmHw6xfrNbvkalNRwTZxT1ItddHUdcnMMbi/r3PXidk6AqxQr1JUV61n6JKoaLDqRgG7jkrCDx+6Omn3u3YciMERZwV5oJJjhHIBEEnePfdd9c/99xzP+ju7p5DxBB5c/+C60sF1xfdPEHQjTcb14Qn9nuycU48+Hayg3Dj9yVFHcMwTE5ODrNy5UpEoijh7Nz/tc74OTqGYdD4tqtAIIjxPF+/cOHCBxcsWPD6VG5XYodD3vviPy9o//CT27nuvpXiYERNIYwiAgb5JCK/yJzz3OV3fPMh6qqLe3F7u8jtjRl62235nb02PS1kJFKZWBAORBgWsXyh2dJZsajiMFVYOKWC83T/QmGbTewc3nquu/fQj+UqxdvGNf/7Z9S1XRDx957T3tb8rRAvM82tqf2d1Kw75O+01kZDHoVaruljLXlNSLHEfUJdVjbQs7WMwUjFY8YmK1jlON1o3NNdH9wPBNJJAARdOulC3+kikBGCbvPmzV/ZsGHDfX19fTUMw5yWYEsXqFPpd9zTmJubi9avX5/cSiSChWXZ5PfZfo0HQBBOE3kQ8UZRlF2v17+wYsWKR7Rabf9UsSIie2TjxvnNL/7rh5HmjkvFgYBahDGNMY+iFIWCAgEnzMn9tOyCFX90Fee0DwyNzEccbVbI5dyI1znkDfscuZai4cUrzvGoysuJiPNlYt41fP/9dPQreQVet/1Xw0P27Orz77yNMswdwrhR6GhorG2s23f1OYtXbJdKhFsRKkWoREwjZI593lowxgKEmiiEqjgQc1P1NEI/mUrgsUNPP7UZPHSZah6Y1+cQ+DxB95WKKx5ZXbr8mbQHRZA3CiLoHn/88ft6enpqaJqeKOi+KBT0rBB+xNtosVj4Sy65hBzwp4lwIZ4o8NSd/ImkaZpstQbFYvEnixcv/l11dfWOU02ye+IIyQjQt943173/7u2egw23SlyefAnmiJxECPMowdOIZ0Q4oVAOIXPuh4LlNY0hiUTpdrgdMon04MILlh81m0whVFBAhE/GK3Lc/U6WxznyTWtL082lNZfdq64+/yPCJBnI0bdFhSI8h0rW+afS+wl/aYHATCCw4dAzf97c+d6NboFXzrMswjw520uOy2CEyRfik2d2SDwhXEAgUwh8kaD7WunVT1MUdayKz2TmnPLTjTFmt23bdvFzzz33rZ6enjIyyLhn64veaCZunaZ4ji7lOU5m4Se2IWsgkZosy9Jms1m4ePHiLJZlFSDkPiM1MbqVvErEL8/zHMuyLWaz+fGLL774RYqifKfC/2T34EM29b5nn7y57+DhuwReT7k0HmEpHEOY4hFL0QjxNEIJFoURizmTwapZsfhlzaL5r5cVF1upmslFvU7VXKeiH9zYKHSizvnOvv67tTkVz2vmrvpgKvqFPoDATCcAgm6mW3hmri8TBB3d0dFRtHnz5lqn00mCBpJRBWPCjhRmJwIv6akbf/3Ec3ApCrqTWnI8KOLzzDy+JThZb8aYOKGFQqFQqVSWsiy7LpFIHEssPNsiXSdErp6YZy6JfIKd7SqV6qXly5c/kZeX1zFVv3bkYH/Tbx5d1fH+1vvwkH2pKBEVCWgOYTqOMEogmvzHM4hPMChKCRBjNLQaFtdsqPn2nX+nSkunTFRO1Xom00/y96TzgDKCuLliXV4LpcwZmcx90AYIzHYCIOhm+xNwdq7/jAs6go146RBCQuKkGcM47kX7oqCDs4J4MBiUNTY2rm5sbPxlPB4vPysmnaZJThR140NMOEdHgof9Mpns/eLi4v9dunRp/ZRttTY2Chu27ant/mD7XXxn1zp5JKKlqRjFU1GE6QRCFI8YTB49BnGYQRGaRVGx2CnNy3vpgu99/2Hx2vM604QEugUCQCADCWw48Jc/b+56H7ZcM9A2MKXPJ5ARgm4mG8hut8va2toutFqtv5ntgm5iupZxITfm+cRCoTAsEon2Z2dnP7Zu3bq3TqVSw+c9RwM7duTtfublHwYaWq9XBIJGBU7QNB9FiBSDoIkHGCMaUwhhGsURjWIUi2Isw4n0+p2Va9f8b8F/3Lt1qsTlTH7WYW1AYKYQAEE3Uyw5u9YBgi7N9sYYy3bu3HlxW1vbg/F4vCTNw2Vk9+NpScZzzZFJkvOF5HWGYYgX1i8Wi4/m5+e/fP75579AUZRrKhdi27LlnN1/e/V7Aoe7mg34xUIuJpRgXogTMVEiERPyPC9keCSgEM1gRFMJiqbiJCJZLrdLq6qeXfvLXzxMlRgdUzkn6AsIAIHMJQCCLnNtAzMDD90ZewaIoNuxY8c6q9VKBF3RGZvIGRp4/OwhiewdDxSZmK6EJAyWyWS7LBbLa4sXL94uFot7pzINCDlH5j1woIh1eIvxsFPpGrRLI74RhX94OMvrGM6OB8MqLh7PikaiasTzchrTSgZTqgTCqgBFCZk8yydLb7/t/qLL1nxyhhDCsEAACEwzgQ0Hn/7TZtuWmyDKdZrBw3CnRQA8dKeF78tvJrVcrVbrutbWVlLLteDL75i5LU6I8I3TNO2Sy+U7zGbzs+edd97HFEUF0r360ZQdfUKk4MUojsVowCuOeTzikYEBsWtkRBUZcFkCdkeZ1+Mud/j9Jlans9dccsmLtbde/690zw36BwJAIDMIbDjw9J82d4GgywxrwCwmSwAE3WRJnWK7cUHX0tLy23g8nn+K3ZyVt51Y4mwssXKCYZiQUCi0KRSKLXl5ecQzd4SiqNiZXuRY9DSDBgeFaGREhHhe6o9GZbFEIqhdvnzKkhuf6XXC+EAACHwxgccPPvPkJtt7N4OHDp6Us4kACLo0W2s2CzqCdryUF9lypWmawxgPyGSyAwaD4Z2ioqLNBQUFg2k2AXQPBIAAEEiJwOMH//LkJtv7N7sEXjlmSSJ4GmGeJBZGkFg4JZLQeDoJgKBLM20i6Nra2i5ta2sjHrpjeejSPOwZ7X5iBCvLsiSvYDQejwdFItGgyWR6p7S09J/FxcWt07HFekZBwOBAAAiclQQeGxN0bqFXjpKVfSiESfjWaIpURN44RytFwAUEMoNAsoJJMtEbjajkF0Ysh1EOpbOR0l/TUikiM1CkbxYYY/mePXsubW5uTgq68YjPsyGx8JdVtSBRq+QaS7acTAJNAlgxxjzDMFGMcYhhGJ9CobDm5OQcMpvN+w0Gw36JRNI/2QTN6bMM9AwEgAAQODmBx/Y/8+Smri03JwUdS4oDUqQ64GhSdPKFiZjDiEZfVJ0S6AKB6SPAE+9x8tMGEXPMBEFnsF1Rsf6RW0qvTH/pr+lb7pkZiUS57t69+6KWlpYHIpGIhdSqJak6EolEynVqT6yQcbIVTZdQHK9lSkRfIpEgtU1JkEOEYRinWCweEYvFHVqtdp9er2+0WCy9CoXCjxAihd0TZ8YSMCoQAAJAYHIEHj341yc2d75/i1vokSNmbJuVvGMmBR0pE4gQnSxghNFoHaNJXOR2TPr64u9kGBoj9GXfv6iflHXmNM4tyWASuI41gbkd98x8HjzyvIwWGGcQjZlkwnwBh1AOMtiuqrz8kRtB0KXy1J28LcZYaLPZKnp7e9fHYjEtKVM25sFK5mE78ZooyE4i4I7z8J+sXBl5LU2i7rjJjtVcJefiKJZlh4VCoVcmk9lZlj0Si8V6q6urz3iQw+lbD3oAAkBgNhJ49OCzT2zu3HKLV0A8dOSNkigsIsbIn2A6qUhIQnLipRsXaSf9gD0JAfdlAm8qfp4UASfsD09GXE7F2F82Dszty0X+yexwIjdyDIBPwiYeOjb5fJIt11ykt11VSbZcwUM3G/+WwZqBABAAArOaABF0W4iHTuBJCrrRozJExBExR4/9P3lh1EsHFxA44wSSYo5HJDMXEXTEQ8cSDx0Fgu6M2wYmAASAABAAAmeGwIaDf3/ivY4tJwg6/JmgIxH85A0UoiLOjIFg1OMJJL3FPKLIQU9MjQq6ZFAEhUw0EXSXQ1AEPDNAAAgAASAw+wg8fuAfj2/ufO/rx3vo/q+gw6NxYXABgTNMgATokBN0CUSRLVc8JugSFDJSetvVIOjOsH1geCAABIAAEDgjBB479I/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/u2Fjx3u3ukWfL+hoIugwOYg+7dODAYHAcQSIoEskBR3JCzuaBJs8mCLEIgttsl1ZfvkjtxRD2hJ4bIAAEAACQGCWEfjjgWc2bLa9PyboyOJHt1mTVSKSZ+gwYsbKf80yNLDcjCQw6kUmHmSGESYrRSRQAjGk9BfW2a4ou+yRW+EMXUZaDiYFBIAAEAACaSTwaN2zG97v2nKrK+mhG081N1b2ixoLiiBvoSRtyXjS3s/z1J3Y5nMqH3xZZYgTf/6FyWYnzml8/JPxmgFzG+cwWX7TyW265kY+Zoxlvk6KuWTMKyaCDqHcZNoSEhQBHro0/smAroEAEAACQCATCfzpwPMbNndsvtUl9MiTqUmSYo2oHybppSM7WsnamXSKZ+jGhNaXVU843Z+frPrCl3KGuX0mzr8U1oQGGcCNlIpjKYrUMEEJLlmQDlE0hVieQgaksV1ZeRmU/krFptAWCAABIAAEZgaBx3Y+9/iHvR983Sf0jXnoiHoj0YPES8eMCjoSKEHxY9UiZsa6YRVnJwHyUYPi+dEvIutohhQ0QVScRwass11VdfkjX6sCD93ZaV2YNRAAAkAACJwygaf3v/L4201v3+Ihpb/IGyM5nsTTo5UiiJcOJ+u4jpaZP1lUxHQFSkymUsV0zeWUacONxwicaM+T2+4kr5Kk1xjRSWVHPnBQiMMJisUUMjJ62xXV6x/5atUVf6UoKpQK7ck8Xqn0B22BABAAAkAACEwrgc3W7VcfcB9eFBQGhEmHB0++RpMKj34RFx2PKDqZzCTpsRv/Tn6U3KUl77DJcMPJXxSiiM/vWF9kXDLsse8njHXi2JP5N1Gg5Ag9XJ9DgCKVFpK+18/sMNb0xNdO6d8k9y8JkU7u5I9+RPiyfkYrCX92USRr8AkXT3Njr5CaEXTSf8xQmFImlK5zc5fuWKpfVEdRVCwVu4OgS4UWtAUCQAAIAIGMI7DftV/VnRiRxlCUQlKEUEp+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+P8VNhy4VnIUq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7" descr="data:image/png;base64,iVBORw0KGgoAAAANSUhEUgAAAnQAAAGiCAYAAABu5ltgAAAAAXNSR0IArs4c6QAAIABJREFUeF7snQd8W9XZ/59zh8bVsGQty5b3jBNnE8JKExKgzITZTVtGaUsLfd+Xsvr2X9620LdlBQiEAm0KIaNhtKyQECCBhCQkzo4d7yVbsi1r73Hv+X+ObAXDC2Q6sZ1z+Rg70r3nnvM9R9JPz3kGAnpQApQAJUAJUAKUACVACYxpAmhM9552nhKgBCgBSoASoAQoAUoAqKCji4ASoAQoAUqAEqAEKIExToAKujE+gbT7lAAlQAlQApQAJUAJUEFH1wAlQAlQApQAJUAJUAJjnAAVdGN8Amn3KQFKgBKgBCgBSoASoIKOrgFKgBKgBCgBSoASoATGOAEq6Mb4BNLuUwKUACVACVAClAAlQAUdXQOUACVACVAClAAlQAmMcQJU0I3xCaTdpwQoAUqAEqAEKAFKgAo6ugYoAUqAEqAEKAFKgBIY4wSooBvjE0i7TwlQApQAJUAJUAKUABV0dA1QApQAJUAJUAKUACUwxglQQTfGJ5B2nxKgBCgBSoASoAQoASro6BqgBCgBSoASoAQoAUpgjBOggm6MTyDtPiVACVAClAAlQAlQAlTQ0TVACVAClAAlQAlQApTAGCdABd0Yn0DafUqAEqAEKAFKgBKgBKigo2uAEqAEKAFKgBKgBCiBMU6ACroxPoG0+5QAJUAJUAKUACVACVBBR9cAJUAJUAKUACVACVACY5wAFXRjfAJp9ykBSoASoAQoAUqAEqCCjq4BSoASoAQoAUqAEqAExjgBKujG+ATS7lMClAAlQAlQApQAJUAFHV0DlAAlQAlQApQAJUAJjHECVNCN8Qmk3acEKAFKgBKgBCgBSoAKOroGKAFKgBKgBCgBSoASGOMEqKAb4xNIu08JUAKUACVACVAClAAVdHQNUAKUACVACVAClAAlMMYJUEE3xieQdp8SoAQoAUqAEqAEKAEq6OgaoAQoAUqAEqAEKAFKYIwToIJujE8g7T4lQAlQApQAJUAJUAJU0NE1QAlQApQAJUAJUAKUwBgnQAXdGJ9A2n1KgBKgBCgBSoASoASooKNrgBKgBCgBSoASoAQogTFOgAq6MT6BtPuUACVACVAClAAlQAlQQUfXACVACVAClAAlQAlQAmOcABV0Y3wCafcpAUqAEqAEKAFKgBKggo6uAUqAEqAEKAFKgBKgBMY4ASroxvgE0u5TApQAJUAJUAKUACVABR1dA5QAJUAJUAKUACVACYxxAlTQjfEJpN2nBCgBSoASoAQoAUqACjq6BigBSoASoAQoAUqAEhjjBKigG+MTSLtPCVAClAAlQAlQApTAcQs6jDECcCoBBDmAKAK0RxGamcS4TgZgVQJEuEG8GANIGECeALDEEUKpL8M+2F6fAJCUf+75AABo0VA/SVukHVMEISSNh+nDuDYLYowOFHwMQOFDqDw+HsZFx0AJUAKUACVACVACp47ACQg6hxBqab5CCg2cw3PIoTQb14PZ2hh1tM3AftelfKTXyEMYSyBhCXFJRqUfYLTmOtDkbEGaOa4vDrG39yWVJhb7VirYM4NJscBIDCiUCMRICvFYhgDJwc8kMJuVdyDFqFfpi6/2nTpMI3cn5+b7b4wlYj/CKtMhTekFy4zG83Z/mVhNC15/lw7YyGQAiQVW24iE/J6R6xltmRKgBCgBSoASoATGCoHjF3SBbkNv/aZ7kj77twUF26KxFj4pq7hoo3/Xiu8kPfb/wgG7UY5ESeJkKIJkgBk2pVSrO2Va60vqade+hFCpfzgk+9bHshEXeSw60Holn5IwhxKMoIwjnBARRNUYcWrwIYzUtqr3VULWHaqqmx1jBfLX9dOx7hd3RhLxX0kq025d0bzHTSXmPcnurompYPScFGb9GpN1CzKf24LXrGHbcj3TpFT0QVZMssUlk5ag4sv+PR4Y0DFQApQAJUAJUAKUwIkROH5BF2w2de/78Hcpf/uNaoFp1JqLHpZVX7IhXrvyR8lA931i1B+XC4b1Eq/dHWYUBYmY51Icdpaxcv0ea/XCR1H+xf8a3nXcvFY+EPeem/J3F7GpMKNgItWJSMP3k0lRodVMfBkY7b4gwqLaUmoPaaRPcnJuDJ/Y0EfH1e7tj1QDiNUJTu1W551zUK0Mp9x1n3w/EvTeiWR8p618wqMo/3trMa7l+/Z8NCfm6XsGx0NQVDnlIVR224ujYxS0F5QAJUAJUAKUACVwOgmcgKDbZ+498NH/SwRabxSUuElvKf0LW7loQ/LTv94Y8/XcL4nYrbFOeoqxTno1kYxZoq4DN8b7Gn4sScqEYJv7V+2U/IcQmnfYn45sKXZ3b1PYFBIHIRcrip557sbXHxOBEcwVi/6TVerXeaKRZLa1TCn2BS5MSiklo1DXYo7PC4b8eTIle1CbrelOhZJFAb+3Kh5PaHiGAYVC6FFnZddBtqoToYkhjO3KQEfHZJSKTeR5pkOhUndHw/6JsVAkVyFoXUqT7iCopzWQbc9Bv779QsqDJgc8zupUQtRxHOfXZFkO8JbJdQihUKz70yt8bmdOttVUyzMoFnb3zkolkoJCmdUhtxbsAwHHU47eqkS8f0IyEQdeodkjyAobUO7MCJl43PraWVIiPhuzih42e9IhcO+qCvfuuzUc6l0AMn5AbcjbgOU5BwADmwrai8I+x7U8xBi9sfBDLKvcxBsmbkW2WXsxxjII7itK+AamD3jD+TJe7jUazHVgzt0PYCE+hxhjt7avqe4yJZuSKRXy/YiJmQPBZAEjV7fqtNbdKPvzVtPTuTDpvSkBSoASoAQoAUrg6AmckKDrO7j2Nwl/2w8FJd+ss1Q+TARddNvTP0wEnPcjYF1a64zHYPI5q8DvsMTsu28Odzf8JCEJMW3Jxc+oqr71l68KbCDbi3C+/CLXrhefxsCoDDXf+jlbWP02QhMTOLLd1l/77tNcKlTII9gbw2xlJIGM6qysFxUKCHm8A9+MxcUKJAGnAARyhgszSvUOuc76D/WU8z+BIKcdOPDBjSje+x0FG2uLJuLuVDJ5nihKasxwEV6Ttd0y5YI/g/aSVvB8qkk4Gi8NOA79PIKjuUkxJeMwn5CEvH3F5//wj8Cb9gd3P/2PiKthstGQtdnt8xviKWkSlkRBybLBrKyst1OIT/iDofNTiWAxYoCRyQ17FVl5z2ut52wG64xoZNPdN8di4Z8y8uz9uvKL3/G0bj4Pgq0/5sCTJaFkKsEIgSjooghxWCZFeVaKGniII8wKgZBk6NHmTV6SZZuwKu5zneNr23oTkiLTQklWxctVCSwlHWZr2bOK/II3IfvSIMRbS1u3v/2oSuzP0cqCDZFkuDCQVOQqDRN3KDUFD+srr9x39EuHnkkJUAKUACVACVACo4XA8Qs6vM/cv/Vfv0sF7T8QVMpGjal8UNDteu4HCV/Pb8SkKCrVZe/LdbqdCRw0xryOeamwb7LEZu/UVF32gFB42SdfBYEIutT52ov8O5ctAQxq3dQbfsYWVr2TFnR4Z0n/h8teZiLOqTJGFhNBpYojNRKyjU+TeNto1FuVxODDAB4+FjGysdisJOZFSWVcmp0/azlYq1hP7as/B1/zzzguLjKCwYFYWZ+YTGoTseBEkWUdgqX6Uc3UX7+YrPtXdbx/31/EUPsMNltWFwPuEJ9SGBJcgVw/+dt/6XbHa3N6n38z7Nh7LsMrPPIs84DIytuSsehkCLvyFSzqEWWGOJapOhEkovFIqEYS5Up5Vv5LWfk1z0PRoq7wezfdmYiF7kaCaZeu8urnY337DSlvw80o3n8WcFIAqU074oy+BTDDoHgwVwx75rA4CQqtuTbKWfYqzRUbRJ5xRbua/siHm8+XyZE9xuu285y8OhoamCIhfX1W/jfuVVRVbIVQqsKx+40XlOGWajl4YnHECGFklMtM07cqtAX3ZJVftX20LEzaD0qAEqAEKAFKgBI4egInJOhc2974bdzbc6OgVDZn51b+BSov2xDY9fz3kwH7/alwQM+xWi/LQTAuheQMZjhBMBwAbfFylfWb/0Y5U77SBy4t6L6hXxDa+renAWO1btr3boNI6bto4sQEjjYUe7YtXS4F7LOUKoMLKczrU3JTG6vJ3qliIinAIT3wEg+poAriwYJkn/PKaCyVl1KZ/5E9YdYzoJkV8+1d/bOEu+UOluN8mpwJr8pU8rXJSKI47Ov/WSLUm8trc1/WV9/zh5hn06xI186/Qaxdo7OaX2XMOc9DhIewWGBkSuYcVCpt/eLW/3or6m6em5KZm9XWkpc4tWpbIhS9LNaz50c4mdDx2qL1cp35RVbGuX2u3pvCPu8ChdrwgcFW8hhU/uxgeNOtd8TDgV8juX6PvvLKPwPqdUbb62+N+ly/QHKuS18y4Ung+HdBxFyo1zkjHvT9HosJZCyc+DQIWf8CpIknAu65HvveZ9Qo4FEX2f4IStVWwMJEd3ftfdG4UJllnvegRml8FmymIs/+Dc9L7kPT5Jw4wGlzPojL81pY/eRuXml+X5k7s+volw49kxKgBCgBSoASoARGC4HjF3TBfea+A+/8NuXt+YFKKTRrcomF7pINgdq/fjcZ6LkPYkGZXJa1D1ixPx4PVIoiU6TW5m4TJs57EBmu/VpL0OCWq2F+YPszzzAYCcqpN/6EjcXeQxNvSOBoW6F/2zMvpULOWYLO+hRnKF7JG2c4gTNEwXtgpt/RcF081FeBE361goupkBjKSyDATJZ1efaEs5cATA75Gv99W9zX9UvEymr1lZf9N18y5UCicWdl1N16X3zg4FxBY35NPe+n98bbGnPjfQ2/C7qbLpI41iVTGfYZtGUNnHXSp2Au3wpgjMa3/MebEV/XN+SGyS8L+aUPQ8rWDZz7Qvfe1/8CUipfpi34T03JtNehIDfq27b91zFP241ypWKn3lryCEzw7/V91PuLRMR/N8Pr9xrLvvlHyJY1efdv+0nM6/oNlsnbcqvO+j0q+u5rGG/kfNs2nxcPuJ8BMYEspTMfhMqbVkLTKkPS2/5AoPfgTzlW8rBa89beEPhlGk7Fie2zkgmZWWe86EUmJbtfM7Eo133wg+fj7vZpWVr9erku/zHOfMEhUNpSoMkLIoQSo2Vh0n5QApQAJUAJUAKUwNETOH5Bh3eb+ra9d3/K2/VDtaBsybJWPAyVF28Iffrs91LB3vtYEQdVupK/MYrkxwGf/7xUJP5jACRjDcWLs2bd+8JXJRgmXU8LuvOyLox+8vRSxIDAT/nebWwCrc8IutC2Z16MB5yzZLqC2zU5s19FVQuDOPCpwX9g3X/EfY5vs0gm8rzSJWPDYjLpKwmKSSVW65fnVZ6zBITyYGjvG7cm/b13AivbqJ9546+QaY4z1rq6IupuvDfh3H9pls76unzOj34NHUEpFumaGfb2fTuaDMxiUmGzMhRgVNkFtbKpi/4M2sm1ke13ve7p67pQl3veYyk+63H9tB/7sGPdBQM7Vj7JgJSPlLof6C++dgMJAOn/5E/3YF/7zYKMqVWb8x+Bycm9gc3O22OR8N0Mr9trLLn4QSgyNjm3fPyTeKD/fpmca8stm/J7VPS910mUq3vrxgsSgd6nOSkMpooZD0LZLSug/h+WeLB7aaS/aSGW2BCnyuodSDIS8JhRMn4mnuBBazrvDVZm+GNWpSqvd/f65xOevmkGc+EKlSnvj6jo1vajXy70TEqAEqAEKAFKgBIYjQSOX9AFd5ucBz/4b9HfcqNawTdpcioeZiuvfD/6ydLvp4J99wGWDWhMsx6FmbNeS+7fNSnu7bwrGuyZhxW69ebJ3/otspzV9lVABgWddl7ikyVLGRAFbtp3fwYJ+bpBQecoDG97+B8Rv3OWYCi/XWWe+RoRdImeDdPcB157gEt6qgW1abWgr9wMKKQI+uy3BOOx2VihfTmvctYSECaFEntX3Zr0df9SRPxH2rN/PCjouldXxJxE0B24VJtleU0+5667ECqO4eZmeYLvKIkEWydIgY4aRc/Bn7JyA5uceP1/D7Cql8zu91a5nfYLVabZjyLO/ET2zBv8RND5dr32JIiijVFk/UB7yVXvE0HXt+0vdzOe5ltUMrxTqTc/CjMe3Bva8rNfRMKhX2N59h5L2SUPgk3bZN/66U2pQO/9Ai/2WAor/ojKf7YGY8z5tj1+XszrWMqKbs5UPe0hKP3li6E9y4yc6PqTr7vxxyqZopU3WZd5UjjIyhhGDjEUTylBoak5kCVotkKuWNG9c/1zCY9rqim34mWN0fYgKrqRCrrR+MqkfaIEKAFKgBKgBI6BwPELOuwwdm9d/Vsp3HijWoGasqxlD7Nl13+Q3P7X78d8vfeJIO9XWWY+xk8rWQNOyRLs2fOTiKvpFszwvfL8s/6ir/7hGoRQ8sv6mhZ0Z2ddGN3xzDMIJKVixnd+BlFuyELXXhTctvjFsN85U2WuvF1TMfM1ZFoYjDg/mBU6sPr/sbH+SSqd8RV5TulHEOjPiQwM/DCcgipWbVqeXXL20yAvCsXqX78l4ev6ZQrYj7LPv+1XYLygFzpeq4z0N90b7dt/iaAxvqqcfOdv4pFWs9e5+wKTPjnAyuUJiHrLpPr99yREvTZR/a3faZXavyb6Nqwe6LXPU+TOfAQxiiezZ97mx13rLvAf+NeTkpjMY2VZN2YEnXPbo/dw7oZblDzeoco2PgIzp+8PfPzxL8KR4F1Ypt1tqpj/EG+zNThqt39f9HbcL2Af1hvNaxh9xb9BY+oNNDZki8Hev0qRTrOhuGANmEpeB5nOG+8fOM/V3vAXDR/2ZVmy/w7GsgYAkEAM6nz9yRyd5YL3oNC0C8Luqp79G55LeZ1TjXmVL6t0FirojuHFQk+lBCgBSoASoARGK4ETEHTdhq5tb/w2GWr6oUqJm7Jzyh6WlV35fmT7y98J+/ruS4LcK+ROfkw3+dzVACAP1G+8MtrXen80EjYhre3VwpkX/gkJs+xfKejOM81zb/vbUsRIQtbUa37KRqVBQYcdha6PFr8UdPfM0FgqbjdVTn2dCDoc/Njk3f3m3VLQcV0KZEmJU/YKKClnUsm8WBIxoDD/01R9zhKQlQT9B9fcEg/03CHx3Kac2Tf+B7HQxRvfqoq72+8LEUGnNryeteCXv/W37Z3m69nxPyjlAAYnojLAaoUvXMIq87vlU791P2eNvx/f/NEr7gHHhULB1Eex3vhEdimx0G0+37Hzn0+ClLDxyqwbTZdclrbQ2bc9cw8aOHSrWsbUZplyH4Fpd+/u23jPL+Kx0F2MQrPbUn7+Q7xt0v6+fRsXpNwtd7GhnukcL+8Thfyd2pzi10VfqF6M9j4Y9zTPZ5Rcf0Qw1ulyK/6pREKDz9n5oBRumSFD0kASZ7uxhESkSCijkkphKJj/p6DG8KbVwBXba997ITrQOc2SV/5yljH3QVR0A7XQjdZXJ+0XJXCGE8AYswBAfqSvc9M5wzHR4VMCaQInIOhcmr79G2+KBzsvk8tQl8FUuIIr+kZtcP8788L+gRtFYGIaS+kqbcXCDQCbcLg9NDHu670p4vVMZHjNntwJZ72ATGc1fqmgw5hJDuyaGjnw5t3xZFSRPfGSP3N57E4iinCozeJueuM3QX9/lVxrewysBR/n5l6ZTtIb3ffkBdGA/3vxWKJKBIyVMrafZ1AwkmDloNDvtBRMeA00ZZFA47tXxkP91yVZZk/utKufQFkTPbhnR76/v+PGsLt1tkKl2Zg9+4bnwj2NpV7ngV+K4e4SEAMyOcdJclB2KQTbduWES18BVbErtuOF3/t9/bPk1opVSRa/Yp54Qyjeu2+S++DaOxGWzLxK+aDhHNsuhG4Q7btWfw/57VepOKZRp7OuhJrvNLq3P3N1Ih76DsiVTYbCmctl1nOafO1r80V365WSv+9iUQKNpNC3Z5lsqyWQ7WLinstiHvt1CTGqT/CqAX1+2QtanX5L0OWfG/M0Xswm4qViTJElYgBQpCKiMrtHmzPtWU3YtAuqldbufZ/cH3M7yw1G67t6rW05Kp7XS18LlAAlQAmMJgLEZzjWF7ZxA91FbnevRmvM71VWX78zEOjWswFvnspW04wQimX6vNPXVNIe7TVGmTAr5zAGiAJAEoADgJQAQ38Mnf6lG0Ojafi0L2cEAR4OV1ZIr1UeuBQHyhgfL9eV904QCvu+KlfvV+E5AUG3kYs71KUxX68NIRzWGorbwTzJ7WnZlMMkAyVJLEpqbU670naOM111ob9OHQ55SuN+j1kBMp+QndeCCid7v0LQpQvRp/q2TgqFvYyubMZB0MzyDFY7aFcE2nbX4FRQm1TqDxnzryKDFkk7pApEor2xPBoOWDgWY5la8PO8POIOxAUAJmjQGLrAOiMV7/rAFg14CzAgj37ShIbB/HYOIWTvKUkFHCZWYpyamiuaYKBRlYxHSwOBNiOf6GdZFYm5LRwQtNZuUE8eILeE9s01brfTzOls7Vllic606PTUZkXt3VWIR/IkUtVpquan++5t31aEA335MrncrzJo2pHp/GCkZX1+KhwtElk2oLNWtSNDeQDX1cmiugELBAcKEtG4wGv1PsFkagfNDG+ob6tBEfKWBfweDVIoI/qC0gZQTxsAcCphoNWW8rmsiaAopIDU2GDicovNy+uymgGqSZoYZV/HpskoGtEIgrpbXVjQTvwEz4jXDh0kJUAJjAkCGD/AOPeU5yd9A7ehSF8xjvsFwVDQYvzG3b+Ou1pLWvduval6xpRnIHtyD3lfJYNaXvvGndt6a7/h54IKxIgAOAkMig5ZLATAEgcIMAASgUn7o2BgAKV/E7vGFx/LPHe6f9O+Dc7Rsc7DaOdG+ofRkPE5vfhSRE0Ai+WQDfq+C6vP/Xd1fvH64mP8fD5uQTcm3hloJykBSoASoATGFAGHo1ZIdtbP9/d2/kbLR3bK5bgmEWNTBVf88ZJw+0Hjod3vPD1l9oxH+LwFOzIWjKXbVy1b27ruei/vUwGLAeEUsDgBCCEALAeMufQHJiDpuLalyAdl+nKMQEIYmC/9LQGDGZDQF39//nyMSP/IBzpO9yWtSE/goH07PninlxsiJheQEAOIrBcgX0IQMCkeLIyx4/Iplyy+qPKcF3JQzjHVrKeC7vjWAr2KEqAEKAFKYAQIBBo3Gn3egR9FPD3zKqfafpcMeH7V09KVX3T5zZd0bNoE8Uj385UTql+BYvEd4spCuvDsntUvvtX25nVumVsAhiG6DRgsAoOICOMAY2IGYQCnBd6xdZpU9CZ2wMHfQ0Js6PeXC7uvEnzDhNzhdoaE4rF16fDZtG/HB+70c0MgMUMWYpwElog6Iu6SPJjA0HHVxEsWX1I+hwq645teehUlQAlQApTAaCDQu2+9WYoHb4r7HecUVRjvTwb673Xb+wtyLr3m0pgzauzY+fYzVdWTn4I9/PvohkFB9/Suvy9/u+uta9xyr4ARD0hi09Yvss1KRBcRcRgxICIi7I7CjjG4E/uZ2hr692fCLiPwSLQGEY9H/j1cRAzt9P6f9o+K/+nqW+a+X9fJEe5bhv9x8RtlfUsLOLIucRwYnASEGGBTcrCAqeOqmksXX1RCBd1RvR7oSZQAJUAJUAKjk4CrYYsm4eu83NfXfrtBx7yjV8M3BrocRqFw+l29/vBZCVfb9ZNnX3Az/H1/PXrgAYmMYuneZ19+q2Pt1W6ZT0CgAIz59NYo+cTkJGIZw2kxR36O0UD3tZC+RPN9pdY4mfc9mpmjfTsaSv/3nFPBDQFKW5FZDMAxKUCQBIlYlVMysCJLx8LqyxbPpxa645tAetXpI7Dt78unCxjCJrPObr3iChKggTOOzqevV/TOlAAlcLoIkFQlzl2vlQf6O+6Up/xVWl4s7Xd75Ly5eGcwJmXp1bI9hTO/8XvQzHBn3iueqH1ixXr7pkVuPiQwMOgzl2CltM+cTBKBFXF6i0tMb3PRgxI4vQSIoANMQj0AGJQCBiVAIuIupYBcJqdj4YRLF88vOZ9uuZ7oNGGMUUtLiyyRUKi4aIQBzZFbDA6dooEgDP49eNHhSzMnfO7Bz7d7FKd8oSNfdgW5I3l8+HOfv2nmGYsgSGq1WtLpdGTLgkRPp39OtZjas+r122XJpMLndjeEE2KfbVKJy1ZWFo5kZUUtFkssE8F85FmgZ1AClMB4IUAq9IQVHRWB1sYrY0H31EgsxsYZRViZZWyeMGvBK6CpaBqe0mHx7iUr1nduXuTlIgIDMsAYQYwXASMRlKIEHBF0QETd4FYpPSiB00mAhMNIiAWR/MZxQBAHQAh4UQk2Jrfj2qrLFs8vWfRCDkI0KOJEJqqurk62Y9++km2btnwjEgpo5HJIm0KTaU8NEmZMolJSaRfbwYMf+sZHMt+JKHMOCYwfPAbPRIjFRCyy5FvjsOfIY+R58qjISMCCBFz6UgZI7EvmufRfxCRLfjGZNkg+JfIIC+RNLP1uBSmQmDgAIwFD/i2xIDGkLZKKiQNJFDEDpEAunxAERUQrCGG9xeLLz8nx5BUV9Wm12oHq6urIsea/OV7muNVe3rZ776yu1jYrksslvUnvZiUcl3DKb7HkOsz5FjtUV/upsDtewvQ6SmDsEcD2rUpQBguBExLA8WFgVDIQFbG4z5UFiGXkebPahicafmr/C8vfbv3wGh8XFFhg09uecRanxZtMwmlBh5GUjiw91VufY48+7fFIEyDBOSTCNS0rQEwHRRBzHZtiwSpZOq6punLxReVU0J3wPPT396uXLl166Zo1rzwUCASsPMeAhKX0N77PBNpnoe8kQ87g8XkBN+jtmvHCHHTP/eyxzFtK+vHBhtPplNI/Q5mViDtv5rrB96DBE8kb0tC5gymY0l85UVpsDt4Dk2UyFBo/6BY89BT5RiBJwCKE5TyflMtkIYWgCJmMJrfZZBrQZWfXKxSKnRqNpnnmzJn9F198sR8AEqfCaocxVoWbmsoaNm0uDg+4K1WCYDSazdGwmDqQEKHZZs3vM1bme6H/ERGxAAAgAElEQVSoKH4q+nPCC4k2QAlQAsdFgNSt7jv0TpUY6f9hbk7uJmT75jvpL76uelUo4L7C63bW5E+Y+jhoKj7bct31wktrOzdc6+H9AkdCW9NphQdzfbFka4v40aW/EWfeP4+ra/QiSuCkESCfy8RqnPanSysBDGwKgRVbOq6ZcPni+eV0y/WEYTc0NGhWrFhx5Zo1ax72+Xy5LMuCREx04+hI52Yii0mSQBSJZRFjhmGwIAh+s9ncmZeXV5+bm7vPYrHsKi8vP/id73xn4FRZyNJv3B0dllBze2VTU0Nln9dr0htMyKjN8kqBWJtcTDQUWib2wvXnxKm/3ThalHQolMAQAU9rbZbf3X6Ny15/67Tps+7niy/dRJ5qb29XqOIdc9vrt98/bdbsO/i8j/YjNBgU8eTOf7z4btfa67wyr8CwJHIw/U0UMOKGBN3QF+LDX5wpbkrg9BNIG2fSBhlmMIAnhSEXzB2LJlxBBd3JmJ6vEnQZEXQy7nG62sAYA8MMWhTJ3+QggjUj7shjyWSS6LtkVlZWpLS0tNFms71qMBjemzt3rv3yyy8PnEJhxwB0y8EZUTV+uLcyZHdcwsRThVqtdj/IFbv747EBc4nFVzp7tgcsluip2iI+XXNH70sJnCkE2us25nCRwG0JT9fZJRfM+QkSpnQPvmc9wEQ6L7TU79jw7OQp05fJKpJvZfLQPbnzpZfWda271ssPCAzZagUMcUS8UJi0oCNeKkN2kDMFIx3nGCBABd0IT1JG0L3yyiuP+Hw+KxE8GfEzwrce8ebJOMh4iDgl1jnyQ/4eLlYz1kgi/BKJBAiC4CorK9tSU1Pzr8rKys0LFixwlpeXE+vYKT2w3a6Edl9558G9s/pc/WWSIOfVZmOvXKHYEwqGm4sNuX7dJFsUyspOyRbxKR08vRklcAYR8Nu3Zof6Or7n76z7duGEogcFMbwLlNkY4g5Fb0h1dner/e6ps+be86/doY9uGMpD9+yulS+/2bHuajfvEZi0n7KY9k9K534jW62YuMmQwq5HmYfuDOJNh3r6CFBBN8Lsh1noDgu6jPAZ4Vuf0uYzIo6IvIyoI7+TyWRa9GW2msm/iX+xyWQ6VFNT89bZZ5/97qRJk+oXLFgQPF1WMdzSax5o7zyrp7V1RqC/X65S8s6cXKs9xmJHMiEO5FYWBjTZ2SEq7k7pkqI3owROCgGM62SO2vfOCvQ0PaBXsC5enXcI8TKJiTh1Lpd3Uoy3KibNuepGyD6rO+NP+/yny1a82r15kUsWEDhGBFZKASMRX2IJJDYJIin3jfkhUUfDXE/KRNFGTpgAFXQnjPDrGxgu6Px+/2EL3XjYciUijfjMkR8yHmKFI4IuI+oImYz1LvN3xjqZSqVEuVzumTx58o6LLrron9XV1esvvvhi1+kKUCBuf9Ad0EEokOdpPJjbXn8oJ5iI5OvMOUJOYVFPMhU/EArEmidMr3JDdTVJyULz243wa4c2TwmcLALY9YYm7Os7t/fg3gv9ITyTY0AuyONhXqH7tHD65e+DNWc7QhMTmfs9vfO5lf/q/mRhvzwk8EgEWUoEjug5hCHFxiHFkOLnHBV0J2uCaDsnhQAVdCcF41c3MnzLNSPoiIVuvGy7Zkae2Xol4yICL2OF5DiyLQGQSqXSgo/8eyhwInNpwmaz1V111VUvTJ8+/ZVLL72URJqd1qiRtLhzOhXBYFDo+mhrsa+37woOsZN0RtNulc70vicp9hdXWgIa86wwFKWjdk9rf0d4CdPmKYExT2AwnVM9D6GUDkSlGhJJBngmBTpdGFxsFEymz6VWevrg31e+2v7+QhfvE+SQAplICp3L0tH/EpsAERHtR/yFB32G6UEJjAYCVNCN8Cx82ZbrcAvWCN9+RJv/YlBExl8uY60j/yYibrgfHRFz5Mg8Tn6TwIjc3NyW6667btm11167rKysrH9EO36MjePaWj7Y5yt2dNovtPc4pig0GpRfVt6qMZv3x6Kh+txEwA1XXEHSnwwOjh6UACUwqghgvFYebw8VSTG2OpkANSvjQQQFSCyHQExg3YTyNwFKAySQlXT80T1/W/m2fcNCUvpLBiTvHAASyZdT4jNMkkOQJMMk6nVUDZN25gwnQAXdCC8AIuhWrlx5FQmK8Hq9ORmL1XhLXXI8GInwy1j0SFJPktbkxz/+8UNTpkxZO2/ePLKtOeoOXFeX7bT3zes81HBu1BvQZ+u0HRXVVQ2uRKLOH3Q7anJzg2iU9n3UwaQdogROAQGShy588IXqUHfLfdG+ztmJSNLIydRcBCkicUACq0Ri9dz5M2XWaxsPl/7a8/KKtR3rF5GgCJa4k2AY9Jsj+dQlLp10HTPS4A9NLXwKZpHe4mgIjBpBl6lwcDSdHkvneDwezVNPPXXV6tWrH3G73ZbM1uR48KE7GfOQseIN8Yjk5eWtvemmm+6/7bbbWkfrVmZ6S9bn04LTafM1tJceqK/7ZigaLjAVFjTkVpa93LRxY7Nt1qxkWSiUQkNRcyeDFW2DEqAEjp2At32jLuqs/5a7tfaOSVNLVqZCYYPX7ppgqjn/+YCj80pf0H6+Zd5Vl8q1V5H3nLSF7vEdy1/eYH/vah/nFoBlQEISJBgi6BDIRBmwKSLoRJBYKuiOfUboFSNFYFQIOrvdruzq6tKEw2EuHifZfo7tEAQBjvY6URS/tlKLXC4/YiWXr7sX6Qs5IpEIkLaUSqX6ww8/vGTNmjW/83g8BvLceEwufGwzNnj28Nx1xMeOpDWRy+Xe6urq1xcvXvw/NTU19uNp91ReQwp/Q29vdswbnGA/dOii5oP1NQLLhCZOnLCRNeVsjyuYdmtbWxyuv146XQEfp5IHvRclMNoIuOrXWeOx4M+jrs6qsnNrbo8HvYt6mzsvKZxzzXdjzg5LYN/7i7MnVD/MFbZ/mkksvHjHi8vf73rnGq/MIwCDQGQAYqQqBOJAJrJpQUe0H6aVIkbbdJ/R/Tntgg5jzG/evPni11577Ra73V5JPiAZZqjWymDtqq86Pif80DCT13Br35d9iJJMt8Ma/dw9juZD92usiYf7RO6RLraKkBQIBNR79uzJlclkZGyHAwbO6JU3NPhMFCz5TYRuLBaT1Gp169VXX73krrvueiE3NzcyljjhNXWyRE7osv07tt7i6u1TG3Jy3sirqdlnKJvQopDCfVBWRvK20AjZsTSptK9jmkDbgfctnJS4Oe53TSu7oOQn3m73Oa31zffMrDz721E+yvXv2fiE1Vr0smx69huZxMLPH1i1/M2mf1/j4YmFjnwQIYilhR0DvISGJRYe02ho58cZgVEh6NatW3ftkiVL7u3q6po8TMyNWdREL2a2EoeqJUAwGDycwiPjOzZmB3gSOz48fx1pdiiHXVSr1W5/9NFHH/nmN7/5PkLpkLIxcwwJfg04HDUddYdmdh9qNYXdHsgxWxOVs2c6FHmF2yBH3TzWxjVmJoB2lBIY/o3dble2dh+Y63V33TFz1sQHHR3NnSG//89M2IHlLAPhFKqsOuvimyHv4wMZC92yXS+9/Gr7hqv7ZX6BY8V07VaRWOQQDG61YgkYYIHBNMqVLrbRQ2BUCLr33nvvmscff/ye7u7uqTzPH/OW6+jB+VlPiDDheT6doiMcDqe3YOPxeHqbMVMeazT2+1T2KRMlm0lATAJGyN/xeByrVCrPzJkzX126dOnvTSaT41T262Tdi/jabdq0iZlps+nlQbGwr74hv+HQwUslBhWVVFVsNefmvayFeAcNojhZxGk7lMAgAdzergCTkAWRgTCYqsO+jk1ZbDw5UWM0d4Ah1R/p7J/kbqy9BuOkTWOZ+L5+6px/IfTZbsDST/+64q3uLYv6ZUGBTScWJqmmSHg+Tuegk4AKOrrWRh+BUSHo3nnnnWufeeaZe7u7u6eMF+vVkJUuvbtL/MMiEZLmaLBEFhF5mRqoo29JnNoeZRIRZ6pJEFbkEEVR1Gg0h/70pz/dd911171zNFvhp7bnR3+3tMXuFWCgZBfT0t+vM6pUE9qbWq4a6HFWqJWCr7Sk5H1zceknkGtwgtUaG63BIEc/YnomJXB6CdS++7/ny3jFHTXllU+CWr8/ERQviod852ks1keQaboD4zUstKhVQaWM1yTZMBTNi2dSlpCeP7Nn2Yp/db6/yMN7hypFkGpfJDgCDfrNkYo4Q/+d3pHSu1MCnxEYDYKOq62tnbd69eofOhyOMrLlOorEzpf58H2dBfGL/niSKIrMwMCArq6urjSVSnGjaGyj4nWQcWfMVJkgncqIeo7jImefc866v65efVM2Qv5R0eET7ERa3O3axdV/+qlcnp2n13P8go729vmhaFSt0Ot2FE2auMtcVXQIvNZeNHFsbTWfIBp6OSVw0gh88vq9Fyo59rfTpk58AoRsR9jefa3L2Tu7aM7cP4Iqpx3S1aM1GOQJRL4+AhSSsl/puoTkeGLfSyveaV+7yMP5BI6RgJEwSJgBjEh062BAFxV0J226aEMnicBpF3RkHF6vV3fo0KEcn8+nJP9OpVJIJpOdpCEefzOSJH1pUMYX/fxIdCbHcZ87NxN4wXGcsGXLlrmrVq36r2AwmE22FcdblYjjJ/z1V2IEWKvXNj6/bNktc84655ORus/pahc/8ADjnDFDwSp1ObycrXb3ufLbOtoLcCKpyM/NbS8sLP9YJbc2onPzo6erj/S+lMBYJNC64X/PT8ZDS1Lh7pRaDi42ES3gknETJ5PvRwpDMBSTMMsyGFgZSCgrVTD90v+CvLN7PstD99KKdW0bFvk4r8CwElFw6W1W4kMnpiNbSQITBhii7uhBCYwSAqNC0BGrxaZNm9i5c+eOEiwnrxskHcuyZcuuXL169V98Pp+FCDqaVPjo+IoggUwp773lJ7c88rt7fvvo0V019s5K57Xr6JC1HDokS8lkOVkJOMvV2XGW19VnkMnkruyCou0FNVO3KSeVOkkC5rE3QtpjSuDUEgi2rDcj0X2p5LOfHws4bAn/QBkKB/QmS159BGlDIFMAiCkGMzybBG3KVDT7p1B8btdngu7FFevbPljkY30C4sgWqwhpSYcwySkMpNYfEXMMjAuX71M7OfRuI0ZgVAi6ERvdKGg4UylizZo1j/h8vpxMDjqaWPjIk0MiyViOCdVMnvzGu2+/ezNCKL1RMp6PdF67XbvUDc12fTzoV6k0ctNAf//0iHdgQpZCFS2qqKo1VE/+FLQKO1it0bHsWzie55GO7fQSSPvItenVsZgjS4z79Yk4Pgfiiel6s+7vwWDcI5PLABCLEohBgFVYw01sRxMnHo6mf+LAspfXtmy42sv5BWCH6oFJGAbtcUP/TruHEFvdEVOXnl4Y9O5nDAEq6EZ4qr9YyzVjoaOC7mjAY2AZFDcajJ+s+ueaW6qqqtqPdBUp80NiKsa60Elb7cgnx6ZN/NbaWq0gCLlZMtmsSDA0IxiLI8FkPlgyZdJedVGRA0wmYrkLH4kNfZ4SONMIpH1Wu7cpQOJK4hFvsbzK+glAzf/xx/1iINKj+59evr5t0zUeLpSuFEGaYSTygkSAMJsu90VqugL5oYLuTFtWo3a8VNCN8NRkBB2p5erz+azEQkd96I4OOvnyi7CUVCgU+//85z//+tpvfWvjka7s+nj7Qg0nR7os3Xao2+kaL6W38MaNXLfLpU2Ew3msVlsWjsXy3b0DRl4EtdmYYy+pnvAxRGv2oXl0S/ZIa4Q+f2YRCBz61BCK9l7v7Wo8u3ruN/+AdJPbjkTgyfqlL61t2nCtmwsJmGUBEec5icg5sslKalAT6xwRdNRCdySW9PlTR4AKuhFm/UVBRyx0JG0JtdAdGTx5r8QkTJhhmu/6z/944Fd33/3PI13VuWnbla37Dpwf8YZStoLclvyyok+zrYZWVF4+LrZr01uyjY1C0/792lhcsmQhpiruD1Z4An59igVXXkX5vuLJE3egkpK+I7Giz1MCZwIBX+dmfaiv9duBrsabJsydfx8Y5n9wJAv+E/uWvLSu7YNrPXxQQAwpFTHoOJeOckUkuzAhR6x0dLv1TFhDY2WMVNCN8EwN23J92Ofz5WYEHU1fcmTwDHmvJKFlAN3X33D9w48/9cSSI13l2FhrbG46YBV4mYWXxNlhh71YiaEnJyfnPeu02S1QYAiCxUJ8z0i7Y/ZIbyXV1/Pg96vbGtsNgUjYJMm4kngifnbI7VLoFYq9M8+e8x7UVPSDXh+mwRRjdqppx0+QAMZ1skDtx1ND3XV3SlGP3FY+/TUA1gmcAgA4SIECOMuEHSh35uEyg0/sffrl9e3vX+1j/cLgezUDEgm7Rwzx50i/KZFwCBrjeoKTQy8/qQSooDupOP9vY8MFnd/vz6VBEUcPPC25JMAcx/Wdddasp15949WHjnT1UNkt5Ny1S+HcuzcXRRPluXptWdgfVHUPDLCcOstTUF5Vb5tQXA9lZe6xLuzSdgLib7drF9vQ1aUNeTylcsRW6ziupKfHjiLJWMhUUtBYc+68OigpaafC7kgriD4/3gj0121UM5GW+b6WT38tS4X1jELvlDAXSZEdAKSEJKvFhVPn/FJRcr79cJTrvudXvNe6fjBtCSktjhGQJFYSw0CK1OMmPnVU0I23pTLmx0MF3QhPIRV0xw8446sCAO6K8vJnN3286b+PtbV0CaCenuz2Q4eMYbm8jOP5ktCAR5UMhAf0Gm2XuaKoLXv69E5kNoeOte3ReH56S/bAAa27s9PS1dmZpzFm16RSksXR7hQVDNdSXFbstE6dcRBV5veMxv7TPlECJ5tAe/tGhRmlJvi7939DiZM4KckAGD5dvEtCMiQyCmwrqHgZ8mZ5MoJu8e6/rVzf8cFCL+cVEMlDR75ZYlLLlQUJBq9l0v+nPnQne75oe8dPgAq642d3VFdSQXdUmL70pLQfMiayDjylxcXPffLJlvuOt7W0Fcvr1Qzs3m3p6+vLkyVAL4iiqtflVCUQlufkF3rM5aUHVEVFLeNB3A1ZKmWxvXutzp6+/ED/QK6WQfJYPKlx9vfpZBpVavLMqfu1NTWfglbrPZJP0fFyp9dRAqebAMYbOQgXGUEMFAJPikGk89eT7VYMJCE8eUjoO4jQuYcTeD+5/x8r320mpb98SuCI85yUjmwlm6wYuEELHSJpTGiU6+meX3r/zwhQQTfCq4EKuuMHLCGAJJaAYzlPSUHhc9s++eS4BV2mF2lh190tB0dI6G1r0HQ01mfzWRqrTKmqDPkC+Ywodptt1s3FNRPaITc3AhYLqa0qHv8oTu+VQ8KOhy6/ChoPKusbmnQ9XqfVkGu1ogSeGvcEZFlqzc7imVM/UkwqDYBOR/yIklTgnd55o3c/eQRcrgZN0tk2392649u86AYWYcBSAvMch5IpGS+CIV41e/6vwXaOI7PuH9m1dNUHHR8t9PEBJRAfOrI9Syx0TCaxsARMetuVJhY+eTNFWzpRAlTQnSjBI1xPBd3xAxaJoAMi6Fh3WUnps1s3fXzMW65fd/fh/nY9W3bk41hyikajKpAgDr6QP6HQqgOm8pLW/MmzmsFk6h8n/nYktx3b4QN1V8vB6dm8MC1LqdF39XT7ea0yZSwt6MorK9grnzSJZM0/XNvy+GeRXkkJnF4CuL9OPdDXPTfcc+C7cuxDiE0yIMZEFiTB54tNk6kKAwUXXHYF6KYdrhTx1N6/rlrX+uFCLxdSAssS57nBShGMCJgh70oiIOCAwezpHRy9OyUwjAAVdCO8HKigO37AxEInIgkzCPXPnD7zqXfeeOvB42/tyFdih0Pw796d09PVlRdjxEKlQlmUiIuyRBD36rKymwvLSuyyytwuRCx34+BI+9vtacl2HqwvbG1vtRqLbOWxVNIQdA/4BZZpr6go69ZYCtrhrOoBGkwxDib8DB0CWeeh1q0Gxt+RL8hiZK+UhbhLTEFc5Qkwl4XiitklZ1/0I8ia3JGx0C2tfW7lOx2bF7r4kIA5IuaIiS4JgEjKKREwloZy0lFBd4Yuq1E5bCroRnhaqKA7fsCDPnQicVLpWXjFlY8899wLTx5/a0d/JfkACO7apQ/12gv77Z4CJCKtihc0vqjP5Ar53db8nO1TCgp2o3nzxk1dVdyM5bHI/txDOw+UxGMxm1EuUycisbxgJJySq+UNGqN+cynLOsZLouajXw30zPFEIGOVTyeR2/UcF7bYqlr2H3iwsmbmw4r8+Z9krPBPf/rsyrVd2xf2y8KCxJNgiBSAlAQGScCm4yDI/xDJLjye8NCxjHECVNCN8ARSQXcigDGkpJTIMNDyqzt+9ft77/3NyhNp7VivxWvWsDBnjgI6XOrOxoO5To9nChJkJSzHST12e7dWpXZVV9e0WaZNdIJoDYMN4mN9WxbXYRnondrgnvrsxj37JyC1okqRlWX29PcP4FjUYbbmNBdOnWRXGgwBiMWiUF1N/e2OdWHR808pgbTfbN9+JSCXGiAMoAKASBxBKCBPeILT9jf03F0za8H/k+8NbMx8YVm8+9mV6zo2L3TzpPQXJhVrAElSWr8xeNBiR75wYppY+JTOJb3Z1xOggm6EVwgVdCcKOJVkWXbfo48+etcNN3z3oxNt7Xivxw88wMC3v63y+Hz5bXUNZf39/WaLPlvFMzz4/KGY0WL2FJWWdQglZR3IqnEd731G03XkgzBcX2+2N7VVOQ415mvlvFat1iB/IiGJLBvNL7A5zGXFHfLs7J7xEBk8mtjTvpw8AthRK/TZu2b3t++5OoW9kJRJwOEUyhYRyyOFIYxVXMXMS+6BkjktmS3Xv+xfuvK99o0LfWxA4BACVsKAiA8IQkBiW9NGOhJcwQzGvtKDEhgNBKigG+FZGFb6K10pgiYW/jzwTF3bTOUMSZKA/E0eT/+NIK7VZn3y4ksv3XL22We3j/B0HVXz6W0bp1Pp2Lkvv72ltTQpQrHZaslNSinRHwx0G9Xa1uqpU+2QW+UAE5AqDWP+PT/tb7d5T3Z9y8ES14C7RK5RlwhKlQonkn4Fg9os1pxmXVlhNzgcvvG0FX1UC4KeNKoJ9NfVqVGsbd6Ave5WEfsgwQHwkAJdUozHQlK9tazmY9U5ZLu1OJYZyCMHn135TtvHaUGnIIFZIslDR3ZZSbWIdFa6dAmwdBkwelACo4QAFXQjPBEZQbd69eqHg8EgFXRf4J0RdKS2LfkhdW6J6E0LOjGdsiRcXlH+9ocbP/wxQuhwnqgRnrajbp4InXB7u9FZ1zihs6OtlEtKWlN2NhuPRDU4mejPKyz82JII148n3zNstyu76ppLetvbK1LhiNWoVisSGCnDyWhMqVHU5ZaW7jPNmeM8aoj0REpgBAmkv4z0tRqSSVcx8FFIO74mk6CUIAUqTS8YunsRuuFzqYke3fPsync6ty30cEFBgZLAiWK6CiEp6Too56R0kmEAGhQxglNHmz5GAlTQHSOwYz3d5XJpnnzyyStXrFjxSDQatWYsdMfazng/n1jjiKAjBxFzmb+VCsF12eWXP71kyZP/M5oZpD80BkCAnibtgb21Od3NzReYjcZ8pS7L7WxtbLKaTN7SsjK7vKqqD3btCo11gZe2UnZ0yCHGqwaaDhgbDx2agTk0RWvIRtFQtCfg9reXFhY6S2omd8OMCSRx8WHrx2ieR9q38UEgvT5bWmQBRUKl5Q1xlJMTHgyI6JAn6j8p8XfvqfbGIiqduaLHXLLgAJhfcyH0wOH6zk/tfn7F2x1bFrn5gMCyKUA4lS79BYgBlpjqSKJhaqEbH4tlHI2CCroRnkwi6J5++ukrV65c+UgwGEwLunSCyrT9/sw+MsKNiLfhljoi7oYOnJ2d3fLQQw/dsXDhwnVjiRbGmPfv2GE7sH37+WIgYCuyWo2RZNznSyZatHpjfdH06X0qQfBBUREJpBjzi4GM17NzZ05PW9skd2dvtcDJzTqdXookJXsKoFmTa2ipnFLlg4KCwFhO1DyW1uCZ3FdcVyfrSraWRwLBswz51XtNRVP3E3NauH1jdaht+03xQMd5okzGpmTmPrmmfG3B7AXLEDIFM8yW7lm2Ym3rh4sGeJ8gylKD1jnMAMIscBL5jQEQsdhRH7ozeZ2NtrGfdkFHvjV1d3frN27cmOvxeFRMuhLy/z0Yhkl/6EkS8Uw99iNz/Ym0cTR3FUUR8TxP/MBwKpUCuVyubGhouOCdd965IxAIGIh/GPkZJlqOptlxec6X+c8RcUf4DG29RmpqatYvX778l0ajcczWHsXt7brgntrzDza31Ig8L+gMpv5kCkekcLzXqMtqk+lVndYrr4giGPvCLm1htduVvmZHhbOt/SyX229TqgVRLvBuiIdDasS15RSXtqkuPt8xLhc1HdSoIODr3Kx3O+2LvP0DC/MnnrXEXDJ7Y6B7W1ayt+u7fQ1b7lCoUrUKnaXZF5FNkVK8bdK5538bTOe0Zr5cLdm9bMWG1g8WuXmPkJSlIMVIZKc1nUyYxTwgkRkSdLT016iYcNqJNIHRIOjYHTt2nLtmzZpv9ff3l7Ise1yCbWg+09cOWX5OidWDCNKh7cHD/c5sF0qShCVJYjwej+ngwYNVyWRSPqx/Z/wSzFjmMpa6zLYrsWImk0lRp9e13Pqz2/70X3f8x8tj3aqT3u4JBPTgdtuadu+2Odu6pmbLBJNWqfT09rsOcQqF3VyRb8+/6irXeKjQMJTvSx5rc5p9rR3FzpaWCYmgryxHn4WjAF0tXe0HzAXFjlnzzu1E5eXxM/7FQAGcVALYtSXX2dH6o94e5/RpF1z7O8guaxiofbks0Nt1d8jfb5186ZV/AFlRa7zLPr1134b/qZg68dfchO9uyaQdemL3shUftm5Y5OU8QkKOQUSD266k2BfGSpAwn451HawKeEo+ak4qH9rY+CQwGgQdt27duqsXL158b1dX1xSGmOjGQeTQcLFCLHXBYDAt+Mjjw/3FxsQzjCkAACAASURBVOeyOrpRZRhlIlszYpe8QzIM46ueWP3m8889/z9FRUWjIrr16EZ15LMwxhx4PDmwv6mqo+5QdYfDbtbkWBKsQt4VDPidRo3WZanKc2UbbV6orot+0WH7yHcYXWfgNZiFs3waCPbmew41TKhvba0IJRJyQ0GuK9TvbVUlcKCsutqTPfvcXsjTBBFCidE1AtqbsUYAuz62Ojrbb3R3d1xQM2ny0yA5OvxdXXOcA5HLLaWTV+ln3vIaCY2I9nya59z26rOFE8tfYCfo38q81h7fs3zlxtZ3FxJBl+IRSKRCBI6nK7emQAUiyIBNJzAhIRZU0I219TFe+zsaBB2/fv36q5csWXKv3W6fSix048W/LJN+IxaLEUFHrE7p7US65fr5lxOZ70zaErLVyjBMzGAw7PnRzT969D/v/M+3xvsHPMZY3r1uXWXL3rpZOJUssZiNMpkgcyRQ6hCnULbnllS51dOmhQDGfuLiIdHOODdtyu5r7zrP3tw+K1dn0Flz8iJuhOt4hawxKy/bYZ0wwQd6fWisW2bH6wfHaB8Xqd/a3bHj4nBf5+0mBbgwCrmZkL/Gn2T3FM397v8i0xwnxrW83x6f59i6+qHy6TP+kyv/4WEL3SN7V6za1PL2Qi/vVYosBwiktKAjXhFJJIBI6riCBCxQC91oXwtnUv9GhaBbu3bt1c8++ywRdFNOcMt1+NydyNbtCX3lGhatSbZcIR6PE0HHELFCjuEWqTNhsQ0PevjieIdtT2fYiIIgdE2bNm3ZY4899kJRUdEZlf4Cb9miaW1sXOB09c1CPMJ6k6WXEVR+AHmvXqZssmgqnGjeZ/myxvr6wbW1fGggVmFvbLq829WXa7bl+TUWY28sHPULiKk3lOXaNbNmkSjZw5EyY33MtP8jT4AkxY72bMoNdjZd6ek88E0ZTmhkcr7ZVj5tDUy++UPiK+dw1ApsyPODvv0fLayZd/FtkD2nO+ND9/jel1a/3/ruVV7Oq5Q4kpqEJBZOpStFpJAcRMwCA2K6FBi10I38fNI7HB2B0SDouA8++GDusmXLfuhwOMqGLHQnIsbSO5tHN/yvPOuEBF26AwgR57p0oHs0GtV3dnYWi6LIf524OcE+j7rLvyyK9XOKe2hrfXiACMMwfpvN9u4f/vCHP1988cV7R92gTkGH0luyfX3ZEbs9r6WuId/d3TNDUArWbL2hKZSI7knEU115lUVu2yWXkIjRcVFPllgpob/f1ru7Pr913/7cZCx5cWFenj/Bor1On+uAsSS/z2Czua0zZkTHQ1TwKVhGZ/wt0qmEgj06CLoLIZVQAqt2QZ6iK5NAmERmu50fl2njbBZflLd3eGLhxXv/tuq91g0LvXxAKXGDeedIWB6JcsXAg4RJ3kwSJUEF3Rm/0EYRgNEg6Ij4Unk8Hn0kEpHL5XJi0TpRQXbaEcvl8rQoDIVCqtWrV89/6aWX7vP5fMaMoMtsMZ72jo5wB4hYy2ypkmAHcgxP25L5e+i5mE6n23brrbf++c4779w43rdajwY93og5sHSa/F0tE9uaGmb0+/35muzscJY2qznoDh7Qs1p75ZxqP0yeTPzOUuNB7GCMZdDYXWXftuP8ffX7qpX6LC67wNqHxeROXhTrVWq1u2TatBjs2ZMa6/n8jmYN0HNOPYHHdz+78r32jxe5eb8SOGKZS6VLfyHMAWAuXTUinWQ4/Z39hL//n/oB0juOSwKnXdCNS6rDBjWUWHjhqlWrHolEIpahCM7DPmPjefyZ6g8Zn0HiQ0gEHGGQqQoxzKcwbjAY6hYsWPDU448/vpz6Tn35yvDX1WX3NzUt6Gm1X5H0h9iCHNtutdG8z8+jXqNcNmCqKohCSQmpqJEcD+KOUOir/aS0YdfBn8X7BkpyDLqDGkG7OyGTO5BCGMgpzAlobLYoWCwxumbG87vJqR3bY/ueWbGubesiD+8XGCYJLCQBSyQIgqi4QUEnkR2GcRDAd2rJ0ruNJAEq6EaSLgBkBN0///nPR7xer4XkqDtTjoz1bXjUMhFwmWoZQ5Y7kq8vptFoms8777w1f/jDH1602WzdZwqj4xnnYCmjkCFm76juP9BU2dbZrgcZwray4pDOYHTHk4lOPavoFMrzPKh4fPjbpbeh29qKw/X1s+rqG3JDybg825oXN+bm+jm5opuLJluMBnUvnH02qZ37uTJOx8OYXnNmE3hi/1+Xv9W2+RpS+otjRGCxCCCJaf2WrhBBksOnS3+N+c2kM3uix9noqaAb4QkdquW68LXXXnvE5XJZyJYyOc6ExMKZLdYvjjXjW0fSuUiSFLVYLPvmz5+//Oc///kbFRUVzhNxgH97xQq9IhKR2cwTIpVXnRcZ7x/uQyW4sgb6+8s6auvK/T09NSatLq+otLgzKOM29gZcDTazOWDZti2KHvistNEIL/sRbR5jrIDOzuLWnTuLWg80VKkZrjo/Nz8hN+i3+5PxWl6OnEWL8sMAM8bFFvSIwqSNfymBxfv+9uLbbZuuc/MhgQc0VO4rdTiZMMbEfy6950oJUgKjhgAVdCM8FcRC99RTT121atWqR8PhcHrLNZFIpK1U4/0gW6xknBmLXGYLlgg8URQllmUjNpttz/z58/9+++23v5mfn+85USbvvvjibbJ4YmKxNb826g/UCkneUWSZFIVLy0jwgDRetiG/jFPainWw3eBrOlTZ3dB2YV/AXZpdnOc15+dv6XHYdxqzsjwlEydGobpaHA9CNy1mXS4VHGrNbz1Yf3ZbV+dMhT5LZSq2HWTV8i1Rd6DdVF0dss6YQfwLyZips9OJvsDOkOuX7P77P95u33i9WxYUEMMQx18ATAQd2XbFgNK1XAetdfSgBEYLASroRngmMoJuqJZrjkwmS5e1OhOOjL9cxiI5LJFwXKlU9peWlm664oorXrjzzjsP5386US7kQ77tzbUzOg813ZQIhSyFNtsmfW5unahW9WAVP+BXq4PV1dXjxr/s63g1r12rjQXjV9kbm65l4wlZRWnZel2+bX9MruqXx6UevR4iaObM5IkyHy3X440buc5otKa1vv6GZCRWk52ta7AVFGzDSmVbHCFHcWGhD8rKyNzTFCijZdJGaT+W7lj6j7WdW64bkAVVSZkIIvkuQPJlYgS8hIBUAsMIpwMj6LeEUTqJZ2C3qKAb4UknW64rV668imy5ut3unEyAwJkS5UpEHbHIDVkkcTKZjJrN5r0LFix49frrr1973nnnkfqJJz31BsZYAwcbag7t3D3F0euoSiFWll9S2KUzGj9KRZlDoYgzXF1/fQo9ML4/3PEDmIHru3XxcGCWo/7gxOaW1nJOUGrLq6t3Z5ktHzsPdR6qnJIXgxnjZ3synQLlYHNJV+P+GR1NTROTWNQbrdY+Y37hDuC4fcmOjoGioqIUzJ1LrXYj/P43Vpt/ZtuSf6y3b77OJQ+qEnJI13Ilu6ycxFBBN1Yn9QzoNxV0IzzJRNAtX778qldfffWRYDCYQ26X8SEb4VufcPPDEiSno1KHH8MDHob/TYRqJoJ12PkkwbKo0+n6Z86cuWHhwoUr5s+f/6nBYAiccCeP0EB6W663t9Btd0xv3Xdwsrenx6xTqXx5BQW7NLrs3V6Z5CyaOzd+JmzHkWSr4PTlR3u6zt2/bfusgQ67sdCa21s0oWqbA4c/Djoc/hk/+cm48jvDbqzt7To43dHW8v/Ze9MnN+4zz/PJRGbivu8bKKCAKtRJFkVal0W1bXXbku22p6WZiZiNeTER/Q/s6w1rXmzs7sRsxMxYnu1ty90+eto6+pq2LYmULVGWREok665CXbgK933fQGbuZlbR6/HaEkVVkQXwB5l0kAVk/n6fJ5H55XM+lQ2FPMJ+tz/hcu3qHI7rhX5/e6JSacLzz491KP60v2PjePzvrb7812+Grz5fpmpSmuBmQmB87zn8aJrrUciVy59DEddxNP/I7gkJulM23XGV69dfeeWV/1iv1813WnaM2niz37feO6PNOIR3wqk0TbPHgpWLRHB5ckOr1Vq5dOnSe1/+8pdfe+yxx27o9friaXjlPsmUvJgpFCSQq6uLezuLycPIC7VWyySSiv/JMeX7uXl+Pr+cyw2Xfv5zGr7znTtNoU/56ngwh+dFbqWigOZAV1pbeXLr9q0/b3Q7XafX+1Ot0/aWJRAovn7jRv/555/nQ5OjLnZ52wOIIZlUNff2fNG9vW9nCoVHMYLYcPv9r+h0upsqubzFeSnHYb8P5qoar7O+tPqDv34jcuX5KlmVMgQBLIMD97Xh0jD5UCsv8Tg9hxTdeFl+tHeDBN0p24/z0P34xz9+9tVXX/3fuZDrXQq6z5qWcap3ld+dbsH9GcdxmmEYbu4ujuP4gGXZ/nA4HAgEgq5er2/ZbLby7Ozs4YULFz5eWFi4MTs7u4dhWOOUcd/14dlCQQ653Pz++vbX0onExKA7TBsdto3Ao5f2CYMmCRpNHsOw3l0fcITfyLKsGA4OnthdXv9mYnPHIQQyODk9+ZFu8VyStJizoBEXxokF1/alFwq56snMVyMbW4+XU1naZTbdmF66sAs+bw7EgjQoFNy4sc/6PRzhqwAt/bcJIEGHrodRJIAE3Slb7eDgQLi+vu7/4IMPnmk2mzJO/fzWWLA/eHaGYe7qYXKci/d7BR3vifkcr9+dOXvnz8dh1f7xmDYBRVEtjUbTNplMLZ1OV1apVFmCIFLpdLoCAP1gMMi+eAZbZvCem2vX8LrBoBhmi1PxcGwxkUlNUTKZyOv37XkCvvdBJNrCLJb258A4Eh/lWCz/5V8KPBcvSuXF9uN7u/sX4pmsS6TXYA6/d8fonbginXTtYhjWHYkNfcoij78bePHDDyVijPJ0UtmLB/t709VW2+yemsw7F+auiQ3atx4G24+DPU96D99d/cFfvRm+8kKVQh66k2aLjnd6BJCgOz22vznya6+9Jnj//feJ+3CqB3YKrVbLms1m1ufzsYVCgeXCdaPi4eAf7q8DnrTdoEQCgb1TLC9lI6m5Zq5oUCvE9cDi9ArlcHwIfn/ifoeK77dBeRbXrgly/b5QZnZMlNK5xcP9/YvNQklh0RsKzinPhyq3/wNs0ly432s7rfOxr70mAJmMyCmVSgErmMlEooupUGxBiOGtwPTMgXF+9tcw7VxD1bGnZYGzd9wjQffWC1WqhkKuZ888aEV/gAASdOjSQAR+iwD/cH/0USoXj8sH5Zayn81Olkq55+r9nlugUlzxP3buH8xLT+SPR2uNdf8ZLjSZWV4W9tugJFt1xaBUDESi0Wf7OJjUOv3P7IH5N81PLI0Ni2OvHRH55S8lJI7ryCbrKMcPvxWNR8/rzcbQ7MVzL0l8vl3Q6/tozvB43zZeWnn5B29ErvxLJOjG287jtjsk6MbNomg/J0LgyGv3Oh6SyQisWFTiCo2/Va8/kYsnJgiGbrs87g3n4vwKBAIHGIY1T+SkZ/Qg7Isv4vCd72CxH14jO4qyUSKVPl5MZc8X4ym1gpLW3B7fmsnvvwFU9xCbmeGa+I70647tYWZGsHv7thy0CpcQBE+HNrdmh9UaOTnhPXAuzL1F+nw7oFbXR8UTPdJGuc+LR4LuPgNHpzsRAkjQnQhGdJBxJsA/4INBcu3mvkQq6JllCvkX66nUYrpcFOBCamf6/IUtg29iG+x2rpDixHvqnSW2fN7h8rLo5va2WC832kRD9lI+EZ8vlis9mU6951qYDhunvAdgNqfGYRoFx56bwBH55S+luVBI5nE6HxmWy4/uhcPOIY5vu6anQ66FhV1SJNrF7PbOWbIVWsu9E0CC7t7ZoU8+OAJI0D049ujMI0iAC0PCB5uKTC1nYkWEFTodbTISsbaqFZNGKscXzl/cgAX/O6DRcILmrgpbRhADv2T29m2ylu3I6iRuxXHa2a1X9blowjBodLRmk7HjmZ/ZFLhdt8CsHgtxxwv7TEZcvHVL1VHL5wSDoSYTTukKqYTBJFZK/dP+iNjueQfkEMYmJx+KCulRvXY/bd1I0H0aIfTzs0gACbqzaBW0pjNN4E6FJCSTVDUUEmbKZSXe6uupQc9SLNWeLbabBvOkdz1w8fxrlNd7CADdcfFW/T7D8DNkN3LCTHxHXO805FhroGPa9ZlirfZEjwCN1m68vnj+/A9B7muDGbgmziOde3hk/6QIQl1yLxiU1SsttV1A6vPp9OVSsz6nt1sjOpPlh6ZHXXHQ+Tlh91CMmjvTX9rPuDgk6D4jMPT2M0EACbozYQa0iFEmwIchg0GisL1N7cRiZrnBPI0J4FIrlVHT7V574dwjN5UB/wZIiEOw2ThxN5aeuzvVwjATFASv3JC1oGtmtXIfMxjMtDJFnVmirjg8rl3ZzNQmeB1c7uHIz5E9blqMw+s3yFuJGzq53hTABPhiKhIzYjRDON2OmGXavy5yODbBaCyNupgd5e/pZ1k7EnSfhRZ671khgATdWbEEWsdYEOBFzfKyeHl7W9fLlTUeh+PJSq7kzlbrDKWURXxL83GZ170lMpmSD0O+Xe7qVXEym9VSPcxtEEsWK6XSRLpaYiR69br/wvmweno6CHJ5eRxELm/7GzdEO5mMqnqY1ln0+vluuzFdLBSUAiGZtLrde0a/f4+anY0DQHsc9jwWX9rfswkk6MbVsuO9LyToxtu+aHcPkADvvfn4Y31kP2mnxaRjQLPKcr4426xXRBa94abF7XlbV03nsBdeGOkQ5KchPu5tJyx3QFcu52w9FrOSwGprmYK7Va2LbU7HlveJ869gMzNjUy3M235tTRE92DJ22rRNTBHmdrU+WcvX9TKxMmey2N822GZWsKfdY9Go+dOugVH7ORJ0o2YxtF6OABJ06DpABE6ZAHubJUEdkRwepCSZdMwhJ8V+vNObyWSSQhaDvHvS87HRE9iWPhIoj3O+1VHuWZCEiEicWd5WVioVB4GR8yKAqVgiQYOETPoWzy2bFvxbYDZXx8GDyQu7ZFLYjAflmVjRMmjSk2KcnCpVK5pyt9GSmbVbjkDgts1uT41zOP6Uv2Infngk6E4cKTrgfSCABN19gIxOgQjcIcAXEASDip0bm5ZytWg2mLUL3UbTVS9V+kJCuOr2+na1C5OH4PFwYcixbYHCi7tQiGodllSFSNicKRVNpgn7bKvenIgfRhidUfvLwMLCvszrzYPZzM1VHXkvJm/7j0OSfHhPF01GDEKtfIJhYaZWLIhhQO+6J3wbrplAFqzaIuj1LRSSfXD3DSToHhx7dOZ7J4AE3b2zQ59EBD4XAZZlyer165ZsNOHHGWxSzICoVmsMi+1GS2PUVx2zgYLKbj4EkymDYdhYt8HgvJjd1k1bKHowSTPMjF4qFqRS+UGlWe1YHI6qd3EuLbJYQqDXc4UF41BMgdU++ECVimcmaXoQkBEiLd3q0NlKaUBIxS27f7JonZpMgFgcxbTa+ue60NCHPzMBJOg+MzL0gTNAAAm6M2AEtISHmwDLshREo+rGTkSZiKdUQFEmlgRjo9V20f0eZVQrdx1O23VKpwuPwySGT7I2J3IhVtA291d1oXhahwtwHYhE0lqp5qdaPcxttd02mC3X4EsXx6WQgoBkXdGL7GhTkZiqSQ+0pFiob3Xa5na9aVXI5Um/f/I9Md1bwZ5+emw9tmftDoAE3VmzCFrP3RBAgu5uKKH3IAL3icCdkGx4O6TJZFMuCUl5xARubzTqWHfYT5vc7l3f/Pwu+HyFcZ4nyodkk0kRdLuy4OqOOB1PTVtFYq9MgJsjqVSPlEuSzunJHdXsVFTqdlfGIfeQffddAmw2SSlekO8GN8wYw8wppbKJdqctqpYrWYvTFpucXdimHHNJ0AMKyZ7idxIJulOEiw59agSQoDs1tOjAD4IAN8lhTPKtMAAgGteuKZP7+45qs+MRK5STDM3ou+VaSUFS2665wL7MMVGGaSeXYzbW1ZLsNktBdUMVunnbkyyljVqPe6rb6Wo7tWZRJ1GuOxbnD2WTkwUwy2tjEpIVwNqafGdzz5ZLplykSGxTauSeVqkKxBCiEx7HB+q5qRJQVAlzo0rZk77XIEF30kTR8e4HASTo7gdldI77RuDmlSuPqYVCVu927yodDu7hzty3k5/iidhoVJTejToLsXSA7facSiFBdofdQYMZYiKdJmH2utf1ly5FxkHMfhpGrnI0/uavptKHh7MUjVt0pIRptBqCTqfblxs1YfvU1Ibk8XO5cWHB7Tf75vvacjU71ywUfTqxRI2zTCtcLZOEUpZ2LQT2nF94cn1c9vtp9r8fP//u6g/+6s3wWy9UqZqUIQhgGRw4pzHXE5zlfgED3L+4MP539EIEzgYBJOjOhh3QKk6IwME7H7xQiyXmqslsQieTxJx+757KqExjFy6MfCI9h4g9YIXQ2tcV9w9MmUzGRosFkwRFaDrVentQrYUcZnPU9uiFfWx+ngtDjvWLjbIiqKd0xY0VQ7qYm8BJwkcICWm5VC6xNJ10T3gOLFOOKCwu1sdB2PNzhDfjin4uZkonDh3ZQScgksh0w26HzUdSYb9nIuOZntmBx85xs3NRvt3nuPqRoPsc8NBHHxgBJOgeGHp04tMgUP94zbf98cZsv1qVWfUaYb1VEXR6na7KYs4a5wOHWo8uC0pHY9QfeHyOWQ4kteSWKbe75SqkMjYxi4uUcjGZrVRhSApqnvmFhO3C4h7odFxlaP80eJ+FY/IsymV5M5ywZ4I7rkwypVPIZFJKSBHlRo3GJWTJ6vXuO2dnD8Fq5cTdSIt7fr+xmBCEQmMmGHRENrbtnUZH6rHZRPVGg6i0m22713No9Qf2REZVHozGzjgI2vt5rSFBdz9po3OdFAEk6E6KJDrOmSDAP+yCQAJVFhVXb5q3t5Z9lFhkFhl1hs5gIBAMhgmrSb9tm5xMcc1rQa/nRjCNbFj2eAqDALxesrURUiYju550vuCntCqTSqeTt2uVkoyi1icmJiJCv78KVisXhh5L783x2DUCAMhKuqI72Nv11jt1l8qos1MiEdVrNJIqijpwzM8fCgO2Muxn66PuueUbF4dCJNA0lf1oxRE6PAywEqFLZzQ7m5V6TigQHHi97n3JrD8PVmsRAHqov92n36qQoPt0RugdZ48AEnRnzyZoRSdMIH37tiSxvb9QyWTO60QiuVIsagwA67EComZwmKI6kykMc3PcZAL2hE/9QA7H3r5N7hweWqrp9EXoDaaNKkWvTQ/qLaBpmUp9OHPxsT3M7Y49kMXd55NylaO7hcJ0u1J7FOt2jUqhsN/FoV1jsLbRaopZvLNh0ZSLC1GOtNfut7HWrl/XHO5Fv1TNFd0GuZKkpMJqtlPFhErR4aTPfyC3uOJgNnNeu7G43k/jkkKC7jSoomOeNgEk6E6bMDr+mSBwPJlA3oumjaGdLVuXoaeEMpmVJon+oNmKKnAi5nBOxEU+RxabnByLJr5cf7vu6qq5ET1w7kVjToFUMimSKkjo9YuddH53YXE2IXW5wjA/P9aD4o+8tgUp1BKmZGjbmsxm3axI4pZqNCTdG5a61frepNdzoHtkIYFZLO0zccF+zkXwnrtUSt3fjFg3dtcMjUH7vMao02A0UxuUOodalTGid7uiUhVRHnUv5edE9Xs/jgTdaVBFxzxtAkjQnTZhdPwzR4Dv9RaL6eI7B57Y3q4L6/f0OoVKTtNMt9br7ynU0q25S8/lIaDn8s6GoxyS5eAfzVAtyppbWVt0Zd2VDIU8BoVcrlapqHQxnxEqFFtmj2fXNjPTAZutP87VkrzQiUTkuWTSkTw48FQyBbdKIlEq5EomXSweSpWKoP/c42GFWdIGl4tjMbLh+DtfvKM9B23h9e1Aaj/kFA6FcqNGryl1W6Uuzh6YbYadidnZLPj9HQCgkecOAAm6M3fbRgu6CwJI0N0FJPSW8STAP+gABHAjKA/tfjyXL1WeAEqkIKWSQ3YwyAgYtmrS6lNW70IOlia4ZPqRD1HxlZIABLzzju6jm8tf7bPMBY3FVG63upv0YNjQ6lQ5SyAQk507x01iGPn5qX/oyj0SuYBDMCgubO97k8nEl+rdrlOr15cZlt7tNNtls0mXciwsZCAQ4MLx4yHsONuHQqKDN957LluvLIq1SpFQIoq2q624lBRmbC5/SnXOXXjYQ7JI0I3nPX/cd4UE3bhbGO3vrgjwD/hqTJkNZXzx4MH0oFKzKglSKhSKqm0WDw1w7EBvc5Wcdm1pXMZv8Z7KvT17InK4sL+x6ZRSIoNWKacbg/5+q93YNzmdxcn5+SJ4vc1xEDSfKO6SSVGv1LRn9rYDqUjYRpGkUaPRdGu9Tqw+7OxNzU4XTTNLRdDrx2JCA3+9p1KaQigUiAUPvHS7M6GWyEmCEKYqrU5IKpcmHLMzBal8toLNjG+F9B+6JpCgu6vbJnrTGSOABN0ZMwhazoMnwM8T3dmxVGKx+XQyM1ludkRihbJOiqhqs1rJqUXKYmBxMgtLS8VxSaZnWVYCe5FAYnVtNhKPmUkx2VfqNfVBvV7AW92SxePJ6xyOHBwsNrAXxtdzx4eob9+WNHu9C4nd3fOZfFYlkUlrGqO+Vc3l88IeVlxYulgEgzIyRsJeAFvRmVIodD4VPrQ0+z1crVM3WIwo9ZqtrF6jzdtmptKw5OO8tiPvqbybOwwSdHdDCb3nrBFAgu6sWQSt58wQYNnbJMCkvJeoqUOrq6Z06HAS69Muk05HEhRZyrXKOwaDITT9xBNpMBrv5NuNdFiWZVkRVCqGajisDa3esjfSGa9arNDJtOZBB8OiLMZsaB3mQ6vH0wKXi6sMZcYhFP27F91xOF4G1aqmtXFbvrO2NlOMZ71Ws0NqcrhhOxb5UG1QRRcWFlKwuMiNXRvpfLvjELQQCi1Vv1JQxW7ctmZCUZ+YENkMVhPeZunDQq20bp2ZSHjPn6+My/WOPHRn5naLFnICBJCgOwGI6BDjTNboHwAAIABJREFUT+D4gSeoffCBPL55sJTL577FikmNxWbeZrrDZSFBlBwWR1Y0N1nCTKbWOBDh8+2CQUFte9u6uhv9JivAz8k1miQlIjcpFjIqhaFoMpsL8Ng8l2M2to2Lea8dxyIWIzs7O7qNjd1/Ux/0FywOS4wAfJmh6apNa0+wemNB8WiA6/M38rmHvKANAtENf2Da2Vl/qtpqPinSyBmVUbc57A6jcrGobNSbE+IJ81jOkkUeunG4gz18e0CC7uGzOdrx5yRwpwVKPZOZimztLNYL5Qm9ViOUqTWpCsNuDdrtg6XLj9bA5+MmUoxLCxQumd60tby8WIgkA1KMMBl1ujYpV4ab9HBbKBInnI/O18Bs7j4MYTk2sjm/e33lXHY37laLZSajxZbpkuRue9jekujNJUItrNkefZRjMdIe22Mxi8PenqmQTM7Hd8O+Trnu1KlVpFKtDWaHg6BYyMSn5ufrEBgPMcvtGQm6z3mTRB9/IASQoHsg2NFJx4UA18QXhEpHN5H8wlZwJ1Bu1kitzVpXqjXlRrO1ryJFm+791QL24otjk3vEFgry7sb+ucO9/fOlUtVESkR9uU6bJzD8kOn0DzSENKX/d99sjIuNP2kfbLishMT++VBw71wyl9Erdfq2UqtpNOvNXbxPH6hMkrTt+efHQtjx4u7gQNgrt5y10OEjkXhssj0YCA0Oe10qkxQr+eyKVaZNGEXDEvbCCyPtpUSC7mH49o7fHpGgGz+boh09AAJ8xWijoeqXSrrwzeWJ8Nbev1CIRFqryfyreCr+DqkQNRxeb8OxsNCFXG4IS0tcf7uR9d4ch6AlXPPa8kHMtnNr7Y+YZue8XqlKiYXUtVQ2t6FwqptGr7elv3x5LPr5faKwy+dlMCS1+eUVf3xz57lOs2nWG7ShIcA7xU4javPYanK/v22cn+dYcL3eRlrg84VD+ZamHT+07K0tn8/Hk89IKarncthupYupX7eHw9Ls44/XdI8/zu931PrbvbT6g796I3LlhSpZlTIEASyDA1cYzH1lWe4XMMD1vcH439ELETgbBJCgOxt2QKsYIwK82MmAGFLr/tD61p+GonsmpclU1huM2wwlzEgJsqjUmDMyg6QGXi+XTD+ywu6O2fhiiltBT34/9GTmMLrQGPQYhVl3oDTr9xiKKolIOme2esrg93NTKUbae/OJwu6ovx0FK3v++Pr65chhZBpEwp7WajiQyKURkiTzcqGyoLZoyhAIcOO3Rp4F+xorgIl9dbteuBjb2XkymU4aZFp12uBy3GYIoqQUyqtGlz8LuLmBTY5GCsJLqz/46zciV55Hgm6MbswPwVaQoHsIjIy2+GAJsCwrTX348cX9m6uLnWLe6TSaxAaHdasvEt1uNTpx9cxETR8IcJWSY9GlnwvLFbNZZy6cWCom01MCDNPqzfqK3mVeqw67G0QfKzqefZYbsTUWYvZTBB5ZunbNE98NP1YplOaUUonUbDKlKY1ypcoOt3GSLE5YLJ1xaoHSPjw0VEKhx8Ob24v9ckPvdXtpldO1X+4PbjMsu+dd9LbOeq4lEnQP9p6Jzn5vBJCguzdu6FOIwD0RYCM5Y3l99and9bUlWgBirdXSVOp1uxgDmzIhfqgQCuvY008P7+ngZ/BD7PXr4lq5G0glDr6SzqcsYqW8a3J7ChKZcr1Ram/7Jsz5h2GWKF81GisY6tvrC+l4bClXKZlImbxjcthiQpF0rRXPH/iWfLVxYsHnl4LckwpuPbITjl2kKZC4AoGoTK3cq2RzK/q+JGuM3OicxfzS7668/MM3o1f/DHnozuBNBS3pDxJAgg5dHIjAfSbAt8BoNjX9aFSbWt2dje/t/mulTCYzmQy/wih4M1MoJFSLi13X5ctj0eftON9ODOm0NrW+bg1tBb/YKlefs2lNqxa3/SfLH65G7I8G+oGJiR4sLY18ftmnhmQLBWm3VNKlgkF3Ohy+jA2Yc2qFekep1P7Deupg3249358PaPvjwoIXs82mtrIXNe2vrn0xvR95zqbVsG6H/SeH+fyHApaqL/qf6MBXvYOzkluIBN19vimi050IASToTgQjOggicG8EeLGTy0mGa7vn97Y2nsmWS1NijTJlmfB8pNCpN7BeL6VWq9vj8nDnKPGC9sM9Y+5w56vbG+tfHhIsOTk7u6Z3WH7dw7CwttcrAcAQLl8eixD0Jwq8gwNh6zDjT0ejf5xO5x7p4xhtcrvXTXbHdVxJhbVpaRGaq8NRrxq9w+BOfml//b1nV7fWvloolQ1WtytpcrnfwijRGtavF5IxbX/pzx9s0dB3V77/oyMPXU2CiiLu7d6GPnX/CSBBd/+ZozMiAn/YZX54qD7Y2PiXh/v7Xxw2Wg2H2bhtm5jcA40y3CkWM8ZnnuGKCka+iOI3D/jtbarTGJ6PBzf+XfxgT6NSKiIOj2dPPOnYGHbpXc2lS9zs1JEvHLibS56NRlXJaPyxfCj81XIqZxYLBNGp2cANocu926nl4/pCoTMuwu5Y2GOQjTm3P1z+VmJr70mSgfikyxPUON2hrpDc1amFRQgEOK/dfb/ev7fy/R+9Eb36ZxUk6O7m0kXvOSMEkKA7I4ZAy0AEfsuLQUCnY4KDA19mZ8e7GwxeZAQCmclh+5XG4bqaDoXSP89k6BfHpLfdcUhWBMn8JL0XnN5YW3VnSoUvae32LdeM/2cCgfCWLp1uw/PPj+WYsd+98rk+f1Bteev7+7MHwe3FQq1ilxp0Medc4CoDgg9uFQqDF0a8z9tv75kPyRYbkxAJT8fXd+Zj4ei8WK5sGp3OdyQK9S91vXTuftv+pZWXf/xm9Mq/QIIO3ZdHiQASdKNkLbTWh44Ay25TkJfbi5H4F6LbO5er6YxdSgr37PaJX9inzn+MXfDUxgkKy7X2SiREQIguplduPxu8ffsiMRwMzWbTFfPMzD8pvvjFKIZhY1M08onhWK7XW6GgrSWTs8VE7JnEwcH5drncnvVMve2YDfwtdukSF5oeq1ehUJAraIGzuLb+VOYg9Hi9WNQqpPJNo9X6mm3xT9ewmfszYu57qy//5I3IlW8jQTdWl9fYbwYJurE3MdrgqBM49mBh165dw10AMlGxuZg4DD9XqdcDaqOx5J6de1836fo1mM2RcZmpynltuP3K9/exgM9nLB8mng9Fok9ilEhk901+aJ7xvyey23dBLq+Mc0j2yPb/Hrt27SncWyiQQrHYVsuWnglHQs8NZOL+zMWLN93z8++AwbCBYdi4zBDG4PXX8eVKBTc6nXK23PxiKpn8ZrPXMynNpohzZvq6weP/GPSKxGmN1ntp+ft/82bs6reQoBv1u+fDtX4k6B4ue6PdjjgB/gH/+uv4tWCQdATOGwa94ZO5RPLJXrsBHodzbWIuEAKnax/M6vS4eLKO90wGCwVKPT39TGrn4OlKKu3QKZUHnpnZNYXfHQSV6gDT68d+3Bj74os4BALE1lCo1qnFX0yGI19tZ3IGnVbzgX82EBb4pkLgtOwCwFiMG+Ntf+2aIFgoiOQazXSpmH8mH0tcoPpY1WN3fmz3+zZgwhsCo6x4khWyL628/N/ejF75UyToRvyG+ZAtHwm6h8zgaLvjQ4B7uMeeeoqicKle2On5y/GoN5aKT7MEpnFNT676zl/4BbjdByf5oHvQ9NjtbSp0eKjUqvU+yOfc+8E9X63TmdCYLXnr5ORVs8f2EeZ2Vx/0Ok/7/LzQCYWown5STYgFHqJYmozEDv2lbmvK7vfFHP7J/0u4vx8epyKKd999l5gXiyX9ft+G1zq+SjI3UyyXvJhMyJqc9vcnLpz7Z8xmO5Ew9PdWvv+3b0SvfhMJutO+ktHxT5IAEnQnSRMdCxF4AAT4pPJgkIjt70uEGo25227M5g7TT1biKa1Zpox5p6auys5NfwwuV+9BVAyeNBJezCwDkcn8nKQlWjXRpyeb+cKl3OFhgBrStNlkuW5zu38Jf/IFLiQ31hWyRyyWCchkyDSl0ApIzJePR54pR9MTUkxQ8076f62y+96GJ6fz48CCZbnhqVyT5hhZiBVULN12Nyr1C8VU5ly7WpOolOp97/T02/LzvlXMYGje67X30srLP30zeoUTdGLUtuReKaLP3W8CSNDdb+LofIjAKRE4yre6Jsgsy6m95WWJqsuq7TrDV5Op1Fei+UzbPTX1c+/FxTWp2VwEnW5MHvAsDqEQGVmNiXLJkMyvt8yVC4Vn86WinaGwVfOs99fW6emISKUqYBYLN25sbF+8sA+FyOB770lr9bp4yjF5vphKfyuWzbtFWu27pmnPFevc+YTEruO8WCM/du3OP2SKoYowHN2RqOVyk5CFJ4uF4h+Vm/W6yeP5G9+lpZjQpi+DQlH7LIL2uysvv/JW9Mo3kKAb26/LWG4MCbqxNCvaFCLAN/DF669fUZXJjkOgVJ5vlgqW1E5UKMSJzpzXn1RNB1KgUe7CDW0We2H0PVlHuXY3RJlBxgBKxdSA7fszsbiuli31zQZ93jO3kJP4Jg5BQkRBra6Pg7fyk65z9me3JYedtBGXi+Z6zeZ0LpmQDjudptVgK1r8voLE4QmDhEmATtccBxbsu+8SyXBB0RGDQ0iJ57vV6kQul2NYFmqBxdmCbnEhBSrZDshkhU/b70vLP3j1zdiVr1fIKvLQoZvpyBBAgm5kTIUWigjcGwGWZYlKJCKt7e6Km42G2ihWOZvJrPUwk5lWKDUy+5QnKHboX5H94z8Wz+Jczc+6a95zk0wKU3t7kkKiINdIJFZ8MHAn0snJJktbTU5bye6c+FBl0LyHecar7cvvsuJZZDKi8EcfyYbDoVoplptbxZopVczN9hjaYnI4k+ZJz7s6t30Z02rrn5X1WXw/J+xALJaEo1klI2C1Ekxgq+WL1nytMiWUSkn//Oz7Gq/zbcxuL/+h9b+0+v1X34y8/fUSVRVjOAEcRobrqfP/1hxjwPU5ZoCP/mJnkQBa08NKAAm6h9XyaN8PJQH+YQcGUTa6La4AYxeJhTPlcuVCJZsR2YyWoiMw/aHEKP8IXn+9OhbijqsKfeYZYSPblsRqeT0mwjyDbneuVi57BQOmb7c6N11zvl/BwkIEAMZ61Bg/cm05I4zvvSusDDALKRR62t32bK2Qd4sERNVls96yTk3eAokkDV7vOIRkMQgGSahUhLGDtLRJ0BMESS1VKhVf7jApWXB6Yu6ZqSvgu7ANRvgfJrD8p5Xvv3I1+vY3ymRNjAlwABYDLhmTE3QCBgBjWWAwjMvm4+UdeiECZ4EAEnRnwQpoDYjAAyDAVYzGo1FpMhjRMDSrclmt51OpxIVqqz4wOMy/8F66FJG79SWQm6vj0AKFFzQbG6LljQ1FPpFQ6xUaqwDwS+ViyS2TSkKT52auaTwzGXCZShiGjXULFM5rW7gWFIV2byvLxazCbdRd6ne7jzWadZFIJl73zgY+Uk9Ox8Bm47xYI98ChQvHx65dE9KVviKViCq7tYZm2u54tpQrTGda5frE9NTrri/MR4VufQZA0/jPt//yp1fi73yjTHGCjqvDOPLJcS45gsEBY7jSDBYYJOgewJ0LnfIPEUCCDl0biAAiAOxrrwmyINPEk2Gnym5Z7HW72nw8KZWSwr7XORHWeT234HwgPi6NizmTJ157TVxsDWwYzs7KROKJUjYv71QaYrPekPV5fR+Dz7yCud3dh+Hy2PnRj7R9mnaSQqEPY1lrsVCQDVo91mK2p/zTMyvgMuyNU1EJJ+5zP3ndUe4OPKxEME33+8pcNi+lpWTF90eX3vqAif6vr4Z+9uW8sCI6EnQscMl4nIsOZ48EHXAjZlHI9WH4eozMHpGgGxlToYUiAqdPgPdi7e+r99Z3tb1hz60ZEr5upeJM5BI9iU6RtM961i0e6xbmuTAWI8eOKiULkkx4XZMtZAxygdhP0kNnqVBUt/vdjM5hPZxamluD2VluCsdYR9d424dC0sjqqqpc75jUUnGA7gx96VyW6jCDjHnCvTt1cWlTNDExFk2rjyewkM3rG6rI7oYaIykPLqVmNbPu6+/Ut/6X1w7feConrApBwDnoWKC53zEM+P8Y7ncW8NP/SqIzIAJ3TQAJurtGhd6ICDw8BPiHXaEghfW4JhSPWBvtokqgFFoq+aKfbnYwjVR5zTO1+LH8ucucsONyzzifxUi/uDAk3NxVpg9julI1bydFAkO/1+daf2iVBLU9OTX93xULU3Hwern9jvU8WZZlydatoLaUilpzpYJeIBCYsAE91SqWdfhwuOHzOd/Szc3FIBAYjoPtuQuX3c7L8tUDI2MQ19+pbP/gv0fe+kpWWBHRJHeBs9DHuBAr56HDeOcczv0a6SseLX7cCCBBN24WRftBBE6QwLEXg29cm9i6pTrci/h0UvUFgsE1+Wy23cMgb3Xaw87zC3HhNJdvlWhg2Ez/BJdw3w91p0q2kctJD9eDrma96ndq9VP1aoPcy8ZrerczNhEIbBqnXDXQWLiebp1x9N4d214AmQyVDwbl2XjaxXaHASlB2HvtuiBTqxQxleJg9sKFpPGcvwJibRnDsM59N9gJnvB4z/DXt37892+Fr361SFVEQwpggLHQ5XPmMBCwGOAM553jvHTohQicHQJI0J0dW6CVIAJnngDnuYGPN4yJ0I45my9pxQqJfkAP1e1qXSoiRX2XxxnVurzbMO8Pj4MXi3/AB4PSfrpoj+7um4t4X6/Q6HTVQklCMIzYZjQlzZ6JECEVrkAg0BpHYXfnouSF7nJEXooFzblM0tIWCY1CsVjTqlSl9KAnshhNMfdcYBsMhl3MZGqd+Yv5Exb4X1d+/Pdvha58rUJWRCxxVBDR/x1BxyfQIUU3ymYeu7UjQTd2JkUbQgTuDwGuSraQz2uSexEj3R9MqqQy72A40JQbtQ4mEoZcAX/E8kjgAGTGEx2cfn929/8/y/H8VHk4GDbEwxGrUamYFmK4rVqri2mWjhpttqhiwruphkAGu4ANHtQ678d5uXy7xs1dVSUTNabjMYuEEM5KCEzd6PWwNj1IeQNTIaPVug2BQG4URe7/ufLDv3s79vbXqkRFjHNxVZaFIcYCeyfketyUjpvNgl6IwFkhgATdWbEEWgciMKIEeM9NJCJvhOLmw3jMXut29JRMrB902/Z+vT40yBS3A5cvvwWBQG+s8u2Wd/SxYNCRzmZsSqlcKqCE7lq2IJWJhftqjeKK5ckLeS7fbuz72x0cCLvZmjF7EDTna00zKSa1uACfrxWLAwVJbi4unfsV2GwF8Hq5fLuRmK37f6z88PWr8avP1oiqmOQccQzL59HdKYr4TfM5JOhG9K41nstGgm487Yp2hQjcdwJ3qgYhFBKtLy+bSunEjIjBJtVSqSxXKuWHBFX3TM/E3DP+KHg8XKXkSDzcPwkkXxmaBAr2diXbO8tT3U7zvEGjMhZr5XKuWuyq7aace2E6ZDDYDsHl4saNjXzxyB/iwbPIZITFjZAyFFy7gAHj0yvVunKtVs43Gm3L9FTMPT2/q5z1JjEM48T9mX39x7UfvfpG7MrXq+SRoONy5rgqV65tCQY4sFxzYdS25Mza72FdGBJ0D6vl0b4RgVMmwN6+TbaGVU0iGPdUarUpsUrjwHAQ1YrVohgEqwvT8xnKb03BxMRYzFXlPZXxmrK9vuzeDe07GTE5SYpF2m6j1WOHvT273hq2+nwpeGSWmyU61v3tjtrBJFX18JZndWPNJtRpfVKFQtOv1wudYnlvyuPNSCYDKYl4ugQBGJy1sOx/Wf3R3/4idvWbZbIi4UKu3GQILuTKJc3d6UPHCToUcj3lmwg6/GcigATdZ8KF3owIIAKflQDLvohD5X+S1/YL3sjBga9daRhNElWHHQ6H6XxhoNRqmpNzczHJk0shDMPGY54o1wIlFrNFV4OTmWTKpSIJoUhAMblajR6SVMvp8WSMfk9UKHZkMPtoV4Z+2vXAe25ju86dmxuBTqlqkwKGUwIxU2x3+qwA63lmfDmRSReUBgKc0D0TXtvvLf/kb34Re+tbnKCD46IIrtKV88+RDA44PweMy6lDo78+zf7o5/ePABJ09481OhMi8FAT4L02kBNDaqhu7UY0++tBfaPZtGn1ei2JCSy1QinrtFk3DRd8N0EsboPXy3luRjpEyfe2S9YVkIpoI+s7xsNc1iJWqzUipVTbb3QIkmb3bU7TLf35mRTYbFy7F+aseatO6qLlWYTDGshW1Hur27pqp2HCJSKDWKW0lnPFhkou39G7XWvmqScKYIMHyuKl5R/+zS8Or36rdCzouAcl13iQE3TCIQ44N/qL70vHj3lFL0TgTBBAgu5MmAEtAhF4uAj8Jt8uEhEnry/rs7H0lzAaXFabFQ+XcweYmKq45v0RpcORkbpcXJXsyDfy5QVNLifMrYelwfX1aWzQv6CWK1QYsKVyr5nV2QxZx7wvqTC58qDRNEddzH7SFf3bLLY3V5YwGi7o1Cppu9nKdAadotXlSNinvAmR2VwAvb59v1l8d/WHP/l57K1vl8iqBBNwO+FGfx1NiaDoIw8dJ+YYHIVdH64719neLRJ0Z9s+aHWIwENBgH/A31g3Jrb2Zrcje06D226hZBQ0qvWMFhMFnXOBnNAymYMJNSd0zkRY7vMYhhe0H4fkif2gL5GITg2FYFPqNFKGHlSBhphJpYmZp+fyMOsZ+3w7Xi5FcsbQe7+ejh2GJmRKmV2pUgmAYcsszUR0GmPM4JpIw5Kver+E/X9e/eFP3oq+9e0yWeVz6DhBN+SbznGNhe/McsV4QYeCrp/nm4A+e5IEkKA7SZroWIgAIvC5CXCh2eqNGwu765tf6NVaaodK3ejhhDBPD8sqvXrbrFVu6y9fHpsmvpyY7X70kS0aCi2WMgWnjBJRcpmSbdI02wM6bLLaNxzPfil2v71Un9uQ93CAo/FrNyeC27vznVrDIRSQmEgkYdvDQR0oKqqz6/ctzzyTxbDT7fPHeejeirz17QpZlQiwo1muAwwDmu9Dx7nm+IJXPo8OvRCBs0IACbqzYgm0DkQAEfgNAd6DVSzKoDnUVpdX1es7W18YSmVujV7ZrSQzOxQNCbvDkXJOzBfhcT8Xkht9r932NgWURtk/PNSHdra9hXr9gkSlVIqE0lQhHt00KXXZwBceScFj85ynaqTHq33apc6yrBBiMXVzL6oNb+/PdtlhQKiUi1lgk81qPayWihOzizNJePTR2mnY/rurP/rJm5Er366QZd5DdyTouHw5HATM0SxXzmGH8uc+zZLo5/eTABJ095M2OhcigAh8ZgLH+XYSCAbN2x9//EgiknAZDHqZWCyuVlvNGE6J9jyz/oJuaqoBej03V3UMxB1LAZHUp0N7gdhuaK7XaOnsOh03Dj6Z6tZCZr8z6JudbYHLxXkqx30qhRB2Y+aDrdXZ1GHcL2AxrVYh6zMYHa7WO0GDw5zVL0001RNLHIsTybX87vKPfvJm7Oq3j4oiuMckc9SHDnCgGAwEDF+9AgwSdZ/5+4w+cHoEkKA7PbboyIgAInAKBLiwXPOX157YPdh/rNlqqmVqdVoikuWYzrCgJoiC1mGtiByGCni93AN+9MXdu+8SXUpprUZif3SYSgRooYDWWvRbg1a3SjcH+Smbqyqcn62Cx1h5CMQd0fvwticR2n+iWK1M4BRVl8mlSXZAF4UMm9db9HXl5GQdvF7Oc3fPXsz/fPtH/+2tw7f/tEiVJcAXRRwJuqO2JUeCjpsagQTdKXzB0SHvmQASdPeMDn0QEUAEHiQBls3L+tmOM7my687uhfV4ZyAzqdQESMRsi+5nhVLhnt5mjCmfeIJ7uI90+xOOM59fVijoOvmUJ7S65SpEk2q9VE2Z9QY2zwxoDIOg2zt5sC1k0hcuXBhvr90BKwRh3lZOJr2xjS19O5+T6BRSSqnX4C1c0GJx9sBot28pH3usfC/X6HdXfvLTN6JXvlmiyvwsV+5ByQk6TsQRXLUrdzUd1Uj8ZgrYvZwHfQYROEkCSNCdJE10LEQAEXggBNgsK4XDDUNmN2yNhg8ex0TkpMKkKw0wer1bre56TRNZ3aS1CpFID3vhhdH32rEsBcWibrB2YNxeWXaWytXnjBNOTKHWHsT39j+yanUZ99xCHjSCFgQCZ24Sw0ldJEdNi2NC6Ak0xZ0N82Fwx99hmSW5VosJpaLbhd3DXZfTWrN/+ckiTEzcdUj2e8s/efWN6JWvl6iKGBNwAVduUsSRV46vcqXvjP5CRREnZUt0nM9PAAm6z88QHQERQATOCIHjfDtp/oObnujW+lI5l/NpxDKh1mBM9ATsdgdjYr7znoIi8GgHXn+9PybijmiGc5rmzmYgsr7zRKdeN3snvZ02DhttrL9nsCkTUrexqfF22hj29InkmJ0Rc/8Py+BtHwSykL+lKcZCc6Vk6nGCZtRGs6nGiIXB0qC145yyZYyehRYYjd1PCsf/xcrfvPZG+K3nSmRFzBIANHZUFHGnbQnXWJj3zaG2JWfxUnho14QE3UNrerRxRGD8CbDb21R2O/xooZD/WrFVV1Fq+aHGYIgIGKYgZamE1WHMwdJSYxxCsnesyQZj5uSNm/927zDkFSokVb3DuAMEVqS6vahepc/IDIYqNuYhWV5u3b5NNnIddykR+ephLukn5NKK1mHexwlBge4O49PWQAoyu/XfJ+r/y+0fvfZ27MpzZaIq5hoL0xjwkyL4KtffhFy50V+oD93430VGZ4dI0I2OrdBKEQFE4B4I8J6bWk3VzmQmkqGQN7kb8WL9odWqM1RkSvVmplZYk+qVhSnHt+rYhfGoGOXHrJVK5mYs5AveXrZXsvlzNrWBVWo1O9Vme5UWExnToqlqnH+Gqwoe+fzCT7os+NzDdNpc2QvP72yu+ju1mt+qNTdUGt1WtJhfBoWo/OhXvlIBs5ljwcdQ/8PK9195J/arb9QFNTFxPNrrTtvHJe1BAAAgAElEQVQS7M4AV36WK/cIRWHXe/haoo+cAgEk6E4BKjokIoAInE0CLMsKIJfTduP56Wxwf+EwduhhCbxv9jh3ht3+ZiObKcyev9iW+R6rgwv64yB2+D2H4lO1nd0v7G1v+uu9tlht1acohXSj12jFLVJzzWKfqsIg04HLl+kxniWLQyymgG7X09iLzK9u7iz1MRbT2MxpjVq+nNuLhV0LUzXjxETtpfb7P/pF5K1vVIiamMIAMAY78tDhGLBAAMv3oWOPGwsjQXc2v+0P36qQoHv4bI52jAg89AR+M0s2VpXk9tds8d3oY7VcbkmjUlG2CXe8ISHfGw7oXf8js1WoVIbjUFhwND8VhDBICreu/erRw3D4MYlQ4nbYXU2hXPlel4VVsUybs/otbbDZODE78sUjf+hC51kUi+JiIiHPbO0spvYjf6KQic0Ki+FAvuD6uw+Y6Hd+GvnFM0WqIhLgXFUrxg2HAAbHgcZwXtDhwAI/FQy9EIEzQgAJujNiCLQMRAAReLAE2OvXxeVMdSESjX4rXS1ZjE7rtt3jDTIiMks2GjGjz1cHl6s3Th6s9rsf2TbXl58tVatflCuVDYvTuSbT6iO4QHCIE3RG0+m0safHupACh40N8fpaXGUjBl965Rf/8OdT33z6p2k3+2evJq8+mqfKQhI7alNy1Ej4jqDDkKB7sF9XdPbfQwAJOnRZIAKIACLwWwTYgwNhq9ebSu8dnIscHEyyvaEzMOmPS0y2D8Ph8O0Jr7mlf+9yG3txPHLP+Hy7RMKd39mfi+3sTnYqNa9eo2W0dutKn6JupKuFuJyiujMvvHDPjXrP2gXGFUx8nM+LiUJB5dCavry7tTWXz2TkrFb8UeBffOX6LTb+v70a/tlXCkRJTMHxZAgW4z10XGEEw7noOKF31jaG1vNQE0CC7qE2P9o8IoAIfEJYDodsVjtM56cia1t/FAzuBsQq9XD2/PmtfLX1t4J0qVi+YO9dvnyZGZNcO06fiGFry3m4fXA+sn9wvssMtAa7Na436n8d34wvP+HRteD5548KPo8LCEbhCjoOsWPB118nEvW6zO5yzVSy+a+FNzcdw26vv3Th4nJgbu5DciGwxU3b+K/Lf/XKzw/f+kaRqooFGNedhGsszOHBgffNsUdNhpGiGwXrPzxrRILu4bE12ikigAjcIwGWZUkoFISlcMK+eXPtf64k0wG3zfqO3ev6mUClyg5UwtJ2Pt+9/PTTXIeLkc+S5712AMLSyoorsrr+p6VE+isES2cnHO6f6ycmljGtqZKVsDWv18vl2p3Z/fJCbhmImGBNytR7+moiPhsJ7//bQqmgdXon/3nh4oWfWi9dKgEA13z5Nz36Xrr+F69eTb3z9aKwJgYC46dEDI9HQ3Cjv3AGA5avch0DY9/jdwJ97OwRQILu7NkErQgRQATOOAE2kn8yv3L76b2t7ckBMxAYJpwrRo/jIwFJbvwqHm89//zznNfuzAqdz4KXF3exrKN7GHkyvr13Lp3PmgmVomTxed+1uOy3RPl8Gt57j8FefPHMtD/hhFwwGCSVQ8rQzOSXttfXzhVTCZdBryxeuLC0ZpsLXMNstuQf4vCXH//V628evv1sgaqIGQKDAQ7Qx1nAWQyENA4Cmqt4ZYFBgu6zXErovadMAAm6UwaMDo8IIALjS4Ct17UQjV6ObO0+nojEVMBiGc+UZ1vn994Qzc8nufDdOO2eZVlROxicLkUPvxQPR6fKxRJtMZoiU3Mzq9LZqY8wrbb+oPfLJhLi9G5ian9v+6m9/d0JUi6SLVy4EF04d+5XhNO5imFY59PW+Bc3f/z3V6JXvlYQVkQMAb8RdFzeHDU8yqnjGpggD92nkUQ/v58EkKC7n7TRuRABRGCsCHCp8cCyWD2ZVIm6jJmNJxz7W5tzsUx2TmXQs5Ozcx+bPBNXoWKLjVHTYiyzvCxW63TGQalmK+6HXOFQ+Fx/OHBO+HyHU48s/RNMuq//dgjztI3OZrPSYio/ldrbfyqyszdTrZSL07NTH0/OzyQJj7WoZIU5+Iu/6NytF/H/Xvmbv/9F+M2vlciKiOVCrhgLfa4HHYYBwQDgDMsLulHPoeOyAjk/Mj/vggsh36ny4KZhcEbjI+9HL5arAcK4ubZHb8KPf8ZwzVswBgQsw+caci9O8FLM0XH7Agz6x4c5mp7G8ufkPs+1g+H6WnNC5KiK+OhcXEsY/n930hRZ/m/4NfKHOFrR0c/vTGADABo/murBvYNrAM2tA+cbznDHP3Igc0UtGPfB39obf5DRz5Q4anLN246zCQvEkAULGGJ/Ov3cf/rS5BMvmzBT67N8F1HRz2ehhd6LCCACY0HgTtI9XAM80/w51QCQYH16MX4Q+Vd0rxew6owfOTy+f5T7FvcBk9YwN9Yd9Y2zL76Iw3e+g4XefJPg8u0GlYp60Og+lU2k/g3B4vjSIxf/g/Li0g5I8AaoVNx4tRPra8eHgctlWbfR0G7dvLkU2jv4VrlSMitVqvcDs7P/IBeJov1ms7sNQD8fDLJ3K+Tu2OSl5b/+uzdjV79WIrnRXwL+Wc8VRTA4J0a4h/+RrBnlOtcjMcc9+vmqD2AwGvp8tiD3NwIgGMFx/z0cMJzbew8YoH+TS0jQFN+PbygQgJDEgek2gWRpEAowIDsDUHZYEAhIyAsBGmICgJuhxjDAOa0FAEAMKCBpAnDurHgfugIchjgJBM55QIfAsjQA1wOQJQADkm/sPMRo/u9JTkvjLNBcGJxmgaJxXsx1CAbaNA1isQywPgZiWgD4oAcM3geWoIEGBlicAAKEwAxxYBgWBAQBwHL7PhJ+o/xCgm6UrYfWjgggAmeSACfwlv/yL4m+QCD3G13+aj7zaCwenxziJGaenNh3zgSuK2zTQUyLPfAQ5UkA5AXtv//3WGZpSQSUzCHqDZ5KRqJTqWxapjFbGvOPnlsR+XzXQamMfZ6KYH7qRaGgD69ungvtbD+STWf0Iqmk5p6Y2BerFDdvLC/H/zwQ6MHnzGF8aeUHr78Ru/psgaqKCSB5bw/XqoQTdIAzvLDhPUwj7qI78m5hvDjiPFgD3pOFA/5bgk7A9+HrAjlsA8kOj/rvMQAkTQFDUlBhaWCEwmMv3RCEGAM2SgwzuAwwBoebgzrEuLA1g3O6EXB8AED3gegRoGSEoIEeiAkaqiQBWRaDHieyOI3JvRnDgOXcdrQAhvz/sUAIsCPvH8vCEOe1KFA0QGvQAVZJQh9YGPQBRAwJciABuh0gBAPASIAeJ/r4f1aIQIBRx465IfDprmPgjkKC7iTuZugYiAAigAj8HgLHIVlB8Z//WdxWq+1kv38uE4svluIZuUogyrt8vm19YPImzPvjJ+nBepDGYF97TQDiCeF+IyNRWbW+dq1y6XAvONeuVnuzXu+meXFxnaCodQgEWndbOMJGK6p8YncmcnAQ2AvvOwmBQO5wOmNao/7DWqcTAoDOowB97IUXTsQL+L2Vl1/7RezqcwWqdiToGC5wdzy7dYwE3XHkEgR8xPE47IlzHjEBCLiKD7oPAmiDFvpgZxhwEgSYCAIoTsQNhtAmSdjp9CAFACWcgD7GgoDpwbxCCX8s0XEqDv6+VoA1AoM+KwIKIwHDaaDpDghpADtGwFMSCXjFQtijh/B+uw3JHudJIwHj+/wde0IxAdAsA1w1Ci+iaRZomvt2kSDACRBwIXGmA5gUgyEzhH67D3JKBATNhX4ZoPoDLvYKTRyHloCAPiECTECAiKFBQA/5UCUfhX2QX5wTODcSdCcAER0CEUAEEIFPI8C++y4BBoMoms1qyfbASNS6jlIy9Ui91XSRMult/fTk37m+8cfRTzvOqPyc99oFg2Q1n5fUadoi7PdN/Wzp/F5o/zLIRDXX5MT3pe7Jm5YLF9p/aE+cR+5Xf/23T2disW+zg4HGbNQtWx3uNUwI2T5B5Oa12gosLQ3vVhjeLbuXVn/w6hvRK1/nBR0nQjhBx/Wew7kHPyftOGEx+h66o9KOoyIPAd+KBQOaDzFjfP6VcNAEFVOHabkUAiI5WCkCFJxXbNgDlh7AkCKhDADBWgO2OjQUWAaYY0H3dbEScJqGV2slWBWQvKDDWAHQBDd1ow8EMGClGfgTkRRmhGLYHPbhV70eJFluGgcJMGSAoGk+PHs8aw1YLmqLYzBkARjuD5gQBJwdhh3AYQA0DIDBhiAQCECM4SBodsGnN4BWIIBSpQ6xfg+qlBDaYjEfwqUGfSAYmt833zT6bi+QM/o+JOjOqGHQshABRGA8CfD5X8EgUdjOU81BWYtLJTO9VvNiMZ6xd+vNstVsWfNfurAFEzMFGEAVzNA5acFyv8nyYtblIjI3bshStZrJYrV/sZTPzmejCaFWpQ66/L73NTP+NMiMPRhUycTmrnl9fX0xXSpMK3V6Vm8xbwHQ68Mmm3xm4ekGULnhaQi5O1w4Qffz2JWvl8jfEXR877lxEXScS4qTSzgfQuWKPbiQ8oD7K5YF0YAGS7cJ56AHSwYjaMQqKLWbEB82oEX3QYoRYKIomJKLoNBqw43WELabXWgyDEyp5PCMWAgiloa/z2Vgj6CAwcQwpDFoURh0hVxNAgOqQR/mhyzvqYvhOKzjONRJiktRBLzTBRnDgJjLvRty3HG+dQyXa9cjSRiQFAwxHKj+EOTdDkhZBliaAZrAoEWyIO0PwdWi4SmXB4wiEsKZNKw2q5CgSKiIpNAXCIBkaMAZBoa4AGhc8P8VhdzvL8gJnQ8JuhMCiQ6DCCACiMBnJcCLu2RSGH1/RVGqFlVqUmzF+sxUoZh3dQgGt/m9Ue/5+VvgdgcxDGt+1uOfxffzeXBra/LV5WUlDDGVW6md2Nve/uNGu2nERVQ7k88qNGp92DbhvlXHYK/cHeYtlona0vNf5ir06Pshbl9a/f6rP4+9/XsFHad+OA/d0dSIUU684rxzXPmp4FjQcV4qBgY4tzcGpEMGAt02PEfh4FOqoMCQcLtUhHW2CTUBDnKaABdDw5+oKNDL5LA1IOB6tgjpAQMerQq+JBGAnOnBe4USFCRyEIvkMKABssMupOke1AUsiHEM5nEC7DgBURZgk2GgDgyI6CGoaRZslAi0QjHvhesO+lDptiFDDyBH4tAjKBBiJGiGNLgJAvQkBaSAgmKvC6F2BTQCAp4gZTAvkYGc7kG+24RtAQM7LAb7AwaqmABIzhvJFVuwXCUzN9btLH5j7n5NSNDdPSv0TkQAEUAETo0A+yKLwzM3hOH1kLxJM3pMTkwPOt2FermkUIqkOd/0ZETmm1mBrjWGzWAjP1eVZVkxbEVmErdvX1hduXUeBJhEo1PVGtW6US2S1f2T/h11YPoW2HTbYDKV72eO4ffWXn7lZ9Gr3/h9HrrxEXRc6JP7hYGAxYCbgMFVevKVpMCClGXh/KAL/1pKgVJAwMedIXxQq0NYSkJHJAKiw4C11YSvSlg4b7FADZPAjcM0BDs9cOo18CdyArTdJqSHLHQoCchIEeCYALLdHmzXarAzHAJLUfCUQg7TFAXb/T6832pDvd8CCymAaakcvJQYpAIcGAELzHAAjXYLtnstuM0OYTAUgBeXw5RQCJNiEhS8l00EWXoAm+0K4EwfnlBqwDYcgmLYhRYOEJNIYI3G4EatA3GaAZbk3ZGca3LExfnRbQkJulO7PaMDIwKIACJwbwQ4L1b12jV5slIx492hWdTtGWvV+nylUfeYLJbtwMzky9hjj3G56CP5Wv7nf/6jg+Dun7XLNYnbZNyUiyS7ND3MiWXCJssKlAaK0rRa3clYLjcHYmFfY9D/o2nGf/2T8u1OEsR/Wnn5lTcOr36jTNbEAi7x/jiHjiuLvBNyHX0PHefuZIDGuDw1HEiuPQiXA8dnl7EgAxweoXvwbxRcCJSBN9tDeK/ZgoxMBgORDIgeA5ZOE57GenDJpAchLobVZA5utbpg0ang60oK9N0mlHAKsp3B/8PeeUBHdpZ3/7ltZu70rhnVUe/S7mqLd73uYDC4UdYYiElIAgQS+BISToBQTNqXDxNIYjsFbDC2MWADAdddr+1dl+2SdtX7aDQaTdH03m75zntHcosDWyStyns5Pvh4b3t/zzsz/30q0IUCWDUakMtUMJ3IwGvZHERJgOvULHTJaBgscnAklYViPg2dGha6tQYw5gWIJ8KQIQpgVilBTdMwInDwfC4NhVQR9svMsMNiBYbPQjQeg1gRgLJZwScTweWcgA6WhTatGkwCB4vZNIxRChghZTCYJ8FPUiDIaRBQ/zyUQ7jce28lN9Ia3wsLujUGjh+HCWACmMD5EJCKCo4epaChgVl46YzSnwhaRIpo0qjkrZFFb2Uyno7XNzUN12/bdg40GhdRW7tue9uJoqiNnup3nOk/tX1ofLilur6e1+oN/rgnOKJVamcbmmsiDTfdhCY4oGZgFIyOygZfPK5PFouVrFnfnY4m6gvRmGjVGty1rY3DakfdJLTWhFZrEsf3+n7ws2fdh2+Nvk3QofYWSNAJIg8EgcKVGztGJ6CKU6nAA4AWUU84EQShKOXTmYCGXWIR7tDLIScU4dc5Do4nc5BQaEGQawByHNjzGdgpJOFKmxlMpALGgxF4MZaE8jIL3KahQZ1Pw6vJDEzkC0BzeWgxGKBTbZBCr8/H0uABHq5T09CtIKG/IMDLyRxoOQ6u1KigWs5CMpIAVzgAaYqHSrUamvUmWKBl8EIqDZApwHu0VjCoWBgrpOFswAtJmgRKqwGBpoCLRqCcz8PuinKw0zRMBRfh1XwR3KweooQGcqQcOJIHkUTrLzU73ugHFnQb3YL4/TEBTGBLEJAEnsejGH3pJUs6GXUYdaYunuNaFwJhnpDLTtW3Nc9XtWzzQLUVjRy7rCFZ6V1DoC74JitOnDhpd7qmmtQaZUelo9rrnpvvE+TEQk17U1Bf2Rxra2sr/m95caIo0tPPPWfwTS7YLSplg1JGdwZDgbJ4OuU12MyDjV1d0+rmZi/o9YlL6W/39g1077kf/uwp16FbI3TsLR66zSboShW7pZEOKBwqBe1EDmQcgJWnYKdYhNv1MsgDD8/kODiZykFSoQFBpgLIC1CWS8NeSMOV5VbQEHI4t+CDVzJ5sFvMcLuaATmXg1/E4zAAAjACB51KFvYrlKAFBl5MZGGW4+BaDQnbWAp6CwIcjWehQhTheo0a7AolJDkR/HwB4pQIGqltigIiMiW8HE0CGU/CrSYz8HIaDuWzcCwWgrRSBqRMDgpeAEUiDeXFDFxTXw+VlAzGQgF4Np+GOYUGeF4DNMkCLxZBRNP5pJ53G/9rBAu6jW9DvAJMABPYYgRE8QidOcZYgz6fI5HnHAqFXJsPJ0wJ/6KhylYxU1VV/xTctMe7kiLnfBAjIRc8OqqKhib3jA2P7Yqkkqrqxnofa9Qmk9FopNzhmOlsanJBbW3+Qtp+SQLx1CmNzxuqiGUjtQJBl0OxaIoHo1pSINMVFeV9Vbu7TxCNjSvSqHkreOiWx36VptdJoxekxr0o5KrgRLDmCdguFOGDZo1U9fpaJgevJRPgYeWQkcuBKhBQlU7C+2U87LJZIU2x8NqsB0Z5AiqMerhZSYKcz8Nj0TicIwiQiyJ0K1m4lpWDiaDh5WQBnNkCXM3SsEPNwJmCAEfiaagkebhBowAzI4OMSEFMJoO0SgmEUARFsQgBgoFTkRSoEwk4YDEBR5LwZDYHp3IZiDIECBQFKoECXTIHjkIerq9rgCqSgKFwAH7Jx8CpUgHwGlAQSiDQhAgR9aFDY81Ko8E28oEF3Ua2Hn53TAAT2NIEkAcLYjF17Nw5vd8dtBNFvtVA062ehQUxlI4Hq1rrzpV3d/fqfvWr+IWOv7oQsKgtSV8yWe6Znu5ZdHtbaitrtFqdNhLOpae0Gv1U8+6miLm1JwYA+UsRmaJ4Nwm+TysyMa/OO+21F+LZBkaA5lwyZQlFwklKzTrrOltOVzY0TF1KCPp7fd//+XPuF25BOXSoDx25lEO3mTx00sRPNM9ULAk6aSADjfLqeJAXRTDnAdq5Itxs1IKZoWE2V4RTsSAMkTmI0wBKkEEtV4TbNSxUaLQwIVJwbN4PfoGGWr0GblIRoBTy8GwsDUMFXprm0KXXw24tCwzPw6vRHHjy4pKgU0AfB/BiPAlWsgDX6BVgAwIS8QzMpzMQRKPHaORFFCGk0sCYQEI5z8MdBj1qQQzHchz0JhMQRMO95Apg5WqQxTNgz+Tghtp6qBUEGAt54TcQgymNCnKEBkhggeBFqamyiKbSSYJuY8ddsaC7kG8tfC4mgAlgAuuUgDgyIgPaoI31nqocn5o2ExqFTqlT2QNul05J09mO1qYxbXPbBHR2+gAgdyntP6TWI36/cdE50TA6ONbsdnltrEZbsNrKgq7pyYBRrUns3nVFoGxnRxiMRjQRYkUmOLwZvdjby4DFog4NT1ncE5NlsUJarzUZDYVCwZIKhGQVZbaFpq6OCaapzgVWa5ggCJTtf17H/YM/evypmYM3h5jYphV0CAQaaYYaC0tTMKR59UjmoaHuBGgKItQU8rBPyUCXVg9qoGE+HoRRLgRJ4EAnV0ClnIU2JQqNCvBargBDsSSk8xx0GnXwbh0FRi4PszkBFjI8UEUCKnRGMKkZ8GfT8GosC3GRgutVDHQrGOjnCXghkQE55GGvnpWaDTPRFPjDYUANGUWaAIqVgVujhpOiAOocB7examhQqSFW5GAyGIQYSYJgNEOaVYPH6wUqmYIb6huhi6cgmojACTENoywNUwIDcVEOaHYYAxQQFC+NPsOC7q0fj00QhT6vzzs+CRPABDCBdU1AHBlRDxw7VuN3Ou01lZV1MpmsbjEeT1JK5VhdZ6fHVF/vg/Ly4JLX7He6JqSeeQDqhHOsbLqvt2reOddIAtWg15my8VhyIpXKzTZ2d3l66sp9xM6dxbWGgwSey+k0zc96qgmBq7dbbG2JZIIJZrPe6saG8ZbdOxZAq10AvT7+u8Ts/QM/fPwp56FNL+gkMUegn+03mx9NjiAkL52pUIB6goMerQ5aGCUwAqpMTUMBOJCTJChkCigWeZhKZeBEvgCLqPlHNg9dRg3s08nAVMhKzYQ5ngE5LwOZQglRUoDhRAQGUhkAkoIbtQrokNPQXyThhUwR0sUcNKso2KXWQS1PApfLQJoWJLGJ2pyMkADPZxJQTGZhPyGDK0wmMBMiZDJpyDAKiCvV4EQ97RbmIZPPwq6KKriSUoJaFGGO4GFQyMOxTA78gGa5yoASUUNhJOhK7Vo28oE9dBvZevjdMQFMABM4DwKpZ56xeRcXO5PFYgUrk1F8Jm+MJhMKjcngtjc29pepVDPEbxvBNTWlHT830THrcu6IZ5IGrUmdpmk6nkukE1adeaapu23adMUVK5K/dh7L+Z2niEeOqH3+cMtCMOQQ5TIjq5RT6XhST/LFTEt9Y79m946zhNX6vzZqvhfNcp17/ubQJg65lnLnkJgjAU2qRSFH5KXiCFTxSYCMJ4DlONAIRaikSKilaCiTMcDK0cgtVOTKQxoICGSz4MkVwS0A8AoZKDgeqpUKqFfIgC1koVjMgYKRg5ZkQQAaPFwBZjJxiBYyYCYEeK9WBS0KFvryJDyfE8DHFUBNclAvV0CTnAUlCrdSaJYrAWlOABcnwHAxDxxXBFuxCHVyBhysHFQMDXmaAW++CM5cATzZFGQJAaqUathFKqR3jzMEzBRyMJBMQ4SSAZByQH9PQTl0qEBkox9Y0G10C+L3xwQwAUzgPAiIoigDX1Lree2IPux113MENMl0OmskmxRz+dx8mck6YqupmbJddRUazymgitrZ4eHq8cGR1mgsXm00m41KhVKMxpNuUimfatveMVff2hoFiwWFVNeda0PyKAYCbDYQMEz095sziXSLWcG2kAQhm/Z6QzK7bb6pu+Nc5Z49c2+vCr6/9wePP+0+fHNYhvrQof5spVmuUh869I/UXQWFJzdyUAp1FUYNdUmg0MwIgpOmRORRKw8051QgpfwyJHdkXBF0QhEMBAkaabIEARmCggxNQ0TkIEOQkENTV0URWIIApQigJ2VAcAXICxlgZCQogQKBB4iJABl0L5KDRlqEKxUsVDAs9OcFeCHLgRtEKJICKAUOzOheaCarlClHQyovQJaUQVwsnUMReVCJHJgIEuQkmkNLQoLjIAEUpAmALCmCBghwFAVpjFiWEiBNkRAqCNKkCY6ipZkfhOSl3PgHFnQb34Z4BZgAJoAJXBABURQVMDZmmBwcq5ycm6gw6g31Roqwcb5AWpEvDqtkyoAnk6oXdJqmgkKZnY9E52iCCPRs61mob93mg5YK1CZkzcOqF7TIN50sibtzLm1qYbJydmqyaj4aMZc1NbZlk2km7Q166upqjlZ0bg8oy/VxsNuzP+774c9+5Tp0S1AWY4FCcqc0Hx7pN1Q8IP2rJHY2uBAQSckbR0nL4KVGw0gooaPUaJeQBtcTAg8Mz4Fc4KWWJsiZhcRQkaEhRwJwNAk8kn6CADKRBJoTQIGqGAQBilQReFqQmhajP0cdQnQEBc1yFjpVaqhmZMAXizCYTEFvLgc+aRYrAbxQBJkggkwggOEJQMUpPE8AUDJAPXmQ8BQYAclEYPOcNJNVmnwhTZZgoEgSUCAAGFEEbYEDqliEIgqr0gxw6CqKAo5AIeeSNN8MBxZ0m8GKeA2YACaACVwkATSCK33mxL7w8PCN7qHhNjpXDCoYNhgv5soZkxHsXR2v1u698gjkcm6isTF/kY9ZV5ehAhLnjHu31+3eoRCocg0r84dTyVjeQAerWpoGTtGz9/3KefA9AUVMISJdIlWCSq4cKecMSR5SRL6tzXAsy5mSk3U58PhWiSMCKaKMuzdatglS/l3JY4l0VpFEs1AJoHlSGiMm45DcFaFI8ZCnkLCTrgBVkQMrR0IrrYJGpR4UNCNNcXCm4zDP5++vddwAACAASURBVCEiJyEtI6EovQCaYEECwwHQAsrtQ2KaQLUMUKRE4Er/QaqgXbaFJL4lIbokvCVxWnp/6c+k/y61Et7ws1vfvvuwoNsMn0e8BkwAE8AELpCAOOBXxTxjjTPTM20FLq+RM7yQ9HoZSKWyDElmQaXSaG02BcFqmXyRF41y5azDUT8K9t2bZZYsAYGAEjzxqrHe41W+aFAvd9i05u1NZ07lJ/7pl9PPXhdkogqgS245QlJ0SLSgjLOlCPPmcOxc4M5543TEBHnIEA0k6JDYRS1epNmwPCmJKOTxK1ACFGgRCFIABZqtmuehjKfAQiokt2eCL0JMKEKSFCEjpyDHkCWBiMLBIiFV3TJoPJekNlGLFRF4ChWplkQaKuLY4qaQjIIF3UVvZXwhJoAJYAIbh4DUnNflknt8vsrJkZHq1EK4vFxrqSa4IhuKhiYLLDXe0dO1WLt7dwTMsQJMChr30FDZwsx8o0ykW3RatYYDPhVNJ+bKaypna7Zvn4aGBtQOZONnk6Mfw8VFtXPBaRc1bPz5VP8DT7kOvTtMxxQEiUQKlP5BnjpJ0CFPDxoDttHrIi9t/1KCCLQkdGEpfLlUZCGWRBYKrwooJAs8cJQIIoUkGgcUx4GMF0GBzhFKXkHUILhIEVCkSmKOl0arIe4EUCiMu2QD5FtD7KXwquQhLIVM110S56WhvairsaC7KGz4IkwAE8AE1j8BKXfM5ZJBoaCe6BsqH3c6W0kl3UbL5YXYnD+q5GWLHS0ds/XtO2fBUxkn7nhrv7jlcWO5cZfFMzVVG1wM1BNKxqw26ZTJdCJG5IXhbdu2TSp6euJgMGQ2Ul7db7Ped8899IvnXM+/L8LEWKQrpOHtS4IOBVoFSaiUBN1G7112Kbu4xASFM1FD4uUQZslXtjyJQgq8ovy5JQGMuKHmxbxUWVriKuXrEaWQrcRWyk5cCqKi0PZSeFua0CUJyCUhvSToSu1XLmUlm+NaLOg2hx3xKjABTAATeAsBMRjUTPcNVU9NjVRDnjMa1XpzMBwqCyYiGaPV/FJlU9O5nbfckrkQbEggzj75U0vA470yn8nvNKr1HCtXuyPJdEar0S84WlvnFGa1b6Pn2n1v+NHHn5557uZlQSeFFvmSsJDafUiKpVT1upUF3XJts4RiaSMtCyvJc4Y8dZK3DlANrMQK5b+h8GtOyoErVZuURB06nwCSR/9OAil56Eq5i8vet9IzShlwpfGrJWEn5TViQYdDrhfyZYbPxQQwAUxgPRNAExyyLw3YTg2ctKeLhWqNWdeUSaV08VA4aDGYprZt63Yay5rmoO3SWo2IYi8D00xZatrbMD3udOR4vl5jNIKMohfjwdh4bXnFvKmuxQt7GpLrsaXJ77Lhd/p+/POD7sO3hGVRFs2sR4IOBZZLXqNStr2UVr/FBd2ymEI8S4KsFAJFIVQUakWcUFiWQYULUugUhWZFKJAAORoJu1LYFGGk0bk8ACOg8OpSha1YKrxARRdSMYMUXn1D0CHvIDpQuYWktbf4gT10W3wD4OVjApjAxiYghVX7+qgTI06ra2yis8pS1k1SFOdemCeUZm2qaUfnrKOubkxRV+e9kPFX50NFCskGAsp0KNQQmJypDzrdVXRRVFjMJjaWTM6Hc4nx7Xt3jegBUnDttfxGEXf39v/kZ8+4Dt4akkVYUXItoTggEhKlUKDUko5A+WCbIn3wfEz9jucgoYVy39CBctwoFFqVPGYi8GSpxQvypKGCBjlHSOegE6SqWAqgSJcqVtFVpCT80DmlalZ0sRSCJQF4KUxbEnSv16hK3r+SGETn4QMXReA9gAlgApjAhiKwnNcGAOzkuUl2vK/flEwkLY62xoaIN7gjl0xmm5uaf1a/b49LZVWnwWxGuW0rPkv1zdCkdwKgwe1WJ8cXyhZGh2+OJGPNMoMuR7OyE9FF30KFyRRo6u5GjYhzEI1mLsd4sPM19L+c+fFjh92HbwsxESVqW1LyfCy37EDVl0sib4vrCCTYlosXGCR4l/LbJKFHlUQd8rWhAgnUeoRB7UWW+tsJZEnMoXMF5GMTBSmXDklm5A2VGC+1QuGkKRbLLUeQkF5uoVISdG8EfM/XwpvzPOyh25x2xavCBDCBTUZAEk0+H+teWLAFXK7adCxjZoFiYoGg2e3zqhvbmpNXXH/NOUVLQy8AIBF32Qr/UOgXIhF7ZHD8ivHB/uZ8NC5z2O2LClaZCOezBZnNMFvVVLvAkqoQNDQULue7vtM2ua/34Z8cch26PfxmQScgIYHal5Ry6JBXCE23vWyQ183+Rs2JS9459P/IO4fEF+oRV/K+lf6clrxvSy1GpLHAb8pFfAeKy33klhs5vxFSXe409/odJJvgA3vo8B7ABDABTGBdExBFkQkcP25wTs4Zk1y6Sq3V7oiHIpaF2bm4Qamb3n/lHmfZjs5RwmJJrseFSEJ0Yt4eP9fX4Z6dbkrkC236uqqkXKl0F2OpoYqycp+2sdoPzc1ohNi6iGHe3/vwowdnD34gIoso0cAD6adSquYseZBQ7E9KxN/igq5UyYpEbqnaVSK1VHmKesRJYdKlcgnkqZNav0j/jwRdac4G8swty2Ip/+51T9wbjYGX/KGSZ66k/ZbvuvxMLOiWdqm0N6VcT0IEmhOhHKyu21tv/pcbGvc/YCNs6Qv5jsBUL4QWPhcTwAQwgXcggPLipqenmdlXXjFls9kGo0rfweeyJpfbRZNKRa6ho+N0d0/PmLKqyrfevFu/zaCi36+CSLJ54syZNvfEVJNeqWGq6uvzvlRyOMvlxm2mmvm6A+9CPzqXNd/u/r6HHj3oRIIupuQZqZWtNMuVQj+VyLuEQoKSh25r9z8rCbmlYt9lw0uzbt8QZm/shzdqVJeamrxeBft6MYUUwi1du3xIvrwlwbgsGpdborw++eFt12zVLxUcct2qlsfrxgQwgXVFQLxbJF3XuGRccEwzOe80EKRooZSqrkW/d08iFku2NjYd3nP91b1KiyUFRmNqvXizLgaiKIoyiMdVMOQ2HD/+8ntjqcQevc0SZRXsq5ApzBnUxpDD4YiBVZaBtrbiWovW+/oeevSQ83nJQ8cxSGQIpUIIlA+G5p+iZmkoER+JuosBsImukVrxveV46394S46blC+3VOywdE2pOraUH1dqFrycK/dGLzt0jjR6bKkI4q1jvkoVtbhtCQ65bqKPFV4KJoAJbDQCUjhydJSJJJOKqekFrVAoVBMc3x4JhepCkShttFpc3bu2napqqBkhqqqyG2195/u+4txc3UR//77QxFw7lS/qbCaLX6ZTT8UEGBcYxmtqqkjae3pyayVi7+995NFDswc/EJJFS4KORB46pN+WwotSCxM8bqrkISt55Eod+kohWHQse++W//3NfereLNqkP18Kui573F5varfkAVz20r3e+m9pY6GpHaVrSk2Kt/qBPXRbfQfg9WMCmMCaExBFkY6cOqWccLs1QMqtDENVhTzeyvBCoFKrVDJtrZ0j9du2HYM6i3O1K1TXfPG/5YGS5+7EwLaF4dH9/pDPkSbFuKbMMsvqNDNiNus1ms3xMpMpBass7v6z9xEp5IoEXVFW6p3GS5NFS3lfKBdsWcCsJ35r/S5IzEneS9SeROozVyoaWWrVt1SBupwrV/KwlfrJLY/uKr1xqRvJGxMm3ryONzctXlaOrxe2iksVx+sj9XKt8f+P52FBd9lNgF8AE8AEtgIBqV8cAHniwSe0oOJrVHK2MxQM1rrn5wUg6IWm5iaPo7M1VN7Q4AOlMrjSPeM2EmNRFFmIx+3RqSn79OBgRdTvrzeoNCZbhT0GSvlQMp0bAYvF33bttWjShbjSIdn/OPXoT55HVa6yiJRDV0QJ/lIi/tIYKpTHv5T8v5G4rvS7ImHGIXULAjA8CZSAKlpLTX4FgpTaliwHYEsjwpZamyBBR5ZEHXJSl7i+EWJ9p/rsklePWJqju6T/UPgbfahQhe1KL24D3g8Lug1oNPzKmAAmsDEILPVno6afO6UMZxe0jEgb07HoDR733FXpTCZZZrUc7Nlz9WvljZVhsNvXLKS4MeiV3hJV+YLHo1k4c67KPT327mQ+f6XKbI6V2Suf4QvZPj2tS5dVS167/Ep5M5GgOzRXalsiMG946FDOnNQrTarFRbNct3bbkmUPHaKBmgcjQYfUXEnQEa/Pd0WiThJ0SBQjUSd56FCpSck/J/3vbYJuWaAtD1dbvudyuLa0O5CAXBKKG2lTr9K7YkG3SmDxbTEBTGDrEpD6sE1P06MzMypWqazMLIa2T085u72hkEppMk41tzW9Wt/YOGJtb09tXUoXvnLk5cyMjZXNDwzsCs/N7yE43mixWP3mqpqBhEY+yMRifntdHQdtbdyl5Nv9a+/DPzk8e/h2VBSBZlLxyBMlzftCvdRILOjeZDok6iRZJuW7veEnW+4ft3zqWz1oy+1G3si5e/N5b/fQvZ5b979MzsXeuaW//EhtXXDbkgv/ZsFXYAKYACbwNgJIcAw+8jwrr1NVykSxaWZ0tGF+ZqZCw6qguramr76p6RXT3r2o1ci66Le2kQ0ojo9rcsFg9/z4+DXzXm8FKZNFaltaZvU22xyfI8aNkPUT113HXcwa7x147LGD08/dFqUjSgJNPCBEKEouJDT1AFW5LikYrCQuBi++ZpUIYA/dKoHFt8UEMIGtQQCFVY8ePUplh4aonp59le7xqY+MjY72FIH31zQ2nNh2xY5JU3m5GyyWMEEQxa1BZW1WWQpp+9j8YtEWG5mp9QxPbSuEw/sUFBWpbah9dOyM57RubyU/AsAfOHBAON9cu/vOPfzTQ9MHb4vSMZagSrNGC1LOV8n7UQoPLje3XZu14qdgAr+LABZ0v4sQ/nNMABPABP6nJ4741re+RRw4cIA2cXJ9fG6mZ+Ds4HXhxWBNTV2tq72z/fnqhuZhiFgjxE4s4tZiA70+49aftYenJvfNu2ZuimVTrNJu7a3f1v4CxbKT+lgsBdde+zubFt/f96OfHXIevjVGx1igQSqIyCNBR6Jcr1LIVaqvxB66tTAtfsZ5EsCC7jxB4dMwAUwAE1gmIHrClVm/p+LMsTP1I+Ojt5psVmVzd+czKqP9Vw1XbQ+drycIE109AuKIKMvEB9oD7tlPzk2Ot3LZ7FhLV8eRyt2d06A1u37bqLT/7PvRzw46D90aoWMsTxPAUQAFqaqVWKrmLHnotnpRxOpZD9/5YghgQXcx1PA1mAAmsKUISC1H0mDJz451DfX1N40OjypFEuj21o5sc3e3kzQoT6scDiTkLipna0vBXMPFSl67Ex5FSperJSLhPc6BXofT62blBl26decV4Yr62kG6qvYcQRCJN7/WvSe//9jznhduC8riSoIiS8Pml4oiUHsO5KErjf5CP6FbfVbEGhoUP+q3EsCCDm8QTAATwAR+C4H5x4+zOTb12d7Tve+OJaPexvbWIy1tzcO0Wu3NRiIJB/qtP48wHoZ8+QhIgnx0lI7zvIqnhHIunKicODfYVQinb7Jo9cmuHdsfB4fll0RtbQ695X8M//gnv5p55vagLKZkgAAaNVRbGveFRn+hfhsCRUi91LCgu3x2xU9+KwEs6PCOwAQwAUzgTQTEI0do6OqyzY5O7+0/fWq/xzljrS53zDU3Nh4nKgwDmUgk2HPzzXlp/jhqqIWPDUOgVETxBAl9daQzGlWqAKoZX+aKuYmJG4Ak6LKuhtOyntbf/CJ+7NtPeJ6/MchEFTIgpB5rJLfUDgIo1BuvFG7Fgm7D2H4rvCgWdFvByniNmAAm8NtDFah5bSBlSHvn7H3HjtfMzrneS8oUhvr2plcywfgzgVg+tmd3Q77hppvQoHjccmQT7Kelps9k8ImjLG9kq8XJ6Rt/eujXf9h1x3t/FGimPvATz8HdPnlUTkmtSpB8lyaKAgEU6nb8xlgDHHLdBLthcywBC7rNYUe8CkwAE7gIAmim6mJvb/X8lOv6mfHJtmIuz9XV1rstVXa3JxobtcrB3zY6miHuvhuLuIvgu54vQc2fQ+MD9XN9Y9ePnznbbVarQW3VuWuu3f3Skdz4N56YP3i9XxFVkCQqfyClSlek4kixJOik6QaSgxY7adeznbfSu2FBt5WsjdeKCWACKFxGRPuc2rDX2To6OrQnEg7VWm32fEV11Tir0YykE/nZ7XXW9GoPgMemWHsCyPaxc+d0Ubd31+njJ9+VyGbMzd0diTKbdZCgqBEukZhu2749/aPk8R8/Nf3srSFZjAWSBJ4AqQ8dKoQgUR86oeSrK02fx4Ju7S2Jn/hOBLCgw/sCE8AENj0BURQVEIjb3VOj7UMDgzsWPPMWjVI1X11RNV7kOTepUMUdtS2xahubgYaGAs6N2xxbYimsymQ9YYt3brxrpL93X8jnU+vUWletxTG+GI/7zHXVqYa6ioh+27YMQRAFtPL7+n/4k8Mzz98eo2NKoAjglgQdaiyMiiJKkyKWpkVsDlR4FZuAABZ0m8CIeAmYACbwPwmgcCokk/r0jL9y+NSp7TNzszt4hqDMdntvLBg6RQi56Pbt25PNFRU56OlBzWZxWHWTbCRxakoOxgprYnaqfOjYyXqny7WHVqtoe63jtGdh/CTH0/H39NycsN/cg4pbxLfb/p/7H3zssOvF26JMVIlCrmhSBEegwGup4hW1LZEqXFFhxCZhhpex8QlgQbfxbYhXgAlgAm8iIOVGOZ3108PDu2ZHJuqJPMeVW61hWsaEYzznImTE3E2f/CQaw4UF3CbbOag9SXhgwO6aHLtmZnSyg08XcuVltpDebAr5U8lprdXg2nvgQPR3eWDvH/3pY09NPH17mI5Ko7+QbEM5dCjMyqBZrjygSfRSnQQWdJtsE23g5WBBt4GNh18dE8AE3iAgzkb1zqHejpGhge2RdKJGYzBwBrPRTYIwJMuRzrKG8lSdwZAhdu7E81Q32caJvTpocPumu2Ymprdlcxmb1mjgdUbtRDFdmFQK5MKefdcnoacufb6Nn+8788hPD7kOIQ8dK9JohqsIRaI0yxWFXEkk6EoDXfGBCawbAljQrRtT4BfBBDCBCyGAPHEQCCgWXS51/6lzHUGP7106tYpR6rSDiVzKRcnkUUejI9K9bVsEKitzv8srcyHPxudeXgJSOD0UYqcGxi0DvWd2JyPhKw1qLWexmofjqeyUyFCRxq4Wf1NlZfJiciL/88wjjx1Ego6OKAVa6iO8NMu1VAxRKopA81zxgQmsHwJY0K0fW+A3wQQwgfMggMJquXFX9WD/6eaR4fE6iqG1FfYKlOAU47O5cZ1KO7FnX3cU2trQGC6UH4WjYufBdSOcgnLjYqGUfXh8uMW54KmjSEKr0+kEmUiFsqnseGNdg7Ot3RFBtr+UkPq/9/7oJwddB2+P0HElSKO/CECbCYVYUROT19uWbARo+B23DAEs6LaMqfFCMYGNS0CqVgyF1HNnzjWc6uuvKRYL9RZrmV6l1sRT+fwYq1K6mzubA2VdXbHlSsWNu1r85m8mgAR8enbWMnH6bK1z0ungi7zDaDUoFUrWG8ukJxlKttBxzRXByra2OEFI2W2XfNzX9+CjB10HPxBh4kqRogFNDkOTv5YrW0UQSv+KY66XzBrfYOUIYEG3cizxnTABTGCFCYhBUZOdHOroPX263embU1rLy7OsSp7IcVxBrdZE62obfOVNNQtgsaD8KOyJW2H+l+t2koB3uXS+qYWG4bPnWiPJuF6pV2e1Ol1aEKHAsPJwZaXN5XA4/MvzV1fyXe8/+8AjzzoPfTDKxJUCTYMokIBeCW0xEf2DBd1K4sb3WiECWNCtEEh8G0wAE7h0AtIQdQBldmFB33f0+K6Jc4M95QaTVq/SDkz7PB611eBvb2oPlXU1ZHTV1RkAwKO4Lh37uriDiMavRSJsJhhUnzj4yo5Fn3eXRqlmWSU7k0imnCAnfe1dLdGm/fvToNdnAWDV+gViQbcutgR+iQskgAXdBQLDp2MCmMDKE0BJ7pn5eav/3ETdmf7+rjxXoMprqrSxcDTPJ9NT1ZVVvXuv3hm81NyolX9zfMdLJSAVtzg9daMnzjbMOCcr8hzHGixmNptO5PPJjNOkNg1d++F3+aChYc3E+71nH3jkIPbQXapp8fVrTAALujUGjh+HCWACJQLIGxdzubRBl8sxcXa8NhWJlJfZykw0TStmPPOny8tt8827t3trkskgcd11KCcdH5uEgBRS9SQMrunh6qHjp+2ECJ16lVrJCUIsnIy5yqxl85WtNQsOjSZ8OdrM3Nf/wMPPzR76EA65bpINt0WWgQXdFjE0XiYmsF4IoO5do48/rvIsRnb4fYv7zCazilUo5pORWF6pUcbauzoW7K0NY4TNll4v74zfY+UIiLOziud+8ey7w4lop8lkpOWM3JcMx/Iatdrf3FzvoistC2VdXWgM12XLicSCbuXsje+0dgSwoFs71vhJmMCWJCCF1ACU6dlZ5dDpc8axibHqYibrcFRWmBORhCAC4WzpaDvT2dWThAZbCgBwz7hNslOkfnEAitS0n+09c8Q0OzrTIHC8rb7G4VgMBdJAEJP1La0jPXu2LUJlJbI9CqteNiG3jP3+/h/8+NnZ5z+MPXSbZCNukWVgQbdFDI2XiQmsNQGU5J4enjX65mdqZ+Y9dclEQq7XayCdyVF+j6fgqHJ499/w7mFVmyN0vh3813oN+HkXR0Ds7WWgvLzcNTBROzg8aEsW8kqz1SxmElk6FPQXO9u7XJ072sZVbW1hAEA94y67iHvzSu/rf+ChZ2cPHYjhKteL2wD4qstCAAu6y4IdPxQT2JwEpNyoSETjmpgtn5uasCcisRqFTFbFczwXCIfcWrPW09bc7W6+8Wr3SvUM25wkN96qpArlUEjlH5up6u3tq5QrFHVKmrLH06ncwuKip6KmfK57215nxZ4u/3oX8PedffBHzzqRoIupcNuSjbcXt+obY0G3VS2P140JrCABJOTcr72mnx+abo4mkp2sRm0QSciEwhGOpslYk6NpuOv63S7CakVhNXxsIgIoJ3Liwd+og1ysezEQaNPpDZoCz2WS8VheLpdHu3Z1zdS2tU0T5eWozcyGOO47++APn3UeugMLug1hLvySSwSwoMNbARPABC6KgJQfNT2tPHV6oGx2bKxCI1NWarQaRzSRYFOZ1ExFXU3/rndd41MplSlc4HBRiNftRcj2yfFx3dDAmH1ieMTKcEJZdVVlUyiwyEaTycE9V+8/Vd1UE9W2taHCllXrF7dagO7rf+DBZ52HPhKTxbGHbrUg4/uuOAEs6FYcKb4hJrB5CUhhtelptccd1EydGzTnC/k6hUpZl0ql2WQ4ErdYbM6O7tYRW7XVS7S3FzYvia23MlTcEpqYUEamFrRz0zOWIgittEJWl0gl6YjHH21qqp+8Yu++MYXQ6iV2EsWNTAgLuo1sva377ljQbV3b45VjAhdEwD8woBo4M1DLZzItaopR87mCPBqLG9QabbKmvvZ00+6OYaKqCnXwx8cmIiDefTd5uqvLkAzF64RCsVJBMTo+X5BHonEdwcqiO/bu7q1RyYYvR7+41cKMBd1qkcX3XU0CWNCtJl18b0xggxNA1YpnnE7TYP+Q3WgyVCtUypZEKGYkBX6mtb5psrGr0yevsvrBYEgSBCFs8OXi118igHIiPSdOKIYHJsqiQZ9dpdLUK5SKlnQiTdMizLbUNo41bu/wAEv6NqOIx4IOfxQ2IgEs6Dai1fA7YwKrREAKqcZi2tFTp8x9vQN6OUNrTAZjmd/jrcjnc3J7dbWnbUfHcE1LixP0+gQWcatkiDW+rVSdPDrKJLRa9XR/v3FkZNIklyn0SoYpj4UidoHLC/X19e6OjvYJXUXDLFRqY5vZ9vf2P/jAc86Dd+IcujXeiPhxl0QAC7pLwocvxgQ2PgHpxzwQUKZmAqqRyWFdkZJtIylo9ix4dPF4PKPX6UebW+pOd91yi4cgNnZu1Ma31squQGr67PPJgxMT2nmvt0IQiKYUJzYFgiFTPJIIq1XKM9t27Ohve9+1i5tZwL2dKhZ0K7vP8N3WhgAWdGvDGT8FE1h3BCQhFwyqTr70WlU2m621KJSmwGJI6/bM1yp1Kk9da+ux6oaaUVt3Nx7Bte6sd2kvhGw/feqUxutyVQjZVI0WBFs6lrT7/BEjozOEK+sbj9dWNJ+17G9JXtqTNubVWNBtTLtt9bfGgm6r7wC8/i1H4MiRI3RzCvSvHH/ZWNXY2MqDcM3U5KRcQcsm6xprJ9u7O2Y0um43OCC/3jr4bzljrfCCxakp+fETJ3SBcNikM1a0ZDPRnQm/2yoXhJGW+uah+m175uUVLT4wQ2q1bC+Kx9lc35BlMRTQ0GozV15TF4TK98TXU6NpLOhWeOPh260JASzo1gQzfggmcPkIIG/M6OgoY8hm6bOnhrSFVLS6rry6Z2psojaciLJ17c2jXfuvOGatrHTjvLjLZ6fVeLKUEwlAjx49Khs5dcqo0enq5HJ5VzAQciSSGc5uL3d1bmsdrK6tHYOKiuhqh1VFcUTtO3N6Pysk3pvNpBwCpeJFhe6ogjH+0rz9VjRBYl0U1mBBtxq7Ed9ztQlgQbfahPH9MYHLQEAKpwIw0T4n61qYUfF8wZjLF83J4OI2/7znBoNK573yyv2PWN615xTOi7sMBlrFRy6JOBk4nfJjw8Mqhuct+WLR5pubu3pxcbG5uqJirrKs6sc7Pvqh0dUawVXafy45xFwKIGgCdLYMQEOB8734nslTr33VooKAqcx0LhCJdfvDuV16k+NLtc3bnyXKd66LaRJY0K3iBsW3XjUCWNCtGlp8Y0xg7QlIuVHPPSdLy+VmKBYrlCJZH/QvGkZHJmilUkM0drTEd+3dNQqVthGCIHBu3NqbaFWfiEKqoy5XGZCyBgUn2CcnxtXz8y6NTq8XeBJ4ZQAAIABJREFUW7s73Y729iGNwzEHALnzDalK4mx6WgYKBQmVlWjqA//bFiGKd5OQOKCPxII9YibaTFCigtGXn9Tkhb743Omv5RJJi6Gt/XsypaGYSEX3zZ7t/4xGaz+s1hj+o+yKjwVWFdB53hwLuvMEhU9bVwSwoFtX5sAvgwlcOAH0g9vX10fXLOQUY84RNVj0dRQFt7idTgOXyUyVGctGr77hhmm5tcVDlBPrwgNy4avEV7wTAUlsHT1KTSQS7NzkJGtvamvJZBK3DPcN2Die792+vXO8bft2t9picUNZWeZ8Rdzys0Sxl0m7kqZsOt8qU2jlpLquX2OzLf5v1pDeJ9qnjYSjH/J5Jj6ZCYf0vEjQdV27X7TadN+YP/LLv9UoqFm6stNF07r3LrhdFZl8LqU32x+t0la+RLRfty5m/WJBhz9vG5EAFnQb0Wr4nbc8gaWQKjn6xBNUFoDVyQ11Qi63zzk93eX2e0m92Tjes3/3ifoddaOgd6CEc3HLQ9skAJZFnAuAnnG7VQaVvoIs8le5Z2a7vYEFqrau7sTOPTteM+3d6wGA9MXaHnnaUvPvb0v4xj8RD3n3cKDsMzmueKSifddZ6R36+ugAE5bJhQyjN5floXJvHmCUTk4Edi26T32PK6QGm3fc+p9grEsWIhFCZidnc6/8+Otez8THBU3VFKgrhkxlrS+w5bVjiqIQgrSSA4cDeQAvex7d/f0PPvAM7kO3ST4xW2cZWNBtHVvjlW4CAssFDto4qAt8ysxFE9bZyamORZ/vGqVMHmqqb3yic1v9ic00hmkTmG1FlrAk4unREyc0rFxemQ5Fq6dHx/cF5t27LXrz7M59V3yv+l1XjRGwMuJdFP0q15kXDxTDnt8T0sFDzR+65ztIHKJRYPFP3qAjM3wLl05254qZKoqFMaup6ggoLclUwPl77v5ffbpt3xWfJ+o++eqbFy8O/9enh/te/LvKprbP6g3sYUjpc8A2yZMa5fYi0EpKZE7ra7qiKwLsEm6CJ0VcAjx86WUjgAXdZUOPH4wJnD8BlOje9/3vU6r6eq2aknf6J1375mZm7RyI+Yq6eueOK3eeVupVI5txDNP5U9qcZyIBNdrWRpPGGo1aLnR6Jqf3OWfnGjKFQqh9e8fEzqv29TEVFYMr7dkSRa9y4fSLHy7GFj4uZsOHeVnVvQ01NjFpYLUpp/s9iWDkwyAoM6SQIfhsqKuqpu4hlWPHg6l08GMLp5/8TP3uK/6SafuTw28RdOFz7e7eZ+6lMgFOX13zsNxU5c35Yy3eUPwDrMn6nEypedTW/cH/NaS7VhbGgm6tSOPnrCQBLOhWkia+FyawwgSWPXKKZLLG55zbNzs51ZVPZNjaiorF9o6uvrK21n6oNPlW+sd8hZeBb3cRBJDtjz50VG6roquD4cA142Mj7YVkVl9nrwjs3nPFYVP7zjOEkYhfxK3P6xJRfJyCaeKGkHPsL3KpAKitjlM5Rp8k5Yw/F158r0qlGDN17fsRzB1TpwKLX/DN+Wsb3//H30gGp6vjw8f+yWQr/yF71TfuIQiQwv2it1cJGp0KwrP7Z4dOfIbPxKs4ns6wWlPOWF713xqD/TFwXBu42BDxeS3qPE/Cgu48QeHT1hUBLOguoznQ37zhmzdTAD3oC49fD19klxEHfvSbCEgjmQBo168P2l85fvxj2WL2Gp1RP9jS2f5M886dU2xlJfohR0nulz3fCBtu5Qgs50b6+nzyxeGjtROzrjuDsch1OqtlbPdVe3/Q1N7uBaMxAQDJ1fq+KFW1PicDI2uByb4Doenhz0QjoXJZWVOvqvm6B9S2huOkXFTLDHkP+DyFtP9sY8Q399nwYuqmrp13frdIuZ/NLwYfn/UszHbf8MnPwKv+CBzYTvuOPP9+md5SxlG6h8vqmzT5rKAtQJFgaFlOkVUEwW7PrtaaLtRCWNBdKDF8/nogsG4EnSiKNMSHqoHPlgFBp4FSeEDbFoPUtKnIZ6qIdIGloSgCFAEoSgC5LAd6VQRAFiCIxvw7wSz1Y5oxZxeDjSxDEFw2IdI0DQCCAKqyNKjUiwCuEEFcx621MVD1WM7H7Qm5em9lKHW8rPv2n4Fc51wvX2hrzWOrP0/6EfUBC3owhadGy8+9erp23jm3Tc2y1obmhqnmjrajOSE9+m9PP5385je/KeJ9snl2zPIINhBl1kWXs2zw2Jna+bm5LkYuM3Rs6xxrbG5/aW5mcLztwIEiWvVq2L4kJCMaSHMsF55snB7ovUtBcjXVFrWLzHhN6Vi4Ls0rX7K+5zPfBnVDCMDHRidObE8uTn+Yzyw2mo1sPhXOmWRUxaxp255/CIeGHe7xmX8hKJurwlZ5KOWbqs4WMu9q3HHtvzB5+0+hrb0IJceddKzGmi5lh2BBdyn08LWXi8A6EnTzRm//0S9nw9N3ymXCmNFe96/KpptfjQ79963ZyOwXiainSsnneIIhiSJD8yKjiLHGsmGVyfEzqPnUk+/UG2l+/nFWlYQ/SE2f/AelGCfyfJYDUiRICgSFUuvVGOvPUtbmB6Cc6SWI972jKFwtw4SnHtUSRfI7/rGX7pQxem/9FZ/6IhwdOETcccdv7fG0Wu+D73v5CIheUQmhue6JocGrx0bHqtNcPmSrqZmyO8pHeCHvojKZ9AgAf+DAAWG9/fBdPmqb48liPG5Mj8/vmpuc2TsxNWGOpVKxisZaZ31H60CSy87wk5p0z6d7kPd+VT2xKLzKnRWvTMeD7wvFInsImcJnrWl4Um0sOwEwx7rODn42my7WVXa95580ze8+Hp96pjYWdH0sFZnTNGzveFBeFAqhucAnF6ambul+/21fALLmbJyP7nNPjF3F53JyU1l53GKynVSoys6AuXnVxoqt1K7Agm6lSOL7rCWB9SPoklMWV//TfyOmZu9SszBptDfcQ7W8/8VU/2N38jH3l8n0opqVySaBYf1ZnjCms7EmEDkVrXG8Yu76yN2E5er+t4MT/Q+rUuHiX2VHn/umhsglGWNlr0jTqQKXrokGg/VKmiW05V0PU0rz3UT3Z9c0EXdq6ll5LZl4d87ffydJKYNsw0f/C0xNE/gHey23/+V7FvJI5+fna9wT03sGj/V2ZhNJtb3MFq2rrx9WyKiT51xjgZtsn+fgAGARd/nMtCpPRuH0/MxM7czA2O6x4eG2bCKttpfZvdUNjrMioxj1htzha//gD5A3blVtL0YiOp+3710qpZyVGdSvKvzj5RNnTv81JaPqdGbrP1vstT+FtgMcwPPszPO9fygC+SGVruoB+57tj8/39jUJycgnIOcP1Nx09Q+iwzFHyrPwlUTE21LT3PWP6p4/+FVfXx9ZVnDSgXCUKDMZxMq9kodxQ6SWYEG3Klsf33SVCawfQSdOWQInn/uGGJu+S6kgxrW2hnug5X0vJE8+dICL+75MgJjTlzc/mFfpn6FoubUQnPlYPjB1pwjqmKbqXfcynXf869v/FosEXSaW/Ovc5MGvGtWaKWh8zxchy09wcpk96Bz9Syo+/R61rnKQ0hh+T97zNSncKeUueU7IQBGkgSwjwEijcGwRoIdbFlul8EQfDT5ggMmhXCcAcw0H8EYX9VK496gMgkADxZIgcCKYi0WAa6WB58sNOCHZXwkkU4DK9yyAzwvS/cwKHqDn9XwSKRwdPKoAi1EEmMgRxB38693bdQUGqOTS/SuKAGeKr/85jDIQBBlY4jxATIAgy4BgFKGsdI9V3lv49m8jsJQXx8SOnrO9fOLFT8aisSuUavWMzV7+G7Pd5uQFMmGq0CftPT2oi/+qemSwcdaWgPQZBmBmDx5sHO49d0cwHNrB6tQT9S0tLxh11vECWYzKBCHdcNNNxdWyvSiOyABkBECD9AwxPm8cO/HrP6UYYjctI/+1rrPTOfXSi1+Q0VSj1mT6d+OVn3sGUULfNd6T39+ei8c+RfCcULvruu/FQtlifP7cp3L+sQ/rNbqFPF3GE2rLkFoBDxkcDh9Rfl1obQmv7NOwoFtZnvhua0NgXQm64PEnvwaJ2bsUDDGlsdTdA123Hi6efuijmZj/K4JAxbQVO75HdXb8HLJgLEy/dld6fuj/cLxcYKxX/5d+z13/8Paw6+LI/WpWKHw5M/70VwxawzBz5ad/H1TMMERYZXj65FeLwaE/phjNHCjUd1qu/rtpgGlNbnrwtoR3/L25ZKQhw8nVtMoyZbDVHVJbK56XW5NzANfy4HuqKh9yvzcRCtyYSKUdRUIOSr19RGup+aW+ecdhgIIstzC3M7I4e1soOLub4tJGLa2Is6ryV3Xl7T+W1V0/gEb0FIrODyxOH/obuYJZsFz98e8EJ8bvDM2/tM9gLjtjKN/zt/Kqm1wAo1R2ZuiD887hT8nk6qRMZfjb8p4bR2Fuvi3oc34gFvdfW+STFpLkElqjacBkrfuFnN3/Gsh9jGe8/0AxE/4IKxPdcq3Su5jI7svzdMBW3fp/y+puGlybLYafIooim55yNZ957UT39Mhwu4qWMbW1DU5azfaH0yGnXCaLroVHBlti7QmII4tqd9pbMzh8brdzaqZFxyiolpoaDyOj+ub8nglbTU1y74EDhVX3xokiG5t56SP+xVATqzf/oqb1+mE4elSIGAJ3LbjGPi8IhXu7P3DbL72vjt6RTYY/UuALP2+9pfhDgrhb+otFKnCyzNd75A/FbOqausaOf6e6th/JDo12CHHvbaIg6ElN1UBBoX1W33q9B+Bb4vJ1a098ZZ6IBd3KcMR3WVsC60rQLb72i7shMX8XK2fGNRbHt5Ggy5984GPFhPcrwItZta3jESivOgzZRVt6YeaOZHjxJp6xTltab/1Hee27fv12dJKg47gvczPPf1WvkU9D83VfB23ZNPiDLcFZ16dSxdROtcVxiGS1XzCVXx2HwIt3+N0jn+Z42iZnzVEC5MVUNmsTiWJIYTZ83+7o/CVQNdnE9GO3CMmFz3CcWMeRhliRYcU0RyiLpOZg5/4D386Nv9aUjrj+PJOP9/AKRZKkhBRZSOu5giCXy20v2jtv+BII8pSQWvyj0OCTf89qmDnNNZ/4YnJ24o7UzHMfk5PslKrx9i/LG5qPAgga/4knv5tJzN2sVOtOslrr13W6ToiPH/l0MRu5pihTFYtKVZbjQjpRyGpY1vaywdj6Pbaq2RmePPlHEJ77HJn10nlSKCRofRmvsA6ZKrf/TVnT7S+s7VbbWk+TPLQTE7YZ50L3qydO1HAgdNvK7IWamqpzi77AMROjXZSpmjJtB9qQtwRPcdhE20OcnVVAoeAYOnWqbmJ4wlEAutnSVJdVWc0nsqHYkIkoRLbt3p2BttWxveS9j410xUZf7FpMpFiNo7uPtbXPaEN9Hx/r7/uE1lT+3aqu658hrO2pfKi3Zfboz77OMuRwdWP9Q1lFa5Vz+Nifg1icb+/ZeS9R+T40bQJQk+HZY8+8v5jLfIBV6V6uuuLGR2C6n4NCSgX5FBUp2PLGPTeh3LhN4VnGgm4TfSC30FLWlaALHHv860TCcxfLyqY01oZ7oO3mw5kz3/9oMer5qpjNaQnC4OJpMcCRGTVJgFGuUM4whubHi5aeZ7Tv4OJHgk7FkV/OTx/6G1pMpTh93VC+QCa0RNGayQkaRXljP2Fy/Egld7wMcro5M/rwN/mMt4NQ2w9TppYjJKlKiGH3nanY/PW0Wvmyvqrp34CpzUUnnvmckPHfIFMZTtLlPc+KClU2nc1XczwbsdsaTqcnj9xSCE5/QS4np/jq1p+ICmqRSgVauHDwD9MpkS6v2/UlMO16qZiY+3Rs+Dd/q9Qo51TXf/JzXGBRlhl+4gfFHM9qG276e6bM8TAIyQ7v8Cv353OhJr3Fdq+houmhVKBwY27mlT+WK8R5psLx33l92TydW2hNBz0f5ApqPSOr/DfLrmsPRodO/B4Ep7+g4PxKWq09l9HWnOCU5eNqS+cxRdmVM1ton6/JUpGIy8zP2yLuhSvOHD/REfYviuU2u6+6qTVcIKk4R4mepnLTon5qW5K447cPOF+TF8YPWTECpVSNYN3U+Oj+iYH+iljQmyk3mSJV1Q2JokoXL8jlblZJ+ZuvvBKN4lpV0SMGz147+sp//6FZzzjVpjI3Y2k+y5TXjUNgtGvq5Re+yhqsY2pz+X8Ydnx8DoVhw8/96NM0z7WRvPCo5rbPDU0efPqPQeD2y+Sqxx03/NmvCYLIo/XlnK9VpLlsI6ViQ/qK/aMEQUhVt5vxwIJuM1p1869pHQm6fkvgxLPf4GJzd6lYxaTe3nQPNN98OH7qv+7gkn4k6OwMbUiKFJFL5xMqghCKRkPZk4qOvf8AutG5d3Lxoxy6RCj35fzMC1+T8bkiGBrC+XyRIPPzGhFkYX3Dtf/IGKp+AfabwxB46eZg34+/qSQDDoXR4KQYrR8oVQGS2aZExFdHy5XDSkvdPQXSQad9g39K8ElKqbf+u6zz+udAa85BIqRIJmlCIwrG/PyJPxVCo5+SUWKAstdNAE3lxWxIk48udiTzAmeq2/HtgGnHD7Sx8GeSk898S86q3YarP/85SGXOpkefeiIRDeynzR0/lVVW/6OO9N60MDn6JZ6XJdXW6r8ztmw/tXDy9BcNqdk7WEU+QRjULlCyGShkdMnFaF0uraZJteM/TXtufGJx7PTtYtj5BZZIZrVW6/fBZHkUNM1pMNbkCKIdhXm23LGUy4TafqxIDqH0Qx4ENjk5WDE7PvLB0fHJnYxaGbBU235BikS4UBBCjob2VF1LWQEq38ix3HLgN9mCl8dwAYAsdvKkZejY2U8t+P1VSpNpTGXQ9opUxqOjldGGzs6soWxtbR/vf+CfU/7Z3XKz5YsmS/k8aKszYNyThsCgwjPV+/lkMny7nFV8re7azqOoZVPxta9fFZh3fpqUa16xX/uhx0NO747wYuyPRFo107L/9u8TSvNCyUt3hAZoYGA6J0BDA5q5umk9y1jQbbIP7BZZzvoRdMl+i3f46a8Vo+5PaJSKSWNF0z3Q8P7D8dM/+CiXDHyF5PiCSlvxGEcwvZlC6upCKvUhOSOPaSz1/1e+/c+feCd7IUEXCxX/uuA6/DWtnJkRrd3f4EWRh+jI59KZzDa5vvucytr8F0xD60hhdvaO0NjPv6IiFuuBhHy2QPIiqCiGUsiEYoYhacU5hanq27SyVpP1T/yZyKV9Mq312+r9N7yGvhRFEQgAkShM/by56D/7JSE8/PuEyBcLjL2Y40RCRuQIIDimCGJIXdHyXU35Ff+eTob+JDP9zN0kpZk3XfNXfwJPjRznmhf/2u8e+grFGry6puovKROTH/R5Fm+iFI5fs4bK72q6uqOul579J23C8wGaj8pycooryhQEzYsUZAmaIC1xmbbifn337p97Z0ZuE6LuP1NRhZihsuE70PKnD2/mL+Hf9ZkVRVE18/Rz71bp1F5bQ8MwUV6e+V3XvOO+QiGtQECZCicd00OjbZPnBluEIidzVNckRQpGpxbck+37ejw9N9+8XNW3qh6Zi1kDvubiCYiiKMtOT+8Y7O1tmxw+VyPjQOGorlvMZIXhbI4fr6xuDHXddSNqg3RZKjrTQz/6pnti8BNaW+uPleaKeYVMxiv05hkw2M+l5537x048+fUym+W5qhrrD6GmNZR75VcHfAvuz5La8nlD7fZ/pViLKxFKbOcJNle58729BEGkLp7WxrwSC7qNabet/tbrR9CJ/RbvyYPfKCbm71Kz8nG9rf4eqvF9L+T7fvDRXNT/VVIkYhpLx3fBsePXad/Qzsyi70t8IrKDkWufMLV/+OtE5Z7w243pH3hYJae4v8jPPPUtrUYzxG676y4wgFsY7/uUf3b8r0RRKTfam7/B6uwP86TxvcGpX36NEILlKp35LCE3e3leJVI0C0DmRYEkJkm1/tl4KNvCR6b/Uk7ynN5U+c+y7R99miBqc+hLHiAoK4w+X52P9H1RTI5+XKHQzPDq7oG8oOIZSgCCAoETijGZueJJhaLsVDEZ+HR2/JlvCZRyXn/d1/8EFLXHYOGpaz1jL/yMEVJqQ4X+32Rx343BCG+Rm3d+V2tsfQTsVnG698n/p8oEPqhhuHlCbx7nZYYcxZEEUaRFAo3mUesPymusA+GR/o8Wwp7Py0kxaqxpu4do/uNHtuqGF0WRmXniiate/c1zf9rQ0jK4//r9DxFXXjl3ITxQIUuOJMsCY/P1A/19tZlstl5n1FN6s6Fv5vTAYH1je2rvgesjeJ7qhVDdGOdKn+9AoGL2xKuNwyNDZYksudNSVZmQa2AwNDM3XVfhCFhaW6OVe/eiCuUV91yVPIIeRcEz0ch7x5pT6QRhadjlhCrjAEHsfEvos+B5fpt7fOT/iKRMSQk8UYwuKIsiJxorGu+x91y5MPX8o1+i+Ey1xqB7jmG18UI8cT1JUSyhqpoETeVTprb6geCohxE4o1jW1YWq7bfcX0iwoNsYn0v8lm8lsH4EXbLfsjB6+Mu5qPv3NUrFjMne9B2q4cbDxdP/cWc+5v8qx1MxRVnXdxU79vwcQtGqlGvyC1nv1McISjZpbtz/t9D0oefe/kVaEnS5v8hOPv0tjUY/qN75mU+CfmEIwood/qGX/5+QDOw2mqqeVKhUXwLb+1oWRn/694Wsr0FvqnhBa2t6nJKbJoBm2VQ23cgwYlKuVfWHPYGqhLv/b4hCYrdGbfylxtrxXzJzYzgSju/PFwTablENhGee+r1CdOzzmv/f3pnAR1md+/+8y+xrMnsyk30PECCAgIgguKDiUpfWrdqqra21va23rb23t/Vvb++tdtEqamu11dbdalUUREVQZA1rQvZJJnsmk8y+z7zznv/nTBIMXNQMZMKQPK+ffCKT857l+7zJ/OY553keZVa9PP+ipxGjr0N8PJFgBEVcJFopMuS8i/zDXbzP/y1v81sPULS4V33RL0cFXXhvzuDBTX9F7pbzdDJsRZGg2RdXD0jMy38uWXje+8gtZ7taXr+P9li/niVlOxWmvL8jWcE+xAljCDHGBBbnxZCgRaIV2dwtu2+LjPTdwzK0W1dY8xBVeuvzs/EXIBmgsOOj+W/86bnv9bd0rCuqqDxSWFH+y+pf/HjvZHiQbdXDb75nGezsumB40F6drVKPGIzGzgSFQwmKGrSUmTvyzzvPPZm+oM3ZRQC/+ipj1WgK2lus13S1t+XNLcjty1Jpu/pCMQ8rEfeUluYP5q1Y4U236CFn3YabGqtCfT3fFHO+OdFIUBzl6ebSFev+QJkuaJxIFeN20dCBQ2VRhjOK+JA45uuXxodHblWbq7eIcwpejbmspd7+nu/FeFzMiGUeuUx1UKZQb+UV+TZ3QODIm7vCkw5RejZZHgTd2WQtmOs4gYwSdH3NO/4z4uokW67tBnPVb1Hhyg/je/78tZjX/jMOsx6Rce4fxPMvfRn5OXnc+un1YXvbT6LRiIg1Fv89a87K31OKhcPH/WEjiYXd4X8PtnzwC4VK2yBY8u3bBLK36hG6Tuqr2/KjyNCB7wgEYrtEP/cH4qI1/e7WTf8e9HReKaSiEYZKNFIJfpDDckGUVmoEcv1OtanoZbE+O+o48vFdvLf/Gwwf4kUMWx9FwlCY0VqwWLcvv+b8J/ydW1fEnR338dFgFqbETTgR6aYoiksIFHperBfmFNf+P0SbjgT9XXf52t64nxEIerPPv++7rLhiB0JdQn/jtu/7rdt+pqS9EoQ5GikLtosMVfcJKu8mqUZob9PrV4V7PvmhiB8x03TcymPcQzNMPMzJ1AlhIUVLzC+Yaop3DDfvvz080n8PQ9Ou3OL5D1GlN81KDx1uajLt+v1j3+2vb7yJCcUsQk22VVlZdP/KO2/bSC1a9H+2Xcdz/IWGEpr6hrqy1q7OakrAavV6fYjmUQ+ORdtLSkr7iucWRVBJCfFgzNjD4bPxTyVubBR6PFFTW2PTwpbW1kpGKlLklRSH3O6RFqNC0FagLbHrF6/xIxNKS75AjO+nEbpJ4Du8Ly/s6r8kEraX8QnOLZcbY9G4IE+qUu7j4l5LZKDrapU573HVuev/duKZ2NHzbmYpQnYGuQcV7R/W/UGhr9wnz1I/K9cJAgMt1gWxeNRCSSVRpTKrPUuk6kblV5DfhbQmMz5bnicQdGeLpWCex2keUk4PU4hCNEIURiyHUQ7Sd11Vefkja0pXPG2kjMFUiFGpND7+U2V3VnfdBz+K+Hquk0tEVmNuyRNM/gU7InufuyoUGLonziO/2Fj+J9XcZW8hFMZcS/vimNN+r8c7PCch1+6wLDz/95Sitvm4PntflQQC4Ttc1p0/kSl0bZplt92DhCWjbfq3rBpq2vifsRiXpTIt+YNSX7k55jxoisW930mEhpfFQ24pjWieouVxjs3yClS5r6v1hf9E/tyRCLvvnMRI92180LGM56OCBC2MJ0QaB5IZXtfVXvF8tPNTLeUduiYWcK6PRgM6LhakWYZKUEJZjBfprdryxf/RF5Z1SaO+m4O2zT9hhXS/afGd9yFJ5T5y9piz71jpbHjv11TUUUAzfEimz388ocp6UV5yz2iyzqFdumDXp5fRkf6vxOO+0ngixmIa8ZhRcrS0tIWVFP1JVWPYbz/SdGNoxH4HS9GuvOJ5G6iCy984VfucrfdhZ7ty72+e+oZz76E7aIe7TMRTwpCQHVHOn/Nk8WWX/yX3hqt6j326wVg03NWU1VJv1fcdaa5gwvzcrCyNUJQlaevq6WsyGC3DS85ZPpxVW0QiFae9/u/ZaoNMn/dYgIPQ2damHWi2ZrccbMiLhyOr8vMKOUzj5s6Bvs45NXPtC1cvH0JaLRHwabM98SZ7Dr+cx8Qjc3FwJD8a818kkCDaOzJiiodiPmP18pfk81e/Guveawq2N/3QNTSkKr7w7p9Rhnmdx/89dcgH9n+wJu4a1kajwRpWKLXIlMYNcZS/y7J8eZjUkkYoQFFjAAAgAElEQVRIwyDEYYRKSNL0KQkSynRbT3Z+IOgmSwraZRKBzPHQYSy0d7x7Lhd0z5NJBSNZKsNepNP3xDrby8NB/7IEQnGhKnefPG91C/njgwe2aaPBwLJgwF+ckMj6dZbynZSsYuD4P2rb2GB/tDro6FgrFCld6ry17yC5cWS0UkO7zl2/dW2cj2fJNSV10oS4gSpcHcHtz1eFQ96qeDhoYARCIabYCM3KBhl5drOocF538rycc48ybm+tSMR91Qk+kY0pKkIL5b1xYXajquSqLoQO0MjWnZOIBKvD8UhBAscULOI4RDMuhpLbxLqcOmQQRj39sjmct2kNy2C32rLmPSS1DCbn5rfq3ba9F9Jxbw6PuLBUqdwsKsnvJsEXx8THwEYt8vXMjcYjFbEEp0RMPMFTYp9IktshpnRHUWGx19fXOS/q9y6mKT6g0Rr3ULoVrZn08KV7LhhjhXXDk5c0b9r0I2pgcIE0HBcxPEJBlonSBfnvZS9Y+PslP/ivg2h4ILu/r93cbGvN7vUOy8VZKqlerRMK/PEwH+F6istL2ywXnmtP97ZaunlA/8cTSJ6Ls1r1g509RU0NTdkur0+t0mqFSo0GBzz+hIyhj85ZXN2pqK11pcP25FwnCljVSC4VI8QFEMrzogMHmI6hzWv4cPAOsYDyqHJzjohY1OYZGr7YPzR0XsmCpY+iObe9hIZfEwft/iu7Dh7+QdGiy/8gqb7o1YlzxHhY4Wk6fC0XCuRxXFRKscJDUrnyA0XFGrKWKT/jN9OeLRB0M82is2M9GSPoCG6MHXKEfFKERBxCkSBCJSS1hgihQTnyI4QUiSBFWcKjbTGDkFWGgkoJkoliCKlIUsvjtr5GI0/bhQgxaoSEHEK55KxLUhSRYtQIVSgRkrAIKUIIGZKHf5PnrYaGJEjqlSBawCAZuY8OI2QiJbuSn2KPpSzwdMmQAIsmtDm2BTPapkuE/AIZYjghwn4eyaQRhIpCZJ5jfYgQ6lIjv4hDChM5tzI2N8wgb48SsbwIybgEQiXuE70C414FhFrkCPEChHjia40hJAmNcSOuPClCSIYQ6SMcoKhSEnk3Ky6Msdj5xjvr6l5+8VveltYVao6TSzCPeB6jEE1jnK3rya2pfSeRk2sb5hMKkVzmE0hEvS4cGolKBe6ismJ/WX65R5H72TMzK8DNgkXibdvYJp+voG+w7/zAsMesUancIqGszx8KBRK0wF1WVe4pqlrgQrkK8ns36YAAjHslMWeiQEixfpSdO/R5W/HJ392RA0ZXf8d5Lq9rQSiakIpl2T3m3IKPpPnCox2bN5+HIr4fM5jzFJx/2R+QprjBU7dlSbi/+y5GIh/QX3z7Qwj1ub0dvfNcjR2/5kVqR/HFa75FPmxO8Dazke59lkQ4IpfJdREkEzlQVpE/lfXMgkfhc5cIgm42W//sXXtGCbqzFyPMPJMIJEX5zp0LP372pZ+66o+uFXo8KjnNUwzmUYLGKIIpFGUkcXFuvlUxt+pjzmA4EEG4Wa3V9hSft8ibXVJCRHfattUyidVsmEtSQA0iiae7RW9tOFhi62wvwkJKo8sxCaKRUD8V5RvySvJ7K+fNC6JTtD127Vf1H9l3VTAqXiTOstQxSuW75srPIu9HP0DqqGTpwL7dOX2Ne65lcfxcJJEFfRxNU9GASUnFmwxm/T/8QnHA09V6Jxf0zClcfN7/IMv1O0LNzxuDQ/23ukaG15avueF+lFW7K2jbqwsPDfy0q7dt1aKL16+lVNWu2WDP6VgjCLrpoAxjTDUBEHRTTRT6O+MEsN2q3/3gk3cP7j18u8jlMckTHE3xMYRpjCiWQXGenBwSIJyVPaCcU/3ogjtvekHCskOotpacJYLtqDNuwdOfQFLE9fWJgxyn6qvv0Lc0HK1EHFeuUSoFkVhwwO4cspWWVQ5ULageUNTWHvOOn+rIuO+NMuuefT/nRYZOsbr4Q5FSdMgw76IQQtsZhEySvv0HKimGYlRKTUfQPrw25uq7TsAF62WG3PfiUhUV62++hIq4llFS2Qf61V95rf+Tt1fiUPBGfV7R34UL576ChpF4sKPhImdv3/f1RbUb9bVzHiNz9TSPLO3pOHzuvHPWPkZKeZ3q/OG+4wmAoIMn4mwkAILubLQazPlzCZBzSYd+8z+3WDdvvVvq8s8RR6JCCUUhRPEojjnEMwhhRCOKZ1BUJPVLK4ofrbr5+id0V1553PlLQHz2EiC1VNuOdhV0drXN9fr8RrlcjliapqP+YEwtlnYUmXMazdddPpCqeE96fhFCJ9u2xK0v17Ts+ug/NYWVf9OVlXyMTJeHkavOzHm68gNDA0XD3nCtUJ7VqsnL295ztPVmOY3naKTsBvn533+feO+4/f1Lh+x99wQjsWjBiisf9DfukvGR8C0cLxgyrbz9CaQaDvQfbq2OuP3fpWhFoOj81T9HyBRGyCoM2rrVssJPh09WLefsteKZnTkIujPLH0Y/NQIg6E6NG9yVoQQaH31ySeP7mx5iegeWqMNxMcvzFENTiKZoFEvEUYJBiBUIEIomkJ8cxCzJ+1i1sPK/l/3699vgfFGGGnUS0yJiq2PXLm374aNlbvtQgVqVlSOWyeXhcMTNsbjNkldgW7Bo3hA6hTORpO9w3xHToYNHVi9ftm4P0uk6ThSDuPvVqq4dH/23VGOqD3KiTqnJfEhjMOYONn50BY745yOxrpWV61/MqapuPbRz1/elQqZMm539qHbxNz8ky8PhrfmdO3Z/N+IPFuoqlv6vDrkGB7rt1/r84YrC5Vf/UWSeb/X17c6KBWLnhgJRUd4i89uztXzfJB6H024Cgu60EUIHZ4AACLo0QydvBiNoRBaMCLRsPC5QIoSi0RglSo4rRFES84GEGKHR0qpYiDFCo7ELorEQhmjy3+TOCS+S/0/+XISQSIREKIqoWCyZNiaKSP+KZJdRIUIxEflZnEJCIRofh4wtRIrkDEZfO7G0K2k7OsdY7ORlX4VCIY5GRycpFAoTDMMEZDIZCVohL5IAlWnLaUUiFgdefmvRgTdfv9PX2nqNNhZVSMm8aZpk5kHJvC48Tgo6ikGIjvMoStPIp1O7peUlD1/8vW/+iVq48rg8hml+NKD70yAw5i0Toe5u9f5PDxR1tLZYWLFAKpPL2YA3wDMMFSgoLR6snFfVI1arHchgIOciT2k7neh+T/uuuUcbjvy2vLT8LZ1W9Vcq57P8hWR717//T99wtOz/LmKFtFBl3CMzFvwjW6vnOnb/624BhdbKNMYHNfMvfQ5lG2LNW9++neVC68Qi+h3L/CUvI/UqL3J9Yu4+uOfbUX+0WF++9EF1VnZbb/vhRQFfcG7RvNWbxfnzOkfP4a2RIY+PRuoCEuB1Sus5Deyz5lYQdLPG1DNqoSDo0mxOjLGorq1tXs9g73WJaETDclFaQrHJeFnMMwhTLE6GzlKIxGAiTEUxkSA0FiAGkVfiSUFCUWKMEIMSVALxOE6xCCOe/BuJUQLTlADHkRBxCNMJCiNM0ZhkQmBRnOUQx8SoBEVT5H46GagbQxQWIpqXIRbxiEZhRNNxhEg8H43HvjOI51nywucS4olCQggxDIN5nucSiYRXKBS6FQqFTa1Wd+n1eodOp/MglIxRJlHCaXsDwo6AsemNf36n/q231wtGHEZ5NCSk4lFRAiEWUQwr4CiGxhTFMxjxmEdCHiOeZdCwgOUU1WXvVF10wYMFt92xN51zTPOjNiu6x9gmRgGJsvugTdNw4HAFjsfzlTJ51ojL4fX7/b0mi6WtetF5veZlVSSBJglsOe0PFfj++2nnDeeZetqOPiAVJIrKl593F1K82z6+xUnEpb/uLz9y9x5dHQi55mstJb/Xm4ueR4zF52x455vRGHcnLVE9arz0Gy+RSNTBwy9W+2yN32cYSm3IL3lVnlve5O9vL3H19V3NxSiftvqyR1Wlc7vcnR8qMBYqs+VqF2WsSSkh6Kx4GNK4SBB0aYQLXaeNAAi6tKEd7diBsbz54MFLW9tbH4xFQhY2EaeFxEWUoBAiXiOSd45kV0m+82CEqBg55IVozCSlFE5mYiE/FyQFHaYSCJOa35iYjkE8JUDkaA+DE4hBHIXIz5NHxoQIYRYlaA5xdJzCFI0QZtBo5hUu+f8ML0FUUtBFEYUSyVEwxZME08lXiRYaHfvkF8YY0TRRgMlULuRsUUIgEEREIlEXTdOdAoGgVywW27KyslpzcnJazWZzH0VRybQzU31hq11ft2njCkd9fZ4g6Dew0bCci4azuDgnwzyS42hMxsd4FY84NY7H1UyMEyc4jvbTNGZyjS2GmjkPr/3ZT16hNBrfVM8N+jt9Ahhj1nP4sPnQ0d3VkUBILRUrpSEvp/ONeOMqldqqM+r31HY0DFH33z/pNCOTndVompGdck9v+1UDLft/U758zU+Y/KxXjssL2bO1OOG3L7U1fvIjjTH3FYFK96yi5jsOfHDDSpu162eSbPM+Y8Xqv1Dmmj6S1Lf9zXevxQhfy4mkOCGQDogxh0WYizJC5Se51Vdtp/R6CHCYrIHS0A4EXRqgQpdpJwCCLs2Ih4eHFa1W6xUtra2/jceipmPybextB5MD+2NXUhmNpb2iSPmOZBUP0pC0Gf8i/jec/FnSrUfuT5b6IC9MfC8jgiwp0ZLtR11jo/8mX+QOIijHpOTY66TJaN+jIvOLC39QFJUUcsfmP/b/Y6+RLdiIWCwelkqlXRKJ5IBEItmZnZ19SCgUDlRXV598H/cU7XEsN+DIiBhFKGXUMSQJOx1yT3e/OOhySjxOt8LvcZri/oCFD4fzRDFOh+NxRRhjRVDIYkNVxaZl113/rGJJTTt46U7RCFN8G7Gpt6dH3bKzztLR1GzW52iKeSZqGHHY+wUCUU951aLBosrKXnnJ/83TOBVTIXVc0aoCnaOtca7D6zBqJbjE23Hg9sL5y94XqtnvUKXfPy6vI470lvR+8MR/syzNYUT9Knfdf7fi4Cem5i0fPCBTGJRyhelhzdJr9iSf1e4dRltP67lOn3t5LJGQSQXCZpMhd4+huKoVqebO+lqqU2G/0+kDBN3p0IN7zxQBEHRpJk+qFezatevK1tbW38XjccOJ4ifNw6e1e5qcT5sg6E62tnHPHcMwbqlUapXJZDvkcvkHBoOhfs6cOc7pyvdGPDxoeFiMhoNy5Pco4oNDWSHXiHrQ7tD2jTiy5WbjcMXCc/aqVy0ldXfTtjWcVoPMgM6TCcO7kMDWsVV1YOfOORRNV2iNOdl9tr4Qj+O+kvKCzvIFxa3Z81Y5yDnNdNkqeUbPtlcXcDRf4xm2X+pBfL2Cicuxs+1isdrIikzlC7MXfds7ETm222X+7n/+oL/HdrlAIvvPYmPup6i2DNu2Hr01GklcxjCC50svWfUOCWZIirqheilS0tnJ8xUixoNQFTkXByW4MuA5BkGXAUaAKaRMAARdyshSu4F46KzEQ9fS8rtYLGZM7e7Mbk08dCdeJ3rsxgQd2Y4l4o9nWdYnl8sPqNXqjRKJ5JOqqiqrTqcjZ+ym9Rrz6JEF0Ag10QhVERGXgEjXaTXDscFIupnuAzu0TYfbjK7eQV2+SacJBny1A4MDrNFiOZhfanm/6tLr3GMibkq3VUcDLAbFyBsXIRUdQcgcIVVeotb2lSOHPvoFx8fq8+dd9CskD0t91j039dk9d0lLll5a1yVruP76648TYNi5dfmRre89IFLoPpToTM/l195id9Vvyh3oab1dIpG0FC+Yv5nSLIVt/TPzmE16VBB0k0YFDTOIAAi6NBuDCLr29vb1xEMXi8VMaR4uo7of9+DxPJ8UdOQa+/+4UCjsVSgUH+n1+n8VFRXtMZvNpMwSeMYyyoLpnQzxmvp271Y217dqBlyDWqUupyrBJyyO/gFaQuOuxefMb8urKW9BprLTrqV6shxySVFfXy91hW35gbi7mKU4Pc15B9QGTbPYVOv19Xfd3LPzjXvnrFr5Varsm3uTh13tr2rbd9c9T6lztrCU94nC1fcfK7dFaGF8RNb64Yf/neAFBZRQ8mDlqjvqEHoN2ev4hSK5PJylyO6gLMvTco40vdaaXb2DoJtd9p4pqwVBl2ZLYozlu3fvJoLut7FYLDfNw01r9xO9cSfz1p04mYmijkTIsizrVqvVu/R6/asajWb7nDlzBqdrC3ZaQcFgEz1xtMtqlbe2tOR029p1erFcq0gItAP9dnmMEoiK580Zqjhn0VGpQ3OYWnR8beZTxYht29RDI25zPBGOms+5sedYjp7BAxJ3R8/CcNh1YSThU9DIl80mvJxIprSqKi7cGA24lvbu3fzjgnnVP5LN+96mUcGGKdenjz0wPDwwT1dcfHf2v/oHTgzEGG7ffIVnyL5MJBW/bllQeoSiFh1XY/pU1wH3TR8BEHTTxxpGmjoCIOimjuVJeyKCbufOnZe1tbX9Nh6PW9I8XEZ1Px40Me6hIx67sTfFYx47jHFIJpM1m83mN/Lz899wOp0dixbBG2BGGfI0J5M8Fzc4KLLV1SmsHT2WiEhcKlLLy+09nSji8Q0uLJjTumjR4kFUWe5FMkQ8tccFG5zm8CjWvmmBe9D2tXg4kDDoDFtDUT7Aqwx2STDCBN2OmwLeEV3OnLyXWHlC6O1sWTFk916irrjoJYVCuH+4ad8veBwfKlh+1Q9R9jkBhF5jfXuHv2Nrbbg7r3rR/cGY8l+W5dcf53HDuF2JXBEVyqbdCFUFwfN8uhac/vtB0E0/cxjx9AmAoDt9hl/Yg8PhkFut1nWtra0PxWKxgjQPN63dn+iVOzFAYvzfpN24uEskEslACpZlSf46xHEc2YZNKJXKHovF8kJpaenTJpOpB94Ep9WUUz4Y8WQ1NTUJVIGAoqe3V8d5ArnSRNTs8gUXdjicUqkua+85a5duKl9wLknmPOU1dMmZPIT6WITMHGp7Yb6j/ciPuaB3njLL2MXLcjy0puCNuG1PC0vzN7Mi2s7m5m0fcQa0OOgpiwUD6yhV6a58mWqDO2K/u7O99Q5jefVPdRp1g9vvUsW9wXudQ/ZcY0HVJyKJ9sGsBVeTXItwzSACIOhmkDFn0VJA0KXZ2Bhj2c6dOy9ua2t7KB6PF6d5uIzofqKwG/fKES8duYiII+KOCDvyRYQdueLxOCeXy48WFRU9XFxc/M+cnJxQRiwGJpESgeRZtaYm6ZHGRpXTHTAIpbLygN9b7O7vl0lwfGDOvAWtJUtXNVAFusGUOp5kY4wbhcGmrmy/J2LBDJ/FirAjWxguGek8eqfP0V0tl8obs/Oq3xQVLPjIsf81EU2ju1ihUE9nlfSNuIMKLhZzmHIsrYr88j1Io+r0NXXOd7Q3/zwaC8pzC3LrPT5/VhwhRV5eyTOYVoXExWV7SU1V+AAySQOdJc1A0J0lhoJpHkcgIwQd2ZLZvn27QCQSfWHiM6fT+cWJ0caWZjKd2dgDMk+j8VhAq2xkZGRNV1fXA/F4vGTitiM8i8cSEpMExcRzFxQKhVuLiooekkql+2Dr9ex5Qsjv8O7XXlO5Bp05CqmsjKFQfm9fnyzGxdm8wsLeuTXzd2pq55IaqGk7T0bm4G75sIobcVwaCXhKgxEfK1XIm3It5kG/353v7m+voXF4yLho6aNi89faInv/p2zE3nuv2+1crqs47wWVqbxOnFd1GKFcj7fnU2U4hlkja/Fz8f7z+rsb1nlCI7psXW6vqbDyfdbYu4Oijo9wPXusBTP9MgIg6L6MEPw8EwmccUFHtmb27t2bu2XLlnK32636Ikg0TcpXfflFTeaE/lg3k+3z80YdS39x3I/J+AKBgOJ5nmJZVqrX6xcolcqvRiIRLfFUEa/UyfK3ffnKZlaLE1OcjHnvXHK5/M0lS5Y8WFRUZIU0Iplp8+S5uKYmZrAzzDY17JEgOWtgJeJz7ENDyz3DI0KNVrd/5YUrP9YXF4+giNZNWSZXIWQ0GtUqQMOHBKHDNqU0tzCCGpGXmpAeZOx3jkHIyozSKSGpQxJouMnQ0/Dpt7lwYIlMLH7fUGjZhVgUQhKjEym0ot4dL97EB5wLdDnmv0nP+dEWZHtJ6+iy3uQdcZyfZcp/WKunjvo9YjwS5LSC7MLFEklWQFu+8s3knAJWDWIiYiShg5AvLjOfyamcFQi6qaQJfU0XgUwQdIL33nvvqieeeOLH3d3d84gYSkGPTYbTpETgZDpKpc34mTHiecrPz6dXrVpFy2QyimwznlhhIZV+Z1LbE3LUjac0IbU3+/Ly8v5WW1v7J51ONwTbWZljdbx/v6CLYWR+ZyA77g9lCULhLHt/X4F9aLhYopRGi6qrDlQsmrtfmp/vSDVJLtkujXQ5cpy+kWJ5IqimhzsuYpXGFk5d/ndFxRqSugQnxZynS+Vw2PIxDmgS8QijkhrsMqWhC4U7FjTs+vg+ViTeX7li7ZOUbuWxbV2MB6Th/a+uC44M3hKKxA/nnXv775CuKmLf/eLCsGfgbj7sUJvzdO9HeZYacUdLIryEKa1c/oywcMnhzKEPM5kuAiDopos0jDOVBDJC0G3duvUrjzzyyH3d3d01LMtS49uSU7nQ6eyLCJXxL7KWgoICtHLlSiSXy5NBAFMsWKdzaVM61kRhOx4gMfYax7Js64oVKx4uLy9/iaIoOE83peRT6ywpoqxW4YFDh8RSXa6FRon5/R2dFT0dXRIRJRgpLS5qLCgv3689dwFJO3NKuQQx3sbGHJIqb5/1G4O9fSsknPuolvIUecO8WDtn9TflNTe0EIGIsVPp72y91m7vWpcIjZgTkbBUnqWzZmmyn1KKwiLr4QM/oAXST4pWXfUEpVhIAi6SqUaSdey6Xynvaz56d8jn01nmn/N7DlGdTHaFEHkcxoC9eVXINailhIKQOa+shcmq3k7lLBpJjRS0nikEQNDNFEvOrnVkhKB7//33r3n88cfv6+npSXroZoIJyDLI9uq4oFu1ahWSyWTk8H9yeTNkmadtKiJ8x7ehCRPCh3wXCoU+tVr9zpo1a36uVqttpz0QdHBKBLb9bZsYCVzaYr22anhwqKy5udkY5uPIXFhsza8o21+5anknQui0ggKI4HJ3fqgU+jvusrU23Foyb/3DYrPpLTRy9NKj2z74D2PNyh9plcYPqNJLo9xg3bqGTzf9V5ZCtktfULkPJzh5W+Oum7MNyt7c0qJP2/c3XCxi5a5cc8ljonnXN5BFu22H1DEcFQmzwlHf3l0XcSHPHWKpIKQ0lTZGka5Noyl+hzJXOk8JENw0IwmAoJuRZp3xi8oEQcdu3LjxyieeeOJem81WRTw1Y+favrw6/ATzTKNAGhecJ3oijgnRcZFCpkc8joWFhcyqVasEcrmcHs/JBmfoRgMiyHViTdgxgcfzGLcsX7bs53PmzHkLztJNz9+i8XQjju3bhf3Dw3R51YJV1tbW6/zDToVJp9tWu3DpTlNtSQ8yGEgB+dhUzIqMGbS9rY/3H/oPz2DX0oILb/0q8iA7Uin0vTu3/BErZD6RQPRj47nfcbjrX/uVv/fIElrI/lKiyG6KxZAoGBj8d8RztcrcvI0BN1ecCITnCRj6qXwz8xaKK3E7J10nFEmKTGrNRqEABfqa9t7pdw3dwEhUDbqipX/NmlO+laIKj6v4MBXrgj7OXgIg6M5e283mmWeCoKO6u7sL6uvr5wWDQQ15cyfBBCczyoneu4kBCSf87Lj7Txa4MC4kJo5D2k1Is5HsY+JrJ/yceJKSimT8dTJv8v8Mw4wdBaRojLGU47iSUCh0QSwWSyYWJqIVBN2ooCO8J+SjI5655LZ0gueRUCSM63W6HeevPP86lUrlms2/qOlc+9jvB33gqadoyYIFGlkc17bVN17Y2dFuUsmlzuKi0g8Lq+bt1tZWpnwubrLzxvYtMn7YelffgY/+TV+z/L8ErI5hjHM2+2wDd/T37vumtsByi27hgj227Xv/hw12z8m2ZL/HBrBlaMQ/L8IIE1mm/B2qHMubQlqpbt6+8R4pHTPrLfo9cYQjjmF/RRSz+6sXrXiGylk9MlYGjEWoCSFUFT/VbeLJrg3anX0EQNCdfTaDGSN0xgXdTDcCyUP36aefXtTe3v5gPB4vHc/BdrafE5wKu40nHCYCjlxEzI1vuSY5JSOCmY6rr7r6W1qt9qOpGBP6OJ4AfvVVxle9TEXxgYqG1kbTgUMN83ECF1ZUlDUXFlreKJXJrFSaK3dgfD+Nhs/Xcx0Hb+88vOO7vFysF2sqXshZ8pXfCFlV7v7XH3yktKr0Hyq99M9Dbsk97o4d31GLsV8h19eJTUWvMwrzJ8h8MUnuS0qR8ImGf17ssHff4HV2lwoFKK4y5W3RVC16gcpa3QX2BwKTIQCCbjKUoE2mEQBBl2aLkEoR7e3tl7S1tT0Yi8WK0jzcjOp+zIM3UlZR9sSqlat+OaMWd4YXgxGiho4ckfKtg1cerT+ytme4KyunrGRn1bmrbcbCokMivao3zTnjJnjRtzPRAVzsa95zDwo7l4yEI2UlF197iUC5qg4hq2zw3ac30zg+xAj4u7ULv3Zuw4dP/TzXqNuXbc57GJV+tw0hig8PfGwOez0VLKK7lJW1/QiJNCge1SPMRVGEGkBKMykpdkoBG2fYVDD8GSAAgu4MQIchT5sACLrTRvjFHYyX/mppaSG1XPPTPNyM6n5M0AWMRuOb69ev/wZFUaOuPLhOmQDZXu08cMDSvGfPZQNtHSvzsg18VXnZDkVt+R61Wmd9bfv28HXXXUdSx6RN/Lht29TcsO8yr6fvsmgkIjSY897WLJj/CnIOa+Nu2yWH92x/YOGKi+5lCrT/pKjVHK5/8k5bc+M3NCW1Dyira9uGD3z4qNc5YhLL9H8zFM2r8zrdxR1dnddkm/QeQ57lKaWZOoDQKpKbLnmlcy2nbAi4MaMJgKDLaPPA5D6HAAi6ND8aGGP5zp07L37uqTQAACAASURBVGtrayOCLnmGDq7JEyAH76VS6Z41a9Z8x2QykUNPcKVAAGPMor6wIeTvrWnYt3vZ4YaDZaxI6quev/DDbI3k0yNH2l1FMhlX+61vJdIReEJyyyFnuAhxsRIkMjag3ibG63f91G7vLzFVzt1Ic0F5b+Oh67Q6Q7NuzZU/CNj3892ffrJRozM6qay86401Xw9i27/UDTt3vGsuremQ6vS/FsmyPLamllv8TsdKRMWVApliQGEwvSvRZm/XmC+wp5r/LgWc0HSWEABBN0sMPcOWCYIuzQYlgm7Xrl2Xt7W1/S4Wi+WmebgZ1z3GmKNp+uiqVat+UlZW9sGMW2AaFjR26F8Z6h4o7D7YVt50pH7xiKcvt3xOSYMxx/x2Q12drbqqKlZ13XVpCQgYDbJwKZDXpfPa6oocvbYb3RHOUrT4kmfCnXud/gHbD4tr5v5eZLbUxQOhUm6o/ydt9a2V5Rff9G/i3K7tvr0DN/T29Pwg/4Lrvi7XLG1FqInt3/HpL+0u//KcgpLfmPTmHV2tDXy/zyFg/WFKkavjq/S6GKpKz3rSYCLoMsMJgKDLcAPB9E5K4KSCjtLbriq7/I9rylc8baSMwVTQzYgccqks+MvaDg8PK9rb2y9vaWn5XTwez/my9vDz4wlgjBMYY+vy5cv/X01NzUvA5/MJJIVUQ4+6t6t5ZUNrw0V9g/2M0VR6NK+4uFcoZtvDAld/7drrAun2YBFB6dz9bFnYPfBVLupfzUpUAVVh9V/Emqo+T/snyzzdB64oXTHv3nggutTpcF0SHglbJArzxqwFl74i0ha3I8db+r3v7XivvHbtwyMi/pWSknWxoG3n2vYu67WG3OJ/mMpW1FEUFYVnAQikiwAIunSRhX7TSQAEXTrpIoTGBN361tZW4qEzpXm4Gdc9xphHCPVUVVU9tHLlyidn3AKnYEEYY3HHrv0l1vqmVcMdtjlSEc0UV5iPKLTaw16sbo0E2MCy65bF0i3kJi4Ft79c3N/WdHfI51yvNuS9pitc8gBSmoWDR95a6+2uf0AmiPTKzIWDMq2lPo4UR5BIclRech0JXOAw3iZu2tT0LCXVdulMub/WVazwO517lFwwoaMlGodWW05EadrO+E2BSaCLs5wACLqz3ICzdPog6NJs+HFB19LS8vt4PG5M83AzsXvyxj2Yk5PzyPr16387ExeY6pqSW6ojIzK3w5FV/+n2Yqut98Ioj8uLisvq5Kxs82BLy1DR4qpw7YIFEVRSQoTclIofUqYLDSNtzOvUUDFGIGBkDlTuGaKo648FIuCBbdrupgPXRwPur6o0ms3G8370G+JBHH77Z/OpeOCPKOb3iOcu+alcyg6gorkxFBKqOftwMWsq6UKSkgFn047V4TirjAx4NpVeeml0PFceSUsy1etJlT+0n/kEQNDNfBvPxBWCoEuzVTHGij179lzR3NxMBJ0hzcPNuO7HCrI7lErl4zfccMOvZtwCJ7kgjDGDENL47PaCzpbGnJa6uuyI26c0GwxiXY45EER0E8MxjefccIUzHdHApLg9QnERQpJ4oOPgYs9gy0Uh77BSLNYGJCrTdp32nG1U4WfVFkgwxEjd3mV+n/N70UjAVXHZ9fdQVHUssOcvhpjfcYfb3ne1pmrpG6r8iqZI2CtvabXNTUTj4tqVFz9FKUobe3t3SUQ+FaOrqgqCgJvkQwLNpozA4wefefrdzve+5hF6ZTzLIszTiJxoIJ+NMPlCPBotZQSnjKYMOnR02gRA0J02wi/ugAi6Xbt2XUm2XEHQnRJs4l0aViqVG2aroMM2m9rW3rykraXt/OERl0Qkk3WajLldjEzcnwgGnfrs7FDZnDkBVFAQTYf4wdgm9jccvkQsSOgEGnVL8966a6QSVi5Ti/4V8TOtCk2+UzX3Mu/EKNlkOa+uTQZ76+GbAj7n4pplq/+Lsqxvx/v/LPAjYbHP57nRGQovC0UjWVJldhsrM3yoVuhbcjSVh6mcnNApPSlwExCYIgKPHXzm6c0g6KaIJnQzXQRA0KWZ9LiHjgRFxGIx2HJNkfeYh25YoVA8fuONNz6Q4u1nZfPk9uLQkLSvrau4pbF+kb3fWiERCZHRkNPJI7bZH4t1GfR6j2rBgkhJWrZUk95AciW3NzF2qWzvPnlvtoQxyg25Wzo6+68SSBldliX3JbWh/CiiswIokTWE1Goi6o5t75Kt2ZbN2y9ACf4bEonqnYK1//4C6bSx8VWhCYmNbu9AaYxPqAQi1ZBIKmw2V11HvHEQ7HBWPrUza9Ig6GaWPWfLakDQpdnS5Axda2vrFSRtCZyhSx32+JarRqN57Nprr/116j2cHXeMpRqRoo6BrPrde6sb2xtXJGimIFuX1c7FfbvCQ0PdlZWlnuySGr952TLiiSPBIlNyjW7ndgkQKiBpTBJ9B9+7l8JhhlWKXteXBLoQWiOzbXzyp1q5zKzQaZ8fCAjyfd6eKznOKUPxRIxPiJBEoaszFc15SV6ypnmiqPPu+VupLxq6KRiMhCsuvffB8QmPrtcqQINeBpkkHNmOnZLFQCdAYAoIgKCbAojQxbQTAEGXZuQQ5XragDHP84O5ubkPX3HFFb877d4ysAM86Nd11B+c23zocKXf5VNrdRpOppT6AvFYLydEbfPmzOm1LF8enuqpJz2BkUFLoLdxURw5dQxmemilYX9kMHBPV3fdWo0m60W5xvhPXdXqoH3zX78rFQqrRGrdCzirosXhqC+jaVcBxccVVChRFIzj7AgSvzv34mvfoKgJZ+nsW2RBJ1fqDYakuUuu2zXVa4D+gEA6CICgSwdV6DPdBEDQpZkw5KE7PcAkbQlFUb2lpaUPXXDBBU+cXm+ZczfGWOLaWVdUv+/w3J6Bvvxsg06VpdUGMKLaUTTeZrZkDxXMm+dFZnPkVM7FYfwqgwIl2ZzDURMc7i2So1CYKSo9inT5jcQbRrxykZ7ty3qO7L5ewMYKeSYs9gWjuCB/0d8FKtOAq6vuVq9vRKfX5z9vKJy3w9f06bUICRazKuNL0ryLPkKGcAJ5GyUoHGI5l3NuZ+/gpd5QvHXx1de8QFGLjp2BS4pGq1WIZF6Gyvns9cyxBMwECPxfAiDo4Kk4GwmAoEuz1UiliL17917e3NwMlSJOgTXP8wmGYVoXLVr0i4ULF75+Cl1kxC0T0m4wnzz7Qnlbc9MVWkW2TqfSdPlj0R5WJnLl5FsclsLcIUVFBTmLdkp1a8k49kOvaXGw/xLPyMAqEasxS4V0dsLbRYcw01q66qbfIP05DSg8YK7/eON9elHYyVHBViyJCTmn/xohmxOWanN/pchCht6WttvD4bhcodU8qkeuudE4u4iS576sKL7qI8TEs/wOqyXg7jAEvYO1CQpniRTytwuWff+D6cx3lxHGhUnMOAIg6GacSWfFgkDQpdnM46W/WltbSS1Xc5qHm3HdY4zjLMseWrt27b8VFBTsTtcCBwYGpCKRiLXb7ZHq6qk5z5UUcS6XAkWj6s5Dh1T76+osbq+31FxUpKQQHcAxvsMgUbeWVM4ZUq+aT7ZUyRm20zobh199lek29tdwQcdvaYJOVrJRGPX188g/x+UMrBNpi94uWbvsIYTyVW0ff7i2QC86JCw0BZCrJ9fVcODWAYd3bZYx787cc1Yfclu7znUOtt3MopGEgvYLWZGKFqgL/iZdeMv2eM9I2chA1zo+EShh2GiAZ7idrCbrI0PRlUPpshH0CwSmi8CGg0//ZVPnlhsgbcl0EYdxpoIACLqpoPgFfRBBt3Pnzsva29sfisVieWkebsZ1T1FUhGXZjy+66KI7zGZzXzoWSGy06YlnVrA0UucXle4tv2hl16lsc47PjQg5t9ut9NpslUf3H1rk6e1nTNrsgFQmC/XZ7UGpSu6uqKnpYvLyhgumONUICTbo//TBuZGQ8zcMjuOC827+OZJKjgZtDZX2pqZfckhKl1/21dsQKgghb48MsdF8+5FtF8W8bplaQvH2vqbLjDmFLyqNyr8j43rOYf1wWXD46A1Rb9e56qzsPpmh+g+Khbd9hAa9kr6utiI+Fldp9SqnVCnvRrlLXKfDLR22hT6BwKkQAEF3KtTgnjNNAARdmi3gcDjkbW1tl7a2tj7EcVw+RY0mosR4SpP3p3kV6emesCAcxlnQNEneidHE12ma9mu12teuvvrq71AUNeWRkEQAtfz17+cc3rbzuzjGSfIrS59afv992yiKiqe6atyIhVHeajl0YE91Y0uLOUuvM8lUWdjvHGkQJpB18aJ5TlN19QgymcLpEj5ETIbb/pTjGRq62zU0cGH1ivU/RhLfkdjAwKrB1u47JIZ5e/XL1v2WoixhjLuzBj99+ydMNFISjrFv5hiVR8P2htviYV7HJvj/Ul+/wYbxfmnvJxtX+Aea/10uV7AKQ+nDWea1W+E8XKpPB7Q/mwiAoDubrAVzPeZMQBghkgAb0QhRGLEcRjmU3nZV2eV/XFO+4mkjZQymQgvSZp9Aiwi69vb2S1paWoiHrnCiaEkF7ExuOy5yeZ5PijnCKJEYrSLFMIy9urr6weXLlz8y1QyI+Ils2pT3yatvftvZavs6nUARdV7uwxc//qNnKWPNpB78ZMqPpiZJQ3t7YVtLy8poOFaUYzQMO5yubpplQwUlZT2li+d3qfLyPOkScSdywcNvKYY7rZc4uzv+TSmTHFaIsNcfCi4I+SOlBVWr/szOX/IkRVUHMO6q7Nv01yfVMmm9PLf0IaSq8IQPvnK/3T50vkxX+h+hqtodhYWrI9i3V2Pb9caPZKywUp6V+zep6YqtkPx3qp9G6C+TCICgyyRrwFwmSyAjPHTk/BJN03KWZQWRSCQlUSiRSCa71mPtJo4hFotRNBpNacxJDkiRfmmalvX19a3s6Oj4cSgUKiT3jguYSfYzY5tN9MwRJhzHJcXc+OvkPJlEImlctmzZt0tLS6f8/Bzet8244+nXbxhpbLud8oUqEghH6Rzti5XXXPbbym99q+3zwCdzqFld8sHO+pwjR+qLhoYcZkNerpwS0PK+7r4hS45u/5KVKzvUWm0Umc1TmjNuMg8DEZn+hmdLPT2dPw64befl51uO+IIoyPGMBUUiSKHVvqpaec1LKIp09h2v/SHocTFZWv2bnkBcli2RzA2FwlGpseQVtWl5HWUhnjws7dz2u7ukNLVYlqV/UaEjHjqo5jAZW0Cbs5PAhoN/+cumzvfhDN3Zab5ZO+szLujIm8+uXbvmbty4cfXAwIBpVO8c01dfKrQmNp6MFceiDZO6akxcJb+T18fExJeOiccUx8k8LqQfco0liqXFYrHEaDSajUbjAoqiNGRt41uKk5nvbGhDPHOE/TgX8m+hUIg5jvOaTKY3169f/0OKojxTyQJ3dKgOPPvCZUM7938XDw4vZhO8MMggxOmzGhRlRQ+u+/Y3X6UWLTq27Zq05/CwdMg2qGs5etjY3z1g1qlURVKJVNQ3MNArlAj7qhYu7CmfU9pDRNBUzvVU+sKN72UPeztuGWzfeVt1zYLf86qqoxG/P99nO3JjMBIpUJSt+KOpbPF2Z9u2C719tmuVcpmHw6xfrNbvkalNRwTZxT1ItddHUdcnMMbi/r3PXidk6AqxQr1JUV61n6JKoaLDqRgG7jkrCDx+6Omn3u3YciMERZwV5oJJjhHIBEEnePfdd9c/99xzP+ju7p5DxBB5c/+C60sF1xfdPEHQjTcb14Qn9nuycU48+Hayg3Dj9yVFHcMwTE5ODrNy5UpEoijh7Nz/tc74OTqGYdD4tqtAIIjxPF+/cOHCBxcsWPD6VG5XYodD3vviPy9o//CT27nuvpXiYERNIYwiAgb5JCK/yJzz3OV3fPMh6qqLe3F7u8jtjRl62235nb02PS1kJFKZWBAORBgWsXyh2dJZsajiMFVYOKWC83T/QmGbTewc3nquu/fQj+UqxdvGNf/7Z9S1XRDx957T3tb8rRAvM82tqf2d1Kw75O+01kZDHoVaruljLXlNSLHEfUJdVjbQs7WMwUjFY8YmK1jlON1o3NNdH9wPBNJJAARdOulC3+kikBGCbvPmzV/ZsGHDfX19fTUMw5yWYEsXqFPpd9zTmJubi9avX5/cSiSChWXZ5PfZfo0HQBBOE3kQ8UZRlF2v17+wYsWKR7Rabf9UsSIie2TjxvnNL/7rh5HmjkvFgYBahDGNMY+iFIWCAgEnzMn9tOyCFX90Fee0DwyNzEccbVbI5dyI1znkDfscuZai4cUrzvGoysuJiPNlYt41fP/9dPQreQVet/1Xw0P27Orz77yNMswdwrhR6GhorG2s23f1OYtXbJdKhFsRKkWoREwjZI593lowxgKEmiiEqjgQc1P1NEI/mUrgsUNPP7UZPHSZah6Y1+cQ+DxB95WKKx5ZXbr8mbQHRZA3CiLoHn/88ft6enpqaJqeKOi+KBT0rBB+xNtosVj4Sy65hBzwp4lwIZ4o8NSd/ImkaZpstQbFYvEnixcv/l11dfWOU02ye+IIyQjQt943173/7u2egw23SlyefAnmiJxECPMowdOIZ0Q4oVAOIXPuh4LlNY0hiUTpdrgdMon04MILlh81m0whVFBAhE/GK3Lc/U6WxznyTWtL082lNZfdq64+/yPCJBnI0bdFhSI8h0rW+afS+wl/aYHATCCw4dAzf97c+d6NboFXzrMswjw520uOy2CEyRfik2d2SDwhXEAgUwh8kaD7WunVT1MUdayKz2TmnPLTjTFmt23bdvFzzz33rZ6enjIyyLhn64veaCZunaZ4ji7lOU5m4Se2IWsgkZosy9Jms1m4ePHiLJZlFSDkPiM1MbqVvErEL8/zHMuyLWaz+fGLL774RYqifKfC/2T34EM29b5nn7y57+DhuwReT7k0HmEpHEOY4hFL0QjxNEIJFoURizmTwapZsfhlzaL5r5cVF1upmslFvU7VXKeiH9zYKHSizvnOvv67tTkVz2vmrvpgKvqFPoDATCcAgm6mW3hmri8TBB3d0dFRtHnz5lqn00mCBpJRBWPCjhRmJwIv6akbf/3Ec3ApCrqTWnI8KOLzzDy+JThZb8aYOKGFQqFQqVSWsiy7LpFIHEssPNsiXSdErp6YZy6JfIKd7SqV6qXly5c/kZeX1zFVv3bkYH/Tbx5d1fH+1vvwkH2pKBEVCWgOYTqOMEogmvzHM4hPMChKCRBjNLQaFtdsqPn2nX+nSkunTFRO1Xom00/y96TzgDKCuLliXV4LpcwZmcx90AYIzHYCIOhm+xNwdq7/jAs6go146RBCQuKkGcM47kX7oqCDs4J4MBiUNTY2rm5sbPxlPB4vPysmnaZJThR140NMOEdHgof9Mpns/eLi4v9dunRp/ZRttTY2Chu27ant/mD7XXxn1zp5JKKlqRjFU1GE6QRCFI8YTB49BnGYQRGaRVGx2CnNy3vpgu99/2Hx2vM604QEugUCQCADCWw48Jc/b+56H7ZcM9A2MKXPJ5ARgm4mG8hut8va2toutFqtv5ntgm5iupZxITfm+cRCoTAsEon2Z2dnP7Zu3bq3TqVSw+c9RwM7duTtfublHwYaWq9XBIJGBU7QNB9FiBSDoIkHGCMaUwhhGsURjWIUi2Isw4n0+p2Va9f8b8F/3Lt1qsTlTH7WYW1AYKYQAEE3Uyw5u9YBgi7N9sYYy3bu3HlxW1vbg/F4vCTNw2Vk9+NpScZzzZFJkvOF5HWGYYgX1i8Wi4/m5+e/fP75579AUZRrKhdi27LlnN1/e/V7Aoe7mg34xUIuJpRgXogTMVEiERPyPC9keCSgEM1gRFMJiqbiJCJZLrdLq6qeXfvLXzxMlRgdUzkn6AsIAIHMJQCCLnNtAzMDD90ZewaIoNuxY8c6q9VKBF3RGZvIGRp4/OwhiewdDxSZmK6EJAyWyWS7LBbLa4sXL94uFot7pzINCDlH5j1woIh1eIvxsFPpGrRLI74RhX94OMvrGM6OB8MqLh7PikaiasTzchrTSgZTqgTCqgBFCZk8yydLb7/t/qLL1nxyhhDCsEAACEwzgQ0Hn/7TZtuWmyDKdZrBw3CnRQA8dKeF78tvJrVcrVbrutbWVlLLteDL75i5LU6I8I3TNO2Sy+U7zGbzs+edd97HFEUF0r360ZQdfUKk4MUojsVowCuOeTzikYEBsWtkRBUZcFkCdkeZ1+Mud/j9Jlans9dccsmLtbde/690zw36BwJAIDMIbDjw9J82d4GgywxrwCwmSwAE3WRJnWK7cUHX0tLy23g8nn+K3ZyVt51Y4mwssXKCYZiQUCi0KRSKLXl5ecQzd4SiqNiZXuRY9DSDBgeFaGREhHhe6o9GZbFEIqhdvnzKkhuf6XXC+EAACHwxgccPPvPkJtt7N4OHDp6Us4kACLo0W2s2CzqCdryUF9lypWmawxgPyGSyAwaD4Z2ioqLNBQUFg2k2AXQPBIAAEEiJwOMH//LkJtv7N7sEXjlmSSJ4GmGeJBZGkFg4JZLQeDoJgKBLM20i6Nra2i5ta2sjHrpjeejSPOwZ7X5iBCvLsiSvYDQejwdFItGgyWR6p7S09J/FxcWt07HFekZBwOBAAAiclQQeGxN0bqFXjpKVfSiESfjWaIpURN44RytFwAUEMoNAsoJJMtEbjajkF0Ysh1EOpbOR0l/TUikiM1CkbxYYY/mePXsubW5uTgq68YjPsyGx8JdVtSBRq+QaS7acTAJNAlgxxjzDMFGMcYhhGJ9CobDm5OQcMpvN+w0Gw36JRNI/2QTN6bMM9AwEgAAQODmBx/Y/8+Smri03JwUdS4oDUqQ64GhSdPKFiZjDiEZfVJ0S6AKB6SPAE+9x8tMGEXPMBEFnsF1Rsf6RW0qvTH/pr+lb7pkZiUS57t69+6KWlpYHIpGIhdSqJak6EolEynVqT6yQcbIVTZdQHK9lSkRfIpEgtU1JkEOEYRinWCweEYvFHVqtdp9er2+0WCy9CoXCjxAihd0TZ8YSMCoQAAJAYHIEHj341yc2d75/i1vokSNmbJuVvGMmBR0pE4gQnSxghNFoHaNJXOR2TPr64u9kGBoj9GXfv6iflHXmNM4tyWASuI41gbkd98x8HjzyvIwWGGcQjZlkwnwBh1AOMtiuqrz8kRtB0KXy1J28LcZYaLPZKnp7e9fHYjEtKVM25sFK5mE78ZooyE4i4I7z8J+sXBl5LU2i7rjJjtVcJefiKJZlh4VCoVcmk9lZlj0Si8V6q6urz3iQw+lbD3oAAkBgNhJ49OCzT2zu3HKLV0A8dOSNkigsIsbIn2A6qUhIQnLipRsXaSf9gD0JAfdlAm8qfp4UASfsD09GXE7F2F82Dszty0X+yexwIjdyDIBPwiYeOjb5fJIt11ykt11VSbZcwUM3G/+WwZqBABAAArOaABF0W4iHTuBJCrrRozJExBExR4/9P3lh1EsHFxA44wSSYo5HJDMXEXTEQ8cSDx0Fgu6M2wYmAASAABAAAmeGwIaDf3/ivY4tJwg6/JmgIxH85A0UoiLOjIFg1OMJJL3FPKLIQU9MjQq6ZFAEhUw0EXSXQ1AEPDNAAAgAASAw+wg8fuAfj2/ufO/rx3vo/q+gw6NxYXABgTNMgATokBN0CUSRLVc8JugSFDJSetvVIOjOsH1geCAABIAAEDgjBB479I/HN1k3f91LgiImbLkmAyJIbGvyTBpsuZ4R48CgJydAJZJeuqSHDrPJfInEQ0e2XNdXXPHILaVXQ5QrPDtAAAgAASAwuwiMCzq3aFTQkaCI8bQlyYQlx4IiZhcXWG0mE0ggniJPKoVo4qE7Juh0tivKSdqSa0DQZbL5YG5AAAgAASAw9QQ2HH52w7vW9251i71yzOBRQUf2VydEuTIYI2Y09yZcQOCMEiBRsDyNUYIIOswgmhr30CFkxFrbVeXrHrm19HoQdGfUSjA4EAACQAAITDuBJw4/u2Fjx3u3ukWfL+hoIugwOYg+7dODAYHAcQSIoEskBR3JCzuaBJs8mCLEIgttsl1ZfvkjtxRD2hJ4bIAAEAACQGCWEfjjgWc2bLa9PyboyOJHt1mTVSKSZ+gwYsbKf80yNLDcjCQw6kUmHmSGESYrRSRQAjGk9BfW2a4ou+yRW+EMXUZaDiYFBIAAEAACaSTwaN2zG97v2nKrK+mhG081N1b2ixoLiiBvoSRtyXjS3s/z1J3Y5nMqH3xZZYgTf/6FyWYnzml8/JPxmgFzG+cwWX7TyW265kY+Zoxlvk6KuWTMKyaCDqHcZNoSEhQBHro0/smAroEAEAACQCATCfzpwPMbNndsvtUl9MiTqUmSYo2oHybppSM7WsnamXSKZ+jGhNaXVU843Z+frPrCl3KGuX0mzr8U1oQGGcCNlIpjKYrUMEEJLlmQDlE0hVieQgaksV1ZeRmU/krFptAWCAABIAAEZgaBx3Y+9/iHvR983Sf0jXnoiHoj0YPES8eMCjoSKEHxY9UiZsa6YRVnJwHyUYPi+dEvIutohhQ0QVScRwass11VdfkjX6sCD93ZaV2YNRAAAkAACJwygaf3v/L4201v3+Ihpb/IGyM5nsTTo5UiiJcOJ+u4jpaZP1lUxHQFSkymUsV0zeWUacONxwicaM+T2+4kr5Kk1xjRSWVHPnBQiMMJisUUMjJ62xXV6x/5atUVf6UoKpQK7ck8Xqn0B22BABAAAkAACEwrgc3W7VcfcB9eFBQGhEmHB0++RpMKj34RFx2PKDqZzCTpsRv/Tn6U3KUl77DJcMPJXxSiiM/vWF9kXDLsse8njHXi2JP5N1Gg5Ag9XJ9DgCKVFpK+18/sMNb0xNdO6d8k9y8JkU7u5I9+RPiyfkYrCX92USRr8AkXT3Njr5CaEXTSf8xQmFImlK5zc5fuWKpfVEdRVCwVu4OgS4UWtAUCQAAIAIGMI7DftV/VnRiRxlCUQlKEUEp+jYnLSeVGMtB0XanMa7rmkIFbDwAABK1JREFUlCnjTIcdxvmnMtZnNhNKhTj5TE58NqUIhcZfQwixoRhFGogSYq7YUBOchwwhinzISOEC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AEGXAixoCgSAABAAAkAACACBTCQAgi4TrQJzAgJAAAgAASAABIBACgRA0KUAC5oCASAABIAAEAACQCATCYCgy0SrwJyAABAAAkAACAABIJACARB0KcCCpkAACAABIAAEgAAQyEQCIOgy0SowJyAABIAAEAACQAAIpEAABF0KsKApEAACQAAIAAEgAAQykQAIuky0CswJCAABIAAEgAAQAAIpEABBlwIsaAoEgAAQAAJAAAgAgUwkAIIuE60CcwICQAAIAAEgAASAQAoEQNClAAuaAgEgAASAABAAAkAgEwmAoMtEq8CcgAAQAAJAAAgAASCQAgEQdCnAgqZAAAgAASAABIAAEMhEAiDoMtEqMCcgAASAABAAAkAACKRAAARdCrCgKRAAAkAACAABIAAEMpEACLpMtArMCQgAASAABIAAEAACKRAAQZcCLGgKBIAAEAACQAAIAIFMJACCLhOtAnMCAkAACAABIAAEgEAKBEDQpQALmgIBIAAEgAAQAAJAIBMJgKDLRKvAnIAAEAACQAAIAAEgkAIBEHQpwIKmQAAIAAEgAASAABDIRAIg6DLRKjAnIAAEgAAQAAJAAAikQAAEXQqwoCkQAAJAAAgAASAABDKRAAi6TLQKzAkIAAEgAASAABAAAikQ+P8VNhy4VnIUqgAAAABJRU5ErkJggg=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VL6180X Laser Range Finder (micro LIDAR) - 10cm range — Biomaker.o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2174240"/>
            <a:ext cx="3687097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67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Embedded systems (Symbolic-Based)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0"/>
          <a:stretch/>
        </p:blipFill>
        <p:spPr bwMode="auto">
          <a:xfrm>
            <a:off x="1188720" y="2586650"/>
            <a:ext cx="9903888" cy="300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5039360" y="3241040"/>
            <a:ext cx="0" cy="32512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85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535" y="2581275"/>
            <a:ext cx="299085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304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 txBox="1">
            <a:spLocks/>
          </p:cNvSpPr>
          <p:nvPr/>
        </p:nvSpPr>
        <p:spPr>
          <a:xfrm>
            <a:off x="1879985" y="1493520"/>
            <a:ext cx="5349240" cy="43891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0" dirty="0" smtClean="0">
                <a:latin typeface="Times New Roman" pitchFamily="18" charset="0"/>
                <a:cs typeface="Times New Roman" pitchFamily="18" charset="0"/>
              </a:rPr>
              <a:t>Motor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745" t="-19640" r="-22917" b="-25259"/>
          <a:stretch/>
        </p:blipFill>
        <p:spPr/>
      </p:pic>
    </p:spTree>
    <p:extLst>
      <p:ext uri="{BB962C8B-B14F-4D97-AF65-F5344CB8AC3E}">
        <p14:creationId xmlns:p14="http://schemas.microsoft.com/office/powerpoint/2010/main" val="154934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H-Bridge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802640" y="2687322"/>
            <a:ext cx="5787421" cy="3987797"/>
          </a:xfrm>
        </p:spPr>
        <p:txBody>
          <a:bodyPr>
            <a:no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Introduction: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 H-Bridge is an electronic circuit that enables a voltage to be applied across a load in either direction.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Motor control, allowing motors to run forward or backward.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Configuration: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Consists of four switches (transistors or MOSFETs) that control the direction of current flow.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Direction Control: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By closing different pairs of switches, the direction of the current and thus the motor's direction can be controlled.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31" t="-26133" r="-18644" b="-28019"/>
          <a:stretch/>
        </p:blipFill>
        <p:spPr/>
      </p:pic>
    </p:spTree>
    <p:extLst>
      <p:ext uri="{BB962C8B-B14F-4D97-AF65-F5344CB8AC3E}">
        <p14:creationId xmlns:p14="http://schemas.microsoft.com/office/powerpoint/2010/main" val="24598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12775" y="908919"/>
            <a:ext cx="859028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IN1, IN2, IN3, IN4: Input pins to control the switches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ENA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ENB: Enable pins to activate the H-Bridge channels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OUT1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OUT2, OUT3, OUT4: Output pins connected to the motor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Voltage supply for the H-Bridge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Ground.12V: Power supply for the motors.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AutoShape 2" descr="data:image/png;base64,iVBORw0KGgoAAAANSUhEUgAAAk8AAAIQCAYAAACYH4pMAAAAAXNSR0IArs4c6QAAIABJREFUeF7svfeXHdd1JrrPqXBz7ts5IzQCo0AFKwyDkqk0kmhS0njsNTNetuxnvx/8s394/B/8u9ez13rLY+mNLcmUJXlEMYMECZAgQhMNNDoAHW+OlU+d8T51C2jTpIQW0UA3+lywFzvUrTr1nXOrvtr7298mIF8SAYmAREAiIBGQCEgEJAK3jAC55S3lhhIBiYBEQCIgEZAISAQkAiDJk1wE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EgGJgERAIiARkORJrgGJgERAIiARkAhIBCQC20BAkqdtgCU3lQhIBCQCEgGJgERAIiDJk1wD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NxHgnBNCCJeYSAQkAhKB/YaAJE/7bcbl+UoEbgMCzz77LH300UfpY489xiSBug2Ayl1IBCQCewoBSZ721HTJwUoEdgcCnHNtbm4uOjMzYwGAJwnU7pgXOQqJgETgziAgydOdwVkeRSJwTyFw8uTJWLFYTGYyGbNYLFqEEO+eOkF5MhIBiYBE4NcgIMmTXB4SAYnAthF49913E/F4PJdIJCzbtjtTU1MYgZIviYBEQCKwLxCQ5GlfTLM8SYnA7UMAheLz8/MpznkfpdT1PK9x5MiR9u07gtyTREAiIBHY3QhI8rS750eOTiKw6xBAvVO5XC44jjNoGIYdi8U2R0dH61L3tOumSg5IIiAR2CEEJHnaIWDlbiUC9yoCnPNYs9kc6nQ6U4wxy/O865ZlbRw/fty5V89ZnpdEQCIgEdiKgCRPcj1IBCQC20KgVColbdue8jzvOKWUcc7nU6nU1UKh0NrWjuTGEgGJgERgjyIgydMenTg5bInA3UKgXC6narXaEdM0P9XX16dSSmc9zzs/Pj6+drfGJI8rEZAISATuJAKSPN1JtOWxJAL3AAKc8+Tbb799n2maT4yPj+cB4IJlWacOHTp0GQB8qX26ByZZnoJEQCLwaxGQ5EkuEImARGBbCGxsbCQuXrz4oO/7T05PT08rinLJsqxXZ2ZmTgGATQhh29qh3FgiIBGQCOwxBCR52mMTJocrEbjbCHDOoz//+c8f/rdU3VMHDhx4SNO0Nd/3Xx0ZGflxIpHAqjspHL/bkySPLxGQCOwoApI87Si8cucSgXsPAc658qPnnjsBvv9fBoqDn8hkUkY8nnhT1+N/qyhsZXBwsHvvnbU8I4mAREAicBMBSZ7kapAISAS2hQCaZP7kJz854QP5/Wgk+rnBwSG1r1C40LG6f0f9xNuHDw9Vpe5pW5DKjSUCEoE9hoAkT3tswuRwJQJ3GwEkTz/72S8fcpnzXdu2vjA5MZEbHBy+1mq3fhSLaD+t1+tLjzzyiHu3xymPLxGQCEgEdgoBSZ52Clm5X4nAPYoAkqdf/vKX97ku+1apXPnG+PjY8PDwcJNQ8pZKtb8rFDJnstls/R49fXlaEgGJgEQAJHmSi0AiIBHYFgJInl58440Jq9V6tLRZ/l42mz0wMDBAxyfGNyzb+VvuOS9MT09fJYT429qx3FgiIBGQCOwRBCR52iMTJYcpEdgtCHDO6SuvnBkwncaJymblvxGFHO0r9CUefPAB2zTMH9i2+4tMJvHOwMCAIbVPu2XW5DgkAhKB24mAJE+3E025L4nAPkAgIE+vDFiW93C9Xv3vtmMfT6VSmfvuu59RAv9KiPKv6XTitfPnz28+/vjj3j6ARJ6iREAisM8QkORpn024PF2JwO1A4LXXXus3DOPharX+R8z3H4pGI7lMJssmJyYXUqnkLxqN2o/i8fjl0dFRS0afbgfich8SAYnAbkJAkqfdNBtyLBKBPYLAqVOnCp1O58GNUvlPVEU5QYjSz7kPx44erWSz+Rc7Zvufopp2enJysiZNM/fIpMphSgQkAreMgCRPtwyV3FAiIBEIETh37lyuVKrdt1ne+FOFqp8kBIZs29YOHjxYL+QLZ6LRyC9clz/PuX3t4MGDbRl9kmtHIiARuJcQkOTpXppNeS4SgTuEwDvvvJPtdu0j169f/1Pms89QSsYURYkkEonm4ODQwvSBqVOljfUf6rp+cWpqqiL73d2hiZGHkQhIBO4IApI83RGY5UEkAvcWAqdPn87Ytn14afn6nwCQz1FKJgEgQgix+wcGNqenps4zj/29qkbeicfV68VisX1vISDPRiIgEdjPCEjytJ9nX567ROC3RODKlSvpSqVycHH52h8BwGOU0AO+70d83/fT6XRraGh4cXCg/38D0BcBvHOjo6MbAODL9N1vCbh8m0RAIrCrEJDkaVdNhxyMRGBvIHDp0qVUtdo6sHRt8b8TQh4nAIc451FCCCiKYicSidr99983R4D+U6djvnDkyPRVAMDKO2mcuTemWI5SIiAR+DUISPIkl4dEQCKwbQRKpVJyYeH69NLS/B/6AJ8nQGY45zFFUcDzPJ9Sah07dnQ5kUj+M9Uiz6vgXWi325Xjx4872z6YfINEQCIgEdhlCEjytMsmRA5HIrAXELh48WLSMIzJ+fmF/wpAPg8EjgJAglIKjDE8BTefz1eHhodO9uX7X6jVNl/OZrMrm5ubbdk0eC/MsByjREAi8OsQkORJrg+JgERg2wggeep2uxNXF5e/C5x/EQCOA0ASyRPnHFD7RCmxxkbH5gaGhl5VCP8XRVGutNvtzePHj3e2fUD5BomAREAisIsQkORpF02GHIpEYK8gsLGxkVhbW5uYu3L1Ge7zLxEC9yN5Qs0TvnzfFxGoXC63Uewvvj0xNvpzy7JOu647f/DgQbQu4HvlXOU4JQISAYnA+xGQ5EmuCYmARGDbCCB5KpVKY3NzV55mjH0ZCHkAAFJImpBA4RdGoAghZjabWT16ZOYdzvmPXNc9CwAr0jhz25DLN0gEJAK7CAFJnnbRZMihSAT2CgKc8/i5c+fGLl+ef9rz2JcJgQeAkDRGmzB1h8JxJE8oHo/HY+3RkeFruVzuZ9Fo9JV2u30hmUxujo6O2rL6bq/MuBxniADnXAMAtVKpqIqiUPw955wzxnzbttno6KhLCJENse/xJSPJ0z0+wfL0JAI7gcDa2lq82WyOnrsw+3s+Y78LAA+SHnnCqJOqqjfSd5QQNxaLtKanp9+Ox+MvOI7zqq7rVzzPqx86dMjeifHJfUoEbicCnHNlfn5eTaVS6traWsYwjJRt2wlN01QSvBjn3PV934hEIi1VVdEU1n3uuefYs88+K+05budk7JJ9SfK0SyZCDkMisJcQQPLUaJgjFy+e/T3X9X6XUPIgpTSDabswdReJRMT3ruNgBMqbnp5c6+vrP5VKpV4sl2uve565cOLEiZbUP+2lmd9/Y+Wc430yUa/X86VSqX99fX20XC6PdjqdAUVRNHxQwEiT53kmpbSaSqXQUf/a4OBgaWpqqoGu+/sPtXv/jCV5uvfnWJ6hROC2I4CeThcuzA9funThKcbYkwDwMABkMFWH/zD6hOk7/D+m8lzH5clUwhwZGVkcGR453ek0/4VEIue4ba/OzMx0JIG67VMkd/gREOCcYzqOYLSJcz5ydXn5ULvZPMQYn8imUyPReLxfV7W8pmk65z74nHucc9vzWN00jNWO2b1qdsyriUR0fmRkZPXjH/94AwAcmab+CJOyy94qydMumxA5HInAXkAA3cTn5uaGLl5879ue538FOHyMc571txCnMAKFhCrQQhFeKPQ1hocHr2Sy2edd23nNda3ZmZmZdQBA/ZOswNsLk3+PjrEXYcJ7Irl27Vp6fX29b2NjY1BR9CNA4Tgl9DBV6Gg8FstGY/FkLBqLKgpVe9FWH2VPvs9Nx3FqhmmsW4a5CMDP+753yXGcBUinS1HH6Tz55JNIouRa3+PrSJKnPT6BcvgSgbuBwOLiYtQ0zYFLly7/Z89jX/N9/nHu8ywQAKooIurkuq4YWmhfgN9TSp1MOl156KGHZi3L/oXhdN+M6/qViYmJCgB48qZyN2ZTHrNHnLT5+fno+vp6RE8kDrTq9Qfr9cYJxtjBbDY7ms/li4lEIsMYQ42TWOM9T7OwshQ0TcNiCbQ5s7tdo9pqN6+0Gu2L3W7nHKXKBZKILGc0rSoJ1N5fc5I87f05lGcgEbjjCFy5wiOGMV9cWrr0Ndt2v8E89ikAyFGFAj5S400lJE7hDUbXdXAch1NKjUOHDq9ns+nTmq6cbHW7r+vp9JJXr7dk+5Y7PpX7+oBbok2R9fX1/o2NjYNXrlw94fnsaCwWn85msiPpdLJACI1xzrG6TkGChC/P8/5dehp/J9LWnCOxEpEo13WatmWXu11jeXFx4Y1Go/m2okTee/rpb6zKatO9vfQkedrb8ydHLxG4Kwhgufbs7FJhYWH2SdOwvsUY/zQALyiqCsxnIk3XE9IK0Th+IXnC3zPGWDQaNcfHxxbyhdxpVVNfYo5zVtf11ZGRkaYs874rU7qvDtojTXR+fj7BGBtaXLx2oNvtHgICM5FI9EgsFhuNRPSCpmlxXdd1tCQII009/7Iber5eM2yBX0ieelFW/Nnzfd9intes1xuXK7XKmWq5+qbrWmdzudzaH/zBHxgy2ro3l54kT3tz3uSoJQJ3FQF8Cr98+XL26tWlL3fa3ac8z/scIaRP0VRBkPCpHMnS1hvK1lRHt9uFkdHhxmD/wOV8X+FUt915RVH0i5R6q9PT07IC767O7r158JAwAYCysrKSvHz5cq5r26MaUY67jD3ImDejUGUsm81mU6lUEsXguI7xC6NNYcTJcYLe1vgz/i18hcawYcQ1NItFcuT7PvM81mg06pdKm5tvLS0tv+zryrkI5+t/+Zd/aUkCtffWnCRPe2/O5IglAncdAfS9OX/+fHp1deML7Xbnac/1HiOEFKkamGMigQqNMsMnc8uyxA0HI1K2bQN2cukv9jUPHjxw1XG8X/q+/xoAOz8zM7Mi9U93fYrvuQEg4QcAvdPpJFdXNw/NzV36VL1Zf4R53uGBgcH+YrGYS6fTia3kp2f0KiKnW6JJYn3j36LRaGDH4bo30nhbK03DSFQvWoVems12pz1/7tz5X7W7xku+Y57/q7/6qzX0ibrnAL/HT0iSp3t8guXpSQR2AgEs5V5YWEhdvbr0RLPZfMZ12BOUkn6gQVuWnu7j32mfwuo7TH8EgnIHdE31stlsa2pq6gql9EXTtF9Jp+PvUkprQ0ND+EQuDQZ3YgL3yT6R5CNhAoDY6upq3/LKymS1VD1uOdaRaCR6MJlMjMfjiX5N03VVVTVFoaj2vrGGw3W8tegh1PMhhLhtaMmxNfK0Fd6tqTxFUVzGWKPeaCxcv379l6WNzdcsq3vO87zNZ599VrqS76F1KcnTHposOVSJwG5BAMnTqVOnkoZhPFarNL/jeu7nCaEDGE4STk+BaFYMNxSMY8QpvJEEN5rgYVvXdTY2OtpIpdPnI7p+stXqvJzJJOZisVh5YGBAakJ2y6TvoXH0UnTxUqmULJVK+dXVjWnHsacB6CGqwBFd1ydisXguGo0mdV2PbY0WhRq9kERhBDVcy+Hvwu0xbRc+DISeZiG5Ct8TfgZ6JAujT67v82a9XjtbKZdfml9efOGTH/vYLAB0Hn/8cUmg9sg6k+Rpj0yUHKZEYDchgDen2dnZxOZm9dF6rfYdx3G/SCkdRJ+nrZV24dM43nQwZRem9PBnbAtGadBEOBKJsJHh4Vo+X7hkWeaLhCiv6jq9RCktTU5OSg+o3TT5u3gsPXNLdW5uLuK67qjjOEO1WnOy3W59gvn+jK5ro6lUqpDL5VPYWgXXI6aQkSAhucevkCCFqbowjRdGmkLB+PvJUbi2w7/jPrdGrPBnJFuccz8SiWAEqlxv1F+fm7v00wNTU6/l8/n1Bx98sLuL4ZVD24KAJE9yOUgEJALbRgDJ07lz5+K1Wutz1Urlu47jfUlVlSGXBeXbeKNAHUjYJDj0fQqf2PGAnueIv+MNC7fNZrPuwEB/Y2x09Fqz3XrOMuzXdD0163mt8rFjx7DZqjQW3PZM7Z83hG1U1tfXC9VqdeT69esfq9VqxwHg4ODg0Hgyle6PRqPYj05BkrU1nRZGh0LiE6aYwx6NocYpjELh35EIhdHUkHCFUaiQaIXo47rfGqVijHFCSMOyrMv1Ru0kc91/4py/97Wvfa0q1/neWLOSPO2NeZKjlAjsKgTwRnXmzJmYZVmf2Vgvf9exnS8rqjrio78TGmVSKkS1W8lS+CQfViEBcPGUz5gPqqoABgKSyYQzMDDUzufz7/ncf6VSqryUGeybjXJeHRsbM3cVCHIwdx2BHmFS63WIr6/PFjE91+12DnPODiWTqYO6HpmIRCL9kWg0rqpqhFIqOlaHZAe/DwsbtvZlDKNNYeRoq45vazR1q33BB71nK3kK9VH4O3xY0DTN4dwvm5Y9e315+UeKQl6bmZm5evz48c5dB1YO4DciIMnTb4RIbiARkAh8EAInT56M6br+qcXFa99zbOd3VVUbEy1Ub/EVEizPc3seUB7eyHgul/MmJiZasVj0gmU7r9pm92VFUeZSqVRJGgveIrj38Gah5cDSEmiGsRJvNq/nG43OiO+zg4TQ44oCRwDodCIRzyUSiVQsFoshqd9a+RZGmm4S+ZvavK2pttsNY7jvoF0RRTd+AzhfXVtdedm23Z8BsLe+/vWvryK/kxGo243+7d3fNi51t/fAcm8SAYnA3kYAW7SUy/VPLC8vfc+2nK9omja+HfJ08+zxxuaj+/iN8u+hoSFncHCok8tlljbWN36KGqhYLP0e50bp4MGDmMKTVXh7e/n8VqPvESdlbq4SU1Un22pVRzc3N2aazfqDnPOZvr7iRDaXH4zHovkw1SY8Mba43mOkKYw2hdt8WDXdbzXI3/CmkLBh9ElRFE9VtY5hdBdq1fo/VSob/3rfffddfOCBB0y5xncC/du3T0mebh+Wck8SgX2FAJKnSqVxYnlp+Xu2bX9VVdXJ7ZCnrcJyTNth+i7QmiCMhA8MFL3RkZF2PBFfaHc6z1tG99WxscPv5vOxGgCgjYH0xtknKy4kTeUyRDudxcLa2tr4ysr6/ZQqhxPJ+IF0Oj2ZSCSHKIE4+lcCIdhK5YZge2sl3Faz1q1u4WFV6E5BGqb7wmOKVU4ItitygUC5Uqn8qlQu/TyRz/9qIJWqPvLII0FzSPnalQhI8rQrp0UOSiKw+xG4cuVKxDCMh65eWfqeaZlfV1Vt+rclT3ij21oGjuLaeDzGC4UcGxoa7uqafpEx741qtf5yPp+enZ6eXgeArkxt7P518lFG2KueI+VyObaxsdF/6dL8gXa7ecBl7JCmqTPJRGo0m830ZTLZTCIRj2MPlbDqLYwmhZGerZo7HBNGnfD1fhH41iq6jzL2D3tv+NCAx8WX73OmKLRrGOaFTrfz/OrG2v8qpNOLTz75ZEdGn3ZiBm7PPiV5uj04yr1IBPYdAhcvXtQppffPzl7+nmXa31BV5dBvS54QvPf74/g+QxE5DA0NwUB/f1vTtLlarfqKquqvxOORC7FYbHVoaAjTG7IK7x5bfWGkaX5+Pn7u3Lk0Y3Q4GlVmqtX6iXanfcRjbCIRT/RhG5VEIqHH43EaiUSE4ze2BUICFFbM9SI8AqGtRCpM2WHFXEjew4q4nYJza9Rpi9gcK+9czmHNsuyTc5cu/M++vr53JiYmSrJR9k7NxEffryRPHx1DuQeJwL5EAMkTgHZs7tKl75qm+U1VVWe2Q57CG1notYM3Mbyh4A0Mb4Sog0IxOd4EJ8bHeX9/fzseT1xrNhsvcQ6vZLOpt0dHRxekuPbeW37oDF6r1RIrK5vjZ86e+VS33f44ADmiUDpGKclzgAQhBN3ASRixxDWTy+Ugn89DOp0WJCqM7qCeLrTNCPVOuM62ut4HUSBMG+/MbTGstgvtDLBdEX6P/md4TJ/zsmmYZxeXl36Wz6R+OTw8vCgr73bv2t6ZVbJ7z1eOTCIgEbhNCHDOtYWFhSPvvnvxu5ZhfosqylFsz3Krr/AmFd78wpsImhbiC0008T4WkqliX583Ojpq6Lq+YFnm6W7XfD2ZjL2pKMrK5ORkW2qgbhX53b0dRp1OnjxZrFQaRyqV0mc9n50gQNHgckDT9TgJ2q0ohBDSM50UJxT2mMN1FY/Hob+/H73DxPehnmmrzi6Mdm5tt/JhLVZuB2JbW70EFh1Bxd0N81jPaziOs2hZ9pvNbusfHMM49+1vf7t6O44t93H7Ebj1K93tP7bco0RAIrCHETh9+rRWLI4cOvv2me92DePblNLjgu1s46ryH/UfwU3lZruMnjaF++EN0S8Wi11V1RYZ8941ze5JSvW3IxFl6cCBA3XZUHjvLqheqo6cP38+c/78+fvb3e5juhb9rKIohxSFFgkhMVVVcXUhbxInutXoEtcNRnOwig3/nkqlIJPJiCgUfr+1xcrN9RX0YgwjTiIC1GsCvBNIhqk6HGMYaQ2JHwAYnEOJMe/Sxvr637Vajde/+93vXpcPBTsxEx99n9u4zH30g8k9SAQkAvcOAkieCoXhA2fPnvmuaZhInu7fDnnaKuDFGwmmVjCSgE/iW/vg4c1NoXhTCzrZT05OQrFYNKPR2FqzWT9HCH2JUvW0qiavcN5uSiuDvbnGwtYqr7766tH35ua+aHTNr/cPDMzompbjADoSDt5LqxHANBe2+EHRNRKgwLmCKorYxrRMsK0ggplIJGB0dFQQKFxbIVkJ03hhJZ54f8/cdScQ3JqmRpIXi8VupKmR+KmqxhSFtJjnLa6sXP/7Vqv1q8985jPvjY6OYmWp1PXtxKR8hH1K8vQRwJNvlQjsZwSQPA0NDU2/9dY73zG6xlOU0ge2Q54+yFvn/am8MEKA2UAkT3iTwRtgf3+/PzAwYGcymUaz2TprmsabAOTNoaH+9wYGBjYJIcZ+npu9eO6ocwKA6N/8zd88RYiC1hefUXS9SBWqcZ8TtLLQaFChhjcuStHeggkSJbR2GPTEXokYkcJqOscVfevCtC8SqGKxKEgL/n6r3mmrZUFYhXe7MdyattvaIDs8jiBXAB2f+ysb62v/YhjGz44fP/7mwYMHMSUtydPtnpCPuD9Jnj4EQAwh/xB+SJ+Gp5UzsK5qQEkeXH8TRr3nANiz0qTvIy49+fa9jgDnXF1ZKU+dPn3qO5Zpfpsq9EEOQG+e14ddXoLfb9Xlvl+LsjV1ItIt2PYFmw73Sswjug6ZbM4fHhryorFYCQi/YpvWWcty31JV5cLY2OD1bDaLbS6YvPHs/pUW9krUNG345Ksn/0jVI1+MxuNHPd+PUgw7EgKccVA5AaQRBDiI6FNvTfi4REiwPgSJwn+oK/I88FwXXNeBSDQKxb4+GBkZEduIJYX7IVTsR1AXXJQ8IF94jGCHwU5v0Jd/JygP2hFtfW3VUL0f+a3Rpw+aFQJgAUAJU3amaf7IcZznn3zyyYpcw7tvDUvytGVO8AP8IryopNZTettW9Fa9HG8xM2WDG/d8UACo6zu8nY3lW4eHUwYMgXsCTnhyYe++hS1HtPMIIHkqlUoTb7zxxjOmaT1FqfIQkqeedgVjAx8wiK2XnFt/mH5/ZADJFVZTYXXV4OCAF48n6pSQJcPonmGMn4rF1HOx2MDyyEgKCZR0JN/55fCRjoBr6cwrZ4odt/PQ5cuX/4cWi306nkoN2a5LqBqYXXLsgchwVRGguHR8XG0EkDj5+H/slSjIFBdEB9VRIgrl+2BbpkjlYdQJrS/yhQLounaDwTPUOWHkRxCj3rpFXhQwLCBhaKtndxCeLP8Qo/sPIlC3UsVHCEGb/ZZlGRcNw/jh9evXfzw/P7/27LPPSkf9j7TCbv+bJXnagulpflqDei7e7NT72larr9GsD7S6xkjXsvqYz1SfEzOiauu5VHZpdHR85ejYgeoSZDuPE+Ld/qmRe5QI7G4EeuRp/NSpU0+bpvVtQujD+Lubz+K3lzzdiAEQcqME3TRNQaAwmoCeT5ZpLna7ndOO47yRSmVOpdOx1f7+/gYhJBDAyNeuRIBzHj/54snpzfLmlzZLm7+nxqL3JTKZlOMHxQMYAfKZDzqnoPbIE/UJcMoFeWI98sREqCgkT1QUf+IXkinLNsEwDZHGO3LsqFg3SMDx5Xie0NNhFAq/xGsLeQoiT2HE9OZtczvk6ZbMNwkwwrnpuM5Ct9P5wcLCwg9jsdjVZ555Rrrp77KVK8lTb0Iuli4mG55dqDvtkWq58bFKu3qo1m6Mtc1uweN+nHOiUKAuBVqjjC/EtcS5g1NTZ0YLfde+dODTeHF2dtncyuFIBHYUgRdeeEE9cuTI6FtQ67T0AAAgAElEQVRvnfk90zSeAiAfwwf+m4/ut488bdVCbfXLEfc4zkUlXqFQwDSeCcCv2bY92+kYZ3RdeyuZjF6ZmppCHRSmRORrFyKwyHn0/C9+cay1Wfkj23Ue1+KxST0Ri7moacJYEkaZGIBGqEjdYeQJgz4co06oh8Mv3A4zbUiCOICCJCskT8I/zAXbscC2HdAjERgZGYb+gQFQtKBYAd8rCE5otyF4WBh5upmdC9J7PX7V+/v7Ib2VKNOHTAMe0CXAVzqd9o/ee++9/zU1NXWuXC6bkkDtroW778kTVnicg83YxvrKWK1RPtrsND5WazUfalndia5tFUzHivmUq5QohAL1CeMWMFiLgDabjiTfGB8eemVqcHrxiwceae6uqZWjkQjsLAI9I8Ph118/9ZRhdJ/yff4IoAfPjUf3nSFPW3uEbXWSRnfpwcFByGbTnYge2XAcZ97z2Fuc87OUqnMjI8W1TCaDLS9kz7CdXRrb3nu5XE698vrrH6usbf6FFot8XIvqQzSi6y5HQTiSIi7IkoaUyMfvOagYIUJrAUGctsiTguCTIFjhChQaJiGd88H1PGi3W5DFlO/QoCBQYVPqWyJPWzRPH6Zv+m3JU7A/wjSVbrRazV8sLS39E6X0ZLFYbD3++OMyw7HtlbVzb9jX5Am1GSuwEi033P6l2tKJUq38uWqn8bl6uzbede2Mwz3dJRwomvVRzLQTANcH1VfaqkdWFNs/P5wf+MFwrvDWH3726RXZh2jnFqrc8+5DAMmTYRj9L7/88rc6HfMpxrxPASERNDAMRnv7yFN49sK2oNcHb2t7jfAmhhYHw0ODUCjk7UgkUmfMu+K63rue572j6+oFTdOWp6am0A8KdVC3LrraffDfUyNqtVqFF154+VNLy0t/kclnHlSjetGnoOL1V7x6hEgjCoDnA2DlnYJBzuDli1BQeDvDyBSm2YIIFEaPGPcBm08LKwPwodFoAPMZZLJZODxz+IYHlCBpGH0KS/bCyJPQPfUO1hOki2FtI/L064TkWycT7yOKQsrtVuvla9eu/XO1Wv0FpbT+/e9/X5L+XbTq9zV5usKvRJyumivXSofma6vfqjQrj242q4faTjvmUl/xFUK4GoSERRUGfuNyiKsxrnmk6TTNxUI0++OBbOF/f+FLX3n3QTLY3UVzK4ciEdhRBDBq2+l0Cq++euob3W77KcdxPksVGoMgdXdbydNWwXhY8o1HCFtcoHYFiVOr1QJdV7Gqio+Pj/vpdNpwHHul1Wq912533kokYm/mcrlLY2NjG/JhZ0eXx7Z2fmV9vXj29dc/fe36tf+7OFS8X9H1ggu+wgRjuZkm00kQeULyhP4E+H2QqkNdFAq+UedEQeFUkB2R3kOSg9oo7gvChOk9bOXSaNTBdT0YGxuDkbFRUDUNHMcOHpZ7o79JeHrs7X2CcSJuDv/x9UGRp22RJwqlbrf75sbGxi+Wl5d/dPny5epf//VfS93etlbVzm68z8lTNb2+tnhws1H53eXa6hcq3frxhtUsGL5NkTiBRoEpHIKPG34Igw8ldQioDliqS8tRpvyqkMz9+KtPPPXyJ1IjNfk0u7MLVu599yCA5KnZbGZOnTr9lW6385Rl2Y9ThSQByG0nT+FZh4aG+P+wbxkKgAVVw4hBr8ScUiLEwIODg6xQKJjxeLxiGMZct9s9bdvm26lU6kIqlaqOjIygh47UK97lZTW/Md9/9u3zn165tvoX+WLhAVBJwfRcajNXkB5M3SFLiukR4fWEKTv8J4rdesQJleOYHaB4jeYEFCRT+A+5lwLgeq6IQKEXFK4d9HrCL4xgHp6ZgVw+F0SdeKDNDoJWYbjpo5OnW4UYM5GqppbbzebJ1dXVn1YqlecymUz9mWeekev0VkG8A9vtW/KEKYdTtXND5XrtkXKr9vvXKiuP1K3mcNc3dYcw8FUAphLwqA9eL++O5EmjGigOgOYqXozrLd5238hG0z98+rGv/vzjxWMoSpWpgDuwcOUh7j4Czz77LP3zP//zxNmz57/U6bSfMk3jy4QqKUJIYOO8A2m78Ky3punwe/TzwXJzUT2FEQYWGGqiqzT2OCvk844e0auog3Jd913Xdd/WNOUKQPRaLherzM3NOY899pj0hLoLywrlE3PXrw+9e/7Nzy4uLf95Ops57lOe69gmtVwnuP6icNz3IR6NQUTTIaJq4kvFf1QFhWANnoqqVFEVh/8X3/fIE1AfGGeCZ4XNp5GAY+SpVqvB2NgoDAwOQiabwX5APQ3VTcJ0I28YsPNAwiEYVlAJ+P7Xb6t5ErsnxNd1FdN2v1peXv6xruvPr62tNWXa7i4szl9zyH1Lntb4WnxudeVwuVV+dLNV+6/Xq6uHWnY746o+MMrBVXxwKQOX+uDeePIhoFMN4iQCMR5hukNNt2m/mdTi//D5Bx/96dcO/86aJE+7a4HL0ewcAj0/p9jzz7/4RKfT/va/RXW+RhUlQwgJ6r9vI3na2sMMCRJGm8KIEwrF8e8o+g2OGkQW0IkcrQww0pDNZGByahKSyWTL99n1ZrP1nuN4b1NKzqZS2csAdvngwYOm7I23c+vl3+1ZyJE4/PCHP6QPP/2wWl1wxy+ee+c/Xb5y6c+isegBD/x017Go47nCtwnTbdieBdNtUU0XX/FIHOJ6DOJ6HGJ6DDRFB+pjWg+7SeMBAvKE//ncBaIE6wKJDaZ7lZ5mqt1ui6ENDg7AxPgEUPSUEndGTAmG9krCt0BsFzwf9zRWWO73Aa8PStHdklVBcACma8pGu9X62fz8/D8ODAy8DgAdKRi/Q2vzFg+zL8kTXvQvtVfz8+Wrn6y06l+pdCpfWa2uD3a8ToxHKXjEB7tHnLgqjDeC0DHjIm2nMxV0T/V1V7Ginn4yF0//4AsPfeJfnhiV5OkW153c7B5AoEeeIi+88MqjrVbrW51O65uKquZ2ijyF7szvb+K61bpAaKMCP+jAWBGjUixIw8QTohqP5fN5M5FI1Gzbuhq0drHOJBKpc9lsX1VV+xrDw7K1y04vT/QDW4d1nbVYtMtZ5vrStcPnLpz/3Ozs7HfUqDrMKYljqo6oBFRdFwTKtM1AzyQEFEGJXSaWhlwyC7lUHuKRGKhY7In+Tx4Pok9ofIn8Bh+ImSf2o9BAF4X2B7h2cI20mk3RQBj1T5l0WkSnAr/yLeQJfyO4GBKp7ZOnW4lGYdSJc+4Qwlc67fZPrl279o/9/f3vSquCnV6R29//viVP7xnLg3Nri5/fbFa+vVHf+GylU8uavqn5GgeXcvBUDp7CwddA5MkxJYDtAZA8RZA8uaqvOdSMutqrfancP3zpU5/5+ef6TqAIVabttr8O5Tv2IAI98qS+9NJLn221Ot9qt9tPKYpS6FXc3dbIUwhP2PV+a5uL/9Cj7H3kKbxBog4KHabTmbSfy2XdbDbXBOBLlmW/Zxjds4TQeQC2mMvl1sbHx7H4A7sHSGfn27A2RSsfAM2DRsQxS4nNcj1jdDqFrmEOWJ477Dru1NrK2rEL586fUHU9reiqhs7iPuEQiUUFaTHMrijaEQJw5oNrOZCMxGEwPwij/aMQxcgTV4Gg9gmv1SguF2PnIurkon5KmG5SEMYzopdcQLAtwxRkG9O82Hha7zUQFopXn4MowCNE3AvCWFOvFfEtoxPaauDxsLghXJciWkqp+BmrQCklbea5Vw3D+KeFhYUfP/zww/PHjh2T1aG3jPSd2XDfkqcLtaujs+WFr5Zb9aevl1ceaTmdhA224lEGTAFgGgemAniKDx52c8eF7RPhM4LkSfNUT7NIO+qpz+di2f//W088+fyJ1OGqJE93ZuHKo+wOBFA0/uKLL3660zG/2W63v0Mo6SOERIPR3X6rgls6a9G1I4g8hVGnkGxh6gdL1tOZlHAlj8fjbUrpuuPY867rzfo+P68o8F4ikbhuGEbn2LFj2NFe+uvcEvA3NwpaXYEyCqCkYFNdqdTSLaOTt41u0ebOAGNuv217w67rjtqeM+Izv1gpVfvOvftuXtN0VdN1quiquPbqUV2U7HSNbqAvwksxY+DZLsSUCIwUh+HA2AHQUCiOaTsmpOSgEk0QI58zwH7C+P8b6TQkMFQVonOxRnwAyzTF348dPYrp3SD6hNV5PhPfU4WAx1hAyEQqsGcedYvY4D4+yF4jrB7lIkfIDQBSdl37baPb/cnKysov5+bmNmR7llsE+Q5utm/J05n6wtjc+pVvVNv17yyXVx9qO524TRzKVD+INmGVHabvCFZ7BPlz9BhBzZPqUlAdamk2LSVp/B+LmdxP/ujzf/LmIBAjiOnKl0RgfyCA5Omll05+stNp/udms/U9qtD+u02eMB2DFzbUt6AuKmwyjBoo/B71M5wzoYkaGBhAQbmbTqc7nseWDcO4YBjt04qinE4kEuuFQqFSKBRa+2M2b89Z9iKSyjzU4hHDTzLVTZcapYnNavlYo9W4r2uZ45zwfqqQnKKpKSAQ85mv1ap1eu7seSBEAUVVQcHIEzBRAYckyjBNMX/YpgWZi65oECU6DBcGYWp0ElSu3PiiRAFKVPHQy3wPUDCuKKRXkUmBud4NZ03fY+L6bnYNcB0XpiYnxbpIxGPAXIxW+cIfSvTRw331XoEuCtN7t/YK7TbCVDJq97Z6lqmqilYEdcdxlk3L+BfbNH+1urp67vd///exIvRWD3Nrg5FbfWQE9i15eqt2YfTqxupXN1vVZ5ZKqyc6vplwFaZwHUSFneO74HJPEChVDXLkhAFwi0EUdNA9paEY/FIx0/e3I8nBF//ise/NyyfUj7we5Q72GAJInk6ePHmi2Wx+vdFo/SFVlH4AQK+nuxZ5CskS3piE0DxIhwiBMIrHg5uXJ6IAeANLpZI8n897hULBiEajmz7zFiq1+rumZcz5AFf6c7lFVVU709PThnQn//AFepFf1OONeJxF9JTZbuc2mqWxptGZ6nTbh0Ahwwy8Ec/3BzzOMgAc29RpyHAIJZQSSpr1Fpm9eAls0w5SZQq2Sgl8nFzfA8d1xfyh9hQlFCpRIK5GYbRvCKZHJkHjCiiocxIGmWhsrIr3IuERgnEKoFAkVVS8H5VTYlt0K1dUcCwHbMOCaCQKExMTUMgXMMQVpPrQJBk1dEjekMcI/4Oge8t2WE2oewojYDd/BkYpqRNCVgkhlyq1yj+2G43ThmGsSIuC3XlR3Lfk6UzlvcH56vUnNuqVby1sXPuswZ2co/o6ap4Ypuo4E6WtKBZXaCBQxA8adQGJk6N79Jru0pOTA2N/P9o3+c737vt8ST4d7M5FLke1cwggeXrjjTceqtfrX6vXW/+NKnSQEHJXydPWG9PWVi6CzvW8oEQ6R4iFA+dprNjLZrM8nU5byWSqrijKiue5V1zHmXUc9yJj/HoqFd30PK957NgxrMrz9/vnHeceDVE3UcvUXo1uNpu5ttsZMk1jwnatUdOzJyzXnnQ8e8KnJMMpT3LCY5wAxveDPrvIjzAlRlXotDow995lqFVq4LkeqKoGqFNDsoJz5fZIjCAsPgBlAAktIE8HQvLU837C6JTr+UIkjqlaj9lirpFQR9QI6KoGmqIJAkZ9AF2NgO8yoX1yrCD6NDgwKLRPGLkK/ctFq5hQKx5GoLbx8dqq1eutRe55HuMcDFVVNgH4JdtxX6tVSs93u935b37zm839vs62Ae8d3XTfkqfZ1mxutrTxyHpl88vzq8tfNakzYiks4VGfcEV0lRQfWow8AeNCvaFShccg4hOL1TRG3y3omZ8dHp/+5YH7ZhY/S44E9a7yJRHYRwigX9pbb529v1otPVmr1f+HoirDWNh2NyNP4dM8RpbwBrW16i7Ul4QGmxg3wCgU3mBx20wmgxV5fn9/v0MVZcO1ncVu15j1PPciIf48pfRaMpnc8H3fOnjwIIp4942gvJeOE5RnHuYVWqfRjuGnuryZc21WNGxj2HTNQ7ZtHbOZO+H6bj/jLMsIT6JCW5h+Y+RPmBSEEZxAN4TRIKNjwuLVRbi2fB1c24VoJCIiRdiSHaM7HkYLMeAjmtQFrbKQPI31DQrypIIijDExqoRWBF3TBNOywHIwkuWC6zriOLFIHJKxBMQjUZH6w6q8RDQhzDUx+tRpdmBkaBhGhoeRUAeWGEKO1CNOIWn6YIunW/70RyIRzhhjrucZnPOyoqjLvs/eWrx65eeu614CgJqMOt0ynHd8w31JnhDlRb4YnV1YGV/aXP3Ucmn1v7RY90GbekVPAYURJlzFfbwuUqy0UILIEwNGGWkqNr8UV6IvPzh95KeD6fyVg1ND9ePkuHR/vePLVx7wbiOA5OnMmfPHSqXNL9frlT+mijJKCLmr5EkIfXu+T6ET+VaxLv5ua+UTfo9kCoNSYQVULBbjQ0NDIpUXj8er7U77arfbuWCb5ruU0nPZbLacyWQaxWKxux8iA6GOqQKVWBv8uAKQ2ChtDtQq1QONdmvGtIwDPviDPuX9XIE+IDyN9TWcBv9QL8Qx7UWR/QRdGxjzBSFyXAdcj4FtOdBuduDKpcvgWDYk43FBdjRhVUDAsh1wmHejBQt3GGTiSRgfHIYDwxMADgPPcsA0TEDvpo5lge06eCWHWCwiqvVcx8M+EYI0oX41qkYgrkdhsG8IkvGkkGY0a01x7KGBQRgfGxfEOkz9Co14mK7DEBj2f7mFF645rLBDLzIkY+hX5fucKYrSRjdxAFhtNVqvVKvV19bWKueHhjLVr3zlK3hPubUD3MIY5Ca3F4F9S54w5Pz86pu51UrpwPXy2hMbnfLnTd857qskxynXPc6QK/XCyopDgbTA4xVue9ejSuTNYjL/5n+6/5PncjqpmXnTeJwEHa/Dp7MfApCneyYh++HienuXpdzbXkEAydM778zOlEprX6pUKn+iKHScUJq425EnIQzvRZ7C6FNoaRAaJYYmmzfJFLqSe4J44Y0ObQ1SqRRLp9NOJptq6npkDXx/vtVqnLdt64pte4vxOKymUgP3nB5qS5RJm4f5iNJVYrZpZ2pmbbDRNUaNrjFh++6g47mjns+GOedFoDzNgcQYsIhPuCpazaExpRZYDmBuyvOxetkTrVKE0Sm6eXNMn6IYm4t03dx7cyL6oyuqILmoQcLolGXb4OCcKoqISPk2g3Q8DiOFARgrDoHd7oLVNcE0DOgaBjg+A0CRuIYCdCoiT5jOoxzLqQMfKJ3qkI4lYXRgBJLxlGj34hi2iF715Qowc+jwjfQu0hiMmQnNFOZtsdXLNnTcoTic482HUrxfNJnHVhzPuWwZ9gXHsd8qlxuXLKuxsby87MgKu919Fdy35AmnBQWOS0ul/Gq5PHNpffGxjmN8zFf8KUYgAxRU8YFHAgVgEE7WNaJcpS5cyeWyZ48MH7z68MyxWqnlsIjv+A1ogNuxqVUzVNPliu8wmkioblSNe0nd9/oPPuTFYMi7CD9kz5BnAtc++ZII7HEE8D5w/vz5w+vrm1+sVMrfp4o6QQj2t8PXXbIqEA8xvRFgpKPXowzJFN7AtpKnrQJeFAaHD/phqg8r8hKJBOQLOT+dSprRSLRKCF/yPDbvOPZ7lmVccl2+DgCb2Wy2qSiKs5fTeWGEaX19XXeH3EhlpVJoW1bRc80B07EHHd8bdzx3wnDtKZezPPP9DCgkTlUSwe5VuB7QE0809KWhQSX28Q00SxhhQr8lzw3a5wh9mhBf95r6UgJX5xehWq6Aa9qgqRpEIzEh2Mb0G0PdKUYJkcC4DGKKDn2pDAyk82A0W+DaDniuC+hM7qNWVVcBLQ9wKQpi7INI7XmWC9zxBXnKJjMwPjwOqWgycCdnHIy2AZlkGo7OHAmikqKMOhCvo8mmSPf62yNPPZLuU0pt32ct23YXLcucbbRa51r15ruOwxfGx4ulxx9/3Nrjl4V9Mfx9TZ5whk/z09pqyctfmn17ar1aOda2jfs87g9qcT2iaipxfY93u4ZBFeVaIZufnRwcvDoyOF4e7h8yLIMSu9tI2NyJuU0zZltWpGu0o5bp6Da3aFSJWDE90s2lMp1ULGsWktlmjPudBwYeMPeTVmJffJL26UnizfLSpUsHr11b/UK5vPmniqpOEULvMnkKPJ5CcTiSIrxRY6RjaxovjESF4nG8J958D94Yg/3gy2MuZNIp6C/2s9HRYUvXtJplW1er1doFw7DmVFWdj0QiK+l0uqKqanN0dBRTLntCVN4jTHiaeLLqbGsl6fFuxnOdfLvePNw22kcN05ixXHuYU97nAsu74KcZBZ0QQlGThBEmoWMS/1AbFJAcLLpBZ/AgyoRpOow0BZVugjD1TCpF63Xsxa7rsLmxCavXVqG6WYZENAbRaAwnBmzHAaKowFHz5HPgng/U8yGlRSEXS4DdMYT5paapYjyojwKVAsEvjYr0oO8GGlbXcIDbDCJKBArZvLA6SMfSQH0KlBFoNlqij97hAwchHkuAilYFItoUOJSLsxVVnLcueaOUckKJBUBqwPnS2vra6VKp8o7pmBdmpqevFQqF5vHjUv6xVy6l+5484YXjDJxR33x1LmkpZqHjGEPtVrffoyzJVEWjiuIThXRSqVS9kMvXhorFpkpUarbMeKvZybvcHWhUaxPtTnfU89yMz/y45zPd9z1CODEVBg0NSC2hJjb7C/3vjY2PLB89eKzUhrXmCTiBDsYyp71XPi1ynP8BASRPV69enV5YWPp8qVT6U6qqByghqd0Seepxn5vmiL0zCEnRVndy/CjerMLjN4iTYBVCqoPpPIXH4lG/kC+4uVy+nUqnKoz566ZpXjIMY86y3Kse8VcjiUStmEy2x8fHO7u9X94VfiVSgEK0BSzerm5k1zarky2zddA0jGlO+TTn/ggHv8/nPMmIH/MVovkaKMz3Kcc8F2KDUSYUdmO03vfB8QJrgeDL6bWC65ElJD9he5NeREcYTmKkSFGg2+nAtcVlWFm+DrlMDiI69i4EsGwLgGqima9tWmAZBsSoCn2pLAxk8+AaVlAZjfoqwVx9AE0Jok+aIkw2HdMBQP2364u0XVyLQj5dgKmRCUjHUsJgE3VPWPmHeqjJ8XHIpLPCE0xEMMEPihBw/xh5utH77jdeHHxV1Vqua212Op35cqnytu/DaV2nl6PR6HoulzNOnJD3g9+I4i7aYN+Tp3AufsB/oGQ2M1GLKMmltc206Vhxj6qRSFJTYmoUuK5QTpnabXVjzVZr0LKNId/zBtAZl7nOEPNY0fdJihDApqiKMETzOfYVNhRGmtTl1YgevZTP5i7MjE2dP3zsvssOlDuPkEfcXbQe5FAkAttCAB8+rly5MrW0dP2Jzc3Sn6mqcpBQmg52cvcuL2HaLiQ+H3ZSoa3BzaatYUShdwY99iWSNqLLgI/3eIjHEzyZSrFUJu0kksluJBLdUFXluuN6S22zu+A5zjUfYJVTuq5Eo20tkzHdlRVnN9wgkfDOA2hZqOgbpY14x+zkm5Y92Ok0xz1gQ56LlXLeOGNsiBPoJxRSHHiEA0oZfIqUCXt+CqMCUTmH8RfUMzEhABf2AL1IE0b8BMlQgrQckiaMO4l4jWCkgX4Ii+fEU6RgJQCrK2uwtLAEET0CuhYRESoUWxuGA7Zlg2vZ4NsuxLUIFLM5GMgXxM+4d0X0s6PCYFNU9ylod+CDYVnAUDDuKwCeD4pPIa7FIJ/K3yBPGHlCryhM22EUq7/QB6MjY4I8obmqyAIHFk/BuFGDJY4X/CZYdwEmPY2URwm1KaWtTrezbJrduW67e6HRaL+TSESvZrPZymOPPYb+YbcewtrWJ1RuvFMI3L2r206d0Xb2+28qxWf/7eP//wCQWZhVVsDTOKgRt9qMmb4dazt2wrKNVNuxcm3LyFu20ec4zoBhGtPMc0Z9nxU48xOc+3FKIApE0Sl+koJe3iK0rAH1iAe2bzODMFhPxxNnR4ujr943fewlRU+uPVY8ti+qdbYzLXLbvYXAwsLCxOLiyuPra2v/l6Kphwkhmb11Br95tOKWz1Fk3CuzRxdzSkGPRiFXyKPJppNMJjtEVSuOay87rrvkeN4iAbjqg7ehMVKOx+O1brfbVVXVPXbsGCMEYxx35oWE6QycUQpQUBpLjWgnwtJO1+2zHWPAcIxRy7anHc8+zMEfYeCLajkgEPcBokAJ8hFBCYTnEvFFhAmQQIk2JeipxMB2bbCFpxJqi7ZqmYLthD8SmlZCkFIL/JIwWoXfB6wEvZh0PQL1WhNWrq9ArdYQ7t94WUWxd7vRFT3tAvIDENV06MtkoT9fCNJ4vd5zikIF2cGxYWUfGh7j2JCYqaCKyJMgT2pAntBkMx1PCeKkcAXsriX65yXicTh88KAgcUIzp1LRGkb0yxPNhXuRKDH+oMlwYAolMgoeY6zDOa8wxq5vlkpnm53WOde23js+c3whFou1ZJruzqz/nTjKviZPeEGZxc8SlHUfOolGs5qoWo1Eu2On6qaRa5qdfsM1Rjq2NdW1LezB1O8zL0cUjsnxOADXOEdZAz6Ahe27g8cn8flhHDTRBZxy4qFNLu9GiLaYjaZPHZue+Z/FWOzC56c+X5ZPHTuxtOU+7xQCV69eHV9aWnt0Y33tzxRVOQqEZO/Use/UcYSpNEZQsNqqZ7QZRFrw1syFyWYml+PFgQG/WOwzCKE1yzY3TMu6bpndK55tX2Euu5pIJDYymUxrcnISW25g8+E78kJrFg20hGd56XKtkd0sl6da3fbRttU9wrg76hN/QNGVPCg0S1TQ8BKGxMPjqKAO0nLCskVFsoPmky44vao5FGeLNjgc9U5BREYQC8zEKVS4d9ueG7TFwbC8qgFDTRLnQkSO+BH0c8IGdAAQ0TF4T6DRaMGpU29Bq9kSWiVVXEuDFiyYcuOOB1FVg3w6A/2FgjC7pIGluCA4rueINJuwSaAg0oecvY88aTEoZoowNTwB2The1lEwjvtm4Pc0ctOTU+ApU7oAACAASURBVJBOJYWZKlVVsGxT9LxDHZSu6sJyYav+SWClKJ6u641ut7teKpXnl5aWzmZyuZODfX1X+472lY/Jh+Y7su538iD7ijyhOHwURvUquJGuaSc63W682awmq61q1nC7/R3XGOg6VrHrODnXc3Ouz/Mu8Quu7+UZsCQDP0oVomHQmoMfRIe3Ihg0O+q9eq7k2N3bxyaVGCrmTGG0FOHq+fHs0A+LmeLLj3xiZkl6RO3kEpf73mkEVlZWRufnr31ufW31z4hCjxNCcltEyDt9+Du2f0GgRKPZQA8ldD6UCI2PEBKjU3ksitV5LJlKuql02ozH4m2V0jJn/kq71VputzuLhPjLERpZ1RV9U0tpRiaTMYvF4m1tQIwWEisAegtWYo1GO9UqlfqNTnvUtK0J27eHGYdRTvwxopB+JEwo/3F9V+eEa8L7Gy9lCpKmmxWTSBaF+B6r6QDJCVa1BWk6kdLspcuCFjhhk88gAoXPlkiSkJug5bCHESy8eCJ+wgMKNeGKSI8ZhiG8mjDqdP7d80J/hCm0ZDQBzMa0GzZop6AwgGQkBoVMFgrZnIhGcRwLpgzFlyP0T9gnD5v6ov6Ke1xEnsALrssxLQb92X6YHBoXlgUoFldABdewwXUcIQ4/euQIJJOJgByiUSZnYv5V0eoFI2Is6LcHHP2bMObWsV27VKvWlh3Hvuh67nnbsGfj8fiCP+C3vnbia/adjDresQ/IPjvQPU+eUMv0cfi4Vq37kbpVzxjdbqFpt/tNyxo0XTtv2N2s6VhZyzWLNrP7LN/JOz5L+Wj0R0jcV0iMcaYL33E0zFRo4EuCTzQELwM3st+9fDded4QYQOTe8QONwXns4K36FIjL26pL54ux3D8PZvuf+9ajT1wcJsPGPlt38nTvIQSuXSsPLy7Of3Zjbe37nMADQCD/IT4Fe/qstzqXC02jMNcMyAVWkgW+P0FD4kQijh5RPJlIeIlY3NI0va1QWvV9tuq53rLruMuO51xTgFRAgZKiKBVKabdYLDrdbtebnJxELeQtV+v1yKq6DuuaWTe1q6X1hOGYBZ84g47rDjmuM+Z57rjP+ZgPrJ9RKHC0ZFEgShSqY7bKwwQXkhpRLRfOIAlSX2g10IswiXQYKop6v0dCIaJTPbuBGz3fkGj06tGQwKD2CBNeLlY+IonCSI6m4mOo2D9G8bAVSq1ag267A92uCdVSBWrlKni2C4lIvEd6AHSiir526VgCsskUpBMJ8GwHuOuBz/Ar8OzC+dGwybBCwXNc4d+EaTlUGCks0Dz15/phYnBMkDPh/UT0oE2LaQtydPy++8R8Yo88kZVD/ZbIP6LnE/bRQxUXQQsClzHWtR1npdPpzFWq5XMc+EVd0eenp6dXqtVq+/HHAz9A+dr7CNzT5AmJ03E4HqvUurla0xrqWs2RhmlNdIzOQdOyphzPLtqOnbGYk7B9O+ZwO8K4qzNKVaqqBD/YVHT2hhuO43iB8HnQlf2G+au4SAQdIoMSXOFHLp6WAJ9IhNcmBR0bCDCwFIesppTE84N9xX94/P5HzzySP9Dc+0tJnsF+RaBU6gxeunThMxtra3/iE3iQc7+IJez3Gh5IlpBUoPYl8CgKNM+hbxSeb9CIONDa4MVVU1TR8qVQKPBCvsBisajhuW7Vtu0N0zKvc8bXGCOLCqVLlNCKQrWWnoAmupc3Gg1nZeUge+yxIBv2/srcHmGis7OzilfwNEpostm1sh3XzJi2WTCs9qTj2jOu705wn48AJX1UJWlQSZQB9pniqsc98PDChTYNIiVHwEcnALzmCUITiL/xS5y3iL4E0acg8oZvDCwdMNokLARCHG4IwakgSSjeRv8nNK/0EUu0FNAUkbpDGwKshms061Cv18G2HdFLNKZFYf3aCtTLNfEzVsfpoAh/p1wyC8loDBIoKqcK2KYJvscEsRHXaeYFDuUqmmoS8B0mIk8KGp7jwy2jkFBjMJAfgLHBUUhGEoJUofO4aBJsolmmD8ePHxeRpxuVdkL35Amypqsq7s1XKMXIYatWq62Uy+XZWqN2Jt+XPzUxMrHy8MMPY8Nf7IcoX/cQAvcsecILy/nmtWzF3Bwud1uHNirlz9S7jQNNszNs2EbRZSznEx6lFDtDAmWKh3UkhBF89hJXA5En5/ghDx1MMFzN0eEW8/94nWDiwxY68vUSdYI8Cd0TJz1PEIxAYQkeBeqBp3qkFGf6K4OFwf/vM0c/9/rjwzOVe2hNyVPZZwhsbnYG5uYu/s762sof+wQeJgBFdNi5WzDcqNz6kAEIPeJvMAh5/99xn+iOjTodoipCf3ODLKGQXPg8BsJm8RzVazqMt2l8YeQjEonyXD7H87k8y2RSjqarhuv4NbNrlg2ju+563qrv+2tEUZZ0XVtQFK0Zj6c7mUzRbObAngRwQn1krymvttJaSTDOMpvVzUKpXh01bGvcdOwxD7xBUPwhIHyIqxw1aCkOEGXcp0xc5USfOYJqgjB9hhc1JEcuZ4HVAOqUPCaq6AJNz82qOKSGQrMQnLj4G0PihOfeY5U3yBVRwEaygTEtjATFokAjOl4SoWObUKnXoN6sQ6vbBtsyQdc1ce0M7AQ4GM0OtKtNaNcakIolIZ9IQy6RFt8LcRbj4LseMNsJ0mkKFdddz8PquyC9piKZcjGlFziL40VfYQQSWhwG+wZ75CkOBNN2nIoIFRpuIok6evQoZLLpG6k/JMaod4pqGuZwPcJ5wzTMzfX19euWZZ0nKjmTyqbO6aCvpFIp+7nnnmPSLfxuXQ127rj3HHlC0jQLs5raVtMLrcqhlWrpoXKrdqLSrN9vMHvQBZZmxI9yAA1bC2F1BxIi0DCMHISrRasAQZiQNqF/STABgkRhuSpeDyk+YWIFTvCXwMEkiDjhTnAfQiOBHcPxGVRUcRCgLvEVj1RjTD05kuv/u0/c/zuvfnnwwdLOTbHcs0RgZxFotVp9Z8+e/+TmxuYf+5yf4AADGHTZ2aN++N53ijz5vd5swUc+iDTffHDq8YiwWKTXykNUnfVSWig0RxPIaDQCsXiMJ+IxFonEnGgkZkX0SMdlTs12nLLtemuu517nvl9i3K9oEbUcTeqlWDJhxFXFiUQjvke9SK3WzjbN+kCr3RrvGp1hwzJHHfCHGPhFUCDDqZ/i4CVAxboVgvOBVy3wsR+bEFEHJfyiZYpIxGGvXU+Iu5E8IWkKr26h60RwTQx0SyI9h6REKBeCa2UoGBcPkHjZC4qORYSJYOpOVUT0qWNb0Ox2oNFuif+bjiUE3hjRieia0Iii3MF3XEFymOFAt9EU0XskTtlYElQcg4dmmUyk68QVuMflkM9hdAyJk45pO8yyub4gZLhfJE/gcpG2G+kbgtHBYRF5Qs0T2hVgxAnTfNgLb2ZmBrLZjCBPqO/Ce4BKqavretcxrIbR6Sy12+050zTPA8BlJa4sTg5Nrj/wwANoQSB9/O7WhWCHj3vPkSdsudItQ75ldQ5dq69/stSqfbJqNB+sdhr9DmGoYdKohqFm/LxjlQSGoBn4SJwUvBjg0xOm5nqpOLzi9MLSwTUTtU43LhE3nmDFB7dnfEJ8LFQJilREf6eglaV4oiEecNVV6lGXnhoq9P+/n3vgsy99YeD+zR2eZ7l7icCOIVCv8+yFs288slFe/77P+Sd8zocIETfru/K6FfIUtlv9sAvgB0WeQFFElCZsKxJ0IAn2gLoXkbYXUaggjYV/CVp4BFEp/AavNfg7JFKxWBSSqZQwYUwlU2jGawEhXQ7Q9oE1XNetMO5v2szZZMxZ9xjrAvUtXVWZpmtxTv0+13eHbcce71rmoOVaBYd5aSxs8SnXGXdVz3cpVbH6i/ZSbIH7N17nkC5ho12bOYEOiTNwscIOv0cRvHj6C/2ZgqkMr3yBCWXAH0PPJnT+DvYdkCt8v2AO+ACJ2iZKwGYM2kYXqq0m1NtN6GAPOu6J9wi+xX1QAEXdFEUOgEmxfCIDUUyldUzo1hpCOxqhGhAWECHBznwfNAWXXE971lt5WOmH5Elsh0Sr9x4RXXJ9QA+/0b4hGBkYgmQkHpAnrojWL9hnDyNQBw8ehHQmJQoCFEXhrmNbzPcavsc2u63O9Wardd7odN5Np9PnBwcHsWF0+9ChQ/ZdWfzyoHcMgXuLPHEgp9fnCi23NlM1208sVlYfqxrNow2329dlluoRnzB89hIf6uCihhcV/HJ8V1w8hH8JxopCa+JeiD8EKnAhDuJS4gIpLphB3ImIPB9gUyUXHTUJJSrjTOM+V7GRpWgu7lOuMaWh2eT0aGHobx594DMvPt5/fOOOzbg8kETgNiNQKvHk7LnXHq42Kn/q+fx30JEaQJjF3pVXSJ7e/8j/QRc78fn9gFF+EHkSjW2x2g5v7pSKqAZ+roXOCTVQmNoK23fcSGWF14ogCi1MG3sPZjeF1lQYQeYLWejrL0IqkwY9onHP8wzDMlutTqvdbDZM0+yaLvNcRVV4JKJFo4lYUo/8H/beq0uy67wS/K4Pm95nVpqqzPJVAIiCISGQIAlDAiApAizIkVpcGnVrWq2Z1f9gwBe9zUOv0TxIqzWkSMq0wNVyIEhKBFACJXgPFlA2TaV34d31s/Z3zomIKoIEmg0CKFQkViArMyNu3HvujXP32d/+9ra6TMvI+nGY8kLPrPuuVncb0nOpwR1nJly2Wb8p2CCAPy/0qCF9mTD3+fyIOMoELt8APKzvahOFs7M2/z5mgIVjYW8mgCawWDCmlIwWgyfMpJZBTipF1UadWaZcoUC7hQL/DK0T4lPgncTaKQAoLGR9j20HErpNQ4hOGdtD/dleit2A3nrtDdpZ2+RuuKRlcyMOtKXYN9u0hGWCBKf4HVh/JsbgWBCBVRLtPNBNxX5MCcNh8DQ2OEIpO0m6tDKIkL0XBPz6yclJiP/RScfGqLVqZSWfzy1ubW5cKBXLb3Vnsy8dP378rdnZ2U4F4QP5xH8wb/qRAU8o152lnczWyuKhrVruts3izn3Luxv7c255sEqe4xvol4PbLK9NGADxChGGbVyLF2JG1jFBBIUPpJwAIUJU9LxhcF1PrDbV6IGM4gYUDTkEG0as75q6VTUMIxFr8UgURwNRFKe4wyPSYzM0C0YtfHFkYOybt99w4tTnBk8gWLTz1RmBq3IE4jhOPvnkvx0v5HL/0Q+DT8ZEe2DX80EcTDvr9F6DJ8G6CJ0PN6OpNxBCnyYIw7yhAJJynobDEcBXMyyXnwNmKuCJxDRNMm2DgQuABF7nJOwwkU6FyUQi0A098gMvAulRdxtRFAVmFIfgy03dMg3LsQzTNjVEkeD1kCIEEfLkfHLdBjU8PFzRMaecwHnBKLLoUL7jIHTJFjGDxHItNrETz5GlSFGig5ALzwHDJEwvA5TwENGCBalpQehFXuhToVKmUqlExUqFqrU6v79grIRkgq0fWHcOSxd00unU39VLo4PDNNDVSwkNncrC12l7ZYNWFy9RfnuHkk6SARPORsSdbzoDJ+idkskkg8RarU4NxLZoBlny4RgWJeBaHhAlAZ4GR2l0YITSVoL1U1qkU+QF3OxjWzYd2L8fgnE3DKNypVLJ5/K7b9ZqtVctw3jFiuOFdG/veieX7oP4tH+w7/mRAE+sc3rzTas86E1t5nN37FZzd6/mNm/ZqOT7K1E96VukRRY+3MKfRMx5oh4OoARhZGxh9SSCH4WjrZJ6Cgt+BZhQwpO++3KyFMJwXZjY5hN24rWk7ZxNWKl10zLTDb9+Q8NtHKvX6hP4ABuxERuBXjTq9MJo3+i3br/xplN3D35s7YO9DDrv3hmBX34EAJ5Onfr3I8VC4XcbnntnHMczmqYlfvkt/vKvFNVy8dUOnn5Ree5t/9aW76JKboJlaW2cS3XKFFIqgZq5HDLDA6AAz2Lw1CxjiZWX0Agp7yQItD0GODBzBIOCTt9kKkmZTIay2Qw5CYcSthObFtKfIi2MAg1lQJTYGM6gkQVidsuWDJII7MW2MMfBARysVKMBIFXnn1kMDmgEoAQrOt6S1H5ypAoH07QMMPmYlYs2xOY6+zSFmDtRmkN3sq5RIwip5rlUrlUoVyxQvd7gjjowVswIgWliVkt2JmrCLbyvK0s96SwNdPdSX6aHzFijEHl0fkgmIlrKdQ4M3tncolKhRLZtwwCdp2fTgvuTBHwx8XE3Gi6LvqGh4tBgEiDKMW0uCcLbae/YFA33DlLCsEkLIkjEqFGpcXhdd1e3v392rm6a1k6pXFjb3txabgTei34Yvp6y7fNzc3P5w1tbDa1jQfDLf2iv0ld+JMDTk/GTZk9hOpMvrN+yVdn90nY5d9fi9spE0a/brhHqsaNTZGtcmoMgkslmHYwxTM50angeRWjTlYGSKK8pOl905sgJgz+XIqahyT5x2yt7iNf1gFa6u3r/ZWxg5JmpPVMXozjovrB04a6dnZ3PFgvFY7bl6Nxx52tF3TOenxgc+YuPHbj51Bf2XL96lV4/nd3ujABYltSzz750cGdn92S1Xrk3CqM5XdeTon1dAgxlLNlWDld/ey+H8Erm6R0nOF4sKY8i8Wxmja4AT8LDSIIydrGWey1/JyCGeJ3ygAJ7xIyOBCMsOJcsDpfDeDNo029QvVGlulujWr1ODdflHDcAHmagHIe6u7uop7uHBvr7qa+3lyzbJAut/hpiSCJyffF8gBFmriCStkwybJsdvhHayxon36NGo87vBTYKAApu4fgbmCdIF5iJZ0GXzKJjdgpaIuH9JOwvRVRLCPCEbaN93zbJ14lqgU/5Upl2y0UqVcoM2NRwgl0SHYliHsW2wLqBQerKZGjP0DD1ZruYBYL+qFEqU9BwRRnPsPg74lnyOzm6cP5iMybFMExynCSDPWiVatU62yywHR9sCSCtkHJVbNcxTNY4Dfb0076JaepL9zCoAkhzNJsqxTIUHrWR4eHc6MjYtud7C5sb6+d3tncu9A/1vzozM7N47NixQkcQ/l5+eq+ubb3j3HI1HM5yvJzMF+ujl7ZXT24UNu/ZLO1cv5Lf7PGMSPOMkHzonCwIHIXeial09mORkyQoZ/YgEdMCui2E2YBoab5MF4FcJ3kjYB8nyBxA9YZaxYqMC4MDg9+bHJv6t5nRyZV8sTi8uHbhrp3d7bvzhcJNju2YRmRoeqAVzcB4YbRv6C9u+9itT352oAOerobrrLOPbz8Ca2txann5lbnd7Z0vlSrlL0VxdEDX9fQvAk+/CuDUZJykkBmf5Xec4NAx2zR4lOJviZKwjygDKUDU1pXfYrfaS/hCAiQdtUVYLhtMqgmENU+IJAkYIJXrNWq4DarUy1RrVLnEprLRGACRxswQgBa+4BkF8TODqWwXDQwM8KOvr4+S6RQ/B+xOpV6jegM5cwFrtECXcUyKbVIyaZOTTJFlGRyzgqgRvHetUaeaB1CFh8vlNpQYwbQLKaeyIBAlNu5mw3GhTOjYFNkWFRs12iwVaCO3S8VahTwGZOK1AEwcyQC2LQgp9Fzkv1DCtmmgf4CGBwZpsLeXelIpcit18usI/g2YeUJhDuAHonCea2ONPNelrc1tWt/YIM/zKZlIMpPnuj53yWHXvIZLlmmRYzlsssn+DGxaHFM2kaaJ4THaMzxOgz19ZEUG6UCzfgjdUxR5YSWdSi/N7pt99dLi4ppbd8+lM+kzs5Ozi+nBdP7P//zP3Y79wLU9I77j3HI1DM+LuRe7y41wbnN3+/fWdjc+uVna3btTLySjBFFoxOSBNDek0aUUemNSiELhS2JaJvlYsUiiH2ZsKqFAzHstPYNcyoi2WExwqMUjFsCnshnp50aHRv96dnLmJxP9e1ZzuxvjF9cW7soXc3fli4VbHMuxed0V6EXT01+cGBr9ixsOHjt178StK1fDOHf2sTMCbzcCcRwnXnjhtX25nd37C+XCg3EcHdI0PfN24On9GMF36ra7bB9kbU+SIZJdap8Wpb5Rss8qdETaOTWBlWhCEeUsFYKrvoPJQWkNbe5oyQdQqdYBWupcqos0iK/B7CAfTnWoCdTBaQYSoAlLOsHcAEglHIdBQyqVpnQ2Q6lMhlKpFJf6TNuBFTZBcRAGcAdHyQzgLCLNQGlPJ8sSZT2xn4IhA1gDG8UaKRelPXTiQYQtFppg0lAeNPBaME2wHfBd2imXaLtaokKjRjUYa+KYsT2ARwTqQlwvWXxoxRK2Rd3pNMeq9HZ3UyaZYjZIx77WXQobiFIRpTqOYlHCbymrwE5DQ7a7m6PNrS3a2d4hF7YG0EdpJuvREJki8u4k+Api7tLrTmcZrI0NDLPRpoEM0tiAiDw0Y82rVarVerl2ydSM1ycnJ5/zGt58qIWXMlFma98N+6qzs7N+J4/0/fgkf7jf4yMBnn688ly/12hct1bY+t/Xdjdv3SrvjlWjuhHZSKBDXZ4oMoQYHBMEaz51gycEPEBvIwtBRZwzeGpnni5TT8gMJ+b3ESzOQgF0blT0QAN4+qu9Y9NPTQ/vW97eXRlfWrt4524xf1ehVPi4bdkJDQHlgVY0POPF8YGRb9924y1Pfrr/ug54+nB/Tjp79wtGII5j58UXX5/e3d35fLFUeCiMoqO6pmevCvDUdlwKpFzWaStZKLbKhR8cW5UIgqnV1dfSCSnwBNDAwmywTCiVedAb1amGTjjPI9eHcBtgiU2HSDPBjAvtkmr/F/sj+DN2OmB3ItHhy8w5Fn9gzgCmbJuS6TRlu0R5L5XJUjKRJsdOkIlyF9NmMQMZuIUDqKGOhU43dOHBJR3fubzHz/PJDTwu8+H5bF8QhNyVhxiXUAupFrhUqFcpX63QLkThfoPqEKqDxVcNOLKUiX0G8+QguiaJPLpuzqTryWbJgkge+XBeKBgiZociPk6AJ3g04d8YD6GXgrAeAnubyuUKbWxu0qVLy1QslAiHxRYHEIdD0xoSIZTdhs5Jt6kn20UjA4M01DtAPekulAJjv9aIbTJdk4yKHsb5cq641qjVXo+C4OWuTO9rc9NzG9OHpwszMzONzkTQGQE1Ah8J8PQP888Oe0HlprXdjT9Yz2/enKsUhnwzJJ98ik2NDNtkAxGpPkDpDta6GlZ5IuQSbbbC7I0pZgWeUPbnuaslPcUKjcWe2FoQkmOg6RUASqtEjeDiaO/w38xNTp2aGj24mCtsDs+vnL1zN7d7T6GU/7htO0kdvcAAT7724vjw2LdvOnj9qXvGb17uXJKdEbhaRyCOY/vlZ16eLNSrd+7sbP9OGIXHNU3vwo3uSs3T+3GM/1PMkypH/bwda2qdcPfGKknYmfCMoEp0XOMXiEoAn5gBU02WxErVKlXrVao36qwpYidyw+DAWp46ooBBCU82DHKUuaRcqMlylzCBlLFPYF7g/u35zLgECL3F31n748DNnHq6emigb4j6evqov6+Xsl1ZFlgDFEH35LrQBblyaSjeG4JzCyaVjsXfwVLhHEI/hMgUN3Cp6tWpUCvS8uYabeS2KV+tcpdd5JjkaUSNyGc/J3QwY2Hq2Da3/TumSd3pDI0OoUTXT+mEwyCpXqtwtApCf5nYkq7gFuwgIKDAXBtKBou7Ei0eOz9E2dGjSqVGhUKBtja2qLBTJK/qkq2blLITLBBHpx7bHvT208jgEIOnlJWMzViLdbT7+aGnRdpO5AWrfr2xWMmXT3d1db0wNz7+5mfuv3+9wzK9H5/aq+89rnrwhJiC/3Hh1FilVrl1JbfxH3cruRtKXmUgtqEt8EV3jKmFfuDX4UXLhpe6bocxB2Lq0BaAXkb9XqXV8VwoG0qa7chyDQjwxAs/gC7fJ8d0yNKQWadVw1owP9Y/8jdze6afnJ2dm89t5obOLJy+K5fP3ZMr5z9hATyRaWihVtR9/cWJwZHv3HL4xifvGjtx6eq7dDp73BkBMQJxHJuvPP3KeMWrf3pta+N3wzC6Qde1nl8EnpRu8IMYw8tE5UrgLY0tGQTJ0tnlwnGwNJg7UNryeNGF5wJs6KZJyIgDu4R8NgClar3GLFMYBzIPTrJTEhwpDRGnG2BOQvkMpS7Zuq+0mQBZPI7Sq0i4XntNh0qxj6IDWFT31JSukaVblDAdFmOjnNfV1UV9fb3U29dDmWyakomECDrH+waBYMTYzkCYVrLgHAaTMsMOP9sJxKqElK+VqNKoUr5SYsPLnVKB8rUqVSBCR5mP7Raw7xgzYsZnsL+fBvv6qDubgdkUedB8VavM5kHLhQYesFssmYA6HbmgsJSREgnhPyXKjNBz5ctlll4Ijz2NheQAT8XtPLuRg8GCO3nGTtHM2CTtGR6j/p6+OOUkuEZqxpqrB3E18oMdr+a+Ebj+mwZpZ/u6+y5kMpnVoaGhwokTJ1CU6Hx1RuBnRuCqB09PxrG5ffapPRW/cNv8xqX/rVAvHa/69T6yhTg8iqN6RGEuiqMN0rW6rhuWrmt9dc8b1QwzZVgmfNGkjYFYUbaDJxW/olaV7HiCDzCDp4Bsw+LVjR5o1agezk8MjP7V/um9T+4b3Le4ub0+urB+/s7tUv7ufKlwq2nZKQZPgVbSfePF8eGR73z8htueuKvvSAc8dT6cV+0IxHFsPPfc66OBW/3k6sb618MovFHT9L528HTlwX2g4EmW3CTw410TLfk//0t0nwHooBNNcNgAUOhUQ7duFVofFls3yPNd0fkGvVKTlRLgiTVMsjQn9APKUkGE8yqdFFsuMJOF14hyGx5gYOCSjephK/oFpr4tY1/WiHN0lMxw47w3k1knuJqnUylKZ9KUSaconU6TnXQokUgwW8UgTb438Aucx8MQocDiWAC28B3Fu0B25wEs1XyPKgCPrks1ACjkwsFuQdcolUxSVzZD2VSKtU4MnBoNFo1HIfLnBOGGA8Z7QtvFHc1gnDgKBRot0T0odGMuVRsNqrkuniI8nOAu7scU1Dxyy3WqFyvkVxs1RzMbPcmsP9w9EPVme6Kk7USm+K74WwAAIABJREFUpvlaHNfJj8txEG3ZunFOC+M34ii+oEf66tGjR/O33HILolUQv9f56ozA247AVQ+eHjt/3qkYy9P5SumO82sXf7fcqB5xI7c7MiJ80KOYwq0wDM45CfunhmVVdMNIxTFNFarVj8UUD2mGYXHkAntAXQ6e+OPMIZcyz4knMyGY5BVfEArWKdJJ86miudHFsYGxvzyw98CTs32Ty+s7C+ML68t37hTzd+XLhZst005jGqNQKxme8dL48Oh3Tnzsxifu6/3YUuf67IzA1ToCYH9feumlYdcNblteXfm9KIxu0jR9gL18fk5Z7MMCniRyuoxtUp4EKmJFCaoDbj0Bmy0iTJhpatSoXK1RrVFjx252zRa5LczYCKNJAYKgmRKCcNE9p2uwEBCuJ8IoUhhwAjgJKwP4IAm9Eb5Dn8mvQwuLBEgs4QRwarYCCsU6mwCzSko4arcYKcHUwB4A5b1MJk2pdIq6u7upp6efu/acRIKBCjoNfXTGhQAx+LfwogIAROSLil2BeznE47BiANiCngsMluf7HKDb3dVFpmmwe7jfaFC1UmLwhBw7eA4DCYpjxNwqTEI5PpTLlXEzWgbnAWwe3MnrHs4FjgrP1Tm9gUN9Qy22Qs03A6oGVfdsynK2+tLdNTs20E+HjrooCALf0vSK13ALoeuvO5Z1drR3dGl6enr7lltuqXTKdFfrTPT+7vdVD56ejpeTl86d359rFO6+sDb/G2W/tt+LvCz6PTSN6poeXzRN8+npmakf9/b2FX3f666UageXttZP1uqNWS8Kk2gfjrjrRAAl5fMkG3TF5CeyfXniVFECWAGiS0MP0BcbVQxfOzfaP/yXh6YPnJrun1pZ3ViaWNpZvjNfKtyZK+VvMS07DeaJAq1k+Por4wOj377pxInHO+Dp/b3oO+/23o4ATGqfe+65ISO2b7l4aeH3wzC8Vdf1QQWe3g5A/SrB08+LYlUGl012hf3eBLQAOAAokPpsBgZK8C7Cw30K9IAaYYNKtSI7Zleg1YFHHJ4LQ0meQ8CeoMVLlJeCyOdtc9qbrglhNiMGoT3nTjRDlMcAHgAiOG8uaLFXTFCZOgMebAs+RnDRFhl6wlSFs+iatgqijGcY6KhDrxqipAQ7xedEds4pKwYcp2lalEwCRPVSpruLO/hs26FUOkPpTIaSqZTwk4IPVb1OnivAj9CMCuoIx2A7NiWSSXb4FmwWG3vy811YKFSrVKtVWOfUaNTI8xrM4mPcOBIG4bsBxOzE+550Eiyqh6VDqVqmqueKRS66o2Nil3EwbEHDFxYzAQUpzd7d0zt0dt/09LeO7t3/ZpeVrtWrgZHf2U1WC0XDdRuhYyVrumVUMkmr7Bf8yvz8vPvQQw+pnqH39gPS2dpHcgSuevD02sZr6Term4eK5dK959YXv1IJqvvc2E9h0tK0uKAb2itJ2/nRgX2HHh/ozTbytfJwrlS6cXVz47fKtfoBNwqTuoNVEzxJRCcNPoTNcp00uBOrRwGeeGJkZWhEttA7wfiyovvx+fH+4e8cmNx3at/UweX1lfmxC6vzd2+X8p/LlfK3WnYiocUGNE8MnvYMjn77pkPHnvj86McXP5JXV+egrokRAHh6+umnBw3DPrG4uPQfwij6uK7rwz8PPDWNJJXO6H0cpXbgJBZLUuTd9GsSjFEzA86TppJ+nSpuhSp+lbwIHWi+CAjGfwBDbWU/2EyKrjvR4ca8dbNzTrwn63Qk+IG0h7vZ5APgSy3UBE8lQny5B7hpytlik3gqYksDschD2UsE+kr9OYTgKp4ccSoyW08J1+GFBKE5XgDNkefLjrww5nIZQFVXtot6env5exe6+hJJZo3wngBuEJSjVMh+TnA5h+0AezshA1ByX6JKSQb7RDF1xmU53/e5HAfGCq7kbMgJUIa/eb7wnoIrut9gLz427zR0Bm0Q0OMfsR/HekBuf6Z3daSn/6XxodFHJ/oGX907PLRpkdUANF5ZXDEq5YoW7AaxZVmhPjUVdJdK4enTp8OTJ09GHcPL9/GD+BF4q6sePJ2OT2feOr9yZKdSuv/c5uIDFb8y48ZBEu22Whxv67r2bCqR/KcjMwee3DM+6i3nNiZyucLHl9ZXv1r1GgdcipKarVMAnxU50cEFXJljqnPcWrWKQGDuIopI5CXxiker6I3o/NjA8HfnoHnqG1/erlVHf7rwxr25Sv5z+VLhFtNMOGw7F2olM9BeHh8Y+c5NN9zSYZ4+Ah+ka/kQULZ75ZVX+sOQrpufv/gHYRjfpuvaqGJ1rmSehEE/15uaQKJ9/Jg3UWBG/YFLOJdHrvyMRqkJLFoeSS3bgZYDOLNKEErDV0ktjmQMCTMpoShPua5LLm7ajTo1Qpdqfp3qEW7gMuVOgj8RkKtKcwLoCM+nFhBT+w4Wi8GLBDAMWMJYeilJ9ogZsRZQUmabLdsC6WfOWXOiu4W9umX3nzpm4UUHrCEZKna3JBHoyyJ1IermphmU2zyPzTU5SsX1uFwHtsq2TEokoFvqomwmS12pFHUnkqxhws+Ij0klkuw9xe+F/YKNAsp9AXRaAmQKbZNGFsThJkKV5f7I8UCZEhYPbMAZR+T7HlVrcF0X4nvXb5APIQaDRZEV6LseOvQCR3dq3ZmujeHuvhfGh0dPHd9/w5MmxbvT1FNlSSujtc5XZwTeuxG46sHTmfhM9vULC0d3S6X7z68vPFDyqtMeBQnU4LUw3jCInk7YiX88vn//k1N79/pLKyuTud3dX5tfXfpaPfL2e0acDNEubCgn4LjJPKkujsuHG74qchaPiPORLESuhFolrgUXxofG/vLAzIEnZvpmLq2UVsfPLb/5hd3y7ucLlfIJy3RMLdJ0LYyLZqC/PD4w9u2PHbrpiS92uu3euyu6s6X3fQQgGD937lxvteoePn/+7H+Kouh2TdPGm5onCYbEokNMOVxikjd7vv+3sk9aziBtESlgGFTOmnI/agmv217P2xIWCWCGhL+R6kaDdTS0kAYhQNcP4YEtGkuwL3DVRnkIN+tqFWWlOsekoDzFuZiYI9Btpws9UVvSTGvMeU0lwZM4MFEq42gWAQpFHp1kmqSBCsBAk1V6h9u8AF7CEkGwW0po3gJcqvEF720wWMI+6Ox5x7oi02DGDKyRG/jCuLNWa/o5CX0VFEUCDAkNudBPWZpGSd2kob5+Gh8do4mxMRodGqZMMs1dc+hQjn2I2mMGT+jkw4MF71zClMyb7KKDLgolSZTp0M3HruYw2ISujEON4YvlsqYMtgx4QJAf+BE16o3YiLRyd7prbW569vWR/oF/nhkbfzpB/ZeGiRqaBqenzldnBN77EbjqwdOzu892LW/tHN1pVO87vzr/QMmrT3sUJnSLo1PWdKKnM2byHw8cOHxqet+Yv3RhebpSKX/y4triV+thA+DJ8U0xKaoYBa2ZbSenjCsmMwWe0E4LlkqCpypVw4ujw2N/NTs598TE0PBisbQ78eby2V/PlfL35iuFG0zT0bkkGFDRirSXxvuH/+KmAyee7DiMv/cXdmeL798IADydOXOmx/f9/W+9dfY/R1H0KU3TJlSLvWKe2sFTU/MkQcVlEUhq11t4QgIQJa5uwZPL7QTECwEoVCmLKzywE2CGpxV/An8l7iRD3lsI8ADhd4V1TOzHFHhcLGNFkdQvhaZGoSmYJVEjE2yTAAMCEDQBUJtmCiwKymqsS2IRuCxL4d9NOYAAQJdnarbOIbM5Enzx2Bk6g0ClsVIxLvgZuio8uCOYNVUGPx+gKTZlyUsnthSoNGpUqdXYSZzBGPRQSogNTykFnjiHjtiwMmlZ1JvJUl+2my0I4A5u6YjT1cixLEonkpRJpVmPlMAj4TAwMnSTtwxA6iKw1/PZ/wl4SpxH7mFkIIWuPgU6+XhgmSDqfaJUGITUqLuUMG0vnUit9GR6XunOdj/elci83msmllxK5v6NyH2oA57ev4ngGnunjwR4upTLH9mtlO87v3rxwZ8FT/rTacv+p31Tc6fmDk97y0srM8Vi6Y7F1cXfqQTunG9EdiDBUzP7TsaziGtBeKw0v9pKA8hIQuYSwBN8nuJasDAxPPaXc3v2PbFncHJxp7yx5+zShS/nyvl7C+XidaZp61qkR1pABTvSXhrpG/nWZ66/+clPDp5Yv8auu87hfoRGAGW7N954ozsyjLkzP/0pwNOndV3fo/q8mp8flRmHY4d0sBk8q8K3Lx8UUaiTX7JtX4Gl9oZ/xixKP4XOWRlkK7yURJldaJh8BhL4O5gMeDGVaxW2GIBGEkJtaHdY8I0yE7+90CvxbR3Aie0EVL3siv2VpUW8UOiUAEYEaBJs0+UlOwZ4KodPzStNlucyb94r34j3i4OGldO5QG/iZzVk2B9k2lkWM0+Y39wopEbgUyP0xHe4n3OgMBphxE6IBDqNGSQsEE0VB2M7lLRsLtcNdPVSBoJwgCJYDHgBRRCyg5nSTbIti+0DIESHaFwIyJNkOwkGRxDJQxeF0h2uEwaXcD9nR3NPWC3IA4q57AeZk85O6rAmkJIpyibTja5Udi2b6noz6TjPJsg+b8S0lnYSO1poVp1kkn2a0kRRhSpxhjI4uU3M2hrYvKTndL1crmgvvXSWVlff8L761f+zfPLkyURvb2/wZ3/2Z03Pp7/92781VlZW7CNHBvRicd5/6KGHYWvQPvw8lA8//LBx+PBh/ciRI/TII48EDz/8sHpLFS3NPz/88MMsDHv44Yev3MZld5+HH35YO3z4sNbRaH3wE+hHCDwV7zu/tvhAya3NXMY8xdozSSfxT8f3zz45NbLXv7S9MpMv5D87v7r02/Wosc/TYwvgCRMLxyOwVkr2F8tUu6apnpyceKIWS1tRtot0MkOqRbVgcXx47LsHZw49Pt07vrSR25w8v3L2gVy5cG+hUjxmGram401Cyluh8eLowOA3P3n8pn/99NDNGx/8pdDZg84I/HIjAMH4S/PzXako2vf6qy//URiEn9F1fQqN8uqLb+jy5qzyRzgbUrbdS4fHy3ZAlfKkWknqhKS2SGqMWlSNKKOJLqyAA3jBXuAL7IvQMIl0DZR8wDSBcUEoLhy3sR0AGaU1Eu+thN5CVxTqKO237SL/W75v2wpLdNmJshwzTSyMhkZHlfMkQyVBHUM1pfGS22Es1Ma8Nd9VCsGV5ofvtFyRg7hJupNLRgzMFAMnlOcAGIOABdlVr0F1RK/ABgFlRNZnCTArYJMwOxfASSfHAJuUoG7omyAeT6WpK5UhE+BQ6ppC1yOAHMyJbJHQJlBnoASDTdshJ5GkRDLB0THcjWehTAeBu1R06RCt+zIAWOwH+1oFIX+HLQFHrxgWd/El7YSbsJy8rdurRqzNG7Gxrmv6rmMaBS3UqgZpPixrEg4rUyPd0kNLtwLbMEJ4bgJMI87FcBB+qiEswgzDyCoUCuby8tLOH//x//3a9va2u76+7p49exbgKfryl7+c/cP/8l8mP3b06Kxtk37mzPncyy+/sPwHf/B/XBDLAgK4sffu3Tv4ta/93nA2m7DPnz9ffvTRRy89+uij0T333GP9yZ/8Cf3X//ZfzTdfeLORz+frs7Oz3V/+8pcN3/ejP/7jP/Y3NjYqL730kgJk9PWvfz1x0003mQ899JA2MDCgvfrqq7qu6/51110HTRd/4XP4jW98wzp8+DCdPHkyfuSRR7AfyOFrXp1Y6DSJ0pZ/Bb/+G9/4Bj6wAHhv628FgHf69GntkUce6ZRC28w/frlZ80PwKpTtwDzlqqV7z64uPFjxatNuHCZRtotDWjc1/ZmkaT56cObwE/unhv2Fja29hVLxzsW1pd+qRu6Mp0cMnkTkgvguekJkFw70E20rOqbW5cSGCd+MdDbJNAKqxfVgaXxw7DsH9ux/YmJwcKmQL0+eWznzYK5UuLdQKh21TJsAnuIwzjuR/txw3/C3brvu9qfuHD62+SEYys4udEbglx6BM2fOZG3b3vvCSy/8URBGn9U1bUaBJ8WOXJYZh4R7+d/lpbfLtUQKOPGOyRJfU8PEZpVSYyRLY/gMowSvWTqbQuKmjTJcqVykQr4gPIIQeOs1uGxnOWBHDMEsyW2woBuaLJTtOEoFBiO6CLkV98Ymm6W67LhDDgyV7HoDQFNO3c3FF7bb1mEoGDFhbXAleGKs+TZng++Ccjtqu+2id3YDl2U6fMf2UZKruOgWbIhjB7ADWGQfKrEP/Dq5KIS3HUekkE4p26FsMkU96Sz1dnULo0vYH8REbq1OXsPlpAVEWqGrDg8wRNAxcblQisIhRgfzhrFD7IttOcRdfuxCLp7nJBzq6elhlgrsFbP6mkkpy+Z/ezWX3EqD9wsWBplUBqHscegHXuRHdT3SGqZpNkzd8CzD8A3N9LU4Cg1dDzPpdKDremzqZmRZemibVigYMEPjfdX1WMMTSLMNQ095rpteXVk5///8v3/6V7Ztv+m6bjUMQ21kZMQvlUpzD3zlK5+78cYbvqxHEZ07f/bCmbfOPu4k098yTRM+Uvry8nJfrebf8pWHHjiRSDjpN3/65sXT5y7+8PSbr/n7Z2e7fv/rX3ceffTR1M7OztbQ0NDq7u7u7Kc+9alkHMfRt7/97erhw4cXP3PiM5WJwxNsZ/Wnf/qng1Ojo8nPffGLPIjz8/OJarXaOHbsmPIIjBcLBeOtV1/N7B0djfr6+qLNzUrc3z9THh0l/9Qpiu+4g5ctlnyIGqr8KpfX9e997++SIyODjRMn7qhrmgaQ1r72AfOmP/PMevTNb/5fbkeAfwXy/KVnzg/whU3wBKuCjfkHym59ph08GaQ9m7SdRw9NH3z80PRocHFzYzZfKN21sL74G9XQnfb1yIQQVGTWtVaG7OsEOloJPRXFrtqMhWJTCsYNMkJCnPjS2CCYp7nHJ3oHl3bz+an51YsP5oqFzxdKxaO2aZMG5inQcmZkPDsyMPitW4994if3jFy39QEOYeetOyPwvzwCW1tbmUajMf30c8/8URhGd2qavrdZB5Jbf3vwJCy2W6UmsWxR3WiqVZ+jOVB6g+JI+IQ0O9qAMkSECDJFiOy0TZqlkR/BL0ijUrlE+XyOKpUKFUpFdgFno0fDFG3xbQJvNmiUHkqswVHARpYGm5YESvwtXcO5NCfNJJtsk+y442OTLFV7JZLZNtW5qxZkv+hMtLFe7eU+xeph3/kBxk3XqOH7VIEvE0pzeIQ+m3gyaGINFDI9xRsqwAjQZBsGJW2bsokU9WWy1J3KUAaMkclZCmzRgoiYCH5MzDSRKMGpaBuU2SSTxaVZPi86GaYo40GDFqLDEOJvRNigI0+OBcTiyUSKc+kQLQMfvaRuUXcyQ4NdfTTcO8iBvkkrwcxY4AV4xIEfhHGE/8T/Qvzoh3EUBZxbY+kmrENxjcg+BT0GyFO2Cuy1BbCn6bplWbppmnoURQ3PC3Z6e3trus5BFLFt27Hrukki6rFtuxuS+3q9HkQxlbu7uzeItND3Y/L9yPADL23Ztg0LrCAIIzK0HPwZcCkZWhx7vq/pmhbajh2A7TI0vIcWh2FoOrbjGprukw5jQTJc1/VCXGBEmuM4Qb1eA86Ks9kMCtMNIh2smOsHXjGOqBKGcSWI44ptWmVNNzZ0k7ZsoornUUrT8AgSpmlqAHpolwrDmh3H5qBpGqOmaQ76fpg1DCep60YcRFQMQjod+f5LW1urC9PT0y7e61o3E73qy3botnv1wvKRfDV37/m1+QfbwRMLxmPtuZSZ+P6RfTOPT03NBMtbm3OFQu6ehdWlk9WwMeUbsQHwhPhtwTq12n7fDjyJeVBkKTXLdhzPQjW9Fi2ODY9+58DsgcfHs/3Lu5X81MX5i1/Jlwr3FsvFw8w8xUZIAeWMUH9upHfwW7def/wn94zc1gFP/8u3784GPsgROH36dCaTyUw9/cJz/zkMwjt1Xd+LMI+33ydB5YoAblm6awKMnwVOTT8mLstJQbMM0RVgQbBDLFBH56wekB975McB3xCLpRIVi0V+ba1W4w4udJjBAVvFpQhAJkAYgycuJypGSIAc9hRqY4qaweJSBM5CcNZbKRuGVshv+zgokbmslon3vaIppbnklzN0E4BJ3Vizn0/mzgEwsXicI2MC1m8hvqQC8Tt0V5zfqYx+xXfWeHJcnKLWY0paDmWSCS7N9aQzzDqlkI8HdiiA9UDA1gN4iKBi9VBaKSnZUWCWN61xdyOAE84XxglicTwQaCxKtpKFi2KydYsc0+YwXzMgShkODXf3077xado7NkndqSwzUuySKWNqWBwvGUPoyzjOpm1fY+T1SVE6G6KyoWjrrGjSG4uhO/YB2ioAdtA0AHyCSYu5e9EQvuhxHEWObSJlXsB33YiiKI4Nw4pN0wHryTBONEeQqZtGbJg6g7k4CsC9srBLE2IzXG6BsJfQTVwPUSy/CG+ru1zAjCLNMPA+Ib7AmoIt8zVNdyOK0F1YoojciKgRx9SINapqmpaPIyqEUVQxdN3Rdd0GORh5nqbrGqLqtSD0zJioO45pEKSTYZhJIt2JOI9IL/lhtBCF4bOxpr1iJcxlr1wuZbPZigRRP+fq/SBnpF/9e1/94Gn7TPbVwvKRXDX/+QtrF79SbtRm4N2kuu1MAnhyHjt0+PCP9w6Ph8vrm/tz5d3Pz68tPlgL3EnPiHQBngRN3+6ZosATf6Dk/CLmePhAifBKaJ7wMCKtGlfDxbHBkW8f3H/48aGusZVifnv64srZk4Vi4d5iqXDIRH2/A55+9Vd15x3e9xHY2NhIR1E0+dQzz/xh4Pt36bq+D77YYkdEaG2rtV90TAlNj1LZtAwl2fmaS+iSkUInbCwWNwyWTDAGAjCB0RDAQoAueDCVvTI1ApdiQ9wE84UCFctlSqQc3hvu1PIaVKlWuYVeGDJKoKTE59KLikv0oA7YXBKki+gKUzdg9oWS5TrWLknPJVUKU8uxNtHJZeemqWt6m9vPlVpLlXuHURNsEx6ii46Pi40m4dXUoLoHU0mfPAAFsFuS/WGDXy5RCq0TMAOy4yzD4ABhlOV6wDZlMmyEaWsGIeSKgRO643yAkIgBJhzMVakP0TPNscLvmf1SPlQ6aRZMOIWhJvyzAJyQ0wfcgVIfl+5EbyN3MLMcItIpQSYNZHppcnCM5iZmaKxvmJKmQ2LK1shExA1rtSQXKfVenD8oQRIAH3L0lKO6ygkMA3HeQQrxucV5ZAd30VjAY+oLdo19qdBsEIYCWEl9GXRbuDaAgnBd4T2g60qlsvx8Ng/l8dLIsMQ2UCbEaePSsASOYL6405HzpsXiXH1esF+GiTESXQFtbCg2EGqGDsItCMPQM0xD6JFY56QDf6FtNIgIVeTIMw1dN3TJAUdg5mDngY8aR/FYukaOpulOTJqJHoIo1iJd0xteFJeDMDgbhfFrgV9/IwjdFUuzVsfH69tEs961WMb7SICnn1aWDm/l8/de2Fh4sNyo7f0Z8OQ4j81NH3v84NS+8NL6uYM7peJ9C6uLv14L3QkFngTr1NI8tXROQvPUvjoU4EkKKiV40iOtGtWieYCn2ZkDT0z3j65sFHam51fOPZQv5u8rlIsHwTxxt12k7VqR/uxw9+BfdJin9/0+33nDX8EIADwZhjHxxE9+8oeh799Fmj6raYYJESsDCF59t0030hhRVLOUg5AATYjjUGwTSku4aaAEB6krBNCmIwTIiDkBAIB+if2A8Ahc8pHnahHrmXTToM3tLdre2SXTtjgQFwG4KNfgRpnP56lcLgu3cIAErjAJ5knsGm5i4qYnbvqeZDDEjZaBU5NpUq7iAqDgi8tr7X5VTLK0+ghFR5kAfoAOkrdpxkG1L9wwDynQw8dvmgxQoN0CYIJXE74DQOF3KM3ppkU+d/wJo0pm1WRZjx3AoefSdRaC9/R0URZi8GSay2bosgsaLkU4Zi8QbCHjNVgHoMSl6q3CKVw4lmP7AqyhxIpyazKV5vOKoGD2bELESii66Xishdk4r1DRSQfGCUUoIyAa7uqj4/uP0IHJORruHqC47jOossik0MfyVrlGtDIDhXAe50CUXfEcB+PFgyl0ZwykYqIQQv5IgGLBHMbsig5QzZYKriuDmMFkoczoMnQFmIJmCuyl3CxvA9eYZTlk6JbwCOMcQBGTgygaXEfoPnQSFjuro2QJoJTNZvn4AcDwexbEA7zaNu8rwqbxObBtiz3IMM7oPFT+WK7rxo1Gg/VieD1ew5YPAvTHOE5cr7iW2cgUx6Brkduox0Hgx5YJE4rYMC2LEXGxUOLxYfPVWAN9VqaYcnEUbrq1+oph0LOGY7ySTRpnn3/+p1vXYrTNRwI8vZJfOlyolj53fu3CV8pefa8bh6l25ilpJX6wf+/RH++dmojWN5YP5QuFL1xcX/hiNWyM+3qsCc2TMssTFLIw81OPNpE4WmYxtfLKp8U86ZFeDuvRuZHhoe/snztwaq5739ql/Or0hZW3fitXKtxXKBf2M3iKtVgLtbwZG09z2e5Yp2z3K7iXdzb5Po9AHMepUqk0/s+PP/6f/CC8W9O0OSLdagdPV+4S33xlh5yYzkXZiwN0hTBEhMIi1802Wc/ELtQRWutDBlRY2ePfKpsOzFOAEjyIDqzWTYNy+TztFnIMPNjzCSJlQ6eEk+AbPpiGerVG9Xqdb2a4wTKbgBtsGPMNrcliSJNHBQiVWFuV1dgNSdkGSLDYXpJrxT6pp0nwJAdHiesVyyQxhWhQxKYBWqAZkuU5lB8RUNwAsJOgifcV4ynNMSXEEIbuUpeEEiTsBLKpJGXTGcqkU5RJJdnkEqkJEGgLxsZHu6KY61jcrUKIhdEpziEDTmahlFmn8KFCuDCADEqGABJKRC8AitwWzE8BmvCIdDJiAyw+9SS7aGJglA7OzNGevlHqSXSRCXsLLyYb0EmzuGTHxpvoxmM9U7Mvs5kniIIahoE7ASWIZWP6tzmHAAAgAElEQVRRPk8MBSlGU1CbPJ/BLjOlArgDGGIMYr7OhOEnWCM8iQON+f0FFcjniZ8eiecxWypYJJVxyJCEpWNoSNB5LBg8gwaEzjaKyDQsPi78G8Crue6QjBqDVwAjZo5aAdyq+ULsu+w2Ze8u8bMKl+Z9CFH3bEYHoQwp7WJl/BibzYJ4QwuBFmi65sZRWAp9b91J2M8nHftUNtvzzNjY2Nq1aEZ61YOnf9s+k10rrx7KFXY/d2794smK19jrxkGKTKY+10wynks6iR8c2jv3+MyevdGltfkjxVL5i/Pri/fXIncU4Mk3RK5de2kOP4j1sIpqgYWBaJ0FrQySGVidF7nIt4v1glv1XxkZGPqbqYmZf9+7Z3hjM1+dPr98/nfyldz9uVJ+Dh0mBmr1UVyI6+EzwwOD/9/t133qqY5g/H2+03fe7j0fgbW1tVRfX9/ooz/80R+4nncPxXRA0w0sm5vMU7sonA0zIadQcm3psM2aIw7ZhRhHlabQji9Kd34Id2mPgZMomYFRkZY5vE2IysG6iBA13TIoXyzQbiHPYmnlSg7WBa3z6NqyUU4njaM+SkWE/pabJphc1oFbtsyma+qVmiyROKr2jlxJWTVF4qo3XDxRUiVtSzPBNolQYWar2MNJHBWOJ1Z+WPg3YmWIGDAhsgTfwX5A5wR2qaXdEp12ghUTPBpjKXS76Qa3+We4RJdhtinpOGSbBovB2RYgELoh0DKAtXyTZ/Akol14sSlrryJuDmUlafWAt+bzB4uEkDscBcMjgAZ2iXVEuimYo5C4g86OTWaVBrK9NDk8QbOTe2lyZIIyepJM1jWHZIaQSICtgvGpKKOp+BeBf6TujMGNiHrhuBeAQMkHivEWQckYGwZOMmAZW8A2cX1y16BpCvYKDJI4I5KlRIkOoytANi+5dRiT4vUAVWI/FE5T1w/ADoMxzu8T44oH2CKuaGA/5L3H9+HKLnR7bHrKHZ2K4ZPlV4A6AC9pygrA1g6cBJiSbCcfq2RUscdhIM8bIzvx2ZD1dZQROe8QYA73PHRY6igDhtU4DNYMQ/93wzR+mE1l/3V4eHjnWhSPX/Xg6XS8lTkz//qhnXL+c2fX5k9W/Po+LwpTESIUAJ4M87l0IvGD6/YffXx8aE+8sLJwtFTO//r8xtLn66E76ptEHvu3qDBOscRjoIR2XawGcHHCEDPC4le08JoRVkpEQd0j27BiW7e33Yb/r73dfX+/d2zf81Mz49srO7mZpY0LX8tXil/IlXNztpOEapC0UCvWSzUIxv/8Mzd/9lQHPL3n9/LOBt/nEVhejpPZbGPk8VOP/37drd8ThuER07QcYeQkg2vV8pmZCnSyAuYEAgDhM8a+RCZZjs2MkdDmQPwdULVeZWNLPJftAppoQDlTi5uE6JKNhfcRNCaWwcBpJ58jH3dpeTeVFktkmw51pbM00N/PjPLayiotLS1xSUh8CZaC3byxnypWpq3EpsBT+5A3rQfAAChrAxHq12wt5C1rKG9JcyAWn0iDTdZv4TiE0SWQScgluoDqnsc+VTW4dMPgUkJCpa/CfrBmp72TD7/TdAZO6J4TuqYsdSUTwhaAZWMR2w6AiUOsCpfplCBdWiw0M/eaCb+ssBbnDwyhHHOcAwBdMGJwMcfNl2NzuIYUEzqPldkltEc2mZQ2HMqaKTq67wDNTc/SxNAY/z5qhGjIIUe3yIgMigBmg4hM3WqWUBkkSLsZvgKkOJzRDPZP6osUeI5kZQFgAv9GpYFZI1nekiJvcfZxvYqsVMm0iYuaARaXToX2i2sSDMgAHJXRRMtsVXVv8tlm7Zy8ZlXWo6IbY00ANMbl6nkqm1EAOGnBKsB2Uzv1zh96zTD5PIi9FcegrkMB9GQOIsC2AYG/APWC/QKFF1WJ4ktRGP3IMLXvD/UPPU1EsDa45kTjHzHwxMzTPi9+e/A0NDxMa2trR/PF3AMLa0v31CN3RIGniD3SRA0c1zbabkEls3APH1T2HNEpoZv8iBo+FXcKtLuxDfDk9WR7lwf7hn803N//w7l9h15NZnpyq7vbU0tbZ79Wqpe/VG6UD/EqR/jbFs3QeH6oq/e//dqBE6fume10273zx77zjA/zCCzEcaKrXh889cSprzdq1c8HUXSdYRpJ+MUwCFLlrmZXG1GoBwQi1nSECzUYJ77pBhA+u/xAdErTMZx9ncAQC+aDjS3ZKkA4UDNPjDKLYoIMIdLNlQu0U8iTJ5kn3PAcsE4JyJENBg8Jy+YbO8DT6soqa07EDVE8BKOj3vPyM6E0ke2/bWbxieyRZsmIb1vS7kSBrhAkAEqETOEIETjAGspzsBKAyBq5buieU0JwNuLkEmZIfuCLkhA7ihvSoFLqergEZGCOank2ZbqoK5mitOPwvBYxWAooDgMuzwmdl6SqJOAV4ER6QoHVN6GlEWACrAfra0xxXoIIwcrwuRKMGM6RYlUAmBzL4QUqHMkhQE9YCbYjGOkZpBsPXkdjfUPUn+mlrJMW2McNmeGHOFyPdQLYihg8CWakCZT4DEmw1IzQkXYTOPeSIQJQEqVMAZoYbEvwJE6VPNdN8CKYJ4AnoaGS+lhmghhGCYSFWC++NuXvJNUocIUcV9GwKWJvmkaiQiwPJk2MkwAwl1l7qDs1f5eLB8b2kvlsbx38BRMF733Txb4VM8Rgrg0NYEzAnrH9htw2X2MxVYnCNYO0f7Qs67GpqanniKjWAU8f5tn55+wbmKfT514+nHfL95xbmT9Z9upt4ElfM3T9+e5k8rED0weeGN8zEQM8FQr5B+c3Fu+uhy3whFUdwJO4sNBJxw143E4NUh+TjOaHFNZdquQKlNvYpp3VTapu58gyHb8r27M1PDj+wv7Z2X+4/sQtzxyYPrC2kt+cOL9y5reKjcKXitXSceAyUQjUC3ZsPj3c0/fNm/dd/1QHPF2FF15nly8bgTiO7c1Kpefpp576aq1evz8I/Zs0Q0+JNm5hZNnMulN6Jtj14f7HdtaoysiyHJehAJrCZt6kWGvL0BO+sQtcI8plsqwmHWyV2zYXbnSiXKlA+UqJDJgzJmCcaTFDAMdq3DQQHQvWCd1mWxubtLG2To6VkJ11uNmJ+BAuzkirhHc6/Vw6kUL59uc2b4jyJi1KdCg36oJlkr5I8GICJESpER5NKNHBnwoaJy4/slC9zbpBRrXw/U/e9FGatAyTUjCUTKb4gQ469lCC6zfmOQT3sjs4BOGiqMPAT5bnUHprt0UQtT/srwBTLDhHJ5oJzyyEAMMCwhWgSbF0KMXKDmWAH4geWL4Nyi2MqDvdRVOje2j/xAzNjk5RxkySA5sCQAyhkud5GK/CCQdzBYYIWxU4R7Eygh2ShU8+t0LTIzRrgvQTbA+DJwl8LgdPCozIgVSAiYGDAGKK2eLYHsm3MIPVDFyRJVh+P9HBzYVCCUoVa8XYB2U7WTYUHGWbAXgbYGriGgbe7dbzikt7d8SPcLOXFWWld1LD1AbA2PdLXlPYT5QP5QqgosXxiqHpf2ea5g/379//IqrIHfD0TjPCh/DvSvOUL+c+f251/isVv77XlWU7LdbWTd18LuukfnD93qOPT+wZjBeWl4/lK6UH5tcWwTwNK+YpUL4nPOnhg43loABPKVDMqGPXGlTZzdPC2Qu0Or9ExY0diip1sgwnSqWzla5M76XhoZHHx8f3PH1s//GzR265zl7NXUK23f3b5dxR6CuxWrIMc1fz48cHe3v/8teu+/jTnx47sfMhHNrOLnVG4F2PQBzHVoko++Mffv83a/XaF/zA/wTpWkYXFAyDHbATDB4AEnAf1OE/FDBQYpZCMhXc9YRbNns5yQ62ZmlKuIorwKW6qsSOyluMWrXDjscyqVgtU7FaITMhO9RQKgslaEATdxDzQqk700X53Rxtrm8yqyFaz0XJToCnJox423H5GRq/vcNQicebsidx0+OOJpTlUP7h4FvBQoElA9vE5paeMLmEdxPrvPA6ZpqUjYJoq1diYY5HMQx2Ak8nHNY0ZVMZDuxlo0sGjEjXDVEHFIyT1M00D0yeJwGU5DmAFk1m5EGThXGBcBkACuCAzx+AE0qJMlOQWRQZ+wKtKMATWCR8Txg2ZZMZ2jM6TnOT+2h6eIL67AyZoYYkBsY9KDUiLotLn7wjOE7BngjbCIUVRXmLS2vqPDVZvysyBeVrZCfZFcyTQkNS3cZvIICTQEoKQEktkbzmhM2BYq2k4LoJbmW5TzFaUl6urlkRBya9A6XovHlcl1XDFEC6/LtqvHg3H1YGRfKJAmgKsqCddhJ4VIj++dxhYRNwV2Gka1pRi2nBMs1HDMP48YEDB95A4lEHPL2b0f+QPQcO46ul8uHtYvHz59cvPFhx0W0XJaF5AniydPP5TCr12PX7jz4+NDREyyvLxwql0gML6wt3K/Dk6xH5bCInV1PwHJHxkViVpiyH9DAir1yj3PomvfXqT2l9fomicp3pZxuttaSHbsWrO1Zyfc/45JufuO32l244cf1Zrcv4TKFS+OxmbmsGCyjHsmPbsjYqu6W/G+zp/7u7br755dunbs9/yIa1szudEfifGgEwT5VKpedHTz3xQMWt3u+H/m2arnfppq7jJqv0TNw9x55DMRWrRap7dcEyyZIaOuyYxUAEJHvwCHAFzQVeK6rqIjOO2RcYMEs9DgAD2C2AHqAuK+lQpreb6r7LAArf2WG80RB+PRDEQhAdxsxyDPYNUqVQos2NTYIxtc/gSYihwQo1HceFJdVlX62+XPHr9q6npmpZ/V4Kl7HfYJg0ACc+ZpGJB6sBiKwr9RoDJ7A4wpNJdHOJEpoUactIFZS/cExgN1COzDBgSlE2mWTGCZ2F8HLC8Qb1BoWuz8AJuhd22paiZNG1KNkM3DVNkZfLuitpxMn3epTqLHR8ie4w162L1nyIoVmi1VZ2YlCjcxefrVlkxSZFbkA9mR7aP7Ofbrzueupy0mQFGqU1m/VNkEywSB3lS6kFEowTQKPsamPwJMORZWlUgCcJpGRHXCs2p1Xi4k1KECb+3ZKjiU661nnU281SmXlqATYu00ntkvABU+abAkoLHZYAT7xdGTrdungEOGQQI1CqfJ0KpJdsZ5MVkqLupqkFtEmXRxr9og+usmMQDKOMGZLArVmmlqsA2F0o09gg8PA5Cwxd39Vjesu27b8moqf2799//lrstBOg8yr/ejH3YvdCafdIoVi+962VCw9U/fp0EzyRvmHqxvNpK/mD47MHfzw4OEjbuc2juWLxwfnVxbvawRNrCAgaAkwmIu0bFzImJRaIc9kuIr9ap9LWLuXXtmhneZ2217YoqHpYKcWWbkehG9Yo1gsJO7HdNziYmz20b2h8emyse7Cv33GS+AiVAy84o4Xhd7v7+p/47fs+d2FGmxGJpZ2vzghcpSMA5qlcLnf/y/OnHqi6tS9EcXSbYZrdumXoAES4gQAYsHeO57IuBgscACGwFCyQlcaYYsUr3bmlTxJ3VAFzwX5Aggi+UckuIdFhJCwIRASIKXQ5pkbb+V3ayu+SDz5LdokxSACAQsgslj6RRr1dPVTKl2hjfZMC1+fuKS7Zyfbxdk3slWBJ3PxaJ0+JtwVX0Way2xS6S0d0lOc0Ij+KqRF4LLBm6wFPlL7YnwejJ/PnlBCdQagMzYVeCcwMQnbTKM2l0T2XoDQeCQizpR0Ch/gGLAYHYBQm7VJ7g9JaU9Avy06sKm4BJ6HnEXYJ0Klx9yPYJtgQeIi8EaUpBjwy8gWsBkAqDC1hQQDzS4dsmhgeo3179tLsnr3sZo4ynR0b5KA4x93Mkm3Ce4L0gR2AqpGx0acmjU3bmSecA1F6ZOZElu0EeFKlvZbvFnMwTaJJlkFFd8NlAFiwXW0dl23lLfVezII1JURX9GSyncPloIevFelvxqCJAbko2/E10/QPa11TTbuCJnyT+wlo/TOap7e7QmW7uNwQqioCBEhWT5mvyr/j/Crw5HkudtfTSdvU4vjVRCLxV5ZlPTMzM3PpWmSdPhLg6ZX8Kz0X8rvH8qXifWfXL36p7NWmvShMSOZpyzTMFzJ28rFDs4f/ZXxgkDbya8fy+dJX5tcXP1sP3SGU7XysXrlSh2gDYezGSd/SNRYXGcTi+FADQOleQH6pRsWtXdq6tE659R2q7JbIr/nkN/wo9CPPiHUvkUoF3X1Zs39owB4aG06MT0yEma7u9WQi+UJfV9d3+3q6X5j55Mj6p7VPv22K9VV6H+3s9jU2AjKp3alStfup5/793nKjer8beHdEcdyN4htAE8CSutmyqzfuNPiIcSVG3GyEpqjVwy80F22CWG6BlStzXtaLG6ViTRTzxKQxPstxwB1qu8U8i8ZDU4V8S5ohipkNgfYHN3Zob4r5Im2sbpDX8NiEUNNNYZ6ImjuLfFu72H6af6bXSLqjCyG4JBRk5xzrmyQohAeSiw46eE2xKWODrQfYdkD5Ml3R2dccItZkihDflAO/JrBNaUol0NWrkaNDKG5wWQ5RJZwhJ9vwuUWezRJbY9wssUkvJx556RUFQMu+QTITD99Z0I/A30CaQXLbvfBGkjIfBkEQ5IPBx/yZsVI0PjBKc5OzNDk8Tv2ZHh57ZqTYzVx0OKNcJyCY6M5TTJ5U2/P4CVf4lvuDKNuJ88NgQv5R6MPautbagIYCHS0xuXjdZb+XP6t9aAcq6r2a1T0F0uTFIUpqUlSkQA+jLPkECZiazJMEMPyKt8E/LQDVvs23KydfXooTNAkuGInyebfkG3BjlPSKUqyaZM0EeNLI99kcFnl2K0ZMz6Vs+2+6+/tfGBoa2rjGprvm4V71zNPrhaXes9vnrsvVSvefW7vwhYpXn3QVeCJt29TMF7uSyccO7Z375/HxcVpbWz9eKBZOzq8tfroWuYOBAk882YnVsfBVaVHD6IKAQRzYJz2IKUEG2bAzcAOqbBcZQG0srtHO6lZUq9RDvw4OHZvRrDAMDcM09ExXhqZmpv3xiT3zeyYm/+3649f9Tc9A9xtfPPrZ7WvRI+Na/cB9VI4b5pcS5uibm5tOLVPL1N36wOLSymfLlco9da9xmxd4Wdf3dIicg9AXN2KJMnAzZvUSb0V2oClTHqkuajIGbGMgGBK+EcqbH27mlmk0s8f47xQze4OuNDfyiSyDSvUqlRtVii2D7QoYCCmjRvZtI7Jijboz3VTcLdA6gyeXbJho6ojYEOU7Jo2EQkSs2H+RRleBJykIh1M6Aw900EkhODrS3ADAyaOaMpHE1MH6KnS8t0pfzHywSFrG2mCfSWcNE7RMXcihA3BCeY5lByHHqqBMF0GDpATcEmyiK0+we+gkFCCEzRy5xCq7xuTyWgUOM6Nk6sLVHSwZgFMo3KyFU7mAO6BgGNQyMAUgwr4alHUyNNo3TEf2HaTJoQnqdrKk+zHZKOnBhgBmkcDUcDAHgOKtSHNLBYoYGKnWAQGgZYO0RFGXgydxqSjmqVVOVaJ6gcFbrBBfX0poLiXSLdCkBOdNlXizRNjSYrUtBCRYagIoJSBXwI7fHGLbds0TlCACpLcvHvhUXHa3boEn0ZLRVDK1ppi29jneHjO7CmiBmVPgCY6dEjy1v4f0WcMVj+snjqO6RtqSQfSTTCLz35PZ5GtjY2PXrF73qgdPp4un+97cWb0hX6l84eza+fsqXn2PG4WOZJ52Td14qSuRfuzo7IEfTo2NxPNra9cXSsXfnF9dvL0euQMATyjXKUM19lNhEBVTgIvcMITegpWc0Av4ZAYRJTWLMmaCbJ8oqvrUKNSiwsaOt3B2Ib+ytOIVdoumY1ppyzCTuqZZyGWpNVw/292zOrNv7wtf/Y3f/O7c1P5Xx278tY0jmuZ9VG6qneO4NkYgjtmG0ilTObVV2uopV8pDhWJ5cmlt+f5qrXKzG/pTmqFZPF0r/x3WDUmeSTJIl+lRJHhijRFbyghjReVjA3Ck4igQW4HPJdrw8TwwIA2OJ6kJpgfvhU4+x6RcucjMUwzmCSBG1JTYdRo3djBPMLod7Blg8LS2skae6zMowx0LLducvcardcFuqK+3A1BNw0y1H9gXgEVDum0HvgRMIkqlEUDXJYTgApWJUoqwYVAMCts68nsD7HEOXTLFnk0oeyVNdKdBaC0IPUSrIAwXnXQyCY+F3yywl2aiwhpBttnL7Dsu3am7tCzlqXKoukW7oU9VF8aXwjeLzSTh74R3AhuE8dJ0cgxAJp1iL6SB7j4u0R2YmqPxvmFyYouc0CSHTPbM4847sPsW2D5htyDKjUInpMpx7PANY0wAYJRvmVVq6Z4Y0ytsIyyR+EfWs0rBthhSJS6Xv5fdlLw9dGFK8wshKmfVkmQLFWMkmSzE0jQZLsmKSnAvXicAC1sVSCCnOu8U2wSOTYTVCB8DnOlmZ6kEYOp6a7FeLfCkCo7N9tMrpiB1k+f94M5WMUAQ7YvXoAQsmw7k9YdvYh8EauVLIoqrRHRBj7UnulKZ7031TZ3W+rTitTHj/exRXvXg6cXS2YGFnZWP5cq7v35ubeGeslub8Ci0Qz0GBZyzdPOljJ1+7Nj+oz8YGxugldWVj+XLpd9eWFv6eC1s9AdmLMATG+iJ4FFMKjCux+dZsFCqLiwmLpTurJAoSSYlIpNMj0hrRG5Y83cqu8Xn1pc319YvrZm7W9tzbqU+SkHUb1lmpuZ6hmGa1WQisZa07NfHhsefOXrwyCu/8+BvXPjEJz6Bi9DvsFDX6kfxw33csjRnbNKmHVGU3Nna6SpXyv3lam2s4bnjfhRORFE4XSwVj9bd+oQXeN24g/LCWopmeZ6W/ylxqtIEqcwx9VlT5ToFrgCUGCzJhHtsCWUoODNDVA4dDwe+xiiESWdueBUmbSpUy5SrFIm93No65lAaApusQmaHegaosJOn1eVVGdAqPKVxo2Y3bKHWbrI/Pw9ACU6OnRUFaELZA9luYUA1ZpnQRedSA4wcvJo4pFfe0JUGSZXqIDKGEzVKi9J6IGk5lE4mGTyl7UQTOPFxQBuEmz+YAoAb1ZWnNFNStyQAlARPMutO+GfJo2Knd8HqCY1ZzA7srMVidh4mp6KUCXUSwBpjMbDz0mAY3XUpK0H93X20f3qWpoYnaDDbR1YE5t6kBFmU0ND9h4gSsF2GyOODz5U0F+V5+Qqgw/E9CtBcGQh8BXhS9gTtGYNNMX+buFwJuQXzJEXhzWw3AU+atgRt4AgMX/MmqkpfbWU+BiBSJM5hwkrorfRGLQJXAj3JBjHz1Cxat8B6k35qE7VL5/NfCJ4k8yRXAMJ5i9+75WjO1g1XME9gJfHAvsdRVI6j+KxlmI9lnPTfT2WnzmkjGgDVNfl11YOnl8vnB+d3F27aLecfPLcy/9mSVx8FeGK9QKjlDDJe7k5mvg/wNDM2RvMbl27MF/Jfm19durkaNvoCU2Zhse09OlpAqwsTNeX8i8tUUfZY6cIbRQeACogZKHSJGL5WcwJjsTvV9T0r0l+/cPqi98ZLr8/l1rf2uVV3RouimYbvd0VRaMdw9Qujcm9X7+n+3v7XhvoGXp+cnDxz/Pjxzc985jPlubk595q8GjsH/aEaAVmaMxZpETLt5G6h2lUtlQbKtepY6LsjDc8fCWJ/LPSj0TiOhkONRmq1Sm/DbaQ834OZUltsiXBaFj47HBzWWlNLtqP5N179iiwuLhUhJ800ZUu86O6CUNnz0BqPDq82DYlY6/CNh9vpkzYVaxXK10oU6WCTxXq6Gb8BITPWTRERg6fdPK0tr0nxrzDcxAM3d3XfE1p21aIl2Sg+HNn1pPynAEYMnWqBy7omNwqo6nnc9Qfg5CH+hMt4whlFMRLK7QcsDpe/JCBJJRKsZ0KZDuW5pO2QYyAaitCmx2a+yGBj8X3AvjycD8hjqUAZj7s8L7JMxwwOhOtgXySgYo0T5wAKdieMAgZPHOoLzy4brJw4ZtyEWeSN9wG5AQ2TYbHJ5VDvAM1MTLOPE/RNmC/DRsjO4Y5mks3RVgCGCLE1hNeV3N+mCqetk04Mk2BEhEFlmxBcejgpSRO7mStvJ6mpU2W8liZKaeqE2ltsX7JK7WU7BZ6af2tZI1xGDjU1WIIxFForAXQUeBJCdVn+lQBNAB9ZxlPVNFEDvWxOaBlntv++rab5i3rAGP2rsp24SKW/uHgPhZzaALSIhAGTyKL9IsXxT23L+rukkXx05sDMgnYNV02uevD07OYbw8ul1Vt3G4WTZ1cWPlUOasNeHFtcZfMiBPC+3JfOfv/ozLHHZqbHaHFt+aZ8qfi7F1cWTlSCeq9vhuTr6OQRonEwTy3/D+klIn1jBKEqZRoSQKUNm4wA+qe4YjTo/Pjw+J9ft+/6U9fNHl278Nbprr//6+9Nn37xjWNry+s3VWrlPUEQjBBRj65pZuiHdS3WdpKJxPz+2dlT+2dnf3pg35HFs0tnN26//fbg5MmT0bXayfChQhHX0M60aZm0xcVFq9yrJ+uNQo9H/lClVpls1Kuz9bp7MAj9qTAMB2KKsqRrKXTIx5ruVKtVo1avaejAUpodJQbnGzF3yClhuHQ1bgKpNj2TaXKivO0IU0sAArBMXOZyXf63cLgWIEvdVHBTFKUnwXhptkmFWokK1RLFJjrb2n1uiIETd4FpOg109VE5X6L1tQ0u23EJCFEbHJAqb5aSwRElNHRYCV8hBjwyABbaIeXHhM60rUKOql6DA3IbELJHEfs4uWFIVsJh8ITSIL7A4LCOHk1ffsDgiAESEfV391BXJsuddCbYGQYuIM0jijyfO4MBmlRXGoATHlhIchccu1hLHztVIoV9AeuYYHclwBzyAKFtwh0T4BSBwxCFqxKOYBOlHYHM+mTBNwp3fkzkx9Sb7qbpsUnOp9s7MS2c3GM8ROMNfuZ8UGbUhFEkOhsZLEugp7r/BNBR+iYFcmQprb1E9jZCb4GFWteV+rmlc2rXPEkM8XO2c+Vrr73CyAMAACAASURBVBSQt2/zyimDy4Q85qqm2NLOtZ7bEnkL1Vu7KPznT0LtTuTvNFW1SnySnv0FLxDbFaVHttUIQljqvJxIJP7aMIwfzc7Orl7L96erHjy9UXlj+Hxu49ZcpfiVM8sX7yi45ZFGFJiY8KzYLFqG/XLWSX3/8OyhRyfHJ/SltaWbd3O7v7eweum6WtToDqyYwROc/nGRoJ7OfsMyA4gTs5srZbjb+rwCRpcLavlp0yErZPBUiyrh4ujg8J8dnN77L7cc/tLF8xd+QKf+xyl7a6HUT0Ewvby0cGBtff36Uql0PA6jMcdxHHiZNxqNqhbHa8lk+mL/YP8bd9555zMHDx5cvuOOOwoTExPXpHvrO00Cnb+/9yPwt3Fs3ERkdVPe2d7dzhT9ek+5Wh0u1PNH3NCd83xvyg/CEdLiAY20bk3TkqRrpqbjS9M1TddKpZJWqVao0WjwhGtywKgUILfpSUQmmOiKQ9kNoEo3Te5wSzgOGZYpGSZEtXjcJYaYEk6xbwvAVblishtfsDeiL46Bkm4bEjyVKbKwMGp1Jgm9E4JmBWPSl+2lYq5IG2sbFPhgoiGqNhlACX8hcSMBCwO0wWU/CKX5hi+EzBDWYh+x/4lUijI93bSyuU4bu9tcPnShBwJrg241WAZgLoHfFMJhg4BMiK9R9orgPaWxI3hXCmLwJDNN0DoJGxXZUs+CcBmOy+380AdJvgKsEyJT5IKPczkBUPi4xCg1A4ixH7bJuih2N9dg1Al2z1Pu0myIKcJ2xAYZkIFxig3xPdQpZSaoJ9VFM2NTtHd8moZ7h8gxbAGaUN5jn3CRDypAk2DFREAu9FPCSFU9FGBpAhe2phCMjNIuvRMg+jCBp3cLdNpF6+/9J/3dbVGsQVoMVxhF2xTHz2cyme+4rvuvhw8f3uyAp3c3lh/KZz2/dXpktbp+626jePLM0vk7im5lqBEHJkSHJlllWzdeTVvJxw7OHPyH/VNTdG5l8dad3O5/WNq4dKQaNbpQtoNJJlQHAiRhRcXOL/g59v0w1HXNMExLw03AbdQ5jgAMFFaGSd3mJHDTj+txjVaHe4f+bP/E7A8OH7/v7I3QohPRI488YpVKpcxrr702cmFhYd/O9vaRarl8zHXdac/zBsMwTOm6Hhi6kTc0fcVJJd7s7e19Y3p6+txtt9126e67787Pzs529FAfyivw6t0pyTLpK7RiB5RxSrmdTLFW6qvWKhO1Rn0s8P0RP/BGQyOcCeNwLIqj/piijK7pTqxpFhyAItHvLFfVGlUqFarX6yIlvmkgKCZgviHK4QJbBM0M2A020OSynAyz5dQORH0E/GCAhe/qxtn0C7hco6HEtIKxEMBAk+AJJpksGG/XPEFczTd/oXvqzfZSKQefpw0KPKTTQzTFNpLMfGlS+At0gg5cME0oZ4DpUZ2DOA7TtslJJiiRTlG6K0sbO9u0ldulfKlIhXKlWToEGBSjJ3Qn2H9Yoti6To5pUU86w1EqSdumlA0jXll+k2wTd9AxcIIuSpQum6th1hkIZ3dwWiLHV1gXiJKj8BJSwcMAdJplMmASOixh9eD7IrYFx4pjg96INUgs6DYYePJpDDXuphvuHaSp0QmaGp2kvkwvpcwk/w0zqgJPDDoV4ySZwxaAUtluysCxzZepTY/UDpjeb/DU0kS1Wyj8LIPVPjM0mad3OV20hOHv7gXv9vnvFryJz6vQ98mvOIqidSL693Q6/c1EIvH8xMTE7rvbu4/ms6565gngaaV86RO7tcr/z96bOMd13teCv7v1jsa+79xXUbQoiZRki5JlyYod2y9VmVd5cVyTqSl7KlX5G6z8GS+Z5GXelO04TjKxJNsRFT/TtlbL1GKK4E6AIIEG0Pvefdep8/u+r9GAQAqQRElcoIIAorfb93bf7/Q553fOfz1/7eIXS3atv4lEF/YCmGUz0E9HzfAvDu468G87Jibp8vXZoyv5zPdml+b3Vrxah2345BqYsEBFgcyM0fE21xqBr1WCwC+ZphUNhcMJ0rR4sZTX8QkMb3YEzoXwScrXyXK0hmUbSwOd/X+3Y2L6Z3v3f30G4KkdmQdBEP7JL36RfPeVV4bffffdQ3Nzc3ur1eouIpo2DKPbdVzLdRwQ34VoLHq2q6vrTF9f30xnZ+eFoaGh9J/8yZ+Ujx8/jsm84G5G/HfmW/HTeVYKMGE9/cPyH0LFwIvp9VpPpd4YcMgbtG1nzCdvh+24E47nDrm+16tZWgdpQSwgCjOXobKWVPig8oroGtVqNWo2mgx2mOqHZwLsCEzXUpIRCyX8QBrpJiasYATHwhzw7ZrNJhfLiuBMjviWLfPCK9Ua4cf9t+X3qD0o5BEBnihkULFa4oRxyFMKPDG2kP4cACcwMr0dPVRESObiEjk26iig4wM86ZycjXJYkD6mCdhoyjBDMGGQ/DWyQhaFo1EKRSNkhkMUioQpEotSJp+ncq3KcmOxVObfq/U6s3MMK2X9GUAF2CXVRdeT7GIwBSYqErJEVhP2CZvCPTF1hn/LCAMxTKdO6QI4cWg1WD34xwCewPhJEMKyJwdehhg4IayzZtfZi8UFOZDnZL6VSiHH40KuZAaL61YE+xQxwzTaP8xSHfxNYPEs8EwegKnoskN+E8t1mM5jyQ7bpLKh1oKmGzFPCrh8FuDpRjKdAi6bku02+TbfLBhS+2GTd7umbPjDbtMOngJGzYRAzJPJZPLvXdd9f/v27XftpB2Dyw/bgZ/3y3+38ruh+UL60Xyt/N8uLl45VmzW+u3AN3XLJN03yoan/cEMtJfu23Po33bumNRmr119JF3I/19XV+Z3Fp1qoqm7nEIspkaEBo+PupZpXY9FYxd7u/ouWpbZ4wXBzkq9uud66noEAgVPH2AKAYZTJyDT0RtRP7w00t3/99sHx382dOgbp49jQrY9llhB+CAwL1y40HXixIm+X/3qVwdmZ2e/mMvl9nuuO6Zremc4HNar9VrdcZy8ruvzY2Njrx0+fPitr3/96xe/+c1vpmWX0Oq4xef9IN3bvs/NHkDEwDItR2IUi1wrXetOZ/PD+UJhV7lR3u847vZA10cMS+8jTUsGWhDzyY8oMCJGllUdhfjU3erKkl4g5CNVqlWq1qr8foJnidO+UaUGPw5nAhkUDocpkoiysRt1KY1aXSSPc6aSmHoVY20AYNIvotgreRmAFUIo2xcata0cogjY0waeFPOkxsaF0RpTucBYJvV39lKpUOKcp2YDnicxPs++J8FlcVSTFTLZowSAh1y4UCxCya4kxeIxRKBTtdHgUFCAvGgsRtl8np9DoqODJwZz+QKllpYplUrxPkJ5L3KOwB51dSSpO9nJ3iZ00LkNm31NXZ0dLKHZAJZNYZJvX8x5Qk0Z1qXPR065iG2X0hiP/8szP0uGlkVG2GI/FqYAK7Uqe5+w/61wSAZNCrAL8IXUbpWLJYzsOsXCMRodGqUDO/fSaP8QRa0IBwbDAxXW4YUCjMK5VeQ3wa+lvE4MnqRnrV2u+yzB00YAbSOAtFXP0+fmJLDJDVHgCWuY7yM0jS7ruv7L/v7+v9M07crAwEBlk3d1R17ttgdPmLabW7r8SLZc/Pbl1OyjpWatvxl4JvwTRmBk9UB7xyLzP+7f94WfDfX3hRayC4/ly4XvXV2+tj1vl+MNzSUtLKhsjsBAsK/rlRKxjncHunvfGB2ZeDMgb7BQKR0tlEpPpFZSow48VQjbxRQQ6PaGR3rDb0Rca2W0d/h/TI9te3H8wB+9exPwhP1u/sM//EPk7NmzfYVCYfLKlSvTuWz2YLVS3deoN8ZJp4RhmpqmaVXP81KGYVyJxWJndu7c+c7DDz88d/To0czx48dr96IN7sj35Sf2pFTEQIYoUq7OxtKFUmexUurPlrI7fZ3GAvJGffInPN8f8QOv1yevwwfDBKJA1w0YmVAR0voSHlLR18VTWzJ1W46+16s1Zp/AqqhFCItjyLIoEo2KBVima2PqDD6fFjslG+zZzqOyxduKTNV0V/tHvvYU7vbLeYJNep4U8yS64cQ9q7wk1JTgAxDSrXs6wTwV2TAO8AQDMzxPwv+I28BTBCnRYeYpFA1TJB4lKxrhEmOWuiDhcRK6TmbIolgsRplMhlknHbVPnFVlsUyHyotquUJ2rcEJ3MlEgrORwOogcDJiWMwwMduD6vp6Q/jD1Icw+VOqlKshiuoKykvEQzCrydnIZEK9CnxZoBNQC4MgUzBOOB4spYKRAruG7j8OdpdBwQBB8Hth2ljTuQ9wYnSStk1MUzKaYOCECTp8sy/MR9I5d38Kjxgnhyt/k2SdeD/jdaR+3tjz9GkwT+tluXZ2ZyOj+WaZp0/sTf0p3RGX4MihWN/365qmnTUM48TY2Nj/qFarCyMjI7VPaVM+lw9z24OnN0tnexdT8w9ly7n/eiV17XipUR1uBl7IME3MWC4YgfFmLBr/xX179v+mv7c7vpBd/lKxUv7e3PL8VK5RjNc1hw2cTG2zkdFwtaa31J3o/O3Y8Niv7t9/32u5YmZkfnHpS7li7msrufT+pu+EcLLERAq7n5oMnpohx1oZ7x36nxP9ky8e/MIfn1ov261/BUBCuXTpUujy5cvxn/70p13zs/M7c/ncnnw+v8PxnL1BEAz7vp9wXaROUdGyrGuxWOx8KBS61N3dfebQoUOXjx8/Xkomk/UnnrhX8fK5fId9BhslpTkTmUzXU8Vo1S501KvN/rpXH7Ede9TT/FHHtbf75A37WtDnB36PpguWKaAAbxxJ4IgJKOUQVpKQCG5UY6erpxAAlkYdQZWiJFYVu4JpgqmafU6+6LHDz1ZmkFid2gBau01VBjvKbrE1g9syhbndxyE7ZEV9B8CTZVKpWuJvLraVIIIBAYQ57njD+x7ddkK2S6UwbeeKYEzUNHGEswhq1DUwZ0RWJMqynBGx+LEQQ2ADWEnWDHKYFQpTR0eCVlZWqF6rM4BgNs4MMZgEOAGTg22AbwjnEoRaBo7Lf4fMJWpVXGal4D9qpY9LVk6EKorYcTVHKC4SYASgR015MWjUNQZNOszzuka261LNbvBPEfsjOwLREyhYeLndgi0CSxcODIrrIerv6qXxkTEaGxmjvq7eloQH4BQxQixHcvWKgeFnca7ENKEyh7d+tjNPcrjgs2ae2gHR3Qqe+DXPHdC673leVdO0dyzL+sXk5OQPlpeX09PTd3cn620Pni7nLneeTl28L1sp/PHs0rWni43qZNN3Y5YVclzbvWgZxm/Hhode2ndg3+mQFupeKmQeL1Uq37u8ODuVa5RiDbIR18snKLy5I2bI0er+XEc88Z8TI2P/+ciBR3+/kJsfubp47dFsIfe1dCFz1CY3ihBOJNrzxIirISizGXbM9Gj3wA+294+/cPj+HW/to30wea8N6rjJYvryP7/cOTM3M/DeuffG3nvvvUeLxeJB27a3GYbR6/u+JboKqNpsNleSyeQb27dvf3N0dPSaaZrX9u3bV/zrv/5rGNTvxRt8BoDls35IAKafEOl/SqTPpGfCVaJEo97sqVfLfY7bHKw269NNx9nla96kr9OQZlK3R37CD7yoT35InCVldIBkgITcI6ezsAhLyqdVWqoYECmd4e8cJ4AoAdelMKIGYHQGaHI9NpKDkWqZyWUOFAMCmXPEjyElQCE1iX+zWVyWAK+hwdr8V/g7z2KBacEkn+aTYVkCPFVKPHmm+s4YOHHsjZDtwAgxeCqUuRjYwbSdrGnifGjPZQAYCVsUT0QpHImwJwgVMKgp4dJhTulWYEanUDhMnZ1dlF5eZlkSYAnSFYAQ+5vCES4jTkbjXKlSLVWoVqpSs1bjYmIMpGBf4dwEJoojApRpGkwNF+QKQzjnk8sATyWDMfhjzxZAE7zvOgMnbCPkxqaLsE6bf4fEyVId2hTksUanHG8xpulw9BnoadQRitFoVz/tnNpGwwPD1JHo4JwpQEMweEhr52gC/OSeOgHERNCn7NRTPXh8rFf9Tmoy804ET1sxa38ePE+c7C4iKQCeSpqmvW6a5s/Gx8d/kkgkCndzxpNUvj/r0/7He/xr165F369enMgVig9dXpz7Rr5e3mt7TocZCVfIo/eikdhr+3fveG3b+OT1muMMrhTTT+TL5e9eXLwylW+W4w3dpYAN4Pjkx/11jldtXkqE4i+NDQy//NjDj7ydL+QGry0sPJzOp5+dX1k87lqU9CziwlPuYfI0Ml3djttGZrRn8AdT/RMvPHbf/remaApFipsGT88995z++OOPhyqVSuKdd94ZnpmZ2X39+vX7U6nU/ZVKZQym8mQyadXrdcf3/XQQBNdt276+ffv2Xz7zzDNn/vIv/zI9MTEBKvXeZN7He1ndVreGNHeJLlk66ZEgFyQXc+n+SrM2Wq1Ud7u+O+UE3phH/oin+X2BFnQGOsWxovmarweYltM0hROYwQArBIO0aJJXGdIqulEs1rwgS5DT0osk6wJvExZ9LAAAUjCQw6vTLnmwmRx7WZblcumsZKAAEBhQqXZ7lSn0gchAdRMVdChEOWQbceijFrAZHcAJAAr9eO2LEoMnyFIwjOs69XT3UaEFnlzBOHFJrmCekh0Jisei5Hk2MzVI2mbYgeuYIuAR2w6/E3itMMBRdzdl0mmCnMkeIdI5HTwRi1M8GiPP9vjvmKrr6+ohz3ZpZWmZrs7OiW1Tr0RU1ajOO2xPWwCp8J21RTC0fESCOQTogjGfowYsg2zPoVqzTvVmnf1NJgCVrM6xjJAojGUTu0YRjMTwRKLO3qxEKErjfcN0YNtuTg5HITEAEoBtSPbT8UvKDziiwJTJ7My6qWgCCZZWQZ5kypj1+uyn7ZSfbD3jpP69XqbbrGzXeo1v4uzSLk9u4uq35ioSPGma5gVBkNN1/aRlWS/s2rXrxVOnTlWOHDkCH9Rd+3XbM08wwP7y3O+6CvXM9OzC7COZYnFfzbF7zEgoH9KtP3R2dv/hC3t2X5qaHKis5Grjc9nUU7lK4buXFuamSm4t7sITCRcoPuDihOEGdlB3zyejiZ9ND4+feOiBo6fLufTg/NLCw8uFzLPXlhaetK2g07PIgMfBQI6NS2TYgR1tGpnJvpEfbR8YfeHYwYNvbhU8yTcn+6Gef/75yFtvvdW3tLQ0Njs7O5lOp/fW6/W9ruvusG07KUdf67quFzVNu2BZ1vm+vr5zx44dm3nooYfSx44dq9zttOqd/K4GYJqjuRAVKJKqFOOu3+jM5fJTrudOeJ4z7nn+qK/RqK8FA75OXZ7vJz3ND2MN1AzNgLWv5f+RLIZsCONiVFUpIWQ7NTYuJDwukpXSEBZkkf4tZDmAJXieqtWqYE3aJ8LkAq1G3VGDpGS29mPVSoHmN0QbUJNm9fXHtQWIZIQBT5jJkEwwLaVqmcqVEo/bq3yg1idHSGZ4wxkG9Xb3UT5fpIXFFDWaNhmGRaFIREzQhZCvxBQUwTuLoEuwYWoqje9FGur5kxiM4GaIuru6KJvJkGc7zDSFkHmko/bEFN15rk9hM0TxaJw64x3kOx5HJVy6cJH9QbzFUtJsLaiq+0+GUnO/qwxUbDE2krHjnjgLsXdoTADbhDJiGN3RXe6JgUIcf2k2h3Fd93UujQVfFAowMaez+RvTf5OjEzQxMErDnX0UDQngJIOrGVwJlgldaQE/TySHr+Y5CWC0CprUv+U2tF12j3na9GdufjtsltXaCqMFBC2T6V18WNc07T8sy/rp7t27/xMKPUDVnXyO/bDndtuDJzzBM2fOhFbMevLc7JltK4XMZN2xO/WQWeqIxy8PDfQtTD34YGGApvyV7KltC7mlr6SLhe9dXrw6VfYbcS+kcWEnOwbwSc/zbb0ZzHTFO57fMTxx4sj9982kU/mh65nFh9Ol3LPXVha+DPDkcp8lqG6DdBgjm4EdaeiZid6Rf945PPH8I/v3v/5RwFP7AePntbISm5mZ6Xj99de3z83N7VtZWdlv2/bOIAgGgyDowHnfcZyarutL0WgUXqi3u7u7L46Njc1PTEwsP/TQQ/Vnn332HhP1Ye+E2+BySHMzNGO55Fq5lBP16vWeWqMx4DrugKd5Q27T3e35zpTveyM+BX2aoSd8naKwnQRBYCJHX8RXyyoO1EZI70yLIJWp2TyRJhkftjhJ5ygHMKqUbTAcMn5ABEAH7HlC1hMm7jiuoGWN2iC3B0xNWzeZMlLxSWn1f6u1GW1ZUa1Jp9ZVhagowBjkR3Y5k2EZVKyUqVQGeJKdc3JbeWFgo4/wcPX09FKxWKbU8gohHDcUjrL0ZoRElILnIoIBRZZCZlS9e62JQ961QpaC9BW2wtTV1UWlQoHPLahWARMDqRAyISRNyHH4m2lYZMFQHmiUXknT5YuXeAJQWLQEy8d1I6pFQ0YxqCo3EV4pjGi8kDIgRlK4ALVgmDAdWEfSOTrvQF5x5IKQMrEXODqAQyzBwIsMJ8s3RfBlPEnjyG8aGeepRPTSQZZTZcXQSREY2gJLvPuFSRzsvMpxaoEnaRDnVHbuw5VhmXcg86QAy2YBTjvjtZnT0ofd79YAU/sjCvDEM6lBsGgYxr+Hw+F/3759+6tS3dgawtvMk7mNrnNHgCfF2JxKpaJRz4usuKWQ7RX8kDFSOj4lpDN8Uv9l5r0dK5nFZ/K10ncvLV6dLrq1eBPFwIYY+5VRBbbW8E8nI4kXdo5PnvjiwYdnrixeHUrllh9KF3LPLmZSX2mYfpdnkunxrLPOXU6mo9mhmp+d6h37yY7hsecf33f/a2P08dPBVb/Y6dOnO06fPt39zjvvDL7xxhuP5HK5++v1+s5GozFkWVZY13U8x1qj0ViKxWLvDQ4OYirv9MTExGIkEsn/1V/9FeS8e/lQt9GbUx57+hsi7fGTJ/WpqSkz3V/rqpdK3ZVKrb9aa0zWms3dvu9OB5o/ppE2omt+V0BBnHQEWWKIi2FEG6hYHf9Xu4IXZi7HFhNZ7UIzXya9UFiceTGE2dkSbBPYl0azwZNg8DThfQSzOBgofk9xkjUq18SHVMU64DLMkLXAwIccFwUg1O2FtCjet2tZCtHFBUMTT4xZFhVLJSqUiixJonoEXyp3Cgs7spIwDdfb10e1WoMKhRKZyFuKxxncAQiipgSgiXMzmYES1SwiCVqU9vIzZROSz6bweDRBPT3d1KjVuMSYpUrUOhFxVEOyo4NMM0yNRpOqlSrfXzwSo1KhSFcuX2ZwIo6FAGMM0liiE3lXAiQK9MgSK/5TEifiACwEX1ocAVFvNsjxbJb+QKEx28QymQCdfO6TuVdhzeLuOfibIlqIhnoHafv4Npoam6QoGhUCAa5ESrgwgMNbxXEGknlS+U1qsu4DjBM/fhvzpLoM26p2FChojwRol37bQcbNYgNwGQ85yK8PixhYL9u1g4/NTtttBbBsBH4+7u3XP9f29/qmT4Gy0FjTNMhzV0Oh0I+TyeS/Dw8Pv3PPW3sH5Dy1vxAAkE4S6R10SqNTRC8+8KL3nPZcKw/pVyundiznM09DtruwcGV70W0kbAZP4oTEKbyBZmsN7w+dkcQLu8cnTjx038MziwtLQ9cy1x/OlgvPzmeuP92EbGcGJjwV+NgEmtuyybbqQW66f/wn00NTzz+5d/+rf09/32x//E2/aNddEYvoyZMnDdu2w8ViESBq8Ny5c5OLi4u7M5nMA/V6fQcR9em6HiHM/nkezHwrpmnOd3R0vLtz587T3/72ty/v3Lkzv7Ky0rg3mfdRj8SndzsZMWDliMJXK5fC1VyhI1vKDVXrlQO25w675PUGGk1qhj6s6XovaUHSc904kQ+6Ak5hrExikWXjsypRFc9BFb4qEKImtJiNEauxmIyDuTlkiG9MkIGBaTOGY2IODJOoLxGeItd22OMkUrlXU8UV0OENgAlcVZZt4iPc+oVU3IWco5YLo1igRc2SAhiICyiVy1SqlBn4cOecnNxjNkma0BEfMDo6Rs2mTZlslupNrBca505BwhPUDN7vwkSruuUY3OCJyKBKyFiWYVBnIkmdyU6KhqOUy2YZYMIwHkXyeDjCxmzctFQqkYtOOk60JIpFYlQulGj28mUyAZ54kA7HUVSyMNjkh5Q+JyW7ydJl3IAZn1YMgSvzqPAY8INJtkn22XDAJkIvMSyjmxQ1wkS2z1YEME47JrZzWvhgTz+GadjXxHZwH5KcBE7MtIlZQgZPDKJWYwhUKTED3zWgSXYSsrVM3Af2qzqudxp4uhFDtBWgtNEZ6GbM03rg92EsVfv9KxkfuYJBEFwIhUI/jMViz09MTMxsxcv76Z01P91H2sRp69PdoFv5aL+6dmrHcnnl6VytJMFTPWGbRI4pTkkMnkizqeGfBnhSzNN8ZnHw+uLC0ZVy9o+upxefappel2tqBlraFfNkORqDp6mBsX+Z7ht74ekDX3/lb4kaz4lOh0/ki43Bly5Zy8vLoZMnT3bNzs4OLy4u7lleXt5fr9d3NxqNbZ7ndUHKQ91LEARlwzDmDMO4GIvFzo2Pj79/5MiR64cPH85+4xvfqNx7A3wih+UTuxMJmMxLuUuRVLkYrzftzka9NGz77qDt2cMu+WNe4O70tKAn0IJ4oFM/URBH8jcRWchu5Trc1iIr0pikLrLG7yNOqtJ/AgZIsk4yGZKTn/HN2UjiXnmiC2nhjuvw2Dx+csp1G3jBmgyWBcXAyjSumA0xUCdTwhk8tclQm9yL7Sd/ZhQk+8QhkdhmQycfviQJkKwwDOPwPFUYUHA3npQrsT2IGwA7hS3p6uqhWq3O4IkBE+8XxkViYpB5PMmg4WlwLpyY1oP8hkoVpINHQmFKRGMMnLAP8/k8A8lIBKAJ4FN29HkeNW2b75/Lh4koHolL8HSFQYooIhd7UB1X8U+R3s5Z4Oy9FIZwTKvhDh3ctwfgJCbpmH9syXmil07CZFGMHEDbNbhqKmaEWaYb7R2mieFxaiRC4QAAIABJREFUjiFIhOOtKAJIewzQpAlcsUpKpmvvqlMypmAH5aSdkuaU144lPIRwihyoe+Bpk28GebWPy1zd6NFYyhdsZz0IgvdDodAPOjo6MG13aWtbeGde+y4ET5mn82CeFq9sL3r1RNMkcs025onBk/d+Z6Tjhe0TUye+cODoTCkzOzi3vHQ0Xcx/7frK4pebhtfpWqvgiU8+EjxN94/+647hqeef2vPsq4NECBb7xMDTOpbNvHTpUuwPf/hD969//ettMzMz+xcWFg41Gg3UvQxrmpZEvIHv+03XdQtBEMz39PS8NTQ0dL6/v/+iZVmzX/nKV6rj4+PNe0zUZ/PmVvEC+2nGSFLSyMxlwhm/kvRtp7/mOAO26ww7tr3TCexpX6MxXwsGSfe6A10LBYZuBFoQ9QNPE5INEjfAVIhFlSWlVsCkYKDUFwCBYIWEHwVsgco/YkUIVSMGfDgGy1xNDyZjjLU3CQniCGpspX7LqACBi6Q3B+wTRxaIQl8mbQAOpOykFluACN7GTZyF2uU5lhKVhLXuPhnkMKDAtCBRiMETogoEeALThH0Bvw+8W5DmAJ4ga5lmiP1ahUKRPU8Y9ReeLjEJiC4+tFTwvmLQhIwoopBmUQwyXyRKiUiUwlaI/UrsZzINlv2wvahvcT2HqvUay4T80QtBlBq2WTBKiWicynkwT7PsPVIlxwBPfFz5UMJrJp6nF6Aw2WPwBCYNHibPcanWaHDoJfY+s03yOHEkAQXSa2WIQE6Ywz2NvZuRwKShnn6aHBqj6VEEX8Y55FKkg5sMoJhh4kRzMUG3Cp4EGF8DntpjCNZM2YnXmciVEvfBIZr3mKctn4zWg6ePy2SpDeDexsBHuniViH4fDod/2NnZ+dLIyMj8ljfyDrzBJk5bd86zFsxT5ul8rcjMUwngydLIYc8TzHHcsm5T3TnTEY2/sGti6sSR/ffNLKeyg/OZ1LFsOfe16+nUk7buJT2ubcJigVZ2nQyHbKtBuemB8X/dNjT5wgN7Hnh1H/Xf0gRwRBt8//vfN06dOtV55cqVrlOnTg298847x65evfpgpVLZQ0SDoVAoLOP1m41GAyBqMZlMnj506NArX/7yl8/u2bPn+vHjxzGxd1eb/z6LV7moSqFIrbqSWMkvJov1Sk+pXBxtNp3djtfc7mnBeKDTKOlBHxlaB5QVT8MSjj41T6g5hvKuYEJKjezj2XzwrS1AgPg7+5VcGbzoeQyU4MPBN/fMSYYJGUaVRpmari0kLgmQACp49B0+Hhl8CUCG2+KLO+qQiI2AR8hCyClqq1Lhx98CeFJj3tztpraBmSZxv0p+BMBAJAH7aQydp+SKZeF5YpaMAq4diSXiXJ3SdGyuh4GZGtN1qD6Bf0sV9TLzhJoUThUXDInnOQxreEouHKFkLM6ME8IgGe4gcBd9dOEw9fX18eQhpMNytUKNZp23C+GduC8EimLqEInlAEiJaKIl23G6khxHxLED0ARowr5AVELL14V9rvnMYgGUOa4tU8iRdyWOk5JtGTRjElA3KQSjOoCQG2DKmKxAp23DE7RtdJJGB4apM5qUxb9oXwC4EdN0LM2tq1VpgaaPCJ6U1MdspxpOaJNl14Pl1Q8CqzEVG/mRFKj/PHiePg3ZbiPgtJ6t3ey5ToInz/d9dNi9Fg6Hf9Tb2/u/BgYGljZ7H3fy9e4q8PTb62/uWqoVnsmVit87n5qdKrj1ODNP68BTUHfOJiPxF7ZPjb/0yL4jM/PZzOBiavGRXCn39esri0/Yut/hmYGOoExOv/F1Zp7MOmWnBsb+dcfI5AuH9xx57VaDJ3liwDE0X3zxRev8+fOxVCo1efny5al0Or27XC4fLhaLO3zf79d1Peb74lOEYRjpaDQ6axgG4g1OPfjggzPf/e53M6FQqDI1NWXfKrbsTn4jbea5qaoUJH8vLi3G8o6frObz/bV6DVlMI37gD7uBO0aaNkJaMBAYWpdPXjzQKOzrAYczs0mY/xNtsgwc1JyVZAHE2PlqbtKa9G4xk8aAgJO/Zdo1wAZ7aVDRgQ41yG6Q51AHwpId/hMRBkLiW52Ia/exrBqpPQYhSrrDoigmx2BMlzKYvJsb7bt2Rkp5tNh4jkw2sGKI+ob/CunYklHC+D9PkMlSXKy/ABRgltjwbllsmAZww+3AoqGnDrlW8D2hELjZaJDnqMJdYYLGRiuvFBb6aDjG0hwM3hEES+I5McCA5wkBmAKIwiOWyWZYOrQRSBl4DIBEwGXAkQctaZV06ogJ8HTl8hXOVhLTgEJ65dwrOR0JpkozBYMGMIaqFxj2YQ5HuKEVCrGJGyIjvx7YuC89ShwQivOWRhbS1ZFlEU3QSN8QbR+dov7OHopbEQ7/jVhRBoW4Ptg4+LY+EDUgzd4txon9SwJoKi9Tu2FcVbGwWV2GZPJtlVR8h4KnG8tjH1yGt8IefRg4+rDLb7RdEjwhUzCDTrtQKPQvIyMjrySTyexmznd3+nXuGvAEieSN7Nt7rmfTf5StFv7PcwtzE0W3HmtaAQEEYXnAciOYJ/dcIhp7Ydvo1EtfuO/IzMpSamg5m3o0U8z98fV06kuu5ic8HkYJRMElaG9Xa1p1PT3eP/pv20e2vfiFvYdf/zTA0zopT3/zzTcT58+fR7TB6OLiIkqHdzUajb2+7wNE9biuawVB4Ou6jrj9VDgcPtPV1TUzPDw8Nzw8fPHw4cNLTz/9NEAUHLP30so/5hkAgGmGyHRp2WosXI1UbDdRr1T66q434NqNYdv3RkmjaU3Xhz3NG/CCoI8o4IgBTaeQrwW6F/iaAE1K3BEqHOMjCZ54XeUqkVWDttCahG+BuSi5oKmfCoDwKLvvsY8JTAzAE7M0DEjUZBdD9dbeUCd3/qnCMhWeYrbGF0W28PSAiVGyodweltfQC/kh+1cBKPV4vO2ywgM3VTlS2AY8H0hjIuNJgD0BVEQtiyjy9TnnSDA0jvRdia2AZwlp3s16kxwYxiHd8SSdKbZfVpcgOR3G7kgowrcRI/7AZKIPzoKxnkEGDOcug6dqrSamANl0LvKtIC2K0T31TdQR62iBJ5Tuyu4VkRSuJE7IdmCTYIAPREFxs1lvgUiuYAFDxaBPRBzg9rx9YABxXD0iM9ApYUWpE8CpZ5C2jU5Qb0c3xc0IT9ShNDlshjlGAbfl+1EddHKqr90Mvjp5J4z77XLeWvAkpL3VabtV6e9OZp5uFXhS7+0bAa6PCp5kMXDD9/2UrusvRKPRn27fvv33mqaVPuZp8Y64+d0EnvTfrrx9YLmw8rWVSuH/uLA4N1pwa1EbOXWGKP3EqcYMdNtvOuc7Yonnp0a2nXj44JGZ9PL88Hxm8Yu5YvEbCyuLj7q6H/cNjT8UihFfAZ6MBi1PDIz/647h6Z/fv/cLb3za4KmNyjZOnjwZtW27+/XXX+9//fXXH1heXj6GaAPbtodc1+3UNM0yTdN1HKccBMEymKjx8fHfTk9Pn9mxY8f8oUOHcpOTk42f/OQn7nPPrU4s3hGv+lv8JGTEgD5DMwalKYSqlHot091seD01pznQbDa2NezmlON644EWDFsha0CzjCRpWtT1vSibgBm0yIgBaQoW5mjhIRK9cUKy4wUS0AYgQY5lM0vBoElEDygzNft4dKRfh1iGazpNajTq3DNnOwJcCGAm2+51nQ3g7M9pCzGUaIyZJA6LlN/sk5L+JrBO+FbSHQMf3iQptfB23/wUpMATQBK2G7IgABEeE/erpEIAJ3wDh2BrWaDTBAMTiUVJMww2jZcrZapKhgZ/E74w4dWKhsIcJWDXG2TXmrI8WIRFYr/B8B2JxCgaiYjtAPjjTjqNTeLYpyxbwrDtOMw0wZNUKhZ5P8swJf4JIOUGLrNnXIcCsEIAT2CeynTl0hX2FIkvMDRCDuWMLVmz4vhICm9QpVZlKRH3hQgJgDaAQJybEHrpIwhU1uwAPOF4gnXCNN1Q9wCN9Y/QxMAIjfQMUGB7bBxHPx2iEjj1AbflomCrtb+YUZISnQJGNwNPCiytBU3iE4DRynySr7l7zNOaJPyPc7r6eH4oTrjHh+yrhmH8UyQSeWl6evp9TdPu6kJgdTzuCvCkspJeSb15KFXNfS1dzv/v5xbnhgtuLQLwhLwm0O44CZo+OUHDOZ+IJ56fmtj+0iN7Hzp7feXq8FJu+UuZfOZbi8tLxxzdi/KcLisgGgfbGZ7W0Gva0mT/6L9sH9728y/vv/93gzR4ywzjH/aGAuNx6tQpxBt0vPbaawNXr14du3bt2s7Z2dkHS6USmKgR0zTjvu/rvu9jFBXTd9dN07zY2dn53tNPP/36k08+mfrKV76C2IN7b5YP2+HycviYrhOFmpXljnxtJZEtpbvq9eZgs1nf7QfupB/QSKDRqOd7vS75nRiwIkOP4OUHF5PrI94ZXiaYgoUxWuTxiLwkrk0BcwCQ08IhAftmPFkSqybnsGAiuJDDCwEupEyCG6JjDou77eLbWTVuywkoTMIpQCTqbCVbIM3aWPyVj0QAs9XiXw5z5BwkeKocNo8D6KjnAACF+8Z9rvdmMbba6KzU1nfHcQMIesSIoWWxPMbsmeeyPEeoIgmbZIatVg4VABMu4+uaBkt15XKZmRte/CV4QhJ4o1KjRqVOITlBB28TmKYYzNOhCOm62ZIfIdMhfiAWjfE+gHwGjxUkQaFPEtVqVd42JoLk/sX+Q3aUSPeGPMcV45SQ4AmG8dV5OGyfYNQAkAJDo7rd5IoVsGjYFxw02TLvy9R0DXHyyIoSKJxrU1C1oumUiMQ57HJyaILG+4epK5Igw9EoqlsURhxBYFDA/jIAb5GXhf2mUs6Z2WLwpBim1XgCNVUnZDx8SzDeJtFxkobKmpK/C2Avi4zXRVHcCZ6nW8U8KQ9ga1FvGw5Z/5hbkQORph8EQUnXdQwY/aNhGL/cuXPnRU3T8OK+67/uKvD066XXDqdKua9lyoXvXFiaGy669YgdAniCOhEwCDJhQ6h7F5KxxPPTo5MvPXrw0NlrhezwwmLq8Wwh+62F5dRRT/ejoKnAquOE1AJPdT013j/yz3tGtv98z95Dp+77DMFTGwtlnTx5MjwzM5MoFAowlG9bWlraWS6Xd9dqNdS9DPq+n5B+HIA96NnXDcO40Nvbe3ZycvLcs88+e3n37t3lRx99FJffe+O0nTYkMDfTlA7nU/nIYjOXaJZqPeVmZarpe8MBeYO6RsO+5o9REPS7gddNOnUGWhDxiSzG7IauM0+i/EvS5sIUUJs5mqfMAJyw4MtQV5X942kcA7w6jSVZGgZOkpFCOjaADMASFm5h2BaTemC6RDaSYDdUnhCeKhgWXnhVpEGrDGStHNh+NuUTekAMnvjbtleZCjXtxyhRPJZwYonT0XopT02Y8RbiuQOsMQMlDesclyAkTSRqk6WTS5Cz4NtCpIL4FiBDslemwUGezDwBjKHI2LDIhWG8Wie/4VBHywgeYm8TVzFxZYqopFEVK1x9Aq8Y5DNbVJ+wmsllvBozXbaDxxLuNLA2kGEhjbJMhf94ik0T4KlYptlLs6LmRPqddDBPkAG50BfTjy7ZnvBQ8f5ikkqkwotQTcGYQVTE1J6McmcfVVeik4b6Bml0YISGuvq5rw6J4aYnhl8AGmEoxySeIL5YoxPMHku/MuqgBZ4ks9kKzBSxAwqUrgKsDepZZL5Ty/tkCCO9eFj5elg3WdkOANrl48+7Ybz9Oa1/r3wcJNIuad/oMdrWg00/VID3i0Y5TdPOhMPhvwuFQr+dmpq6em+4SL4tNr0nb+MrKubpZOp39y+X03+0Us5951Lq6kjRq0WdEJHL1XaSffLJoSadx7SdAk9z6dxIannx8Ww5/43FpcVjvu5HEEOI5GU+6QFAOVpDb2iLkwOj/7RjePoXx/cdenuYhtH/c0uiCrZ6OMCIgOV46aWX4idPnhy6ePHizqtXrx6qVCq7HQeVHv5AEAQRvBE9z2s6jlOKx+MXuru73+/t7X1/cHDw8sTEROro0aP5r3/96427Oa38ueA5/fv0ff3169etqJsJ1816vFRr9PlB0Os07YG6Y484dmOXR8EojN+kUx9p1IH965MfJkOzAJaEj0ksTqpmQ0g60gTOFRdisVJOJgYlEmbIpbUFfgCgYIYWEpYlAiNxX1jYGcA0xU+OGhDMDS9Q3JUmgEnLVcWeFVnSqv6oJDe5TYo1EouWeCw1FSegkJCPbJiwm83WODpnQcnEcWV/F3Qb0yfyvtgS3Vq82QAvU7X5+WHSj31Tgt3C84FRHFUqAE6IVqg26iKaoA2NAUCB3RAhleL9i8lCTNPhQxCKeb0mfidKxju4jw6epzDkOAkiwcJwtQrHDBADJkifLNPB34XIAJneDUM3ogpg5PZ8EfGgjNKAUiCwBWLE7wbFYwkqIarg0qwwZ3NQpsibAlsGTxr70pSFXwJtlS7O/+QYAVl0Dj4d3Zso+TXDwt/UP0QjfcM02C2Ak+HiA6DOkQuB6zNogmcrBPO92j5+mQh2kQ8Fm9A/aAxX0u4aw3jruoJtWiPdKdaJf4pv9RraCDyJXSWYTfV7+9/Wgyl1mWJJb3T5ZkDYRo99M8C2/hy90bTdlpigm5z0NwugtvJ40iKwomna27FY7L+bpvnm1NRUaqtrz516/buKefpN+r2DC7nFP8pW8t+5uDg7XvKrUQRkOrqg7gFzdJ9sw6HzyUjHC5NjEycePfjI2bn0tZHF9NKXcsXcN1IrS8c8zY3yIAyHZOI2GhJ563rDWBzvG/6nXcPTv/jz/c++/Tf0N59Iwvgn/eK7du1aNJvN9rz++uvdL7300sFUKvVAqVS6v1arjXme122aJte9aJpWdRwnX6/XF8bGxl47ePDg20888cT5gwcPLjzwwAPNu81QLkG4hqDSUH8olgtqneVioadaKw/lSqWdPvnTAfnjvhaMEGmDpPlJhEZjal0FRTPLowtPkwAsbSbs9k/b8qDzlJqsE1En6tYn8/YXBj71h0MsV3FYomZQ026wZIRR+RZ4ganaEnLWmscWZiTxWOvOCvJl/oGXYetqaiKsbfux2mMRBEgCeGrUBfOiJqoYHgaIXBDsF6dLg3VAXYovog6E10f253FmkklmyGQjeMNuMNODfRGJRcgwhTm73KiKjCPfFdNoCJfkGhVInWKbmD2S0qHKuYJkzynh3OyCGAKTQpYASCjJ9R2XM4gQP5BIJPhxIX2Wq1WqN5qSZTKEJCglRfYzWTqniANYCdZmteNP7FAhf3KEgmHwFF8hV6QrF2b5d9S8YD9gArBUqQpwZmjU9F0287P0Be8Wnh+jYQGecCjhdwrpIWqUqxx8OdTdT7umttNE/wglw3GyfIM0J6CwEWJDuMBhYv+Ib8lgwYDOAZeKOVKTdBJcb1j2u8o8qef8gSm9NblPq/tGXa8dPK0HSB8FPG0EnLYCiLZy3a2AlI3O7xsBrRutA1t5rPbrtj/GRt4oOW234Hne68lk8r9Ho9F3R0ZGMp/0enS73t/dBZ4Wf38wVck8ky5nvnMxNTdZ9moxByYnRATjExZAkEd2yNbOJSOJF6dhGD/8UBt4KnxjYWXhEZ/geYJsJ2WLNeBp6Ee7hqZ+cfzAoXc+iW67W/HCUknl77//fvTixYv9s7OzI4uLi6Nzc3NfaDQa+z3Pm6rVat1gqyDTmabJxcNBECyYpnnh4MGDrx47dmzui1/84vKxY8cweeHdyVSu8jHVyql4uZKPZcrL3Y16c6hh17bbvjPukz9CujYaUNAXaEFXEFCHRhRlFRhmFg6vZ/qIF0n02fNf2hZSBkbyYLcWDVzXcQVjIz1F7d4PMVUlJCT2o+iYKAPTI6bcACZY5uNFVQZLMliRadM3efe3mDBmZDeeidsIPImHEpfwRB37nlyyGzYzXiJOmwf/GQQIJkMwVK4LQIXnJEzhmBBj9ovZNJNBFkztEKoMUxfmaFNjeQ6GbPyEZObCxM4smowSUVnabPAWIEr48QW4gkQFs7hlIQxS1KD4rvCUiboVk78xZQcwC6ZLeMZEwjqYO7BJuAGM6pylxInf4riglBjHQ4Gn9ve0CprgvRLA8xSnSrlG83PXuZ7FtQX4dGwBlqR9iaMm+PwjDwLYRfwNz0n42zCKx5Wu1BlLMnAa7Rmgkd5B6gonKKqFOE0cjBNM5Hx9mQPWmqhj0AQyU3TYqcqV9VNy7ZN0G8UYfBzwtBmQtB5YbQRyVC/g+su2Aoi2ct2NAM2tAkS3Yo0Q72POJZnzff833d3d/3cymTzT3d1duFWPd7vd710Fnk4uvHtgqbL8TKaS/YtLS7NTJbcad02PbAZPqDUQ4CnsaGeT0Y4Xp4bGX3748CNnF9LXRuYzy49n87lvLmRSx/zAjawHT5pHdb2uL070D/9g98i2Xzy6d++7UyRKiT+vLwqAglQqFX7llVfiS0tLyd/85je7MpnMrlKptKtYLO53HGcoCIKkaZohz/Mcz/OQNLsEKS8ajV7q7Ow8u2vXrvNPPfVUHp6o/fv3o9Pitv9SMu8ckennr4SX0+VEtVnsqTn1UcdtDjZ9b8j1mmOk07iv06CmU4+v+d0B+ZFAC0JI4MELam12NqQ54XXhpOqb7CX2NkmIoeQwdTJW5mwlW7GJnEt2fbI95WeCQdsRCyyDmLW5TwI8rW7ARtvSbtrWuDRYXV/6UdZYvWUhbusqqywCWB8ADO67A/AB2JCPj2nB1oLEIVBCkOTFmMGiWNCxz5gpY+kI2UaYqhNlxo7nUN0Wkhl37GFbeU5ePAxb3SWLgot8Du1E4rmMFZD+HkhUhi6KeNnwjhwsXAb5yrL4J7YW2895SuyXEucNAD2WRxmwoTxYSIwKQDF4cpw1Ke9iV4n8LPXFnqd4B5VLFZq9Ms8+JbuJnkCYwlF0vNpRKBY3eR+ez9IjJ3/LZHPf8Rj4wRg+3D9Mo31DNJjsoY5wjMK+ISbq2A8lYhgYqMoORGFqV6nfAE8COIlpOnXZKhP1YeCpnUm62XXXgyx+H7RJdDcCSffA06055WoUOETBRd/3f9nd3f3/TExMXNA0rXxrHu32u9e7DDy9dWCpknkmU8nfBDwFtgXwFE68uG1g8uWHH3zk7Hx6YXRhZfF4tpT/5kI69fANwVNDX5joG/7htpGJXxzfe/BzD57Uy1X6ocJvvvlmxyuvvNL77rvvTszPzx/N5XJ7m83mVBAEw47jxCSocDCZ53leKhaLnZ6YmPgdTITJZHK2q6tr5fvf/z4A1G3HRCkf0wzN6O6yaxXLXsyLBJ1+rdlTa9QHG/XquOu7O9zAHXd9b9gnb4AM6tBMPaYZetgPvBBgkQiU3OhLVqTgHcf1Y6u9bC0GSg1wihY6XjggVfGijCBH+W/IbpwCDpM4DOC2LdKlXbWgK+O1DNFcU5wrFsWWzLOBTPfBrW9/RkJGZInnBghQPR+wSLz4+fDRubyNHHsAfw/LkdgHnhidl3IiAFMLWrbykNDVBhlOp0hUTMuBZUI6d71Zl3UxQobkImNmgni0TUhP0jEGgAHWCUDAMkKEQE1U2sDjw1sDXCcjHuAZQ/wA9jUHdCK3CmbyJoqQBTBlICcTzhm48Vw/tbKmAARRCaPAE+/3dtDKwEAYyrCdAGjxeILyuSKdP3+RIwbAxiGckp1uwvzWuj7/CqAH4ITAS5i8ZWo4ZMZkPEljQyM02DtIA129LNVxFYuDNHGDwprFtxH5opow26v+O+lFEsyTAk+rRnGArXZQdDNJTvmftspA3e3gabNy3FYYrfbrrpHt1TliFZXjFVcnCs4Q0S/6+/v/aWhoaO7e5PXq2fEeePoA8yTAU1c0+eLU0PTLkO0WUvPj8/n08WwxC/D04IcxT7cbeJKf3Hg9PHXqVCSTyXSePXt28K233to5Pz9/KJ1OP9hsNieIqJukf8f3/Ybneah7WQ6FQrNjY2O/fuKJJ059+9vfXiiXy8UjR44gZPO2+JKgMHSufC5hOVYsV8klc/XaQK1a29Fo2ttsz5kKtGDUMLUB3dCTgebHHd+NeSJeFdPfYiRNTaFt9K5q8wWtZoKvDa4UrqPViABmM3yf60Qi0SjnDOGuwWKA/ajV6wyelCRh+/AAiXF2MRklCCNVnnsjv8N6j9MnBZ7WeLWDgOoIprRtBiIMCpmFEvsA28gTbCERPdBkUNjkaTIzEqJoNMr7plavipoTGLBlWrdpQd4TkihLZr7oXeN9wGmUCIVEZYrGLBK8TBaCH5ltljIeZ1DJUAZU1SAAMxTm/Q2WCb4xkdskJH6e+GM5a7WzT3TPSSkfAE7mMRVLJTZ5s3TKjNnqF44JT/rqxNsViURpeTlN778/w6Ijuu8QjYAvTEni+so35to2FxOHjBAlQjHymy65dZvN4UN9QzQ+OkbjI6MUtSIcQcCipIc4Fo3N4QBPHH4pxx05sR2gVozH8c814IkvEizmRwVP7Dlb13e3nplSIOtuB0+34uS5HjytB2h86lLePPLLmqYhFPPfu7u7fzo8PJzSNO2OUBc+iX1714CnU0RmOf3u/uXs0lfTVch2c5Mby3aSeYomXtw2NPnyI4cfOzebujq+mF86ni4Vv7m4snDkxuDJWJzoH/nB7pGp20K22+gFpPxQb775ZvjatWucDzU/Pz+dzWb3FwoFMFHT5Ae96EOVYYcN3dDzRNqlkGGe6+vtPXPo0MGZhx97bPHZI88W+/fd2n6/j/omYMmSUuE8eRE3l4vl8rmuSrMyWK/ZU27gjXpBMOJ5NBZo1O8T9RAFnYFOUdIDJLSbvubBLiKydVRatLJcr3lXyX+IsTqxubzAShYBxmVVeYLLpI8JzInK0lEAiMfhOXxRjP/zJFlrYg7imhxbV8tz28g3e2XaRr6FGVtszofryu3XWH1yG2JExWIoUCFzgPCUAXiaKBZG5pOmsdcGxnYGA6YoJwYg4owkZnVkga88S2GrAAAgAElEQVSOSTOPx/0xtWbDO8W9kqKGRZQAy+ENLOweT3OISTaekBPyHcp64VsCcOL0bjA6HPsgjgzAC5vELTFZB6aMa2ocVxXiCEZQSoJiLFDJomJvYFs4UV16nsA8ATw1AJ44okCygvxRRdwRJvtEOQ5yq8KUzmTo3LmLojRYpsbjMmRv8UuEow2IdE/Eq1iByYBId4kimkV9nT00NTpJA3191BGNs48LHXZgmzi6AL4yTkXHvjdFrIAETbx9a2pTBMPGst3HBE+bMYxvZBZfz5C0S3nrTeAbmcKFpLp2Qm+j++T3wpr3yNrJvvbLP+y6m2WNPur566Pert2E/wHgtC4iggI/p2n0qmVZP+7q6np5cHAwq2maGNO999XufLhz94bK4vnN4nsHUpXUM+lS9jsXl2bZMP5Bz1ObbDciwNP1zNXx2fTyE9lC7luLK4sP+OSFN/A8NQz2PI38YNfI9M9vB8/Thx1xTOVdunQp/u677ybffvttBGzuKeQKe23H3uc5LrrYuigIwqRpvud5FY00sFCX47HYhe6ervPTo1MXD9+//+qBhx4qHT9+HPEGn5mcx6GhRMYgXTeX83bIri4n8pVqj+M0B53A6/M9Z8D3vRHHc7f5AE4U9PuB3km6FiFNw3NEkQ9aEAW7oBxNvAiKzrYPghB5YbvMpRZNufPViV2iIF50wcq0DOJEPFWmxv2Vb4hPfFjMpEdIsAXC46Qkv9bxlfJX+/G+ZSd3ybAxmyS9TcwkkCaeRxPeJMGgYJKMe+PkPgFwUtlTorONZ9GYcWk0xXQdUsMVDpXYQ9TWSPqEOScwT8wiAUDJWhJDGMPZHM2hlHg1yik/ZD/BKyTLelmicxxmi1wXYEiAWqAHZaQXcqR4XNElqKCkkA+ZYTENlu0KknkC69SKpZDPmYEbABxkWc8jKxSmbC5PFy9d4bgJsIIMmhhrSwES//QDAYREKTkZHlEyFKeBZB+ND43SQHcfJSIxQiEipgXh2ML1sQ8wV9cKzASAxXQm5EeWBSV4kgAKmyziBwQLtep52rpsdw88fdgZ99O9fEPw1FbvFPjesqbR/4pEIj+wLOvVqampewXybYformGeZoisTPq9/an88jPpcvo7F1MfDp4mBiZffhSep8y1iYXl1JOZUuGbNwJPukcNGMbH+4Z/uGNw8udfOnjgnc+7YXwzb1Vlnj537lznq6++irqXyYvnLz5WyOcO1uuNHbbrDHuelwhZlm7outNsNuu1Wq0Zi0YvjI2Nv/ngQ0feHB4bQ0bU8oMPPlh+55133D/90z/9VDrzVLTAyZMn9Y7du0MdCYo1/UqyVMr3FKvloUqlNNloVnZ7mjasGTSgGVo/puU8CjqCgCK+r5nC/MsoRQAkRVPwoobFHgGNomT3g19t4KnNo71ejsCoOTMVcqJOMBhCgqo3GuzpaVWgrINorU/KrH8JNoYXcjbbCp+UgFRrx8uVlLeZ18BWrtPqU8P2s59nVZpkT5LniW9IdzBoEyIGPGaUAJQQRRBLCIkOfqZqDRJdQ9yXrhEkOtwPe4yk7AdfEk+LYb+58P9gigw9biaFrTCFLJO4NgaRA67HUh23Cegwg+NbVKtgu2q1moh2cGwuEUamE2QqBFMy+JGBowL7yJIBLhZWoIlERQvnLWmktzFPCjwBEDHGxP2xZ8lDNgNvVygcpXyhSJevzJKmmwycmGFk7IZwOYA+xu7MJJmeRrpDlLTiNNY3QlND41zwixkYMFOirFgTU4PSHC+YKwFoxbSjmGjkbkSBllrsE2NGnrRb7asTZvKtgafN+qPaJbuN2B31t/bLNrreenbqdmOetvLhZiuepxt9gGq/j9bvgX9N0+hEPB7/n7FY7NTQ0BAGhu59yT1wV4Gn7OKpA6lK+pmVchbgaWJj5klEFXRGOl4YGxgX4Cl1bSJVWH5i5SbMk+5pDa2hpSb6R3+wY2T851/ac2eAJ3li0k6ePGmEw2HrzJkzyUwmM/b+++9PL85fvy9byD9Yq9amHMfuI99P6Lpu6Ibh+J5X9D1vWTeMq30D/e/t2b37vf/tz/5sZseOHek9e/ZAS7+l2rkywaeoHGsUMvGlYranUisPVxuN7bbfmLBde8wjf4g0vz/QKUkGxUkLol7gm17go+2QoYguS1FxQvECl4EMcnxaU1ISH7FfRCyZrX4RXlo/0DUiTNLKm4SFlhd/md6sxuBhTAagEEwSHwW+b5YKW54E+GdkFQpnBYkEa3nVVpDhqoF7rUl9s2dBhRdvdP3VWAOsubKMtg08KQDFxmuATsQXYPzeceV4PZFhgaXR+TkgdgAZVZgeRLAkAKoAhHIPyyRrZkFgRpfTcdhOnqLjXjaLTFSNsL8JE2VibN9D9AOAB3xNVphzm/AF0NR0Gq06HBwgmNQB7JhbsgxRgSPBDO4OcpeQHkXQpohBALIR4FV1zaGuBWAMtweAAnjCkeKjBXAL4OR5DPCikThl83m6cOESA5TWkRemLiHXQaojk8j2KEwm9cQ6acfoNhrs6qeOsKhZQaUMksK5sBhBvq2oAewfmeMEJgsVQHh+XAe0FjyJ20jmSdastJgnALl13iUco43YJZU2vlXDOIPhdXlkdwt42ux785ZeL/Avm6bxs46Ojv8XKePj4+P1W/p4t9md3zXgCXaC32b+cGAhs/DVTDX3FzcFT452DtN24wMTJ44+eGxmKXNt4urSypPZ8o1lO4AnvU5LE32jP9g5NPnzxw7sf/tOYJ7WfVLRZmZmrHq9Hn355Ze7r1y4MLmczu7NZrO7i8XC3ma9vi0IggHf98M8zaVpTZ20om4a1yzLnI1GIpenpqfP7t+798LjTz01/9RTT6EK5hP5Ast0ik6ZY8tjITfmRtLZdEehWe1zmvZI3WmM2p4z6AbucKDRmEfegKd5PaRR0teR+u1ZfuCbPop65Fg/JAwMXglJBp+0hf+BmSYJUxRWYoOl8jDJT/Vi1Vsr26nrI6NIRQ4oszRXiEipCAwI98qpxVW4OBlAKFlOAZL2nQfPU/vX+k+T7X6Qrez0G4VkqvtoB0+M7sTm8n4TP1VHn0gEhxkcYEXlOanRPWQ0cWYTjOKoOOFyX/GMudJE1rpgJwC0gDkCkBDxB4KZgRQYNiMcEMm1MhJ9cJ0Ngrc4fgC3Fd/KRyaS123hnZLMSyvpHVuALCq8JiSMxT5Rk3zK+8Tym8zrYiABNjFk8bRdwxHMlQJOXF4MZrBVtyO2PxqJUT4H8HRRvO5aLJF4PeE5gEHTXJ/iVpT6kz002jdCQ50COIVhC/ekxwleJ7BfvK3S4M5gTxa/SOO7ilWALMnqoyrqlWyTCss05bEE+waW6laAJwW+1GvrTgNPH5Ulutn7dSsslbqfG03dtYNTTQve1zXthb6+vh8MDQ1d0jQNwcj3vuQeuGvA0yWi0LXU2weWy8vPpEu571xamh1fwzzJklIOyWxq55ORxAsKPC1mUuPzKwtP5ouFby2kFx8IyIvgjIRQQl4ncEJzAZ64GPiHO0YnfvbYnjsPPK0DUtYrr7ySuHTpUt/bb709fenC+ftyudx9tUZtT7VSHQ6IOnVdDyPnynWcuuO6FfL97NDw0PtD/YPv9vePvGfq5tkHDz5YfuyPH6vv27fP2WomlvAxnTJ6qddwyQ2lr1c7HLvW03TdAafRGGi6zpjvutO270y6vjvga0E3GXqSKIj6egDfmgkHE9rtUdsBuIIFjzvTkI7tCtlJnZwEeJGeJ2X8lUCBR9xljQq8KYIBkoZlfIKXYZAcbMl5Pao6xWcjNYcuwpzsoT5EsBYwUWNMXYAL8UAtQNV2MNr9NhudnNtPrhudNHF5S+6T99u6jezQkwKV2B/rTp9rfEDSkCRkSEyKCe8TA0I5SQjJDc/ZDIVYDmWTOLNN6KJDN5wn07NXo5EEeEJoKGS3gNklSFGwPeOoAHiYRogn5DB9xlNwXsDhmzg2gHSYtOMwTMhTqDtxXGrU6wxacVwA1rh0mOVZMbUoTN5QygB2EAUnJu14wBIvD8mMMObgoUvhORPgyeB4BdSzNFybgRffDx4p8InhoSx45mOOkmHIdtk8XbpwWfiL2gzvSD/nUEsyKKQZNNQ7QKP9IzTcM0ThwGTjuBVYnBhOjpAmLbzu2NQuWDJ8K1lXqLtKslNTdkJuxHVUrpPYNkh/MgCV5T0p90kW9GZ+pq0wTxuBp/b3YPvvNzN33wrZ7kZm9Bv9fT3KuBXAaf2+2TSyafc2rQvBlc/H1yh4yzSNfx8dHf3xwsLCwp2S47fpffQhV7wrwVO2nPvOhdRa8ATqmg2mvmZbNp1PhDteHB2YOPHokaNnVgqLY3OLC0/mSiWApw2n7Vi2E8zTj7YPT//8yX0HTn1eE8Y/qRePfOOaCwsLnadOnep77bXXdlw8f/7o3NX5Q+VyeXuz2RwOXDcZCoUMXdM83/Obtt0saJq+lEwkzz78yLHfHjny0DuPPP7I3H333ZfbqqH8YnAxHKL+mEleIl3I9eUyy+OlUnF7w6ntdn0aDXQa0jTq9wI36XMRbxDSDN3gOAAZUKgM4KIUV8kOAqisPwHz822TjhQTxPcFOYg/uQuTMn9iZuwlEp8x5RUKhzgRu1qrsp8H0hRPzcnxd752y3i8ClLalb81OUHrDuRW3swq/Vs9RzVCrv4utl+M0XNAZFtgId9G7i9mzhgMSAlKJovjObP3R4dR3OVxf4BD3H84EqZIPEblWoVK1RL/RA4Urs+Bk4Cx7NJG/YjKkxK5CwyEfINBhGCWdO5ggwSHbxi/AYoA1ngRQDaWYfAUXSwc4VynwPWoXqtzbYpiAMVzEmyfFD+FgRqISJqoXUiE7GXCY4vtwv4R2BZbIqbmsO3iuSCPSkxHNsGooZBZgjMAKJUWro475NuIFaFCNk9XLlxmcAjEhvkmgEVst+FrFAtFaXpsgsYGx6ino5slvMD2mXHC75AsEWEgfF0iToHBnKpckWGYon9PJLwrwKTS0gGcxNMWt2PfE6Yf+Y+QXzcPnlZ77jYoBl4n9a0HT+0AaT3D0s5Ktb9XFaBoBzUf1/N0M4C0WfD0SZ532+9rPSi7ERO1/u83AXN489me7/7a1PX/b9u2bT+Nx+OZe6Xwa4/gVs63t+rY3/L7VTk+r2TePrCQXf5qppL7i62Ap6XC9dH51NIT2ULhvyxmNs55krLd8kT/yI+2jW372ZO77hrwhNeQeeLEidD58+e7S7ncxPvnzo2sLC0dKBVLh6vV6k7XcfoDP0hogWa6nosP8JjMy2h6cM0Kh64NDA7+4fiTXzp1/PhT8wcPHsz2928cb/Cr4FfmbtodcsgJOzknUWgU+tPF4mSlUd3l6zTie86gH/j9fuAP+EHQ6QdBgjSK+FqASW1YPzQ/EPCD077lAsYvQKnvqFFy2U67BkDhxC6uK/w37SdsgAVxMhd3xl4mU3SjsX8GY++OTbYrsotcTzAsHJLYXtOy5qwojOPtKQeK9dkoXmArb2b2H7WNZW/ESCmfDLw8nLotGSq1va34AwUosVBL7xa2G1N1KpsIf0eZLr7gJao161Sz61zg66CHrnXfYtxf7GIpu2GoTVWPgG2CIZwnxwSTBG8TQxcm6USKuwyQEsAKJb4SNDVqNZ74g9lcmfzVosJyrASGAthIn5XKZtJ0Zp6YLYJMyOnlkpNjvxOypAJp/gfrpnNVDCYFq40G1VBUjB4/rpVRwFLUzWD/I0IhbEWomMkJ8OTrZEqmCUngiDToSXbRSP8wdSe7uHYlaoVZxkMWNEzywutl8t/Y79TuD+NePwmUWr/LfjoFoPjv6nZyyOAeeFpTRLxe/v6swdMtWEDdwPermqb9Ryhk/nTPnj0niKhwL6bgLgVPczQXnkvlDyxX0s+ki5nvXFy6MtYu261lnrRzHZH4i+NDEyeOHj42s1hYGrmWWngiW8j/l1Qm9dBGOU/SML4y1Tfyo+1DEz87vu/Q7+8G5qn95RQEgXX69OnEr3/96+jp06e3ZdPpA+l0ekepWD7YqNemm02nTyMthmXJ9z3H9dxaoFEhGotc7h3oeb+7u+fS8MjQxZ33773+1We+mg93huvd/d0+yjGa5WYo62eT5VK5t1KpDzbt5qDre6OQ5Op2c4evU5+mUVLTKappWhTRAj4Fph+gwlkpaIIhEeROe2Iz/iBYCk5yZgQk+s/WfHGR71oDt5A+lC9K+lxYrsJ4HhZaMRlmwwDO/WsO17Ow4XzddBweS7S/r+ZAMcBZ135yo1ymrYAnBZbWfBrlh5azecw6CMZBAScBHGUvntwxgKL8/GX4Ictevi9M9XJKTHWlARRxz52DNHSbml6Te/6kNaqV7o275q44tSswNYb/JNMEgBA2wyxPcWaTBE5I5Ib8inwoTO0hcBOsGb5wDFCu6wA4uR5j5fUTksrLpuYTBfUiwLIAsCKNCc+PO+SkCRv7DCnp8DwhGqA1ACAN8jjmmJoEeILfC8cTLKUyz8uZRH4e0VCUyrkizV+aY0M4ABQCLcE2dSeSNNQ3SMP9gxTSRTo4GDjIeSIYFJBSZmfJKTsxJadKfoU0p0zfHwRSip2SNThKkpMSHnLH1LG+xzytyvl3IHjCME9O17R/D4XMF3bt2vUq4QPvvYyntcvBLUCtn7u7BPME8LSQyR9YyC9/daWU+4uLi7PjZb8aVTlP7eDJbMIwHn9xfGDkxIMPPnomm18emU0tHM8WCwBPRzcGT9TUGsbyVO/wj7cNjP3sLw7+8e/+hv6m+Zz23MZtHZ+7vfTJbtAbb7yRTKVS/b/73e+Gzp45czS1mLo/k83t0DV93PPcriDwwoGua47rNF3PKfual4vF44sT05OnDz5wcObRRx+dHRkfWUp2Jj3f8iO1eq3bN7SBer0xWa5Udth2cywwaMANvD47cLsDPQhrumZquq7z5BB3oq2yQz5nIEnYoQzews3cmlDjy5mYkibllhFchBkqz46QeGRhKvujBMAAu4HRdniV2NfTsNnLBMmKAYgsdnVAE+ChsZZJ0KGksHZ5oQVw2sDTjYBTizzb5GFsl+EEmSaCF9cDMP67lKVa7Jzg7AQvJHvcFHuHKUEwS7x/TJOlSnzBBM5hkU3EDgQMbuwAJmowNWL/YmJNYDNOYpJ/CxgchCRI0jyNAUYkFGXmKXBFdY0avYeXSLcMCoUtCkVD7I/iNHYwTrYtS3AFg8i1MLLHjferLBNuf520ZDvRhCKZReEVEoZxOREm4w9CpmTYFOCSni9MaWLiDiAKPyFlikhTma0Ewc8PKBFOUK1QYfAUNF0u74UxHPLcxMgY5zfFozEi+PEg6bF0KIATR92rCALOuIJJvA08KblOSWV82Vp2SQCt1eBPodIJwIXgVgW88OLdrGH8nmy3yTfl5+Bqkl1uBEGQskzzR+Gw9fPt27e/Q0QNTcM78d6X2gNb+bB62+61jwKeOqKxF8aGxk88fPjYTDq/NDzP4Kn4rcV06hGfPlgMrHvU1Bt6eqJv5J92j0y9+Gd7nr2rwdNzzz2n//mf/7mVSqWSFy5cGDx//vzU5cuz+1JLi1/M5bI7a/XqgE+UwBoU6IHr+G7DtpvVZE8yN7lteumho0fm7zt0/+X+4X7XJ7ezWCmPk6H1BRr1eYHfr+mU8DQtFuj4EK7pHvkwVQmI1DbpxTBISk78d2k8bnNhr4kXaK2OPOnmyywfKR/xvLsyzcpP6ZwIbrKPB4szFmp8A0SITjJhZha+EmEUh0FdIZWWfCZ9QywJqSgC6Se6mVTX/qbc6pu5XXZkg7D0xzADJo3QytC8Ki1KmVGGeeI5AQjU7QbV6w0OmoQ8h0oZ7G9UyNTrNTaIC0lNJKqj0FfoSmL3c2YTsomYMRFmb4ADhF0yk0MYvw9TPBqHq4d76JDpBEkRJbgAy8hrinfESbewTQ5VqmUBXGVopWKg+N/otwtZ/NpYTXhvC4ZYvzMBgjgSoY2xkrInAAx8VZji41R4TRNsI6pzZKExZ3nJFHUbwLrZZCDpcsSBCMCExIuJuWI6TxdnLlBUC1FvvJsGuvpooLefBrt7mW1D3AKQnJBVEQKKQmMAePTzAVDJYwmw01aH8oGsJQnelR9qlaW6AXjCBwXJsnIh8iajCu6Bp1u7dLbk9A0eZrN+KP7soIzjQVALApoLh0P/GImEXpqenj4HtX2rAz239ll/9ve+1fPtZ7/FH2ELFHi6upQ+uFzOP7NSytyUebJs7WwiEnsR4OmJww+fubq8MnI1m3o8V8x/azG9+IhPXnR9wjjAk9bQMpP9oz/eNjLx4nd2f+2Nu5l5km9GjjbI5/Phs2fPds4tLIzMz88eXEkvH80X8oezhfyEF7gdkXjU6urqDJLdnW53b4/T2d1Ri3fEC7GOeN6KWEEoEokmuzu68FM3jIimB2ErEjY88g0v8AG+mMFY/Y8fnbmR1QQBOeavFjwxky0kPB6vV2Ptq+WrAlysVn9wnxlSo+VCiEUTjwIZB4u0CoBENpCaLlszyKLebew2bouAkkxW6+Sl6jGQKyQrWNpf9h9VtlNj+2tOlJKy4gVUenjU5YoFE1lAMELLMlxTLKIAHQAI7N3CHmRAZfF1Ic2hyw6VKmBd+AQvwaOKWxDSpcyKZBABlglTXehjEVId+5oiETZPAyhgIg3mNUxCAjwBRKDzD1N2eGzkQoH5QuwAABQM+Wq/tkzRcme2S5Zinwrzt3rRrJE0+YLV10nLA4YMFANZXaLmBBleAE4qboIZPqbuZB8e9h1iD/yAJVyn6fAEIU92ukRRK0qlTIGuXpilwa4BDrwc6OqnzniSwpCD8ZRdyIYiXb4Vl6BC1iX4VOXIfFwVyGkZwwF81EQdfhdMGpvEWyyTkuiULCuYJ3E5P/I98CTf3J+1bNd6fbcNm7TYkXV/u5GZfN05oRz4wblQKPQPHR2xl8fHx2fvsU4fBB53GXgqHEwVYRjPfvtianas7FVb9Szrpu3OJkLxF8cGxk888eDDZ2aXl4avZ5a/lC3mv7WQWXwsuAF40hs6wNM/bxucfPGpffe/8bf0t427VbZb/1L7/e9/b/X29sZffe+tkdNn3j2ytLz0aDqdfqTpNseisWhHV0+X0dXTQ7F4FMF9ftNpOJ7me1h4rHDI6OrptmKJuBYKh7RQJETxREIwGL7LHiKxrrUBKOXdkYuESNwWk1CCPZILoRwHbwlWcrRNSDciZ6g1qYQaC7kQcQmtC5CEbCKX6rXaqrFbnbBYbludQmuxWrIPT52w2k9o/ElRFbNKBmijzwsfxTDeLsutZ7gkdlgr2ym5EOBJGcCkHAVvEZvewRhhgeYqEotBg5Cn6ixRcXUKM35if6teP44wkMcCizaYJw4RRwAkYgiQI6EZLNdhUo5rXKCqumCkBNDi8XvDpFgsyuwf7k8U+DbY+8Sgr73XTE2XydcCtl3Y3yRwXjftKA6o9ICxnMgoQwBBWWjMDBYm6/j5IZJB5HVxQTFPqKH2RBr/W2Zy8Tpi/5Trkwfw1PTIbbgMnmrFGmUWVmh8YIz6u/rYGB4xwhTImAbV1ScM9VyOKAqOGUyJaU+VHN4q8m0Zwtcmzas4gg+CJsGgiRFCCaqYyRJTyQo8bYZV2sx1FMi7N233EdiBm9zkIzBPeFkWgsB/NxqJ/X08Hjk5Pj6+8Mlu1Z1xb3cdeFouL6Hb7ts3n7bTZjrgeRoaPfH4F47OXFtKDc1llr+YKee/mUovfcknN/aBbjuXbKOhZyb6x/55++j0C0/tPvjGMA3f04kFHcwflOdozopQX0dqZXHk6tzFI6mF1H8rlor7bbvZ63qeyYZqMBmB28qXRAYQli8zHKJwNEyJjgQlu7qou6ebWSNmL9jqIQwpYmJKyGUtIKJcTG2skwi1FN4Xljz45tI0zhFNYnTdDFksQyGpGv4eFaoIYKCymbBQi0VS+aIkiyEXHoGFVvvPwDqo5bpdOhMsDCa62ij0G5xnPinwpEphGWSolGwVNyA7z2zfYXAEPxeeaxVp3Jx+HlA0GuX+NrBUKL/F+D9G8nkPsJNZnGJU3IJinRQAEMuwkAmRA2BpBkWQ/G1GKISpMXiBkA/AgEX4ssDsQAoF49TR0UG+77JUysAJhnz2XMl+OVl4i+1QGVlrtkeyB8LbtQqixOtC7HwGSwAoq4Fbwt8mOwhxHcE6IjFdMJUtYCgzwwTYlonlUkbkiUwk2MP0jfTzhkvxcIICm6hWqtNQ9wCFtRDpHrRtgyf5OFOOQy7lPmFJGmZ1IUWKWAKRTC4ASVuNigJBkgUTl6vuurUxAsrk3wJPMItLSVI40sRjbQYYbeY698DT5wNQBHgxEaU1TXszErb+MZlMvjo8PJz+fGzd52sr7irwxIbx7PJX05Ubgyfd11DPMpMIwfM0ceJLDxyZmc9mBq8tLT6WLRW+sZhOHQ80N87doiokkxN/ydabWnayb/zH24cmXrjHPLVAE87k4RSlosVGM1GpN0drtcqOWrn8YL1e/1o2mx0oFPLRQiGvYVGG3IMFGr0Q8KTwyDvLMJii0nmhBphJdHRQsrODEsk4xaJhwdZIkNRK2paSCUMaCZxU3IAgFRSr0LJEtyQbLuiNhMXiz8DCo4ZtszzHYY6eKxYeGRbIKdeMCMDSMBxo65UTE34iqVyYywVkEOb09d4jMfQm/t6KR9jieeNDU8GlZ6a1P9bFFrSM7AiI1AOejmOzt+9RKBwmi8f/RY4Rs0yyuBcyo8hHEqyFmE4URcoqcZwjooCr4M+RbBMzOOia0y0OucRPSHiQqDzHkRlFYJoMikWibETHfmo2G1SrV8lB/Qn8YjgeQmQUdSn4kllGLQZICXQyrgEbKSIH2hgoZZ5XNiiZMYUDyf4myxIhmJjk8zyWCFXtjpriw/YA6DGQkTEOeByWQ+W2ATzxRF1gUkekgxKRBHlNnyqFGkXNCBm+wZN0mKJjAJY19bYAACAASURBVCfjGDh1nQNMZQyVzJta7a2TeVQSvKkpOfFTeZqEfKeynFrX4TpHwTYFEnyK/juZTg5GTcqDmwFGm7nOPfC0xTf4Lbo6UsSDgBb9wPtNJBb94XB//1tdXV35W/Rwt/Xd3nXg6XoeUQXpb19cWu22c9DUzidPEZJpOtqZDguep4kTjz5w/MxCZr5/fuX6I7l87htL2eUnPHLRhcZeGz4x+pwwbhtNLTvRN/bjbXcpeFIM0//P3pu2SXKV16J7x5RzDV3V1V09d0tCIIEMBoMx2MYGM3kAY+DcY/8M/4DDd3/3h/P4+LHxuefa+F7sBwQ22MygCSRAIBnQ1FK3unqs6so5M4Z9n7XevSOjsjOrstSDuluVekpdQw4RO3bEXrHe9a4FGfAldSlK22ml00vme6a9stHZPLTe3Tw6yAbH0iQ9aox3Mgj8+7udTrnX6/rdXld1Ox3Vare5GMMjSLrl5AtsEksmdsbirh0lvkajrubnG1zQsaCKMaOE+Eq8hi3pOTULy04Cphw7IOaBkizvwnkRpQGABF+eJIGORbLYAOQkOoVrshAr1CZZ8MRttKCoKDJyDAbFTiMgRdfwQn7XOM0+7eriegLdCVxkorhJ27XlWdjmSpX0mrKlTGphbE4fxhxsyiATI0/aEvDvtuREQAkLhiFLeLRZyP2RRll0wvQUNsiCpwBxKfAx0oGqlCtsx4dHEcpTyTBlJx2F45mhuWUYIKgXbA2YLsnAgxidUS7UVI3MKgl4yUC6fgABdFKMdTE3llViZWoEnhyEovcU558E+NL4084RMlmYB7RlkM8nSBwbeGbe2eNNHRIAtGU5WXo0WtX8ipor1QmefBWwhNfvDnLgBPBExolRLdgBHOFM/JhYqpNOQbe95IUoFIc2zSNjOhk8jTrxXPcgQVIBPHHM5C6B54cz2twDT7eXVUHxujFN13SNPGDyxQX6g5eMMv9er1W+OD8//7P9+/e37miUc5M2/g0Hnl5dv/jhS80rf/7c+ZdOtNJOLUaimU6ZW4VWX98APHlgnh4+vHz467/97t//+asXz+5bu3T23VeuXvmjM5fXPpx62YLyTcCyBC5UaBVOvKHfM+vHlg//072rJ778+w/82qNvhLJdATB5a2otrKpq6cpGt9HqbSx1h/0D8SA5PMyGJ9px+57WsHNvrOLlNE3njdG1KAolA89yRiiDtZpN1Wq1VLvdVv3+wAqmrbNxQbdETYvWqlSKVGOuoWq1GnVQ1VpVlUoQLQvggreQaDZkARERdCpgzPoJeX5AzYyLkcDCCBF0q4uFGdoeEQALwJDyG0AEF2cLfJwxoytLEYzbxVwYMWGSBA26FnEYVaJkKGDOvT8WKPe4VtScN+pJV6ErLY2dycU1vFiMyoXRHMvRdnGxxeLo4khSAU5JBlfsREJuo5CLKEp23UGfmiaJUnHZJLLdbl+lFJYfXmWcsByshdGqar2aSkGoatWGqpaqFC33uz3VaXVUMkwIakthSLNLABdsJzRFANiDQY/ABYaTIoC2YMg6f+OTmaDizFAtKyjgSQTwwjnmvqcCUKzX12gMReeDeBd01GG/wIQCUINZwnUA84Fdg4h4YZiwADKUttiQAHYanXo0FZBPwZMi46u5UkPNV+ZVpEIVDxKVDhMFzyrclGkjFgQAYS6TTjAa2DKXryc3C1LatBYahey54vyX82DUTec0Rnzv/DxxzJNlSmFHQb2YjDO2XkCbtWuw59a07rvZmaeRuH00/0cs7OhcsH5rli3lnCt8P/7zFt3b2HOLYu/i68ZF4NuJwqc99yat2de87aQbrkkAavx3k16nlWoao36hPO//jaqlf3/zqVPPaa37t2pf7qTPecOBp7X1C39wobXx315Ye/GeVtqtx0GqYg+XPGl/8lJvGKT+f9VK5a8cnj/4tY/+1u/99MULZ/ed37jyjksblz7y0trLnzCBWkIOQqISaaVWgQoSb2ja6cbR5cNfOLH/1Jc++o6HHvmfarX/ubvYG8MCJ/+CulAyylQ95c114uHSxvqVk1dbrbe0O523dPvdY/00Pph66b4sMLUsyLQWakbnJ6/LA2NqqvjybGxsUMPS7fbUoD/gHT7v2l1AL+M3nGGlJuvUqNfVwsK8WljaRz0MSm9kTHBXbhc36fzCz9JyLiUogALRrcAPiJqeeIhwM2tQOWph3/nklucWY1S2vsZpZxwTY/u7JngsOTA1WkhGpyvZi5H+2lJgIxsWAWW2DcK2lRMwWMaNF1KpJbKDEHomnAKwEAAwQRkK44TyFNg9gFCwg61uh9qm2AIhlFelVCnAFAulKztKdIkE06LkpGkuKYJmdNQt1RdUvVRllxzYJxwPlsGGMQE0YlYCP1Tzc3MEqc4KQuwHYOkgZVNm0cnKxzkyspsQkoZBL/xXOjD5ZYdStEOOgZLyKsABQb3tEIQoHdEvANeYn9AuATxR3yT+CjbYRf5ladbuO9gylTAcT6lUq7JXUj4MLa0wfrmxT1X8svJij5onAEYJOh51tRHOFRzeaRjqPMsKLKM9qbZ018FDawT4LQNVsMIYgScRt7ubDOfn5BgrAU+jmBdna+DeO//bGJBywKn4vGnPFYH9tUvSNODi5vhrBU/jwMm9z+iG7lrgNg2kud/PyO7ITcbkTLn8cuGujzuxSrOy1cUbMtcw4sr2mHNSbjbrWZb9JApLf18qBd8+derU2b1Ou8lX/TcweHrBgqdMoWxHDol5WV4cJN4vG+i2Wz30b+95x+8+fe6VF/Zd2tx450Z746NnLp77w77p70MGZ1gO1LA/VH6qVZSFg1IcXj60uPpPJ/cf/fIH3v7Rx4+IsdgOBZSdl+Pb6RkWMAWX1KVSWZXLHZXW263LqxcurZ+82m6e7Aw7R+N0iGDgQ5nKDqRKNVKVljPPhJmf+Sx1FqM3eJcvC5gYHdrFLFNkn9rNpmq32ly4Y9yR20UtBxZYqLAw2Ys7WsbLlYpqzDdUY25O1eo1ggMnIoc54yjLC1ZCRsUJYlOscSGEvyzLYSG0ztLFcswUkDM6Ro57mn7UtpSw7NPyfZ/6MseRuGKbLYs55kkZ6n6gQwIYQcmG7fKp3KW7Nn1csOmQjU41CJ7DkGU45OyRzYkHFIdHETQ9EuGSoWSJMRoOLXDKSKaAjTI+hNgi+Ob7Mg7Efgn9J2aODPOFGFwy5qpRmZoeml9agTPDlZH1Y0tj7NzrD1S33SFQwc8ooYq2aAQKihqx8Qsayq8U4BNAuXLd6FkCcqx2DeyNjaKhpghspLWmIBsFAIMyHFg528gg4q1Rg0HeqGCZJZMYRqaEXqQCE6ism9AxvFGuq8XGovIBrIZKmYFRJhbDT5nbYh0gdwsCDN2j2DW5hWG0TB8XRIrB4Xgv7+E0RcVxK/6Ox8wye+PPFV2fuOgLw7eVcdryPtuAp6kAq+AXNQt4GoEelwbw2pinWw2eppXTJp3ynJe22WIW8DQrgCqCPHfceE2w4MmY7KIx6olytfw3pSB4/OTJk+dvp/XndtqWNxR4os9T88qHLrWukHlqknkyKtZgI3ANROp4GOuBebFeqn/58Mrhr/7OOz/wk1cuvrJ44eK5d21c3fjDtSvnP9o3g30gm4KSr/owBsx8VTZhLxyE544sHvo/96ye+Oo7H/rQj+9VaningydXlntWPesvqsUAZbn1q+tz7V57+Wq7dbA77B/KlDk6jIen+nHvRD8erGYqqxtP1ZTWZURswd078zJlEMlbkMJYzmXk2ky/JcnV8nVAMIDFEyGuAFKddocdbon17pGyEJyZpVSEMoyEyXqqXC2r+lxdzc3Pq3q9pqJyWYVRQGdrejM5PQ8+w8amsHXdtdVDx1SMYrGr1JiMacq5bEtwBXag+ESMx/jDlXG2v8eRwaP7thXHF2AAS0hY3ES35QvwIXgSYbwsXnBelxgZPDAOMLkE44TvsUj6oS/jSb1Xovq9jmi9cJG1LA9ACcYZ/xbBC9knZPvR/ZRtaGRZwCzVKhVVK1eYR4dOOkaJ2P/ciIDdgRgd/wKs4bi3NptsJBDDTufdVfDwysfD5u+5YqHVX7l4mzy30I6dG8QclrLsNQJTcEjPx4nddNA42fKrA9Q8liOtE4CxHB9QXWCcjAqFm6aGKcp8VY9qdBJHRyHYpqyfKTNEALA9I5w3U3EyuLKuO/ATdG2uTOrAE4/lrODJmmmOA5xtgdEsJpmTWK5xgHUXgqdZS2nTwMDNBk9WiCeWGRY8WRbqgjHmh5Va5W9LQfDY8ePHz9/pa9jNAlxvGPB0Vp0tv3D+8lsvNM9/6KIFTyzb+ZlKvISmdajpR34pybrxy41y/eHjqye+8ttv/8CTaxdPL5xeO/sbG1fX/+jcpbWPmcAsmFDBpJGdQJEXmbKJ2qaVvHB0+cg/PHD8/q//6Vs+AFfW9E6deEXx92V1udS+1K71dX8uzuKlwTA51Gxvnmx3O/d1+v37Mp3tT026lOls3mhTFYGpXT8AVFDMYFuVlEumcXGMl6D2VbREjDrRPkXDKOWhDR7lnF6nw6433qULpeD4GymZ2SIKWJVKtaL2719W+5aXyEKB+QJYAGBiTAY8eRjLYRvtuO5JeUesCO1q9RoIRFmIrwVK00t6157mKE04wCCMhBUN290ushCsKlkRM56bgyWyJpm0rVs2BbvGwNpuR3X7fRWVSxyfcrVCFg7jDLYPoAlicBYbHWCyZIgtltkuQhFDQwdEx222oxqaOoJdqleqLL9VIhheigO3aHqkFATrARxveCbhZxepArCMMhn0Veh4dB1u43fQjlFx5YgRTSNzzk2T3CLCHhcRcBtx7TbiBk9ROhg5lt+s9gs+9za+hRoizjlSayJBdyyBBTViq0D7e5pfIpEHXXUH5verucocNV+dZgdduizr6cSKwm1H5qikbbsura9UcYaMT8lrwZPVNk3QJE0qt7kOy4nMU8Fsc1cAawLrNZ2BErZs/DFdf3T7Mk/XA57w2uI8noV52i1AcGN6DXgy5pLS3pP1RvXz5Sj6/qFDh17dK9ttf0u727G/o54PIADwdPrChYfWmlc+dKF56TMvrL0kZTs/JXgS92R005SStD04Uy81vnry8Imv/N473v3EpYuX558/9+o7N65e+fjapQt/mHjpYuqlQapS3jeX/SiJsnBdd7Knj68e//x73vHu77x/8YEzdyJwKoCm6KxqVnyU5Tqb+66sbxxrtpv393rt+/pJfzVNzUqSpfvjLN3nBV5JeRCtGM8Y42GRYWnK6op0IHoY6o1mAE/OQoDdSWLiJGUhRF4Mh9QlAUh12m016GFxFX1KLspGOzm8mSolgqdSpUyxM0owXmBb5LCgylsXOsTctJb3ynJQdm0X1SwnwI0CT+6ztqPmueQUWT12GooSmgDBBhVzuc9Ev4QyG6wfqixtevTYanWl2xGCfI45GA9QSBJ4Vqgi2W5FaJn4GZJ7xkxBmIfGiQq1p+ZrDTVXb6hqpSpMlGN2tBVCW1BQr9bI8gyHsWpubvI4E8Iaxe/pFM6gYWsdAZBoBfjFUpQEK48ezt172vFyGXoEZkoTvIkNATy9MOdgBCo5dBm136LvIsx3OqSC97hgb2iUpJEEHk7ZMFO1qKqWGvvUQmWObNOwO1DJIFYmNuywQ2kPE9IdYy5uTgQtp9IWrzAe2jFcPgk80fxyCngqgiUHmHYFjGZhnmwocfEY7YGnna8eu2Gedn630TPGgVhR8+R5XoZMO631EwvzC39XqUQ/XF5evrAHnvbAU/ml8+ffBvB0uXXl08+tvXhfETyJyzDNm5K0E786X5n76qmDpx5+/7ve+diF8825s2fPPHS1tf6hi+sX/2ho4lUTqLIfesjVykxiWkEavLyvsvCDYyuHvvi+3/ytpx7UR9d3M6lfz+c6wHRWnY0SVS8Fql27fLW5/+Ll9aO9bvtofzA4apRZzUx2NDUptEwLRqlKprJSarJIwnixuEr4rVgE2PKGyz3NSyXbkZ2ukGf1LFw8RsJKipEzaHti1emgjNelHgbdWUy114o6Hmie0IGFbUE5CuU4dr/5Uq5CWSgslxScysFO8e6L2z3qeuO6tCXawK5Uu2SgRszTaKVzISDbHfOCwmXC0+wY5k8ScOfE9AJQ4PoNjQqYHE/c2ONEAmmzhAsxGBaAJ4xNf4gAYwmt5Xg5MGqbxURwLXSXK3M51otNp7Z6FXk+bQXQQVeBKi4s83sAYSeiZmCtDniMxHlcdFw4rvTRAsvkgofBCiUp/+ZiXgha7KjQ19taWog9gQjhcxAyxvy5kqf7TDJymDd+QK2VsE3i60UWz84JVNRSNBUQcFuXLiuEJ8S3VgIEiMB4qFdDQ5l5dAhvVOqqGlRU2ktU2o9VNkwpIpfuOwjl4aBuy7G2zOrq2Rhx6p+2efBYuBDnPI5F2MJZANGtAk/jHXlbf77zmadph2g3eieeZrvQPO1m7RgHT+5nK5JPtPbOeNp7ZHl5+X/VaqWfNRqNK3ciCbCbMXmtz33DlO1Oq9Ol02sbb73YPP/BS+31zzx/7qU3tdJuA912iU5tW7kH/WeStpNX5yvzX73n6Mkvf/Adv/Po2SubtbVXXrz3ytXLv3Xx8sU/GarhKe17c2EU6jgedNNBej5UwTNvOnLvfxxaOPi933jrh04f1br3Wg/KrXodWKJnUWFRl6KgtVHu9tPFVtxZ6XQ7h4bZ8Gi307k3juOTSZocVkrPZ1o1lKeqShswTdaKUASurLi51iXbEeey0fL6OoXBs085Fka4Sor4SDp35MJCIDCMKdjvd7sqHgzJFOAhmh1FA8f+ACJoKc1xUSV4CqmBiqplVSqVCSKobbGCJm63vdO/5lg4jcuuD5JFF3zdyIpg6sV2+6WS47i1swdsH2ue/BtZO+SoKZejlrBUJn5Zil2GKJGg1R8lsW6/K4aOzuDSuawDMNA5XSJG2AWGPYDdgM1WQwmKizcQtRWE1ypVejcBHLBDjR1kLkA3pDWER2dyyccbDobUNbH137JZZNIseEb3H7rvCKDANFq7CAAx6rCs8SRBF1gtp4MCsrMifwF9BfBHUTdChbUqQWfl+wRMAGpkutxsRRnFUyr2DBvnMM5Ua5GUo6hPmk1Qmc4tCXyU81U1LFMYjniVbJCo7mZHqThj2Q46MHzhDYWUK4CnwuKZ59dN6NBy08SBJ86u2xw8TQdQUmYcf9zOZbuiR9s0gLRb4HQrwNN4adDIAxrdFz3f/+7qgUP/y/ez5xYXF6/u+lL3BnnB7CvZHTwgLhj4zLnzD6w1N36P4Gntpbe0k+5cEqDbDsIDaXMOlJ+kneTsXLnx8KkDJ778O+/57cevqmFw8fQr+8++dPbBM6+88ifGS9+qPL3C66cxa2W/9Pzi3NyP3vPr7/va8oGlM8+pE63Pai3GQLfhwzJN+qxSpYG60Eha3cVer7PU6fVOXm6vv63VbT7USwYH0jRd9nw9H0RRzQ98H2sQSj1imOhMAXHRh6rJCWmxrkkpx93NCroCazTbdJOuqkS6wVBqQynIihopCCfDFNE0kXfkaUbw1Gq11frGhrqyfoULMQAeWCbcfaO1XPLORAyN8gvARamE0l6V1gawO0B3EsmDMd+Y/DDeIvBkIeOU2ZNLnEd/14aeS0HgUTuErjswNv3BQPX6AxnPKFSlconlTFz02522araadEwHeKSYnIJ7WYAx0LFJVUwqxUIPAiVomSBwNirwfFXyQ37BvHK+UqMvE17vUxQuXI90ScKdG3E3IcEb3rvV6ajN5ib1awSxsB6IpauS72ENO3H8sQ8ENkMJ+xWcJ6yadGwK4+lyC2URsuaRNkiXc9ICY/oVwbXe5h+yTIm5Z1mnHJiAjfI9FXsyFmCenF8TbQdSLW7pKdgmBBejlF9SjWpDHVhaUWk/VYNOXw07feWlGaNYQuWrclSmoB/l4ZHJhHyqYx6ETZIxdzqvSeVbTstCtx1fZ80uZ2GetrMPmKVLbrvnzOrz5Pyn7ibwtPUGZ+sNz3ZLw26Yp+3K+ZPG0l2XXf6inW/GmKyntf4vPwj/c+nA/s/7afrKyspK+zZcwm6LTZptNbstNvW1bwTAwrNKhZfPPnr/WnP9A1c6G595/tzLD7XT7nzii0kmfGxwFxv5YZx2sxfnKnNffNOhe770sV9/z0+6qpu9+KuLcxc77cNnX3z+gUE8fNswGx6Ok8Sr1aq/WGjUn9+/ePDFB978wIv1xptbDygV345UJ5imNaXKrdZaNUs361e7w33t1ubR3rB3ajgcvinTyZFBlhxOTHwwVaaWmSxC4xQELbyhtosTV0Prx+Jasykmlsv+qPxlTfvwW9oM6iBnS6TUIsWXkSDaFrRcVaoAYNi6TSNHWewgfIZGLUM3WLfHBRXiYvhCIa4DoIGRGW7RcSJnqzFnx5tlogDSEPkCAIWsNgAuadO/Fv8W+aPRjNydJqoo8i7O6i3a99HKzXEVbOCKVcLAicjJtaKjZCqt6YAQg8FQ9fs97j/AVLWG5kfNslwH44PSmO2cY5ciAK8LUc4NRg2tCKBhw0rM7DSAIegD+aUImmA7UCtJFx1+DsB8GDBeEuCLz4WOqBRV+D1ALNjANmJVrBidTQJ2nxkU7DRNShEki7DVdgYOUFqEH5KNYHHWF9aKQERsDoSMwBOLYy6PzWa60ZEeLOVwKF2cGFfrBO7MSwlaoIHyDVk4/Aw9U2CBEu69vETRiqDkReyim6vNq1qpSm1TOkhE25RC30R2m18A/QCTGFvufd4MIOVqHmELiFhKtFYQ0xZLgizbLcrvbQzLnQOeJGvvbgVPu1nBdgueZgVQxTlU/B60U2aylqf1U0EY/NvBlZV/XFxcvLhnkDn9qL1hwNO3lfKDV3966tWrr/7O1c7GZ5479/I722l3X+plGuAJF0pPaxOYYKCG5pnF2sIX3vbmhx7+i3s/9kusJf/2/L9F/SSqX7x4YV+n2TrWi+N9cRbrhYX5MysrBy4cm5/feP+x9wOlJ7cTcAJggnUO4lKa7Wb1/Hp7f6u1fqQ/GByPCZKyI1mWHDMqO56adD7Vpm48UzaeDozJtITdur4iq2XKRS9OF2Qv2lJMylkAV26TsolEoFi+Kr+7HmEE8hNWryKACosvHqDyqc/JWQgIecWPiYaFQ0mxh3AcrAF+BxdsAChoaMBWCDMm4fPUtUC7kuuwJEMOC3zZ5qaBhYJ7+XiVcTJ4wo6PcwfTT7rtcudEa2UX/kLpsAieiuJblxGDcaW+K4OmSdrqxecHIvmAbwnghDGBvkmy+MQpXUbe+Qs5CCyrNwBZ4qwOrLM0OulgNVD2QynThdA2lVSETr48QkQ6Fgm44JUUoHvNs52OQ8a6YDsAVugXZX2i8JnQHvGzrXu7W/zll3A/SFjq43FNrIO8heHWlME6eDOQTswzgfdZzvQFfBeAIuYRwRgBnPXXsRojqRoLMM0Kmj4wTmCZAKC8WNGGACG+9VJNNSoNFXolapqG3b7K4kx50Dex5AkAqgk8Uc50mq8cPBH4FVncgn5rTAw/PsPcAjoqi8m5c6eAJ+cSvweedqd5cteDWcBZETDhGuAE43Jvlm142n8kCPwvHz68+sVGo7GptZaU773HNSPwhgBPcv0z3iNrPz56bv3Ce9fbG59+Ye3l97Tj7oHUS0ODK5mIPxMVq81Qh48uzi39f+9/+69/4yOHf/eMGzVhsJ4NexvlijfIIvy+GqT9+5fvh339bQeann322cBf8Uvdnmr04/bSII0PNDubJ/vx4P5BMngQJpZGZ/uUl81nStczlfHGmNllVr8kEavyyKzVgGuHlwgSKXMJm2LjLmz7t0iIZIo5pcmIXygwKXmXmPhAsUPMLtws3WDxDaGdUSzdDGEzgFIUyjs2ZsV5IzhdLZ4H4NTr9cmyUCgNwAVQgXR4W5ZypRowNGRIbH4ayluNubqAD/t8gi6n/Rk7lcQLdSRknnqtsZ1TMiYWvbksvMKLiizUSPwswI+vzcceJR/4L6WqN+xT54V9gVloBR1uKDelCbsTmRmYyQUTY0orIrIoAoodSye0vhhd4ojGZHjEvyj0xOiyFpXpDg7wBCAlBTpIiJxXkmbZNQgjMezMDCNdAN5kG8WGFPPMCdqdQSRKaTw+1DttzSEEgGYJFyJyq4MSRs6xNdhiq62jRkuYJwAWeE+594a0hro4G0Qt5VyZk45hdUHOxDOWnZNrSab8DM2lPt3Cg8RTJa/Ejrq5SkNVwqoa9mKW6giVLNNExo5aMTHABAvmROk8x2iBYMFaIa6nWP52pbtJ84tzw5YypctSmJybBZ7cdm377zYWB9eW+hyjunXvivu89fvJVgXXaKTscZ2unbI3CnbMZ3UYd9tSfN/tgF/xb+NM0fjPbhuKwGg77dSszFOR0cqZf5FYZFmWXfK09+0oiv7lTW+656tKqa6+jeUnrzeee8OAJwz0Yxd+duDM5XO/vrF55RNnLp37rVa/fWJo4kYQIpZAmaQfN3vN/otHDh56+OD+w994/wPve/qhheNbE6XZPV3kB2z/0SRDn9fp6AIonlVnS63L6UKzu764sX71RHvQfcswHTwYZ/GJTKeHtK+WVeDVkBJhvEwnaYL7almc7V15vpjYkoKEhMqUcWUVdzIWYxis5fQoHsRy8bzYFFgVkWmMLLvdxQgLJPLpoEmSco2hs3W/06U3EXyIRK/ic3vAtGCRsryXVZnLhRV3V8jIA9gCiIJ/EC/2KN/AYLOgJclBiQMmvsoz82B54ATFRZHoSGdiXY5tltrEi2iePSYxJA5AjUCZuHS77cB7S7SMWA3kjBOBnyz+7E7DF8Yk8lVYKqkAY+fDwBUlzJ7qDaQbkceVwMQuOpZBdKJst18YE3bE2c8d9IccL2h0GtUqPZsq6KJD1hne1u4XjgnAE7RPpahEjRXAWn8wVJ0utmNAK0m2MwAAIABJREFUhosBzEFApgzl8nHH9UkXJY5RIcyZ8xQslO3Qk+xBlAcjEV47DVSKCCXFUmIp8AmO8UeAaZTqqN3T8CID+LIlUJa8rFGZA2UAT3Y/AcLgEo5yHVzBkUm3NLekFmrzqqTL6ur6pkqHMic170fszYUVmOddivkkcQXL67tgOPAklhLSoScOEzZWZQdrgXEht5tv7veMbymYXs4CnrgdU0wxp4Gn/GahcLyLwEHOWTl7tgNExb8VLSwmgZ7i+285v6cALwHRIx1a8edpQGY78DMNdOXXgsITxt+/CCh3AmXUFFpNKfSebl+tTcGrgR98rVQq/cupU8e/o5SCBmp2Sv36pu8d9+o3FHh6Yf2F+WfOn77nSnP9N0+fe/mDrV77zbGJl6Io8uNh3NeZWqtG5adXVw9/9eDC0o8/89AfI9fnjqItAZwef/7xejMeHOh2uvf1B70H4yx9U6KSU17kHzbaLKY6raUmiRho72uNFn4GmqLd35Y2ZEHHXbjwKXKtGpW7eNK5spK9kLlYDhoI8sIiIuG8DGV1Ok7vJO8hURtYUFE2A1uBxR2LKruwrJGltM9LAZEfl4m2ivxFQefh3MZF/yF8F8t57M6DDgiMVcwMMTJXbFWXyAm3QHORZmaZol4IJTwInFHGYxYezDstA+JYuDyFB2NU0Gy5K4LbFjAPTkDNiymYHweOim7ddj9dmTBnHzA26Aij0efQln608nADEAUEAQQGcE4fDmlLIKyasExk2mBASr8ry/5ZXZIce7vxrHahzqkIhMpRibEq6KBDeQ6lO3SWQbcjXWfifI6yJ4xN4SWFYwZtE5gmsFcJjrcDbAC9jDi59to880UJcwzvm0gnIeNoCD5dvK+wTQjzDcFe0vBcyrrMprN+ZNB1EWUwMW6kl7IGYGSuMN/YIUdey6OOCb7htVJNLc8vU+tkBpkatAdsjNAZbU/yyCEx1ZRxuhY8cem97sXjZoOnWUFYEVTdCPA0DjpGYEFufrYDMu5vtxI8TQI8bjuu+yBf5xvgGDq2HTrPHDz5fmqy9HQYBF8p12v/cuLIkcdxb7YHnqYP+MzXqes8ZrfFy58zpvTKrx5dvtrZuOe5M6d/82rn6oNxGh/WniqpVF0pRdFLB/cffPrAwYOPH1qZO/P+/e9v3RYbPuNGuK7CF372wqHNQf+tmTLvy1T20DAbnkxMtmw8UzO+iTKYWZlEyiYUCttOnTxfzgIJJ1TOF72RW7MrcwF4ZAVdNe52c+m4jbsg+LKgIneldh1PCC610RC2ocuCg5jgwGmWcJGEGFrCSwWcMYMOgIC987JgSqXGtuvbkoGtT1EfA4uDoWWi8C90M6LJGp0KBET0RrBLmjX7RCkPgnL4SOGuDfueXxQLZ9JW8ESIabVFthzphM551U50KcSEVomVly/BvFnIyJg4C0oIAkzGbjeU4HTos3utD3uG4UANBwOJW3G6JhvcC1CK8hgDY+0+5wkjliGRkh1KS+LHBANL8WxCh2PA0hPFY4mU6ACWCFCgefIDlkahOQPbN0BpDc9l/UgMJsXM1BqpjoGGaReknOHkcbZ3/ZYNcgwjmCTMFyqLMC7aVxG3CzonT5lUALTrppPcO8PmB4B3AU9OJoV9kznF0wOdhc6WwOqXqlFFzdcW6OOUATh1BmrQ7qvAj4R1so75ApwceJLF/kaxT0XI5cCTYylvNPP0Wjry9sDT6OK9G+Zpxkv+rp/mwBOucbhRtduEaZQYY34VhP6X5+qL/3rkyIGfoKp9O+l3d72zN/kFbyjwhLH81ksvlefrg30vv3r6yMtrZ950dWPjVLvbru5f3v/KkdXVF44cuufF5SPR2jPqmd5n9WdvW7uBSfPiC1/4gv8bf/AHjSee/eZDRpsP+KXwj/1ScDTV2UI/i0so7XDxpPu36GQYvQGxPPLgohINm8DUSBls1LKfX/8tbe9YJ7IosPApZm8VNo4lIVsakRIbbCGg3g/I5IDVECo5YZdcp9cl4+SYrfyukq8CUyF6H5f6zrOeLJGNdrGlOixYBAAOmLl271SReYK1AUEUBOVIsmfgrOhjcr0RxNIEaBBXG9lmOJeXytLyb1koiNldm3+RQneSdGyvwDmrZ0G7uvPjsWVJYYTAhtgWfJTXGPILE0tFNqkPcDAccKyxLeVKmfsHF3AAzc1uWw2QQQcIZhktdygANIlfrJ4oGcZilImuReURWIKRwb8AZJVyWcGrqVquEjThd+y1I3KhPpAAlh2qATrpInYstpk/OBDWEECFwBvzzWPJkOyl1VcVJfs7XYgceGJun42bKS5GAJPOZBMDxpgVaK5sTAxNLxNxKecxst5NlIhjPkEDhkgeMG7WVkHsK20IbmJUANCEwMPYqMW5BTVfm1eVsELQlPQSCsQDHao0xgkh3YmOvcrBU4Fp2wqgxE29+MgN7qcsAq466f7sSjZ5mW2XZbtJZbhZS3M3wqrACcbHy3ZvRObJseCzrP+7fa67phZKfLg89Y3Jng2j0r/uW1j+0oEDi4gXu610vLOMxa18zk7XrFu5Lbfksz73uc95f/Q//od/8fnHK73u+lwn6TfSdhLU6qXe/Hy5mZpTmx+7996Y0s3bSMc0y+B861vfCpZ/4/jSE4/+4COJTj4eVUvvV4HeF1SiclAJNZmcuG9DYJETJuCC2hqAhFjiZuDPYxXjo7o+b5etUJmeQHiNCHedjQDveJ3o1i5S0qkk9Qr8C4NKV/ZiiQkgBiwFhLswQGTAr5Slcg2G1fhA/JtHsLgF0Oavyt22jBKFx+IFKR45TmSdM2tSmjFpygV+0IMeCmwNwmfFzNGVKhkm61Y5p3Eg+PPJQlWrVbE3CMNcK+aOlYidreDZ/lK8REenneyP+zwBGQGOC9gk36OBJcpvEEez3Ib8t1JE8ITXwo0bzwHbJBEiAgacNsVdKEVL5byRRKws7YeGDWnYIpa40EVXKqsqAnxLFQJqsZwUtokAC7EuAFiRMHF4YByhJ+t1+yrhnBCWybF3cuRGxSkBBqPfzHohGjeMHNed8PhLrVmYyDglWIY2CihfQpMl0JhdibYxQVChbXAA8Ga8iv3C8YaHU8ooJrUAx/Bqg8Aq7g1pfAlH8dCLVBSUlEmk3CkPy07aty52WhbBE0uDY4/bGTwV9VE7AaxZfZ72wNMsV/nrf467NrjOO95/Kt0xJv1JGIX/cujgwYe//vX505/97O3rVXj9o3D97zDrNev6P+k2ewdx1342mFNzIPX1QA2yK+pK+i79rjtK41QcVmNM8LK6vP8b3/napwfJ4JMq1O9KVFLVkR8ElVAFESIxxAiRga9W85OXrSxb41gn5+7thOPu7n9L/IXV8OTIZWRQI11zDJN1hn0igYLWBIs5AAHKKCilYSHjUmMXMS6KsppZqsO6izvVE9d96J0sWMhbz6Wk5+7iuei7dcn+K2DAlsmgmSETJdEgZEsAVJJM9DP2DHEAjDory6ZAnCyWBsJCMVCW3Xo2VBYckA3qlcZ9x5rJAi931EZE3CxHIiYGoFQMPVFeAigCc4O/B/A7gt8QXLmTmGUxMDz52KFLkjEqwgoJ2pUxJJAhoJXOUoAfdoFZz6IIIcrQNQE0RWWG+eI5BNMszYKZEk0c9hVGlwAi+HwI8cGIAViJNs3hBjn27hDk88gdw0IWX3EeT0zAsV5OHK8i+Cx0pYkPmM+yYRILE5XCUBNieTBvuQ2BYBuZi4qaORkraSIgaIJuKYWXFYwvtYpUQJF8vVRX85WGUqlRcX+ohr0BwZLlqKh1Yh5jYRvdvtkjMmoWGPVKTA3Ldnhu0uVznHlyzQssg98EwXiRXZokLp+midoDTxaX72A1cauWSHecpMmC16TYKAWn2keiqPTFY8eOfP2v/uqvLnzuc5/bE4tvc1DesODpVk3UW/k5AE/P9149+N0nvvXf+3H/U1lg3t7PBlHqZZ6OPFWuVlS5ijgShJAq+iOhfEO/DyySMOwjwzB5q4t3+e5uE9lpxc470SbJIua+pKNOTA+GKZgmETO7sNfRWmtZIjJcIgZlN5azI7Ct2A6oOYBFwbgTr1uWyblIC/6yTJOLvMCKadkU6pawgNqyD4HAYEhQh/ILWKy8JJlbCohY3faFE0QQRKGkV0bkS4klI4Ih67xOp+v8bBsZNvAukONlgRNKcENh44Zg36DzCtHyL8HGEDqLa3iP2ymO4FKmEs2LfMgop28E0FhCJZiD7YBomkLtq1IQqWq5rKowukRJ0g8pdKYoHwDCsol4X3phITvQg2dTrK5aC4Q0jQUA5v5IDhzKwclLBJZlA0s2MkcdzTcexxm00w7Iu3ko5VnRwyWJRL6AlQN4otibPk8WcNtGAxwfFFAFZ0rTAEEQWCd0EcLUEv5NXqAqQVnVy3VVLVVphtnv9lXcG7DMSaCJdwfhmeAdR52R47vipkBxP0dAf7psfBILVQRPrpyNkcSxcc0b1MJfR7fdVEA01rk3Dqa2/FxIG9iepbJ+cQUt4XjnG0/n3AdrTzD+WtaXCeBpYDJzRfv661Hg/+uBAwe+s7CwAI+nGc7E17IFd8dr9sDT3XEcuRc/Mj8KKxuLq4/97NE/7ye9T5lQ/dpAxWHmZxoMDdgKHfiqDA+jep2t56hbgIEaDhO2ahOwFNrlKfgsdKI5JiW/SHuBmAs6pgiGlvT3CRiFAnYIOqc4Rmmsp7IsYfs6AFvOZDngU1ikaZ5IHZMs/tQE2bBafLYrv+B7l23mDmWxZMXvzegii5/52QRQUrZ0gbD4DAA7lO9QTkSLPsAlu/MSCdMV00E5bUQPNdIXAeQ4p3K4lTtNFH2zoDUjcEGpSKJICIhsnhoAE0qXZJLYCSYgdGHfIpknACZEmXR7XY43AVu5xG2i9xXa7lOU0zzbsSgMVQYNlDXDc4sqS65JRmPLermqGlXMhYhAChEjKG8RQFgQAJCN/ak16rQfgP1Bq92mPk2sFKS06ZoIxGLBOpIWzi85FvYu3Hb65foy+7xp4KkIlooLqnOHp4FqJnMcnX3UsGEcMa9RxsVxQjyPC5tmKVl8rAQeYttsmQ7AKVEqUr6q+CX6WYFxKgVlBcle82qLzFMAoTxAPgT41gQWInUcQ6dp42JfHIOCWJx3/faP7kI8bbXaLXiS8xZfuwNPswCt0Y3TCCRuKybfA09yD3cTmKfd6p2KjReOeVLKIIf1vB8E/1oKy1+6994T6LTr74Gn7cHBHni6i8ATmKdf9c4e+MGPvvcX/az7Z7FK3jHUSQAXdTT+MFrCZvihM0o0LWUVgnEymuUzABuWw8j4CD/DuA2KX62vCYHH6C6eIa8oftLN2ueiBG6FZSd4EMHRmmJdaU1nQc5dSKxWaUspRnTVcsGxJR5hVUYMRlGY7eQ7vDjJRudLsXwr6if51nrDuEWL7ymMiQBHaIAyMgrJIObiK7osYcocUBPCyv03cgTGIkJhuRWUMzMPcS+5dpipstLdhcU7Q2eaCMHhe4TtQzwMc/aCQJzSCaxQohtat3d7HFhvdZ1x4rEEACAElLWZsEaRrtRKfyytVb1aZ3muHESqEpR4jGmjAEE0hNFkpkQfFFnfKMwLbEO716VnE8w3sa9YoQHwcLxFV+U0V9KaPzpWUk51iy/BsMiT8sfUC1KhPOde4MbaOZJjMQB4giGnuJvDSiFViY1eyeKEIm5XGpawaJtoLfVO7j+ML8sqVLWwouphmYagkVdWw36i+n2AUdkvkdALQ8cSqHVUF5Zt5BJevMQUo3mc7Gs0R3dmnjhWTp5VeONx5um1gKeij9N2Zbk98GQFBVN8nuQyc+1MvhngabfLV67/tNc7e252tFZngjD6p0qp+tWTJ4/8RGs93O17v9Gevwee7qIj/i1jgpPq8v5v/uA//6KX9P5soIe/HoN5suCJDuE2RBUXcYCmEswOo7IqhZEACMvkoAsP2hEsDM4HySqprebEZnFh0Q1cqCz6XaHVgacP9C9gnFxHn9z1Y9VxJbbtOWHbPWerbpMOE++iBA9tWayK7+vM9PKL2dhFjRc01xWVQy7bTZYY6mXAPkEPhZKeY4acXqkIoNxFk+DBMkAQyEtmngQPg50CCwiQCvBBQMbVWDrhCEYIPsWWoNPt8nnSiScsjwBKcbqWtdRmtgEhOy2VJMUKmJFDxc46aJtwrBsVMCmhZU+KLtg4RJq2A5gfjE7RI18pOoRDL2ftK8SNXkah6KUjAMp+djFuxGJb7AcCcWetCzig4boICZyc+Nt2WOblYw6KsCJAOsg/BDtHFspqvvLgZwBnq3PCnxDyC8apHlTVHMp0QUmFmVbpEHmB8JQCTwW7BhldgFGKwAvxhg48TYJCWwTjbr4VrAx2Yp7Gmbot54X1NXOaJ9E9zc48OfA0DThNE4lvW4orNC9s15HnWF0B/rIsORb8jdhtd7OWpeLYOtsCY0zLKPVSuVL5h1Lg/cfJkyef0RoWsHuP7UZgDzzdRfPjW+ZbwQn14PK3HvvGf+8Oup8eqOE7Ey8JwTtlIsmQtnFZedllhXJD6EPzIv5FAZkj6Vhz5SqWPeydvEQ+SLSHtNKHKtPIBkPJK6abNYwRAZyE5QJ7IWUd6n5sICsmHreHiz1KX0X6QdgUh4xkc7e6+ebsBksfW0VazktILsDuVt1GP0wAT9S9bGE/JOADhohgIhgFQidr8RESUTm6zqT0yK/8oi+AhaVB25UH8NRoNFS1ViWLM4Tr9rDPMh3GCaUwlODCckTQhbIYwnu7/a50jtELSzreRoBRvKH42QAyYEzYJWl32jI82F1Gk/iBqpZKqlqp0OgSXXU0KQDbhI2HfQLZFJ9lTAAnMIpAXa1OU3UHPbI6AE0AeXTgZscajBFsJpzrtpSlzw6+BbhFQjBnmywjOMNVyHUo4ngiYkXMVGX/CUBtGRjb5sAwx4oAW7oK8xxEa6hpoY9YMAAGpVqFOlA1v6zmyw3qnEKUfAep6rZ6Yj/ghSIIt+OMsRt5m9mSt2U/x8mH8ZLkaLflGGwHJHPvsG1uJnJ20Tno0/tzlOM3vbQmcTgY1+2AkDvnZhGL3wmaJwfQiiw2fne9DuM3gnkaZ64msVbudyJvGD1meS47Zq1kIMuyTa29X5arlb+bq1W+tbq6+vweeNoZGMxw2dr5TfaecXuMgDHGf0FdWPruI9/5v7rDzmeGOnl36mdBqjMPJTu2sTuHbru+yfIFYAEPH61KUahqlYqqVasENkO0wne7Kk0NO6yo5YFWSsNbKFYdG5cyRMkPGhM6hgN6OLBjP8iWcwqG41ta11/rCE7VyBSNoot39hNmvCyvxaXMKWFGuh3GuWifIvter6s67Y4aoKxn9WHyry37WTAIXRMcyavVsjA4GB1ongD2fI+WA9VaRUXVCn8HgLLZ3FT9ZEi2B+CUtgu2W1H8jQQIYGuxaBOjEIACM6D8aEXb+F2aqSiAC3ZZNWoNVY1KKgTgoIA6hwwidM4MQVOEElUUsdsQFgjtblvFcCmHEcJYMBFLbvZ3xTvaacdyPBC5qGPKX+OyfPMjYota8KQKAgrWsVhIxAT0TdIcy4V9NNVYhnYaKwdioDujH5R1l4dVBQGRzajDHcZcuaGW6ov8t73RUnEvVoCZyO5DAwGAaoBYGluac12T0sEpD2Ez5bya5ZGzarM9ffpb2o5TmaujQOAR6BFRPLVvW0TkdvwmsFQ7CcZ3YpMIxnaheXJ6QjeO7vxyO731Jmp2wbi7ASsCpsnvuRU8jQOr4s/jN3Tjz53l2E97ThE8TSv3TSsNFp9fLNO58yR3FRfQhaFZT7PsmfnG3N/UauVHVlZWXrnTkjWuZ6xf62uv93R9rZ+797qbMAIAT8+r8/t+8Oh3P9sadD8T6/g3U9+EqTZe6qGt3zpns3XdXenlXwIoG1oLR2YYJGLhlRR6W5ajJgiLlpTlWHaCziQF02QNHiVMyxaMnCDWefw4+wFXULr+QZgEnq5p4bZOz9N8c8bBk7TDA1EgRNcuQrbfHmAGiyhYuf4gpricInNYCjgrAs+jEzdKcOiQw3ugTAeWCVqyIIpUuVahLsoPfYKlHryuYGJqeRzKymleKmal3CbiMwucbKnO5dJJLpsI9AGOoGECmwhBOJywSxDxs5uMvWAUhIsfFuJhfOqswCLi2DmWDSXKOB2yFEtj1YJgp2hjMcuFXubY1ofzOHcXe2HVRjYS7mKPf12JzrFNeRyLkqDjHLxRHG73keVYy7Ky2UACjvkFkTcO5SDtpXE2CDIvXZpbjuYrc+WSLpUG7b5O+xDOI8MoUGZIJ1hKywlirc2EFEdHAAEfV/DPuf4Jvot3kHKxsLZFBmmcMboWPDmd3Owlvp1A02tlnm4aeHLmt4US8jiQKoKh4pwsgpHbBTxNAk6TgKE79sVp5PZH3kOnWquLaZr8tD6/+D8X6pUnlpaWzu8FAu984u2Bp53H6I55BsDTmmot/vsj//6Zbtz59FAlv5X4GeNYUgjGPWvaWARPTk5t10bcWcM9GpoX6GO4ANdqvOsHSOh2u2QkYley0tA52cKNLV3RU8g+qA0paKluxmDu6MyM0svYTN9aIimWTKwpJkqMAC8omVE7YxdFCz6wYKJDkVqoHmwDxPkb5Sws9BgvoAUyHQRFwDaagCoswegylLZ66Jr6XZbEYLkQlGFxgN8nNAplGZUr8gi7EPy42BBm0FmdPHyZNLoHA5pbNmo1isLRak+2ygbTkiWBjxEbzqCzkhBmEYQnqjfoE0CRVUEJ17FOYwO99SLscMqsKiaXQOfAjQjwRZ8l6noxTZQgYylNWA8seE65bk1UD61NA+ERbTekDCdAU4AOS8MEihLXqzM1zJK0lQ6zcypRlyIV9lfml1dKfuVANsiWWuutcqRDP9CB9oynsmHMmwiaylpd2UTmzDJP0xa3mzH/3XtOAkl5ebvARL0e4Gm2Ut+ok9UBgRvFPDk93jj42Q5ATQIjtwt4Kt5YjAOjceZpu7kIYbhR6lyaJj+sN+p/c2B5+alGo3Flr9Nu5zN1DzztPEZ3zDMEPK0t/sej3/2z9rD/6YGK35f4aYm2NTOCJykhGDoz44H4lLl6nR5GEEx3Oh0u9Fa8JACBNzA29861oFuGhOlgLtfuJrTq7nRwZCkf0wQUS3rjbwC0YM3lIbZlcK3Vh+GixMWXuWmwPDB5KC2ADlvjrfO5dNENVH8A36i+KlUrqt6oq2q9RvYJbf7QNMEEEzodlPgAYASsOCd1Jwh36hwBR07DQy2aVAsJpuDTVa/V1Vy9wX9Z1sNCD3NL6+1EbQ1jaCTEF0J27E+721GtTld1e33rHSWaMy46dC0vipa2AqVZmafxoaYeicasI4GwW7DwngCh7gu/d2nwYJ3cAuFEzpYYJOsTWJ+qNJYYnHxOZwY3BCbUXl/H6mq31XmhXKr+eGVh/68W6wutK2uXHuy3B2/Nhtl9ofH3ByqoauMFWZLpEHEvBKdbL5mc29beY9ziY6e5eaP/fr3gScCqfO0EdnbDPAlzfe17X/seNxc83Qg26VaBp2vOlcK8Gy/jjZ9/24GnIuAXhtTraW1Op1n6vfrc3N/fc/z4z7XWzRs9N+/G99sDT3fRUXXg6euPfv9T7UHn00MveV/qZaVUGx+aJzJP7r/CkXelLzITLkw3lbt16GBgnIgyFBytYc7I1i26YYubtdNk5+G/hWgW15ruwNWtGu6t/McIPImb9DYPC56gpgfzxI4xaEScIzn2ja3wKI2FIlz2PXbhIZYEQvBOt6f6vW4eRwPNEzyvIK4eJhJFM0yQ+yat/UEIQ1EJpWWMiuccxX2Wl0TfRFtLC+REIA5cQ50SuybBNDXYSQfWkO379FoSF3ERNXsiDgcoLpX5MyJxIIQHyIMpJ9r8ocdyoAD5h+yQtFYR43e543fA0/QZk0acrGThQBX1GeMLOH2+AE7d3HI6Jxst5OYgF2lm8AHgegr2BASLcEYPIqWStG1Ss+an+hclv/Sdubm5Z1ZXDp2b9yqDs6+cW21utN4adwfvUol5KPLC1dAPFwIvLKPjUrzB5FFcsNxYjf/+Vs314jYVx21ad9w05mkcPI0DqJ0A1bTPLoKnyZ/tANseeJo2Z7a7Qbk+8KTbSulfGmW+Vptv/D/3HD36gtYavk97jx1GYKelZG8A76ARGIGn736qNezB5+l9qZ+VE218tsd7QlPwv0ngyS0MBFECOKB/KiMANwhZnur3+nTEFl0RwoVlQXHAib8vmDS5O/9tW6yvc4x3LhSNdjYXhk9ln/Bc6T0nM6Jl4XWKHasTsF5BI20X3LapEaJOSETMPiwc6Lot5TB4JPXp1ySRK9SnMLfPHhM7bihDofOJi5VthRdNmjWZtOUodMMxh65UVpWooiouwBfsFOyaaAYqcSzsoAukgw5sDY5RfyB5dABOLCvSA0lAnHNGz7VOE7xrrrdsxyhe6t+FYaPQGXYNPoKWi4wOQFMhzgZjYUt62FhnKipsFcp1EvLrypSU+xmV6Ex3VZKdCZT+aS2sPjI3v++p+erSq/ftW2o29jXSF164ULv4ypmjcW9w/7CfvEWl2Tt85d/nKe9gmmYVrb1A25WqqI8pggrsR5GBus6pvauX3yjmaSdWaRJImt7JB/f77bv4toKy0S47Rq84CMVxB986ziZNYpf4mgkdu0Wg747Z1vcvepTJVtzpzJPT47mmC63Vpu/5TxutvzRXr37x2LFjZ/bE4rOddnvgabZxuiOe5cDT1x753p924+6nBir5bQeeHPO0LXjCgmWZFXdBA+OExTkKI3aZ9bo9iqDpHG4dvx0wKgIkYQBGzAL+NgolubHDuTN4yu/NcxC0E5hDaYxlu0IYsSzOtoXf0zabL5YWfmpwxIcJGqJSKZTg3iRWnW6HrB3DfeGDZWLpeMJCzwuyMCoEXCwJjnq36O7OcRTHb9HdAAgF7HqE7QBemzJxAAAgAElEQVSYQZhdeuyik3HnwmNz5rDd6FKTbDx5BrRrXUS8wPwzRQwMABv0Vji2cE63o0q9mgsV3nq5uG7wRHnZyEySJVGI7MGaWRaO9gJw7B61zI26xahnso7xNnoHY4NFFcMJo9OSF6a+5w28VDXjfrwWKe+paqnyyL2rJx5d3n9sLV040XmX1kS7yLv85eVf1rqXuvuuXukcvHL54nvjQfyuNM0e0NpbDfyg4ftBCYcpyzLtWLAimMCYAMw5IHNjZ/r273YjwNO07rpZSnnbMU+zsVbWTsTu5s0AT5MAUPF3twt4cuW1/Mo1pWznpATueUVwh9+Nz0MHnvB7O0/Xfc//URSF/1ytlv/tyJEje2LxGU/aPfA040DdCU9z4Onff/DdT3aS7qdilQI8VcA87QSenI+O208GwaZStoM3EOwLutDEdLtciPOolIKeyYGjLfoG5zB9m4GnfD8nngFgnMC6jRZmPB+O3/Q+glg8GQXiAhShotOYa6havcrYlW63o5rtlur0etRFiYkkRihTXohymfXCAuCx2XRcYGgFnzH+g44GttWbgMmPVKVUEq0SfLlKJXo7EVihw46rAEp6EkjMCBfm7SG0OKK1AuJd2h3YLEBr5dNjSsJ00UUJGwXRddHHybkQ3yTwxFBi2x5PdsL61RCA2ABm5uvBW8r+jSDTAiUyZQX2gcdIgVWTTsI0yUxJe13feFd0ql8pqfDpxdrCfx4+fOynC6E+/87VdyKCYotJmGHbIm2+Kk8++eThS5cuPdBstt8zTJJ3KKNP+r6/3/f9uk+KC9hv5D/mvnfbWyyn3Irrx60CT7MBoZHOycUfOXA1qZwov8ujGXOW50YJxmexKnAgqlgaHgcjrxfztN382W3ZzoEqC54u+IH/SLVc/b9rtfL3Dhw4cHn8nLgVc/dO/Iw98HQnHrUp2zwq233nE+1h/1NDlfzOrsGTbXemW3OSEjzBtgC+T+12R3U6bYInYVpEmyMZsjZ4pRCjQX+XHDyhVHhzpts05mnypxVLeDKQ175eClcUjlvhMuNUtJbSW1+E4NhvCL3h1xRGJYIjACm4cPf7XRkjGIUygBbxJeK6DsG4034IxZLabjgYLvriWA2tEsGTBPhCrAwhNMt0laqqVmuqUoZuSdPEM41jFRF8YZuNDSsuyWcbw/IcIlUkvoRC0dHx4JBY0bbz5+KGCYvF0t1NKNsxVY5O7CLGxljRnd46qlMI7zR4jk3Lfa6c0Nx2Q9ooIQBJWGl4xhuWw9KmidM1nalflLzwp/vmln68r1H71fH5gxce2P9Ad9oiYQGU9+yzz1aazeZyrxcf39y8eu9gMHxblqUPGKWOK6WXPE83PM+LxN9LMg4FIAhzthv917VGDru/MF0feAKrOrtgfNpnXVO+s+fPNFaqqIF6PcDTNDA0qfznjukspcLdH73X/ordgKfivOR8VeqM1t53l5cXP59l2ZOHDx/e2ANPsx2Lm7OazfbZe8+6wSMw6rb73p80B91PxTr53d2Ap2L5jaWfgl9QtVpVHYTBdjoMvGUrO1vz0WUnuXN55EWBLmZZBgseSmC3EDwVJ7ZTMTmIUARLU0t+eBHNql1pTcCPCMOTPNwX/kiIXAFjg646COoBnhCGTKG51XvQvwmiZ5hk0j9KjAxhGUBdEi0ioM22Xkw2pBbib7iAs+kPYIoC/oqq1xsMd6Y3ExZv2Bp4SgUMZvZZ/sK+YZvBMqFEB08uHjM6hIvuiQJ17GrBK+mau303mJOibcZA1W4AQxCMxocaLYPxQZixbCe3y0bdsOPRar0E145MMcUbyjlEaWMS09eZd6UcRqd1ap4O/ejpath49sEH73tutTa3eUQdGcy6QBhjorPNZv35p57a12x2743jwVviNL0njeMHtOcd8zxvWWtdybIsQNnPge3dgaeRpu56Lgl3Gni6tkR485mncbC0W0B0pzNPmCMFoI+z7AVf62+srCx/PgzDZxYXF5t7NgWznYV74Gm2cbojnpUzT4/84I/bw86nBjr+3dTLqqk3W9kOnWhcvGzJBzsNs0V4BoHl6HW6ZDDgMs6MN3g9EWQI5S5+QyOWgnebhbLdNJPK6x3ccQA0Pqm5DfaX+B776UwebTCebEIBHFC7FKJDLuW+0nJgOKROiaWwSpnWAljw0a222WrSUJIXJpb4fBGVAxTYQOSi/gBlJZpUIlbFiZsZaCfZcmCbQu2ryAslVgRmnH2U+uAaHqlara4W5ucJosooywVgqDIVRWLMif1FeQ5RLwBPjO5ApYlgF/uPbDnpHCyCJ7obbOkqs2M1Dn4ZsWKPdWHsdgJPQnIJwwHHelpdwEA0BiM3Ym/yCeUYHJclR58m3zKaMl6Cc7VBCpFWKg6Vf0Gn6rmknzy1vLj4vf0rB54/fuLUhbepY5uzgqbxOQk26sUXN+aazZdXms3m6vnzF98Xx8mvKaXuC6Nw1RgzZ0xWtj6a1JXPXrZ7/cGTeGmNmKdJTFExOPhGME+Tyn9gTYvA83rLduNi8XGwdKeAp+J5NT6vxpmn4viNz0P8bLVkBkaYxphf+J73tcOHj//9cNh+8eDBg53rvR6/UV6/B57uoiMN8PQrtbb4+GOP/lFr2P5kJ+n9vglVNfPUjponlteE4MgfmBwUjJcrNMwEeILmiaU618HCRXX0Glz6cqJiTDB+s8DT+CEkWMoXdutj7cCTlvZ8gESaMtpwWaepcQs7FnLJnxOhN5gQOoNXEfBbIgAAmwMxOPyaGJNCkkp4LjBNDpDlPkZ8ku1qw58BUuhWkDFDT6citoGjNTLWABKGvaEa9Hpq2B8wMgUGmNxGMC+eVvPz82ppaUktryyrubkqGS/kC8JHCmAvZ5ZYdpQSpSux2gwR2Uz6cUmHYfFCzaQRW08h12NR8hYtiPMGsne1W1ijMQ8n6qxgFBqFdFRnGdPqmMhcjplMEhjhgp/K2EHlhPIl/a6wbQBP+FNqmHDjZeaSl+qfhV742KGl/d+vzdXOzDdK6+eWz3U/qz8r5mWv8QFm6fTp01G3261e3tw83N1s39tut97aG/TfHfj+Sc/zDnie34jjONRae64kNS5C3gKiWe6TOZHPwUJXl1sY3aK33abvBGgmAaIR+yNi7Ul6pHGt0m40T45hnUWILuBta7lzEtMzAgc223Es97IIiPKxL5RRd9IxFQHbdkzTxM+xpVu5RyhIBAq/L4KbacdzVrA0/l6TAHuxzOjmmMFk9rxBlmY/1Vp95b777vl8uVyGWHzwGk+PN9zL9sDTXXTIHXh64onHPt7sNf+0kwI86dpuwJNV+9gFVcBTDUGy6Lbrdlm2y09AO3ucd5JjgIqTyuWZ7dTddj2HIV9YyE44gGILOS7zzIEGdEJZHyMHJlBecwsPdErQNeFrkAxY/oKuyQ9DOoQDjKA7DV5NAFXU59gsOzJN3HmbIGjZEm4f/qNeBx11EHlbWRXDmZXyjacCW7LL4lSlw1Rlw1TF/SE1TVLas+VRRoxIQG6j3lDzC/NqbmFOheVAGQ+wTcpe7ssBya3dkLAkGImduf/QINkD4Y6hAKFR/Ik7TuMMk7tojxtFFplIF+bL0oEytHSgMNwaqjrgND6PaNhgI1cCDeCuGC9D8CT/DrTymp5R57Nh+vOyX35ssVb78f0njz/n7T/SfKdaRZnuuoBTYb8xNP6lS5fKzzzz4kKrtbGamPSBLE0eTJL4LUmS3qNFD1WHnZZEEI6MJ/E+RUEyzqXcIb4ANN2ivRsGayfwtD3omQyeioDLMU+zAaGRPcFusu1mAU+juXfrwNNOGqjtALIDOJMYouu57o2fi9PmSnHbC8/B7VtXGfWY1vrhkyeP/dPLL7+8/uCDDw5vxDa9Ed5jDzzdRUd5BJ5+8PHNXueT3aT3QRNpME/BTt12jnnaCTx1Ox3xAirMHJbBCuP4eoGnogm2yxsrXmCc5giLOEpb2A/2v0GLZFvMoWcCcEI8CsASWCZ2pAU+QROiaaTFv08WBmU8gDGChvxO042i9WWSqycBDwbKWRHkWYJeoMp+RBNHRND2uz3VbXVUr91T2TCRXbAicgEn0DXBDqHErzAKuK2JTpUXIXAYwvIS95EdcxY45smCeUnJskyue81F9eTH0v6dQc+TBdDTFoQiU4LvXWQNvhezULB52ShsuDB/8u3MtU2S1+bCjE0iDume0ZmX6aFKzRXf90+HXvisic2PluqNH7/5yPGX5lfnW/eqe4c3S8NBJkqpKD13bv/Lv3j+vo3m+gOD/uCBwA9PZll21JhsxShV87QOPc/zQUVxkS0YfRI8WR8xN2ZFtmPS+E5iFxzTsT27NLpJuEbYbVmfacyTO4aT3n+nz3w9wZObt0U95mthnu428ITLndaqqZT+dhgEXzp8+L4vNxoKZW17wbmLFsabtCt74OkmDezr8bZ52e7xRz+22W9+spf2P2iZp7saPLmxttoXy5oV/I7sYsWSokueh6YJGiC6gw+pDWp3u3wtSkrlSkXV5+p03QZQ6g17qj9Emcm6XIMEwntZtgltvzl4cuJmipqtjsSiS6pbmCtHH2yWpMphWTWqNVWv1FQ5KBE4NTeaavNqU6XDWIGJgiYoHojfUalcVvVGQ9XrdeqFIFJvdVtqCP+oyKceq1qtUJtGQXswMp3MFxMK2qVjjV5SrhxnzSgJucQenlE8Ts9G0bYFie4utnjXvcVSACVI69uUezfZXDpmIzo7UlYDr5Xu0w1d6CgVeiGZu3SQqrIXqUD7Rhs98DPvSjpMfukZ74l6o/aD+4+e+OWB8sL5+5fvb98s0DTp3L506RLKdfsuXbq6+uqrr7yt0+m8PUmSBz3PO6yUWsiyrJ6mackCDdT0+DYA6zRFDcLcGHQcqLrxLRocTtqGG8k8jYOoPfA00mJtLWtfa1VRBLLFm7fdME/Fm4+d1pJxnen48ycxT8aYRCm94QfeV6Mg+tJ99536hlIK58wNYWh32ua74e974OluOIp2HwCeXlWvLnzj8cc+1uq1P9lJex9SEct2M4EnXrQLLBI1T35AnyeaZNqyXd6BVijbvZ7Mk1vQCUysPUK+ADnQAj2H9T2S0hscwYdiEmk1Tfg7bAcgZAabBKYJYchO+wSxNgEThdewAACQEsuGvPTn5hPNRqUrDA8slTC5BGjKkowi/Gq5Sr+mUhAyYiX0Q4ACgqV4kKhBb6A6zZZqt9o02QRjUavVyIbh8wZ9iNjR2Se1v6FJVQpHdB+6INkXiMnBQuE1ADDUX9EgT24wif0cE2U7I3mxtXVFXvBtUG+xlOQWiOLigL87kOSOiSvV4WcXr+I6/viznXPgAKnlyt/QfmfZJxqEZh41TnAMD1XY9I1eM4Psl5Effb9WrfxkfnH5herivksfPvAQ/Jtu6SKAc+/0aRW2Wj+rDAaDlW63e7jf758YDAaner3+m9PUnPB974Dv+w1jTMUYE2RZxu48pug4bZnd/yJAHU0pm3U4pWt1EniaLMoeZddN0zzdCeBJLLlGrt+TQE1+s1DQ8u0xTxSNwxj2YhCG/1IphV8+efLkI0qp3q0+b+7k5XcPPN3JR29s23EB/4V6deFHjz360c1+55PdrP8hE6r6rsCTXcy4OBqlIisYB4MxDp4c2Bov2/G1bhHgk+QX13ILN3bw3fvTvZDiZiuEBuCxYmfgAIT4QrMEMbjc+XvUNAFsuDs+AKpOr8P8OXHcli46sWawINMaOTovJ7IK7PuyZTqInK1uHGaXKNfB7BKeRtVShaC0UqoS6KDDLo9foZicImiCJojFY7BeNNtU7L5DByA6H/E7lg8DXyXILxylDSoPICpAhEvELLsS/KjoNI7ImK0LjxyJPLzGwXER3tuonp2OlgNPxTJOvnjZLs78PTwp3zkdFpiu0cXIlTutrklBD8YxynSiEp2Ylq+8l33j/zzSwaML5fpPG7X5V5Z+7U3r71VHAJxu9lSbOhQo5UHrtLa2VnvllVcWO53OarPZOZVl5oTW2YksU6eyLF0xJls0RlW11pFRGl0AeQDjJD3ZLKzFzQRPRT+m20XzBPC0UzltDzyNyu0Yq4JgfKiUeTWMSl+oVWpfPnbs0FNKqZktPHa6FrwR/r4Hnu6io+zA0w+fePwjm73mJ3vJ4A9MZOqZp2dnnmYAT6LTsMstOvRGJME1o3nTJ5hlUpyOhPJma6zoOn0cfqNP07BPvyMxqzT0aIpKEV3BQcMg763f74s1waBHlok5c8yo04xXAZCC0FlYGWtxYD2I6HmN9dOG8gIEYXtCmlwGqhSGNLlkgG8QqjCIaFWA59EiIAOIEI6K5pjwcTJKJRYsbW5uqlarzaicJMHNo5QO4aGV5TYE7m5cyBe4d8NeAWW8clmYNQYDk/WwUSxEhri4FjqE6Io+KtMRFNtWZ7coud+5f115xzFQAHf4cq7bhYt3DvMstt4ydyQ02IUZeypQXuZnemDirOWn3ss61T8JMv+x44eP/2D/vvKl9x55b+t2y+QCu7S+vl7tdruNM2fOrGxsNI91u523ZVlGTZTWatUYveD5ft3zfLBRiH0BGwXn8ty93IGiIuCddNnaDjztzECNBONFoFT87Gt1UttpqG6+YHwPPNlr8Jg9zPjcmNJtNzAmO10ql/7PXL3+8KFDh36ulIpfzxuPO20pvulr2502IHfy9hbBU7PX+kQ36X7YRPo1gycsYK5sV2SeiuAJ45Xm98zXsks3c4IRwFn/IehhaD0Ahoe5cVKiwoWDeqEkZoluAFsBGEkCQABM1Ko85PhbC7YDZHNivm8pEqPJXHOCDjameYgWyHXtYR+lk859CWtHAOQFLMsBuFSikiqHKNdVJBCXhpAAS9bgkbl2aFnHtnsce5TpAOZQumu1Easivk0o2UHrxPIbqDDtqdiK1oUBG5nhAexBYoP3Q/ckugfrtaroodBJaMXztFhgKdK2CY6BpXH2o6i1cAtusd2eQnynEXOxL2PWBY55cl2Z7vyTcqdHRs7LPLh99jzjXYmM/4qO9Q+rYeUHh/bt/8nq29/66o3sprvR5z9A0D//8z97Dz74oN9qtcrl8vzBZnNjdXNz41Sn03lrHCcntdaHte/vV0bNw3ATbJTWml16xYWvCFR3A54mMUXXAq098FRkSd34jnfRTSv5vV7ddjiO4x2uM4KnnjHml6Vy5X8vzC3+28GD+56DBG8PPM1+BbiZa9vsW7H3zBsyAgBPZ1Vz/ttP/MdHmv3WJzpx7yM3FDzR58l22xW2+PUET66ERgbGane46NguOrhVJ0MXiwK2yIj+BwaNnlbDNBGmyWmfLJlELRBFS9ZmIO9YE38o/D//PHBFeAHKdNBFZZrmojCzLIUlMRlF2SyKqG0SdklKis7CQD5KwBZsIQBy8Pd2u003d+QM4ivLEgIS/G4AETt0T4OhiodgmWiJztcBz7LkVtB6SN+dfA5KeVG5RABZqiD7DqHAwkTReqFQ8iQonPIolujcIo2LuWObcj2VbdF3byMt+qP3LaidZGTYIsiOulQb3fNTveYr7xeRCX9Ui6o/aZQavzzUaJw7d//7up/BM1/HUt2sJy9Kemtra+UzZzYr3e75xX4/OZKmg/2DQXY4yZJjJjPHsixbVUovK2UWtNZlAClID23e3rYfNYl5KhpbTtIxbWWkxOdpj3kaud3d7uDJAT53XhdvcIoA0D3PHm8Qyi2jsp9XSuV/WFlZ/vr8/PzLr9VAdtb5f7c9bw883UVHFOCpqZrzD//oGx++2t78ZCfrf9iEqvFaynZc3MeZpwngicaar1PZzrEWhu7IiByRDQHIALgAg8TwS2qVUH7zBSTAr8lk1A116Rw+kBw6sknWaRlvZKNLpCus6JYkPxc1OtA0ATyBQYG9JSwEAJgqUUVKdH4g2iYKxtNcqO2YLcAdhA7LYueRyYrjRLVazdwGAb933B5BThqrfg8MVF8NevCDQuePU/0LcBL3TjvJ6UclZTo3FmCfEBwMIAXLA8dCSeOABVty5d1yphQXarkgi8s8w4WZe+jMH4XRcBdvAqZiKdBVPjkyXALIpFkPJxhBdXzlr4Uq+GmooyfnStUnD+1feWGldt+Vhw4cgMB1S7DvnXI6G2PCq1ev1tbW1irnz6/vGwy6B+MsPTroD48kSXxYGbOqjD6olFpU2sxprWsCoqCPAjZGbdjNQCl8joMnNggUPMy2B08ATnIe7YGnuxc82TnCTjut1A/L5dL/OXTo4DdrtdranXLu3C7buQeebpcjcQO2w3XbffPxJ/6g2W9+opv2AJ7mRDCO8pqUnPhf4cg7oMQFznU/2YYrCI4r7LYLKVB2Jpnjmqdp3MRNnWBWb2Ss15LgnUwNhwPV6/WtJsiwZAYwA10TSm3tblt1ul3VG/RtPh+8mkQIjpIVeCUs+Fh88jtPsEUFZouMi8Mm1DdlXP5DeDaFJQYpV0tVsk3QO5k0UwagwuYFOjyCTxMgAzF3xIUL294BUO11uc05O+Xy3myUBrvmErBOsRoOYtVp91UapxSaMxKGrty2nAk2yuqoxdvKZsXRssFXEcqK1Yqq1CrszgMQ5fNSKfmJoeYIEG1dZEcCdIA5lAkBBLEYSzeixK6gFMl3QvmT4cTihEC3cPsfQAAMML1MpzrTmyrRr/rK+3klrH3zwPKBpx46+sCZe+sHEV561/jRQBsF001oo9auXFm4ur5+oNfpHBv00vuzLD6qtDmotX8AInOtvbrneWWlDICU1DallYGRMOLSLcfDla9HoAp/E5Ar/4667uT718Y85WVBm0M4zkbeaJ+nERB3ZU25aZjcbSd/u5U+T479GS9zj/+83SV/nEEabyIoMk6OdSr+W3zvrZonXjSHWqkLnud/u1yufGH//sVH5+bmrtyAJegN9RY3dW17Q43kbbCzAE+banPuK09+80NXO81PdJP+xzIyTyacFTwVdwNrrQNP6NJCtx3jWSYIxi2OIAAp6lccMJOSkYVY0wKCbTxH/jTXJUfiA77ZciHEy9kCj8gRz1NpZlR/iBgVF/chn4W/l8qRCkslaoOgEWp3OzagVxZ0hSR5lM9IHAFUOpBk+LNoeKRVEMDHCZm5MNmQPHYl+qEwTfYLZTd01pGRwtZYIIP4E49lO2scGYUsIwKooHSIMh3sEdjq73vcBgG1xRKXZWjw1iipWYuBLM4IohBMDBCTxgnHLS+dZc4QFPsuPlfQV+HBsGLorKJQ1Ws1ValWKaQHqAS5I0L5lO8FETvAEb5PEpQSxQAUgAvlOtk3G6jscv2cfsq6fQreTPk8COlhfImD4BvfhDpIVWw2dKZfCFX4VL1W//Z8ee6/Du5rnHvvkfc2sbl3Qplu1ksCdFEYnieffNJvLS35S61WpdfrLQwGg8Ver7fU6fRWh8PhiSxLTinlHfYDf9lk2bwxpm6MgoCu5HtB4HmeFsG/fBHgkskcgaLRoixMFUOkCXQdqBq5oRdvFopslGvImFSyZRi2BVEONI2zlOMM2Famy853N++nWAyMymn27ODz3O2f0ymO/pZN6cwb15Q5YO+O3SxlO+cY7+w5HIjZUpa2+rVpAGr890U94ZZr8ljki/vbduW64usxP4zJeiYzZ0ql6EtBEPzrPffc82OttZjc7T1mHoE98DTzUN3+T/yC+YL/HvWeue8/8eSHNgetP+kOex9PI9XItAmhS5qFeZoInqzZogNP03yexsW/I+DkLmpbO7cmiWFxEcgvWHnZyIqzbQmCWAZAwEaQAJdA6I1gXlxboOOBEJrMhw2eBXDCF/ydiotC0ddqVPFyKbTiwUN9uBN1AyTYL3gygVViUK9lmcoog4WwPEDpDV5PmTXKpKpcmKdMiTO46/ADU9YfiHWCzdyT/LnJFg/Fk5bfuxgYAyYqIxMFUflwAIuDmPEukh9nj64NBs6PdYE2lAVV2MZKBXooBCAbxr5g3D3YLQC4EnTBL0oCjiVM2JWORiJ7Z6sOSZJNrpMIHZsBiG3gYsxcvxAZ1n0v05s6Mc9FOnqiFlUeWz144OmSv3D5AyfeDhO/u4ZxmnZFEc+o02GSJNHFixfLrVZrLkn0Spr2D2ZZdiDL1EqaxstZlh3KsuygMWZZa2/O87yK73uR5/kAUnQ012A9bZkUIAUs45aAXwd2rmGhpHw3zrY6wMSbhwklwZ3E6ZNKgpPAE6f1WGbduFi7GHMzTcjt3mcSeBpnqvLn2nL9LNvgwJb7/CLrdD3gaTerzSTg5LZ9/H14L2hM2xjzYhRFXyiXy189fvz4s3uZdrsZcXnuHnja/Zjdtq8AePqw+vDcV5745oc2e60/6Sa9j2WRmUs1VqUbC56mxbNQaDxq1iqwUIJCrrnDKmpyCkn0uPBAl5QvrugSoz8RzCkBEJA/F6sYGhsAKb63Un7g0R0cLEicJcLCxLAegK4pUT6YlByESWmqgClG3XU4OXwAIAEntCDA/8EaIVfOaIrBK1FZPJtKFfo3QSgOxomda7bTDPsAhoUMAKJVlEfLAiwa8Jy62moS2AE4oQtQGCcYeabc1kmPcQAl3X1SweHYpSk9otyXY7PISDhjRnovCQvGRQ+wxi5YAFCwNyBzV0ZZDwwZhOyR+FzZxkL84BYQACm8Dg8I20fIU/RhLIdSKyZvQFYP74PXZX7qK7/rG/+il3ovhr73w7Jfeezo6r0/eeCe1cuPqkeH1xvse9ueuNtsmGWlYHlQ2dzcrKyvr9evXLmykKbpUq/XOxbH8VGAKGPMAc/zln3fX/RpfeBVPT8oaQ3oS4md5/s+vvQW8GSZjC3Mkj0/9sDTzgDujgNPcrfVRKddFEX/u1KpfOPYsWPPaa33Mu12eYHYA0+7HLDb+enSbXd2/rtP/vCDm22Ap+7HskjdUvA0jsi3lPDAPhS7v0TwkseasHWfWhgpaUnHl3XAtiCC7uDwDgJ4glnkMKawemn/MiNJwCFp2fAAACAASURBVDahhNfqtKhrwvcUgdMVHEs3gnMFMBHIkcYegQZJJBEGBdvCkgb0IQBoyFQDc6R92g7Uq3VVr9RVJSwJewJQkma0RsB++ow/kQgOvB/YHGih0H7vWDzoyNCJb7B/0Fy5QF+nS5vmJl2YiI7hI/zhtkupEZ8L4TxMNtGVh7Fygm6CQPveJKVsOC+AH8uysHiwr6/Wq2pxcV4t7ltUlVpVDEYHMO1MyZ4xIzDLyHa544n9ZukO6NOKxAFsWVXKlErjmI7qYLJwSMwg7WdJet43/jNztfnvLi2tPLK8dOTFlf0PrD+oFOjCabK62/mUvOHbZsGU32w251qtVvXChQuNq1evLrbb7WPD4fBkmqYnlFKrWuvlIAwXwrA05/l+OfB9dO4hHiYQQb8Mp5imukaFkeic53Eh0NixVjmgAmO4xzzlNw43mnmaVt6bVM7bDfPE/l6TbSilnqlWq39XqVS+d/jw4dN74Gn3p+oeeNr9mN22r8jB0xM//ODrxTztBjy5hdad/LyLY9SJlI5cqC1KX+iGg1EkgVMq4IT3ULbWdnD1AF8DEXiz1VSdXlfCZ0kbCTNFyIT13Jlb2tJA3uFljyzBEgCVBXI0a4TeSXu0HaiVq6pRq6uSH0kunC3r0YLAmmXK9gF8eSzROfE5ncJRVoM1AnLroDVCgC8ACIAWI0uEuiMoGetyc5NvEvOUT0w7Jlz8yAIZMnUAPH04lg+HooeyIcOu3Oa0U+xQdGG+vk/BPVkiHJcwUCHYqCgUrRJJJAdGRSfGTkT4SlnAi8/hfhJg2gbAJGMIsq+DoU51K+3Hrwa+/1S1Unlidf/qU/Ph4ssnTuy/+vfqxPBzt2FHHWwHqFFqtfwPfOADcCu9ZXYJjo06ffo0QBS+YGewGMfx4nA4XEzTdB7MlDFmNU3VYa31iva8fUHgLXh+MA9Wyve8klIq8jwv9Gxmz3ZMU7FBgN9PKPNN1EAVmiymdfLtle3sjZw9gYvaKbnGbdWBOWBb/HfSolQsG7r3sdrTS1rrHy8sLPxtFEVPHDhw4OztZjB72y6yYzetd8J27m3jDCMwATx9PItUI92l5skpUnLB+ATN07Sy3Y7gyV0gnALG6jG40NsFOmdEFMpPaMkXl2p+AVwURNBs8deeWlpaIqsE7ROYEcSqwMNpgG60ZCjdhXTgFiG501Yx0BdGjFreh9svuIdASJy+fVoNoAsNBpf0bArLklQHYgUgpODdxBw7lO8Ca48QBNx25uQN+mo4GErciwNGYKz4JcJwp3UieNwBPBU1T7xA2ostAJ90XokFALYxRmYeAGgcq35Xol1g0kmDUdsB55zaAYwimHpGJf4dtg9g+rB9UTmiFgqgyo+s2Jgu7Np2NWHfRIAugnkpYTpgie0KjKd04vVVoi/rxJwO/OAntajyw8V9Sz97y5HjL6u5B9oP3MaOx3/913+9+I//+I9HXnnllX1//ud//qv3v//96x//+McHM5ymN/wpFkxFly9f5len04n6/f5ct9td7vWGB7TW+4zW+zxPLWmlV3zPX/F8b5+n9bznew2tNNBx5GkdwJzT6qXwr+3g26p94tx+nTVPO+mhigy33JRdG+UyrnlyPzvTSQc4xt9r/HWzCsbd+elufMY1UW5iFMHTJOBUZAW3m0xTwBOuWOc8z3ticXHxb0ul0o+Xl5cv7GXa7f603GOedj9mt+0rtpTtuiIY3y14cqJpsinweYJ4+EaCJ8v6OJZJ2udGPkwANmBbHFCCMzi+Z/it68ZjF5488C/ckxqNBoN+u/0eM+qgHUpMxtJdu9+xybzozEOHV7E0hUVd9ELQLHGph+s3GvFoPeBbV/Aqu9Bg2QBQYOCpZMXg1GCypd8uMrilhyFmBF2TZskMFg/YPuwHARv2wTIzAISyM1JepGVC4Y5z0oTL97+gL2Op0XbmgSlzQbvCQNlAPvu+nZZ09TEnry+AyjFO1Dsh6y8IVeCFatDt538HKMW2M9amUlaVuoAojLcXyP6LB1VCsCSlS/g2GY4R0J3v+1nZj2I10OdNL/mlitWPjhw8/MiBxYVfveXUW9b2q/2d27Wb7nOf+xwOd/T000+//Zlnnnn3lStXDn/yk598+M1vfvN//eVf/uWV22W7jTHR5cuqtLl5odLrtUv9fqfaajUX+v3uShwPj/u+f9D3w/3o3At8f0F7ak4Z3dCergVBAOF52fP8UGtNBAUgJdp+OZ7jwu9xofgkFms3zFMRNIx/v93figCk+LztwFMRHOH1NxU8FY1hd+icux7g5IDfNdcOk0LbdNrzvO8vLS39Xb1ef7bRaMD64470S3s9F+M98PR6jv4N/uwbCZ6waS6e5bWCJ15tpQNdUA4lMCO7SQij5SIrgAFgBEJplujAMmViuCgBslI2IytlXb/hrUSgkxm1srJC0fWVjStqkCQKOp1qo65KlYrqDrqMXqEmB913VvPBlnovEFE7NU2p9WoKVRSEjFWplspkm6rlKsEEI0fihF8EXR5a7RH463G7sbCgTIcv+E3BkR32A7w7pQhds1uNIAq/s2VK6pSs4agrg203PSaBJ5T+citPqzPicXRaKPlOLAYAlhKUQhPV63ToLeUE3wBD2DdopLqdnmTv4c6dZqMjBg/HKtNGlSqRqtZrqjE3R+gGUT6AKI91JuA01GIQakyWmSTreqm+UDLlH9f92qMr+1YeLS3se3lfkF19ePXh/v/P3puAyXGVZ6PnnFp6756tZ9NIGu3SyLKNJe/GsvGKjXEIIMfEGEggP4TnJ0/4IT/hhhuRe5+HEAIkF/gTkhCymZvfJiYYMMbBC9a+7/s2kkYzmrX3qupazrn3+05VT88gW4slayRX+2nPqKe6uvqr6qq33+/93nclXTllT+QrV65MmqY566mnnvqw4ziL4vG4tXjx4lfb29tf/vu//3sQ3k6JacDA/gB22auvvkpbW1sR9MXj8WQ+n0+5rps0DJHyPKuRKLSZeKJNUSiwVO2EUYiKaWaMZRSFxcBXilIW0TQNYmNkl+8Sap7OxAhNZn/qWaHJv5/pb5PB05kA0hut50yALVj+vJincwRPk2sQnAvqp/nOdvk4E2sthGdSQvYpivLLbDb7g9bW1qOU0tLZ1hX+/dcrEIKnq+iouBhtu4B5ulTgSbarZI8fWBb0agKzR2wryQk6dPvGUX3f0NNvRwX+2jXlMAAPaK0JQlpaWiR4GhsjNlyw4QIOjtm6TqjKUKsDr2OZVZy8A8EyoAEASXBZh1gVABOY5YcTdHGSiMbQv0n6Nfkj3wEOBBQB4MFnxILptMDfCIAabA/8lIyOZJbQTwoYK/TgkcARQYhfl1rQsH9cnrVtV8c8YR6xb0IZ+GHhJF3N4hsV6b6YHcCNnz2HruC+5QBGv8gWI2iyINoGgo6lkBw0ToK4QgJbkN4jGNTAvkDB9wP2BugTBTopAFyuJ6cTJXiyheflCSfHVaFsS+mJTQ2ppl2trR1HPauxdFd3tz2VvwHD5+uBBx6Ycfr06XePjY3dJ4SYqWmaq6rq/tmzZz/9pS99ac073/lOEONOyRvotAgh6sDAgFqpVNRCoQBaqTjnPOU44GJO0pTyBnQ1J6zJEyKrUNJOKWtmTGlgqpJRKI1TRiMKY8BKaTDNxxjDdt/F0jxdSvA0ud13riDscoKnCz2YzigkF16ZELJNVdWfNTc3P9Pa2tpPKbUu9DXezs8LwdNVtPcD8LR685Z35c3ieyu28fAFt+3q4lneDPOEZHA984TEkX/YQZsJWnQ+wxSIwQFIwJPqdVX1zkD1mgBsDRGCmifQO43mxggoc1zu4sUd2Bg1opN4Io4aHhd0P+B9BMyLzx6B7QDonYBBimkQqRJFABXVpa4pMMgEoISWBT7bJN2yJUkCU0vQDgRhNMS9mKaBrS4UfKNoVoInWBoZKgBOqBuBqBgplK85gNYdk+cKniS7Fzgp+e7hfrtunKUCEbw0ygRNU/A4sGZoAeFynMyDFiNMAUKd8O2B4zf8BwJ2AhYKLvHAshT0Y6pkzIJWXTQaQzF9Mp4gOsTNgHsTVYVKmccdPkoEOaBStiUVSa1taWjc1z2ts380M1q6i9w15Y0v9+zZo//BH/zBguPHjz9RrVZvoZTOACbGMIz+2bNn/+Dhhx9+4Utf+hIErF4Rt0B4Pjg4qJumqeVyrsYY14Uw4pwracexmykV7YTwFkqVRsYQRGUYoyA6B1+pFKUUbREoZTEKXW7GAEQp2OhjsuXn3143+mWyYHxyu2oy4Hkzbbu3PXgiPM8o3aDr+o8aGhp+nM1mR6YKW3pFfGjqNjIET1faHnuD7Q3A0682b3xX0SyD5umCwZN00g4cxqMIDkzDxMiQoM0WbAoabb/OQVWzKvDbdjBZFozCgwAZpuNg8gwAFGpj0FIAKBTf1qBO+1P/TapGX/vsU3NLMzEMk4wAeEImx8P0L8i9kwCGkIgeIel0A1GhTehJoGCVDWSuwHogk0yTZCyBI/QguCa+FAkBU+BB5ZtzwvaBIFwD7Y+uI7NVLBRJsVwi1aqJ4Aj9noBV88XheNIHE0pdQw+nYGoQNVh1IvbJGozJu3zCpJ1feLR1CEBqMAHntwiCIX/0qfIhE4AoAE0AGANvJmzjVaUTO/pDgcmmH/cCXkzwd/TewoNDtmFlMxK8m+R78xxONEWR3ld6DK0ckpG4F1V1wzadfZqivtSUaX6lZ9bCvc3N8bEu0mVNFZ3Q2U4Fx44di37xi1+cf+TIkfcNDg4+KISYq6qqCuCpvb39Z/Pnz/9pT0/P6pUrp27b8Wzv0Wdi1IEBonNeinGej1iWFbUsK+F5LE2pCyCqhRClnTFs82UpZU2U0kbGaIpSFmeMxhgDWwSGocY+oAr8pQBW+TYI8AOGKoJsRPiSIT/3F4MRqv8cBW27Kw08TWaPzqSDej2rgjM9zqgAsLSKMfbDeDz+8xkzZhSmMtt7Lsfr5VomBE+Xq/KX4HUDk8xfbF+1PF/Ov7diV97rauDzdO4O48hd1PryAgXj8Vic6JqObAoAlCBNS464y2Bg34hbxrPgmc+/vvq5tAxG3HVNGluC95Dri5RhjB1jUXw3bZ+VwgMziDbxgVRw0q2dFANwQAlpyWYR2A2PjqIoXFoUABgDAOOP+/pml+AADmAJ2SVVR98m0PUAJlCoiiJxABrQkQu8bmB7QIcFNwAcoGnC6TJsNzrEtAwC4nZ87dp2yY9XMAGHlwQpu61lbQV+U8H7fT2mKXjqrwGpOvAEE24YjlxXN1kGyZbhtvjME7iiA7iD5QFcoccWCrqBBZNeVWBtAHEvThWy82xs5QFcQvNQ7ADK94oOjIG9A4Qjc4o1jTCNMKGQuB6vtDY0ncqkMi+kk5mX2zKt22fMyg51kS5o0/kQ9RJ8IC7yKiGD7lOf+lRXf3//u/bt27fCdd3rKaVpx3Fyuq5vymazL3zlK1/5z1QqNbps2TKwL7gib3V6KbZ3714Wj8cZWCKoqhpJp9OxctlOqCpPcK4kKRVpzp0GzmkDpbyVUiVLKW1WFCWjqizFGEsQgmAKdVOU0sAeQVXgWwM01aUk3c/cG/dcC4o3We8U/LveYXzyspOfA+CpfpkAnAWP1euWAhb49QTbE0CZr1ucvOyZgMvrgZwzHSRvdB74tXPA6wjPz8RkE8JPM0pfikajT7e1ta1JpVIAnqaETu9K+7CE4OlK22NvsL1BPMvG7TvuzFUKj5SrxqOuxjPn6zAefPuDDzBO28ViGDkCrRzItpNmk/ImQU8wZj8OeOQE27jJJXR/IJsOAAZoaoB1AaAhR+18EXIQyVBn0Dd+ogJTR99t25+6k4BAumlnW7PEtCxs26EYG9geH4AhQAjW7Xqoc0pEYiQJfk2xBP4eAcNGiBuxPd8DCbyKQNgtYaEc+/fz6NBUkCFoghZdtWqhHYL0Z6o7Sfu/IkBCEClBYgA0z/fQq7Xf6iwMAjd3eW0QKOAOTrwBYAqYp3rTQ5VB285v44EoHy0bxsOPAzAFRpgy6gXAU1XaG/gAC1uWAMxQ6U4IZOuBMFxjGjg4EdewiUpVkdQThaZkw1HX9l5LxzKvXbtoydbbFr0DUtzdK+lbL4CKL37xi02lUmnJyy+//KRpmndwzrs454AqD6XT6Zc+8pGP/Dul9NDnP//5yvnu36m+PDDbMNwaaKai0SgYbkZs245xzqF916CqaoYQgm09IURKUZQEtPWEEBlKAWBhy086oDMpRmcMQRVoqMCeXgWQivMqQig+kJPnmrq4ltcTVNeDoAkMFg4r1MUG1a0vWPdkEXn9a9bvmzO1ESezxWcCShcKiN7ouDiXddZvC+fuSVVRXkilUv87k8lszWQyxSvpC8xU+oyE4Gkq7Y03uS0BeFq3fced+XLhkYpdedTTxHmBJ3ntH6fNUQcUiyHgQPBkmjV2A8AA0gY4jCUPpRpT44+nB3EhAJpMu4qsBgbJ+kCiNj1Xl2knB+p8psTPg5O6IYRAUvTsM0Dw2sBmtWRb0AAyl88jgAAABfojabop9TrALsEaQIsDBpcxTcf2UjqWlABK0wivSrCAruCKbK/Bq8GXZGl2Kd23QdwO9QDwBBogmR88ETjVA0wJnnwAdQH7uR441X2FrjF8+BiYdfvARloCTIxckVotFVuNCHYAZEIrzgdEPllXm2gMWnzwXgHwwj6Edh4wUFAfaSIK7uuAjAXxbI5sE9QWDDCtskliWkxEiFpwSvbx3mPHD3ums7Ux1bSlNdu+d0Y2W7zjjjvMnp6eKwZEPf3007Fyudzxne9857fz+fz9juMs4ZxDe+p0LBbbsGTJkv+YPn36qttvv31kxYoVVwyrdgGHZABo4NAEUKXn83m9Wq3qMJVnGEaUEBKDu6IoUSEECNGbwbwTpviAsYMYGR9cIUMF+ilKaUIIAc+Lcs4jQgjNt0gAMMU4B567pqKkAbgKQMS5gqfJrcF6QBTICiazV/4bHmeSJ5lX1gOZM4GnenB2tnqfL0v1eq89aT2Ce94RRaE/a2xs/PdIJLKnpaUFbEGm7HTr2ep0Of8egqfLWf2L/NoAnu4j96Ve2PbanUWj+Ei5WvmN8wVPwCbAPXARBq0ThtgqKgqJoTWGwbB+fAroizDM1tfzwNQVPAdaRdAGAiCC2hloaQnPF0/77SyfzQkYrODEhxd5VZXj/X6gLW4P6IIAHGCeHZdxKNLPkjQ0NCCwA/CEuikfqMgWGrSWKGqZErE4WhBoDLgREO1wogqFRBUAUjKrDrYf3k/FtFB/BTotGTTMkGUC+wFg4HCKDiRawevVfZrqM/MCv6UAlp7Lt8Xg0Jigb6praSIYqxt7xt9lVu+EjLrg5Ik1hXakD0LRAsLP3qs5qft/g3Uhn0Ql6ASIDI/h/rSrOLFowx2nFgGFQdYfA5aJUEcQXuWEuISkYwmSiiRFbmjM2rR2U/7Q3gOGZVSHM6nGA7fccOMvb77t5gP3331336JFi8YIIdDCq5fOXeRPx8VZ3SuvvKKmUqnEn/3Zn737xIkT78nn83cBKBBCVBhjELa6dvny5f/y6U9/+sB111131bFPb1BFADL1f4ZDVx0eHkZA1djYqNm2HVEUBTRUMQBIiqIASEpAi48QArqpFsZYG0z7AVMlhADviyRMBAKYIoREOOeaD6g0zjkwVAigJrNS9duCXyjq4MFkoDEZSE0OHA4YqODN1S9/pnDiM9kJTGamznY0Xih4er3nCbnRLiVin6Kw51paWv53W1sbWGtcFmPXs73/K+HvIXi6EvbSOW7jZPBUsY1HXZU3XEjbLjgpoOYpHkenaWiLAWhALXXQFoMWnm/4iAaJwEKhK7jv1QQGl4GvkhJM0MlW3bjj00Q6fRw4SKYpiD+RWWnSDwou5BJLSI1PY3MzMkG5fK5mMIn8FIAmFdgWDY0fof2I03Vyfgx6AygMh7F6EJJHNV2CRU0nFHLtMKRXoEYLXLZlRhyEDEtJC7YE63VGk9il4HJSf1K7EPA0QSwftAEnf/OlMtqm/ptz0GrEMFgM4a0DTf7z66M2ECQhYJVf8JFJRA3/uD+UU3VRBwU2BrZlE89yiHAEtuqoB+7hCoHGnSYUcuzgMffIvkPuyd4+V9ie49muITwxqinasXQmfaC1Lbtj+R3v2n7ffctHOjs7i7NmzZrSY9NBttxnPvOZJVu2bHl4aGjofZ7nzYOae543ZNv2nltuueXv7rvvvk2f+tSnhs7xo3tVLubXCmJs2NKlS7E5Pzg4CFInmFBUIxGwjtIAEMWkMacCrFOKc54A0AQsFCEkBd+NPM9rAlAFtgo+mAJABTYLMcjsA1NQAFXQ8gOABRN/wIghsELjS1niN2q51YOi+mXf6Hl4zjuDwB3PDZO0SOcDiM73gAi24Q0E5sCCWpSILaqqPDdt2rQfZTKZk2Esy/lWenz5EDxdeO2m3DMBPN1I7ktt3Ln6nfkSCMbPHzz5HpQ11gcYoAngyTSQ7UHwVD8dh7IXaJdJKwAQHMOFOmCk8DyC8Sh+my/QAAUnHnmGGo9NcT0UZqNHkX/2wwu5T98EAb5yPIfyppYWzzQNOpbLM0946OsYMFjg9A0GlwAgcNIOM+ikPQEu6LedkIViCi6rQxRLIomsE0wDVowKcRxg0CBXj9fYpiBmpcY+IRNWg0zjv9UH/AZO6Wc5goL+RCDMry3ui/Enn+yBSAvaprAsirh9MIVlC9p0gaO5f4KX0WbBxWVcXO8r7QkMDY7bGXjorg41AyLRtRxSLZvctRxXOMRWheIBiOKWqwycHFD2bd9NT/X2UdusKlEtKoTLXe56VUFIWde1Pl3Tj+t65HBHR9uO1tbW/bfffnvf8uXLKz09PTXB9VRkpP71X/+149/+7d8e7u/vfwI0UKDbIYSY1Wr1dHd3909bW1ufe/bZZzeELZEzH+QBsPJbfsrIyIja0tKilMtlzbIsTVVV3XVd3W/5BSAqBYyVEALagKCTgrBjAFTAVDUIIZJw90EV6KwAYKGeCglmAFYCE4OobP+BPtAHVBya/X5ANg4xAJuFQinJbBF8DrQOKReCwTkElgm+qIwDrPHBY4mr8Jx2TozqJEas9py6dQSCRrmpqJaAzRGQqxiEEnAg/ccxHZ5xIZ2zygUvESJ2aqr6ixkzZvwikUjA5N1V31q+VBfqEDxdqspehvWCJiBHSOq/tv70zoJReKTsVH7jfJmnADz5X9OwfRaLxvAnsE4Qf4InDLQUwDEr6dUE5oqeiwwN+CcF/f3apBdO/tc5OtZ/C/RVVnhWg08+BAHbDonoMBEGrTWBuhzU5Pi2AbgsU4Bccj3Pq2ZbWg3DNNVcLh/zqIiqCqMw3adHdGw5Ik2FZ0M5cYbggihEhbYcAiiID5E5d3ADAAWO2QCegHGDsGHQUMGiAMLAngAn7XDCzq2N+8s24jh4ClDJhTJPgdXD2QSocILF4SW/rgFwDE7uQfyKfyLG5QKgFXwbD/bZ+IShrBnYlUrxvwSaQYtOpTrhwD4ZVqVaqeZc0x2NEM10LUcZ7j+dWrNqXXL09FDCNZ24rmgR4XLpyk4Z1zTVgc5otVpVgc1LpVIvtre3r5o/f/62Rd3dx5LZbD6bzdof/OAH4cIw5aaB1q9fn/7mN7/5QH9//0dOnjx5A6Uwpk+B6fDi8fiJTCbz3T/5kz/5p3e/+92lc714XoZTxhX/kkNDQ+2EkHYhRKsQoskPRG4CQAWMFWirhCApuHNBEhAAIARHHZX/WaGCAziiqKmCj4+iMEcIzgQH5oorHITrnMO+VblktiSjJSR4Cj5zfjFrgIlShmcaiaEmWjCcqfBwnNQxSIjs8NihVHDOESghWALkR6knOXO8O4TgZwTaci6hDH76/DGOwXqUEIMIMSYEP6yq6muLFi36FYD9ENxf+EcgBE8XXrsp98wAPL244/l35ku59xoXAJ6k6SNMl8nkdABNmF3GFMyJAw8gFTRNuoqEDTAxlmMTy2dlAEgB4AmYChSV1xiooMs2ftihTYFfSX+WLpjtR9CDS2LMB0fWKHAqwgs9F5bn8aJju2Pt7e1jtuMmKuVSB1PVFk1TGYAn8F/CZj8YVnIu2SfU/oCWB9pYEPEiOX0UlSPbL1tf2OrTdWI7VVIpl5Ftqmmo/BDcyQeB/D4a6JHGW1/1y51P267mk3UOR1tg5RCYDmLpfBdxnKYLmCYwu0SxtwSrQauunvrHdflAE48JLp3cwdQBtE3gOg66JphO1Ki6L8Yim+PR2BbVVQo7t2xv3b93/6LCSG5WfqTQWSmVs7ZpNoCLu6+2xQJ5nuBMUbiqqrbwxIDL3UFN0Q51drZvumHZsp333nvviVtuuWUsm516WXfwWfvDP/zDm4eGhj64devWByzLmgZtJji+DMPIzZw58z8+/vGP/0sqldr4dhCOn8PheUkWARaqUCjEXNcFpgmm+Bo9zwM2CiwkMiBK9zyR4UK0ccEbKKFJzr0EhAtQAiI9iA4gKucetvzklB8c6giYgK0CoAUnBWwHwk/4N7BQwRuazADXa54C4HwumqdfOy9MZKjr2avaLApa2FIKXDAAJLgDYMOf8GlDNCgwidMQgoxqmrJeYewXCxcufBVO3yGwv/DDMgRPF167KfdMOKEfJbnUpq2r31mwCo9ULOM3HE00cCp0DxJIIGguiDyp2/N4ifc/jrKDI3UvCFhgrD8RJ5FIFPU+IBjHth0RxEamyUUhOAjH0SkbgFctS02WCE8ceOUOmKdxL6Ja2G8gNg10OChZlsAJL9yUEh1y6BAQCI+7Hn6TooT2M6r2tre1D3nc7aiY5rWM0jmCCNA9SHbMd8AOTk4yI09yKQGokAwZRLBIQAXgIYmu5Dq+71KpKIXk+J8EWwjgkAGTAERKsORItLyNN94CBmo8cGbi4RO0IycfVGf9gPq6L3wl30oB/Zsgvw72jR+q3ATlpQAAIABJREFUPD4F6fP9vs3AWQ9iv8UJTQHQhaHQnoK2iRBeFTYjdGdMjaxqSjasb0437Ne4bq59dXX6wMF9042yOSM/nLumUiwvMo3KLNuyUmbFjDm2rcHEnwtMFKVCVVRo5dmEEhCvFrnrDehRfW9LY/POBQsX7r7ljqWHFy9elrv99tvhm/KUYaG+9a1vzTp27NjyNWvWPD46OnqN4zhZiCoxTdPIZrMbenp6fvTII4/8i67rlRBAnfVIu6AFfLZI6e3tVbq7uyF6JqrresTzPJzWg7uqqvGq52UZpxBBk0RNFSMxzkmMcFhORDkhUSGX1/E7AmqoeIQIEhFERAihOiEiwrmIESEiXAgdgBcwUpLFAtqIo2NV4JOF5lV1J4Lz+dJ0jsvi9z/G8DMBtDjmAUAbT87RYPsRTsuWEKLAKB3QNHWtrqsvz5kzZ33YsrugQ672pLOem9/c6sNnv5UVCMDTlu1r78hVcjBt9z5PIw0egidB4I5NpUmO4PW4ZiJ4EjjWnkgkSSQaReAEIbfQoqt6DrbpYNIOtUyoZ/I1TQB4/Cm3+kkzCWJ8TOH7O0lJeNDB92NF/DBbAE0Q+ovBspAvRxiIqGzuehVG6IDK1F5d0w4nE8mD7W3TiuVK6ZpipXwP99zrPCF0LjhFQr4Ow9SA3ARg44s7MWNPTpWpCiPpZJJEIxEUohcKBaLpMJEuc+gkrpNgEMTU8mQXDPcHH6vxF0ZoFdgVnGEyuB7AvtEx82vCUL/PCuAP2D4Ehj5gRfDkM04BK1W/3fXfhuu1UsHjKFMDKAyCemxyAuukwCm6Ql1SIB7tj+mRF1LJ5OoZHV37FnTMGKuQilscLCqnDp6K79q6q+lo7/HFuZGxJcVCsccoFmYXCvlO0zTBpTrq2C5F4b9/SADoA0BarVahM3E6Hk/szmazW1Pp9N621tb9i+fP77v+1lsLhULBmgpg5Pnnn09v3bp14dq1az9x/PjxO8rlcjfocGzbdqLR6Inm5uaXPvOZz3xtzpw5p2677TbzrTwXvJ1fq05PBYcWskaVSiXpOE4MQJXnKRGheFHhOFHHEVEARZ7ngZYq4hGhE0F0AFWE0KgQPEYZiXlcSA2VIElB4KeAx+C5sLzqAy7fpwp1VcBgqUD+gF8VRNX4369q9gq1yEn/e1fdVVl+l/JF7v5QMT7kLyNz1CXJDcwTMEgufHeFUxi28IRwCaM2JdQiVFSEoHlGyeloRNukadrmGTNm7AtZpzf3KQnB05ur35R6dgCetm5bfdtYOf9I2THeL8ET98HTmYFTjSfxJ9nAqRpac9CyA90RtO3gli8USK6Ql1l0vjUBTqP5HkeyZQXMkwRDtU96DViMT6b4Q3ITJlKC0Fp50aboVA0/QdStwPnJdSqey0cFF6dSkfi+hkzDjtaW1r3zZy86LgiN7dy97e5caew3Lbt6M1VohKqMUhUAEVgbSPE62CzISULJDEGbBR4H6wN4XwAiUDSuqDidF4/F0NcIwBNYJUhXbdnyQrYJBdmgMBg/FMb1SePgCeMhaoWeqIqqP4jeqE03+dtowKyBjxX8DpOCGLEC4coueE9Jq4FgW6V4X7JjOB0G7xnAld/ODLYbQoIxcBnz/jQUiIMIHAAsBfssyz2sCLalIdG4Znp22rpkrOH4TdMWFgfIgNZBOoA9CqrB9vbtzWz41Yb2HVt3zD49MPDOSqV4XalUnpcbG5thGpYi8/M4hdeCnQLbBWwftIM91x11Xbe/WrXznV1dLy+74YaN77r//qOqqvaBXsPXQ52TGPdSfVA//vGPtwkhPrFr166HxsbGrhFcpEAH5zpuMR6Lbf7s5/7HX7a0tGxesWLF8KXahnC951+BOvNNebqRIAt+apVKBSb/Io7jRAFUcc7jluVCuw9YK2SuKCVx2SrkMc+DPECuc0F07gFLha0+DVqD8L2PEA6UtcYFV4GnhsNc5j/5ziL4/bCWzQCW/z5fjgkOvo4dvnHBN0kqjefk2AunRHiUKhZlxKGEAQPlUEaqjCgmVajJGCtRysDLqUwpL1Mh9sVisWOdnZ0j51+18Bn1FQjB01V0PAB4GiEjide2bbg5ZxbeU7GNx6rUa/IYgCeObTucMfGv6dLLp44RwTYdQ50QTNPBhRjAEYzuQ/unWC7j1BmSHSCUxE82fN3xi+jbD4y3oPyAPAQO8oWFL8iG1/W1lrIVhgyTZImw7QfLujAio3KNqbYiWJG4/IRG1d3JRGJrQ6rhaDrRcCrbnB5pbuqoqERLb9i2/t1Fo/C46Vq3EIXooGDgCrgUAVjxAZOkueT8id9erGkWfHgDjwOAgkBk1DzZNimVSvieay7hvp/SuF+4fI/1DNLkYOMJV/kAxNSPufmgU87RyJrW6yfkn4PGnwRtAAYxG48xzKUDUTsK4scpvpp3J56F/TM2hhT7hpowdYggy49pQRAjq4OnZx0BFIHg4LJG6O6ooq9ORxObWtKt+2c0NQ+ls+kCZNT5BBIIW30yUdAtW7aoR48ejZw6dSpVKIzMHBoamnN6aKRnbGTkZtf2ZlQqRrZUKiZs2wZxGgpwMWsPRRvccV0X/J9cLsR+SulxXdNO9Sxa9NKdt99+5OF77hleeNNNBWhZXK5v0d/5zneS3LZv+uGzzz5xenDo3mrV6oJLnuu64BZ5/Oabb/mpFtX/8Z//+Z/3XEWnmqvqrdTF0QSfDmgDskgkwlRVZWCtAP4KhgE/TKVarSq2bcNDoH3SOVdVxlwFMvzgDv5ToI9SFAVd0337BJUzplI4pYKZrTT7RJqI4Hc2Dt/k4AFQYVEqmAaPediXBM264Iwx+CdnTHguKtoFjLAIhSgW58JljHuMRWCAxmHMc1yXOZQ6VcaY4zia6+qu15pMVlpaWiBP8oqND5oqB18InqbKnrgI2wGfs2EyHF+zfcOyEaPwnkrV+C2HeS0uExEETjCchmGuGORBhI96JEMhL8BIABCYInPRuRsu0NFoDNkaAE4gGEe2xW8XTTCDRNdw2WaTV37/co0oAr7Uybw4nJqDC78fryKjQDxcXLae8MuXUASzqccqCqcjOtF6I4q+PRmLbW9v6tzX2doy1NYys6ySom0QgydIa/OqrWveWzSKTxiedRNXhO4p8J45cbFVKZkwaAPKM6QEaL9+kxw6tJDiMGWoaQieoF2JaM8HnxKE+E3HeqBSpx+rb4/W8+3jr+mDrXHsKdmsuqHEADxNGGMG5/A6VikAVa4tI1ZqpZ/05urfLrYccX/7ElNkmvz9CtpyALP4dVxB1kk4vEo8OpRJpjZmEsnnu7JtG1PRyKnGTKN1toy6wBvpl7/8ZeLQoUPtp0+fnjs4PLh0bHj0pny+MKeQz7dYlpWqVqua4zjgIl1jBGuuzJTkBRdlQUQxHkvsjEejJxsam07esfyOvd3d3QcffPDB0Y6ODgRaF+GjdM6r2Lx5s+aWSm1f+fpfPXGqv+83RkdGbgDdk+u6QqF0rK29fcecObO/+ZHf/d3V9913HwC98HYVVcCPrKklUflfIPBkl8vlAEzhTX4PoqiJCoQLQRlM08QTEVjCGIZB4SdMocJj0Wg0+M4jKpWKiMViviWB1EXAjXPuZTIZb2RkRLS0tPh6JzzNy1QsaWlwWRnaq2iX195KCJ6uor0K4GmQDMbW79x8w3Ap/1DJKv+2p4pWTwHwJOrAkwzjRb0zTpkpyDaBrxLomCzIagM9k+Mgs5FIJJABAQdvyzLHPYH8ybLxEta4jXHghFd2AB1woVaI50mWCR2/wUAI4lrA6RpbRRi6K1TCPMqpoyvRHPPISeqQQzEltqujpX3T7Nlzj8xr7BltqxuzhYtzLxluW7dl/W/mjcKTpmvc4KpC84B1UjziSqg43lJEgAOiBHn4Tzit+HokYJ7i0TiCJ/B5QvDkB+KOt9/k82ti8UAi7i8wOcdOtjUlm1QDQyiEGAdRqD2aBJ7qp+GAZQK3c9gvsCxomvwWl3QFr+muJEit/4CPgydoUwrpnA6tSBf2gYvPhvgWJmWm+HwQiFNP2IzT4YgaOdzR2raxKdX0XzM7W3YZxBjrIT3nNbGzf//+VLlcbj128lj3mldW3TY2lr/GNIzuYqk4PZ/PZ0qlUrRarcpZgcC5HrI/UG+G4czCtm1guaxUKnXquuuv3xCLxF5t62zbd9111w0sW7ZsdO7cubBNb0nkhA8MtU/93qceOXLk0AeOHj36biJEEsbbOecWJaT/phtv/pv3vO+9P3vyySf3XUWnm/CthBV4W1cgBE9X0e73J0+iP9r10+tGi/l3F43yh7lO24VGogCeHO4SR7gSRAQxKn7vDDQy4AUEP/F3P7oDwEMylURWCqbO4F4bxa9l2smO/cTbOJBCeADMlqKgzkZ262WbDnRNOBcC6ko0rlQcVSglRtgQt72+pJ7aMKO1c92caV0HPFMbvWPGkrIfKFvDMHABO0lOdqzZsvUDeaP0kYprLHEVLsET84hLZWBuENMiAdObA0/IYvmKzwsGT9jV9Jki3wC0HjzVhNu+RqlmQeA7mgc2BKBbgt8BBEs2TbZL30g/BTJtKYGiRFdhkEgQz3GIZ7tEZxq26mDbHNMWUS3a15jK7JzWOm11a6bhRU/RTkaSdmExWezgaOZ53GBfvfrqqwq4Sw8NDbUM9Q9dc3ro9J0HDx68KTc2NqtcKWcNw0iCxgzigAAcQrYi1jjQaoHHAUe7G8e27VIykTw9b+7cze9+5OGXli5d+lpXV9fQW+lUDu/pn/7pn6558YUX3rtjx85PmKbZDhNZLvho5PPW0mXLnluy5Jr/96+//e3nzqNU4aJhBcIKTOEKhOBpCu+c8900OIn3kb7ojv17e4bGRh/MW6WPusyb5ikixoNpOwwtADAjp2jRkDIATL4XEj6OehiB3/iTySSCI5i2M01Ljub7mp1gG2Uba/J1VGqLcCQEXcmlIBjZLugawRSXBxd5yhXBHMZphXEyqitabyqa3B1Ro3sT8eTBme0zexd3dI50kA5Ir/81fYsETyMdq7euW1Go5D9acYzFjiJUT+WEM/664Em27s7MPAEjE49I5qnWtqtjns4HPCE7Fdz9T1y9NgpL54MxAAlScD+eXYdsk3+H9YD4PQBMwXYgC1V7L/LV6vsDk3cNZarUT6F/k/TPQoG+D2QVwrhCWEUlynBjMrOhIZNZ1d7QsaGxpf2IRQbM82Wcfg1aC0EPHz6sb9q0qWFgYKBzbGxsYTGfv2lsbOz64eGR2aZpJg3DSFiWFYFpx8CXql4A70kQBcdDVdf1wWgsdjQeix645pprNt1y223b7rrrrgNPPfWUs3LlykvOQj399NOZZ595dvnA6YH/fqrv5A0e5xCES03T5M3NzTvb29v+/f/59rf/Yc+ePYWpMCl4vueWcPmwAmEFJlYgBE9X0REBIOIwOazv3X18wWhp+P6iVfmYTd2ZHvMSoHciGiMwfYa6J8GJ7QRsE7hky3DfWuyJ3zAHbyMAT9D2As0TtO6whe/rfyaApwBATaChADyNT7OhIBjahMD8AKJzvariEUMlai7KtBMKYYejSuRAa2Pbnukzph1NRdKjTamF5XlvEGDpg8bO1Vu3rchL8NTjqEJFzVM9ePJTSPxmnc8+vT54ikXj6DR+McFT0EcL6uzzRPLhSXqlwD4AGSfIpkOANJ4biIAi0D7B9JzvYhysaxw81euo5LtXEDyNqyIg608Faaqgjud6pyKKymNqNJeKJ3e0Nrasaoint3a0XnO4Q7ZLz4ttOttHDMJ2W1paml97+eWe46dOXTc8NLTErJizS+XSjGKxmC0WixHQgLiuy4CJqnd1DlqXtm27QggznU7ns9mWnQ0NDZs5IZtvvfXWQ7NmzRp44oknimfbjjfzdzgGP/GJTywxDOOj27due49lWTP8aBCYvBtqbG762e/9t9/7uxarZceKz64IbQveTLHD54YVmAIVCMHTFNgJF2sT4AS+hRB14OCrcwZHh++tVMu/Y1N3Lld4CgZmhQqhR4K4AswtbWJVqygKD77V49QWuvnLLQLmCbyNEsA8CUHKZgU9j/CijixMEN8x+R2gr63/oD+RB/5IcLGHGV6qCJ1CBprqcNMdpQ7vjwjtaGtzy9bWTMuOGW2dR6dlW0ZtMsOYK11w35A5kOBptHPNtnWP5Uv5j5bdyiIXwdOktl096+MLxoEBq4cCgspthFpcbPBUXyWsYR3bhFEMfskmgKa6+AeYUQ7c2gO/KlwWInJwem68TAGjhl01X8QfBCyjgzpOS8u7BE6UUFc4wuYjwhUvNGcaRXND0+jc7lmvRGhstxKzh2fRSxvaC1NJGzZsaC4UCgvWrl5728kTJ94xlhubb1pWR7FQSJeKJb1cKQfiXCznuL0Cti6Fruu8CkhLVXOdHR1Hr73u+udaWlte6+3t3f/oo49ae/fudS8VE/U3f/M308aGh5f/6Mc//nh+LHed63lN0HIsFArVxsamLfc/eP/T0Wj0377yla+MXqzPfLiesAJhBS5PBULwdHnqfsleFXRPz2z8ycy8W1luVs2P0gjtEQppcpmnmJ5FTMcitgdMEwzwBwlPQHpI5gnAE2hnpJ6GE03TSSqdwgu0AQ7jIBjHXpF8C+MUhOQ5xoFIcGgBSIB1QwyKh95JimAmtXmRV73huBY/mIwktrc3Zbc1pNMn0sn0UCrbVVzq+wWdC8sB4OkUOTVt9bZtKwLw5PngyVU48UDz5AvG8YJbN213LuApEIxLwFhnTnCOmqeJdZok4q5zVsfWmc8kTY5YAWAEhqQ1oXl9YjuAquCNBZA1AGLYvvOZJ1/jJPVeDAXz8FNjGhE2Bz+nfcwRv0gmU7+a3jqt2JxOFacn23srqY7SU+TLzkp6adtfwVTec889FysUCi2lXGnB6MjQDceO9948NpabVTEqbYZhZHK5nG7bNh5gaNGAYc1SExV0RyGSAkTlnIv+psbGfXPnzdn04Q996L/imcyhSzX19vTTT8cGBga6fvLjn/z3/v5T95fL5bmapikgctd1/WRTc/OvFs9dvPLDn/jwibvvvvstnQq8ZCeccMVhBd6mFQjB01W24+EC9OyWX7SPVnI3Wo75fhEhN7nE67KFk7C8KrW8KorGETr5wmNpfi1NJCFRAMb0geFwATzpOkmn0sg0QUAuWBXU7C/RKym4yRl+uDAHbTE51w8GBegb5KmEV7njVRinQ6pQj0aUyPZMInm4IdlwpKN1+omZnbPyHhmqPkN63JXnMS0lwdPYtNXbVq8olAsfKblmD1eE6qrS2yoQjAfbPRXAE7brILMviKOZJAoPWlNg3InLwcRgXbhozbzJD9yRDhBSXyb1VL7mSUbD+48BWJJiebAggP8op5awRb8iyHGVKJtiNPpqtql538z2uZVUe1N1Lmmq+PlZF7VVd7aPHWSKrV27tvHwvsPTDh89PK9ULFyfLxSuASaqkC80GKaRMk0zapomODhL/dY4gJLGp54HI9p2NBIdi8ajJ/RIZEdbW9v2efPm7XziiScOLF26NHcxIyrgi8u3vvWt5I4dOx7fu2fvbwwNDt7qOE5aUVUwygCbgj0PP/zwX1x//fXrP/GJTwyerQbh38MKhBWYuhUIwdPU3TcXvGU/OvZKQ65vdIFhVe40iXmXzd0emzhtLvF0l7nMIx4FNgZZFN//CH7i5TfwbwLmCSxzdR0S7xFUAXACABVcpMaBkj+D7wuP5arQSRO6YBxcglRCKzplo65lHVc85UhCi++dO3P2xo7GhtPtHe352WS2MXmK7lwLEICnNVvXfDBvFJ8sO5VroCcImid4twieLgLzBFYFPh6U5NsFME8BcAOLhgA8wXoCQXi9IBrAkuuB0cLEW33LLnANB3gkG45SuI+TjMg0BcDJF+n7AFdjqsMEM4lLT3uWt1FjypaGaHJ7d9ec/V3djbm55K0b93+9/ewzUWqhUEi++PzzC/cfPHhd34m+dxiWOSefz8/I5XLZXC4Xg04w6KFAm1Z/A/YUjl/P8zww23S5V5k2bdr+1tbWjalUak1jY+PB9vb2/j/90z8tXCwQ9d3vflczTfPmF154YcXJ4yffUy6XZoJ1out5Vc/z+pcvX/6Drq6uH37ta1/bfq7Hd7hcWIGwAlOvAiF4mnr75E1v0SvHXokOF8rNQ4OjcwZzQ/cIldxCdbpIqKSZqzTCFa6g4ziIjyWskIaPaJDpf4v3j4xg2g48oQwDpu2k5glcqYNpNXm9hif7k3QYq8KA1YBUElPhFHVNqssPd7W3r+lsad/Xne0+meDK6OzG2RAd8KZaGAF4Wrt97ftz5cKTFc9c4qFVAScOME9k/H3WtEbnoXnCtl2lTESdSP7NgCcANfVsCQAncNUOnMIDCwJg/zCLYTxp2AdH4GEt7zV3dAy2Ao4PbpJtwolGfwgSf4c7GBkLKhSq5rnNj3m2u60p1fzi9Jau/TM6ZvX1pLuAjXlLWaZzPODpqlWrGlzXnbNt27a7jxw8dMPp04MLDNNoL5fLjaVSKVIqlSjYbUAtoS7VarUWLYRmm4zCYwbnvBiPxwduvfXWtbNnz/7Pz3zmM+tbW1vBAuNN3+BY3LhxY9P/9eUvf3BwcPAj+XzhRqtaVTzucV3XSx0dHet1Xf/rX/3qVz9/0y8WriCsQFiBy1aBEDxdttJfuheG9sGLgztj1dGh5lNDp2eXrPI7LNdc5ipivkt5O6c841Ie95gAagitgWSwr3RVDNgo0NlA2y6VTKKWSYInyxeVy8y5IJOMeBIwAahSBHO5K0zu8QITdDCq6/vikcTubDKzpyGZOtkSaRmaO7Oz8HrWA+dbmUAwvnbL6vfnKsUPG9xawlWiO8ylNmRkKgyF8rW2XZC1h5qfQIMkPwrAUcH/0SQzliAwbQjgqVQuE6HUfVzqWCd4Hjqu+8m/wSQdDrMBQEU3UumojtNhtoO/K4o0JoUIHIy6QeNSKazHu58fiPtkMoBCxBokLftWEGA7AJYGsG6ATzCZBq7tyDYJ9BpWBK2qRM1zxz2kMHVjVI9t6Ghs3j2jtT3fJbqKFwtEnO8+PJflfUF5fNOmTc2GYcwt5ovXDY8O3zo8PDwTjDeNSiUDLJVVrTLXcbH20ILG/QpMnzQ0BXmYSyk1NU0bUFX1cHNz8+77779/S2tr6/pPfvKTg28WzIPr+N/+7d/e19/f//iRw4cfqFarDVwIlTEG1Nix2bNnf+/Tn/70s+9///uPnsv7DpcJKxBWYOpVIARPU2+fXJQteloIZfbAQKRU7UsfO31kZsGozK941lzTtRa53J3tMdFONZbmFJPENUy9U8DGwI9YYYzYjo3goTHTgA2hcqlMTMMguhYhwncEB7AEBkOMoy8QBDxVqUuLVJAhIujxiB7dk4zGDzRlWg4vmTPveCqulG1iW2/WJ6i+SACeRshIx0tb1/5mvlJ4wvSsa11FRB3mURsinFRlvEWJU21S8S6F0+Ptt+AiCy01ADaJeJJoqlpzGOevA56k0N5ng3ymp8YI1eXJBY+BQSiAs4BxgtcFoIQifl8UXns+6NLqbmcEUf5rQPIMatbgHnhYeYJQj6O6SSWKQQWFabpjKmFro7Ho5vamafvmLmgbJsPE7sn2VK+UzKudO3c27t69e/qePXsWFIvFawuFQk+hUJgHrbxKpQJRLxHIywMxeb1TeaAl4+Cw6ThVTdMqyWSyP5vN7nJdd2N7e/uee+6558jChQv73oyoe+XKlT0HDhx4cOfOnR8xTXOW53kpsOhyXTc/e/bs52677bZnvvrVr4bs00U524UrCSvw1lcgBE9vfc3f0lfEb+tjh+OmOZruG+pvPjpw8gbTqy4hCpnHolo3Jzzrci/tcR4hGoMoSui2EUVV0MoAwENzczOCp2KhSMxKhcQiUeI5HuafwcwWhKmohFaZoCWFs1HCxXFNjRxJx5P7Oju6Nndkp5+ONUYLS9+ErumNihaAp19uXfO+fLn421XXus7RADy5zIZwFpWht1XA4NSDp3q/pXGGghOVSfAELaDA5+mNwBM8F3P55Iug4D5wxIYLNvAeaGzpeSSqR+RUYx17BewUMCXj03RILU1wbn894CSXRP5LuoYD2wRRKxTgrBDccT2VKmZE0QYYYQeNkrV9emfHS52t04606el8oiXhriPr7BV0BQ7tXQm3ujBX+vOf//zazZs339jb27usUqnMhHupVGotlUqJSqWC/lC1jLy6Nydd2eFP6G5QTKfSg50dndvmLZj3WrFYXA3J8/fdd1/loYceqp5vTdavX5/+3ve+946dO3f+4ejo6M22bbf5+8nOtrRu6ezofPaTn/7ktzdu3PiWmHie7/aHy4cVCCvwxhUIwdPVfoT8//KXlUTQji1blM5OopULw62jxVxHoVSYWbbKtwtGe5iqzCAqbXOEG/OIpwJ4crnrex1FMdsOblXTJKZhEte2iSIwCkSAdCoZSxaIzUe57fZxhx9ubMisb2rMHsm2tp7uTCSHBkaS5rvnzoUU70sSUBnEs6zfsu3RXLnwIYNb1zsqj7vMmwCeztS2k5BjfGqQQ9tOTARPoJ0JNE/oru7n2dUfOgiE/MgZeZGU/ku1dpw/FQeAKqrpCHZAMD7eopNtOgRITLJYwXMnH6Jyms5/1PeLwn9J91Nk1CA3kMo2na1yWhQOP61SZbuuRDa0Nreu62jL9HGbF1/serH6p+RPL8l+eas+Wnv27NF37NiRrlQqneVy+fZjx44tHRoaWlgsFqcXi8UWwzCilmUx0OsBEIbaAigGPR/sW5jKi0QivGpVLce2K6qiDM2ZM3fH9Uvf8Yt77rln3aOPPnr4fN/LypUrWX9//yzDMH5n586dj5RKpflCiAjsZEFIfyqZ+sU//OM//Pnw8PCpRx55BIYlwltYgbACV1AFQvB0Be2sN7upK4Vgy0mvntt/JDGn166dAAAgAElEQVRcGWkoVEoLbNeZ73Jvke061zvcbacazTBdiXLh6ZB8AQG0kPINF+uqaRG7WgWGRTBObcpJhXKaUwU7pTFtn66q+6N6/GgqkzzSkewYbk8mK9e2XQvf2n8tUuXNvpf65/vMU/tLm9e8t1AuPm4I6wZX4XFb8RQnYJ58LZcEGX4Yr++EflbwZFdR8ySn7XxtVJ0GCR5RwKQS+mYAXnyTTfhFBjCDWBlcwpnUOPlZLUE7Cd3dA6k3ACgETq9foQA8BdN+CNZQ14Q8IPo3QWtQo8xUORuhnPZSj+6M6dHNqURq18I5M47GMjFjKkzUXazjANLtX3311VhfX197X19fd7FY7CmVSjf09/cvLJfLbaZpZgzDSBeLRWZZFoXaQ0u61kqV4Jd7ngfwxorH40NMYYejkcjezs7OHe+6996Nt9xyy8k77rijdK7b/Md//MfN8Xj81ueee+5j+Xz+ds/z2jzXJZ7jFhOJ5OYVKx77vuVYv/za1752+lzXGS4XViCswNSoQAiepsZ+eEu3AgTlh8lh7eigkekfONo5NjY6r2iWr3eIO5epynSqs3ZBeINTrUaYqiqpZBKVN0bFELZV9SKa7hBBcgph/YzQXlIVB5OJ5O7W5pbDC+YvGNTiTcVrSZt1sca/z1YcAE/HyUj7hk1r35MzCr9leuYyRxUJh3mKw0AwDponkILz2oQaMEMAMuD2euApmUgh+1Y9B/BUC+H1BeiSOarzWVdkxAq064QjTR2l5YD0b6rd6kw4J7/v2ofVn6ILgJwETiDgZ6A9Iwr0XgWxNMIGFEEPKVzdnlSjW9Pp9L7OGfP6ljbOBgBwRbNNb3RMDA0NJdetWzett7e359ChQwCiFlUqlXn5fH5msViMVyoVyMvTHMehQdYiGMJGdB1XC6aWnufZHvfsSCQy0tzYfDidybyWSsZ3NGWzRz70oQ+dUlW1cjZN1PPPPx9RFKX1q1/96qdHRkbeUyqWFnLuKdzj1Wg01jt/wfyX0pn0//rBD36w/636rJztsxT+PaxAWIFzq0AIns6tTlftUptFf9waOd1QKJaae/tO9uQrhcWmU13Eidvtcd4Yi0bjjQ2NOlydjVLZLZXLlkJogRF6XFO0/clUZse8aV2726Z1DWpxp3gtudZ4q0fdATwNk0rbS5tffrhQyT9muOZNriqSDjBPzEXBOHA75wWeFJUk4xI8gfYL2nYUQZg8FCboj3CSDUTmctINgBnGqAAwUxgyHNCKC1go4YDxpYxSmRgDKDVO9fYDAbs0oVXnt+1qf0PhOyUaVSF7B7quRkyJnHarzm6VK+uhTdcza9bxxsZGCFe+6Nl0U/XDAV8SDh482PHSSy/deOzYsTt6e3uvtyyr3bKsFrA3GBkZUVzHYdzjFPZXNBoNwBP+hP0GwcOmaVqe55WndXbuXbBw0ao7b7/zZ7ly7lhvb2/+u9/9LkzuvaG1w+OPP/7x48ePrzh58uTtCmNRhLqUFhhTDi3sWfh/fuELX1h3PozWVK13uF1hBd5OFQjB09tpb5/hvcIF5ueHf66lvbQ+Riotg/lcW6FQ6qoY5UWEkmm6prUkEokUoUK1LatqW3aeEDoQ0fQ96VTD0dZs28CMtsbBZEPSvFxtIABPvWS4bePmdQ/ljeJjZce42VN50lW44jCPEJWhX9KFgyeLlCqVcUsBmI7zwU/NNwradag/Gs+sA+CEbBOG9krLAhSSQ3sPmSfpq4U3ZJxev113JvCETwNncmCdBIVAEkcVLK945JSw+Z5kPLUqk8zsbGtq7+3uzua7Sbd9tpzAq+3jAHqodevWJUdGRjoURVly4sSJG0dGRhbncrlu13VT5WKpoVQqxUsl2Y0L/LbALwpuDFrUjMFkHmeM5VRFOS2EOLGoZ/GmRYsXrXn88ce3XH/99cU3quuf//mf3/Hyyy+//8CBAx9QmdJGKQURu1kxjNN3vvOOf7zx5pt/+oUvfGHH1Vb78P2EFbiaKxCCp6t5757He5MApDey50Rf7HTfUNooFWfYbjWrMLVB09UkxAp73K0K1ytFo5GRqB453phpHbn5mmvKbaTNuhwRHsHbg20fIpXW1zb98qExo7ii4pm3uIynXJUrkG0H4AmMMmGaLTCWPGvbbgLzVAeeGEy0ga2A9PNG8AKgSarI8TFozcFFmPqmmgC0IGYlEITD4J+vOq+5h4+rnsatE+o1TfXBwQiaxjEXgCew7DI1oYwyl/QyT+xRubo+1diwO9vQ2jdz7jsLPTJgeSqaX57HUXrhiwYttE2bNs0aHh5eZBjGtaVSaUFuLDejUi43W5YVLZfLEcdxlCAoO3DSB0YRHnMcxxWcVzVVNZOp1NFoLLorlkhsvemmm3Zls9lDn//854fP1H77/ve/3/7ss88+eOrUqd8pFYrXCiFSIK6qlMulefPnvzRtWue//99f+crP5s6dC+D2bbuPLnzvhs8MK/DWVyAET299zaf0KwbhrKtP7Er1jZ6OFXNjMU24EUcQRVeZE22IWT0ds41sW7bcQTrAF+iyj7cH4GnVllcfHC3nHqt4xq2uAuBJKC6T4Am8ugE8jRtLjmueEEgFeCaYtgPwBJonBm07CZ4g3w8AEXoyCV7ziJLsj9R4A5CC54DQHhMD5UWXeOgh4IOtADzVHQnY0vOhVK0dVxf+iybwvjYK7RXGtVWgPysrnA3HqH5YOGSXKujWebPnbsqkIqNmk2ncTcMQ2jqgrb744osdJ0+eXLxly5Z3FPL5xbZVnW07TtvI8EhToViIWZalUUonZOYBGAaxN1hNqKrKq7ZdZYpSSCYTfbPnzl1HCFkdjUZ3P/DAA6f7+vqKK1eunOCa/+Tjj99aNM2P7tu950GP8zbBuWZXq3YimdzX2tb61P/84z9+6qGHHhp6uzGDU/pkGG5cWIE3qEAInsLD44wV8EEUefXVVxXSTdTUaIplMhlv7ty5cFHg2JySU/uX/QbbOkgGs6s2b3owZ+QeK3PzNmSeFKF4YPqpQu6bBE/jkSYyyBhZHOnOJDPhcPKNExVMMn3BOICnYrlClNcBT/BUuKhGNB1Fx8BUQHsOQFPNpNEXkCPAgtaeD4yCnwHzFOTW4eYEy/g+TkFmIIXhPQ5eToC3RI4KelIR6n6VKxtT8dT22V0zD7UWUkM9PT2gx5HiqvBWqwDYCPT09KjZbDa+f/f+m/v6++7oPXb0HaZldRiVSlupXG4eHh4GFooGwn5ovYKeDRhAy7KIqmkCWrKcc7dYLhUaGhpOdHd3b/zABz7wU0LI2t///d/P1Zf861//+vxTJ048+NPnn/+Y53lzKaFJ13GE8LwTXTNmPvfx//aJHxw/fnzrypUrJwb0hfstrEBYgSlZgRA8TcndMnU2qs6MkHz5y18mK1eunHIXY9jGEik1/9f2X90/Whp7rOxW7nQYSXkKUTyM3JN6J4xe8fP7JPIDvkm6Z8qcPvBIcqXPk6aRVDqDuiQIRK4A8+THq6C2CQTgntQtwb81Ta1N7cHrAHiqd7aWvBSsX4I1CY585wOwOcC2IkzecWlV4IMnAZN0sJU+26RRlTCXetTjliLIGKNsn0KVXTrRdyUTif2ZZPpkOqKN3dV9F7CCUwLcTp2jeeKWgL3B97///abRgdGOfHFkpmFZy4ZHRpbkcrnZ5XK5xbKqDaZpxCqVCgMQDO1Y2Nf4O1hPAJgiRLie5wohTJWxoVgsfiiRTO6dM3vOpt98729u2Xtk71H4zHznO99J7t2xY/7W7Ts+lxvL3ebY1WmariumaebSmcyGefMW/Njhzr/+5Cc/CT2fpuoBE25XWIG6CoTgKTwcrvgKAHgaIAPNa7dtvm+sMrai5BrLHUrSAJ44gBwATohaOKEIpCTpxBHEQPaZHPUH8MQ4CIU5apYSqTRSazBtFwQiB8UCdkkCIooX0UAXAwwU5zISpJ49wn/4rTfJdPk2CeBrCe09IZkx2C68KEPWHTJa4B0l2SqNqESD/EDOSqpL+7njHYyoyqaIHt2RVhKHZnQtGMx0kfJiujhkL87jqIYsOtu2U+vWrZvf19e3KJfLLapWq4uLxeKMUqmULZVKScuyYk7VZoFzfP3qYX8BoHJd1+GeZ6TS6ZFkKrUrnUhujOnRbQuu7Tl81113Df7Hf/yH7hjW7+7bv/fRYrF0fTQajRuGYamqdjTd0PDKex+8/6+WP/AAxMKAhjC8hRUIKzCFKxCCpym8c8JNO7cKjIOnDfeNGcUPFp3y3Q6lyDxB4DFqiXzwxBThT95B75FJ9gnd0oHdAfDkEio8wlRGookUAhnHdbFVA7cAFEnApBJV1eQyjkO4n00HP6XYWHJawQ01Sz7zhEwX/B2iAUFQ7qGkHWNxALiB9BwjWzAGR3o4RZlOqCe4LtTeqNC2VCvV9cl4bGs2kTpy3Y3XDf8z+Wd7JZ16zOC57cWpsdTatWubDh06NHf//v23nTp1Cjyi5liWNQOChwv5QsyoVBQGI3hC1FqyYGmAgc+eV3Mw91zXVFV1qLu7e+/0aZ0/a29vXx9VlNOtXV3XPfPDH/720ODQfUKIrOu63PW8vK5Htn/0o09+q2vmzPUf+9jHQtPMqXE4hFsRVuB1KxCCp/DguOIrUA+eRs3CilLVuNtlJOn64Am9k4C+oYIoaIUUAChgdyAFDqAJiL4FYZ4ETwBiEuk0ttAgwsO0rFoWHVwogWnC9h0wRIIgeBJ+Nl3g0wTOorJBh1IZaUsAII0pGM0C/+HzcR0etgthvfB3cCt3wEzTEySmR4lGFcItTyicFhXOXtU99lxLOrk9lmw51ROdmQ8ntS7OYfz0008Dpahv27Yt3tbWtnh4eHjZwMDAjYVCYXqlXOmslMvZQqGQhDYuRL3AvoaYF8wv9K0oAPxKnM1t13XLlJDTrS3ZPUtvWrZxzqxZBzds3Hjvid4TDw4ODS6A55qWZXAheu+6a/lz8WTyqe9973u7L867CdcSViCswKWqQAieLlVlw/W+ZRWogaedm+8bK+ceK9qVuxA8Mck8jYMnTgLmCabfPOSFMEIXvLkJxPcqHECMS1RVIcl0A+qQgHUyTFOaYAK4wbts1UzWNtWbZ04ET+PyI6aoxHGBnYJgWpjMUxA4gdFm0AaEmBfuCqLC3yF4xSM281iReuSQItjz6Xj8Z4s65gxwjRdv7boV3NxDfdNFPuJeeOGFpr1793b09fXN4pwvzY3mFufzuVnlcjlbMYwGo1KBths4ldeANGxCMJQghOCMMu55bjWiaSOpdOqEqml9ClO6qtXqnGKx2IkWCK7rCCHGstnW7R1dnd/63Oc+96u77767fJHfTri6sAJhBS5iBULwdBGLGa7q8lQgAE+rt2+8P18pPFa0y3e5Ck1MBk+CAliBuTsATiAlmgiewIeccQ9F45BBl0iBYFyg5gkAFNgPBBN34BjuODayQ+gLJMXDeAuGENECIfiEYRSLf1NU4oI2Sgh8HbjDlB93AbiBswLk32FGnVAos4Xj2dQVOZ3pRxXB1kUU/dUbr7t2U2Om0eoiXeANdNntIi7Pnr/0rwomss888wyYaC7Zv2f/gtGx0XkudxcVC4VZpUKxrVQqpSqGEbFtG4wvMTMPWKgARENLD6fqQAhHiM0UxdZ1HTp/uue6MZzGFMBDEst13f558+b/rw88+oGffPqznz7vMOJLX43wFcIKhBUYP8+HtQgrcIVXIABP63ZtvH+kmP8tKRgXSY9RVs88AXgCnCHdxgGngDAb8uY0GaYLTBBqnlwcS0/EkxjJAkCnatv4mJyIky03z4NWnZ9RF6Ckej+mOp+mwIkcXhcYL9BhwWMSKBHCXRfGtsApnOiqTjSG2+S6ZnVUo+qoRrWjClfXd2Y7X+6ePftoMkEL3aQ7nKh7C49dIYT2ve99b+bo6Oj9e/fseYdRqczhXEDcS/vw8HBibGxMMwyDRCIRiro1XxflOQ46lWuaBpl5LGCmADhBJAwwmTCxNzo6WrqmZ/F/Xr/shme+/e1v//wtfGvhS4UVCCtwnhUImafzLFi4+NSrgARPpeY12195YKySe+xM4AkVR0DQUA/01yjI5ghuALyoUjAOrIEA8MSJpigkmUwTpiooGDerlhxT9zzZqoP1gU7Jty2osUpodzAx+y7QRsGrAXhyAGBBdItvjwDtOuYJP58OhVqA8EziiRHGyb64Ft2TiiV3JuKJ7dnWrsEZbU2lLtIFwGnK2UZMvaPj4m0RHGfPPPNMtK+vr2loaKjTsazriuXKLaf6Ti1ynGrCtu2oYVrxfC7XYNt2DNJe4NU1RYFoFzh+gJlCdiq4AzMFx44LScS2bWQaGnY1ZBp++I2/+sbfvvjii9WpaA1y8SoarimswJVbgRA8Xbn7LtxyvwITwJOZe6xkB8wTYwLkRLictCoQ1JUCbbQC8AXjnKFVAQPBNvFQOK5rGslkMshOWXaVGJbhx7J4OAWHWXS+tQCOzcFNWjnVnMBrsXWYeSeNnWBbADz5F1NCQefkcrQg0JgiFI59xRJ1xQDjdH9U0ddmksl9LfHGo4uvWXw8R3JuDwnNLy/3wb927drY+vXrp/Wf6F8wPDq40HXdmZZlTSsUS9lysZSoGJV0tVrNeJ4XE0LognMQoisBI4XgyfNkiw/YSM65oig2F+J0Jp164ZO///t/Y1nWoc9+9rPm5X6v4euHFQgr8OsVCMFTeFRc8RWogaddrzwwWsr9VtExlrtUJCDRVSi+VYF0TSKCSfCEQAbMKcGmAMETIYoQRIOJPEqIrmskDYJxTkjFMkipIoNjufBQgI4mmf7EHKwZVukblo/nzmHenY+rfAAFrwnWTWi4CU9wObbqIlQRKlUc4XCTeeSkRtTdMU3f0JBqWDMt2zowZ9qcQgtpqYRs09Q6XCF4eGRkZNpLL73U09fXtyA3OjozokWShWIxmy/k2wzDaCiXy022bSc553o0GsW2HYIn15Uu8hJUC0VReLVaLWbS6U333nv/06qt/vjrf/f1kan1jsOtCSsQViD4rhxWIqzAFV2BcwVPaFBAXYl04Bt/HXgCzZNCBIkwSjSFEk1VSSQWJx4XOGlXMkq+JbifUafKsNiA1QqiX4JCyvw5yTih51ONmmKEMxkezCDkBlgnphJNKFXqiqJtVvvjSmRzKp5YN3NG5wbikb7W7lYjZJum7CFKn376abZq1Sp1zpw5DYyxWQcOHLitlCvMqhiVZsu242Ojo9PLpXKbaZmNjuNEITcPT75gjQEgOmCfPA8sLEqRiN7b1Ni0RhHeV9Zs2XJiyr7zcMPCCryNKxAyT2/jnX+1vPWaVcGebffly2Mr8lbpXR5jicAkE+fcUOfkEU/YCJzkt30wogS/bxVaZkRjjKiQfwcmmYySaCyBy4DeqWyU5UWOCsJRIOUDIxSfS9E4WmKit5PvWI4/pcdTEOorrQjA5wnkVwJYJ6ERxVI4HVI4Pax4bFMyGd/elGrc3zWt7bjX4FWWkqWQURdaEVzmAzbIe4R9AVN4kJqzZcsWPIeWSiXYP2oul0vs3r27e+DUqRuLxfINpmmCL1R7pVIGFqrFMIwEiMbhoMAJTZnvU3tnQgiLcz6mMHZg+bvu/sbdd9+98cknnxy6zG89fPmwAmEFJlUgBE/hIXHFVwAuaqdIqWnDvtX35oq5FTmzcA9XWZIrVEFxOHZGAEJx4gnH933yReMEQBNMt6lEBUDk2kS44NtDSCyRJJSpBIKBETwpCoGJPZjWkzEqAMDk9B0wT8gmwR2QmvTk9B3Fx7Pz0CQTJvxAY8Uho45Y1BOndcL2RLTI5uZEZmM61nh0Vlvn4NymudCmuyptCHwgEvg7yLxkQmhvby/t7u6me/fuVbLZLBkbG6PlcpkpikLhXi6XabVaxX/bts1AKuS6LjNNUwFQAmG+pmnC4wyWg4MbLAQMw1Acx8F/w/OC3yuVigJ/q1areC6E54OoG7YPnu//GxzF4XFcr+d5wnEcHbTg8NowQAA3eBzaqtFoNJmIJa5RFGVJtVrN2o6d8Vw34zhOxjTNKGwPLB8Ya9bYStnO81zXNbjgp267/fanuru7n/vLv/zLnVf8hzR8A2EFrrIKhODpKtuhb8e3I8HTqab1e3fcky/lV+SM/D2ewlJcpTWTzEAwTphHHN9jCRgoRY0QnUWIQhUIkiOiahHu4Wg5SaRSEjzZEjyh8zf1I4Yngycu3cFVCI+FST4X/Afk5J0CYb6geULNukDX8Iiqc5UoBnH4kGfa2yNa7LVpHZ3rr+9ZcEIQkbtabAhWrlypFgoF7dixY5F4PE4BjAAggt/nzJmjJRIJZHAymQyAEQYeSJRSDfRBqqoiyIF/U0qVgO2BfwNw4ZwHPyMgygZA47quwjkHzyX4mwqtVdd18d+e58FzAHTh7/BZATBTrVZ1AEUAauA1fICkOo6jep4H4Aym5gAkwfpgO6hlWQnHcSLwd/g33IGRYox5sD5GaZRRFnNcN84ohUgXlVIK6/Oje6Q7fX0GYvA757wqhBidPmP66obGxn/6oz/6o/+6++67wScqvIUVCCswRSoQgqcpsiPCzbjwCsCFq0iKjS/tXXXPWLnwwZyRv9djLB2AJ6lMQmcmuARKnRJjBJy+qQJ+SgoRrkDGibg2WhVgPEsyhWyTZJ4qhPjMk+SwxpknjFkRMp4DVo6BL1Tx3cFBkE5xsgpAkxz4E1whSlkhtI95Ylcqmf5FQ7Jx58zsrBNLO+YXvky+7F0tGXXPPffcjHXr1l174MCBm4QQMRjn98EK9cEMTKEBcNGFEABEAGAA2NEDsAIgCQCNz04hCxT8Dj99wAOgCYAP7F0EM/A3v8WGoKiO7UF2yQc7YFgJf68dgPAHf3YS1w3/9nVK2JuF7QTQ5K+//hwKom8PVywEPBfBlwJsJGMU7gFAwo0MhON+iDQAdt9g0/M8zxRCnOieOeNf//Bzn3vmfe9735EL/4SEzwwrEFbgYlcgBE8Xu6Lh+t7yCgTg6Vf7V989XMp/IFcu3O+pNM0VqnqodQqy7TiCJ6aqaEwIAMr1KKSxEOFyQjmYVEoLS3D9jiN4YsSsVkmlDjyhxmkCeAJ2SSEcbAc4+DUBgIK8PIxWQfCEoEpQjwlSFY4oKZz2qlTZGY8mVrc0ZLa3N3afumnawiKl1HnLC3gJXvCVV15Rbdtu+sY3vvHwyMjIPZVKpUdRlAjkxgEY8o0iEZwAjgBGJwAsPsuD/w6YIP9vCIp8oBOcu/Cn32rDdxIYl0p8gs1T3ykC2R5ESegK72uNJgEnOTzp5xb6v/t4iggcEvABVWA3UfeaeKgFuYdB+08isV9nmoLX99eJwMkHT/A6brVazXVNn/7izbfcDKaZPxmf3bwEOyxcZViBsALnVYEQPJ1XucKFp2IF4ILaR/oat+7fcddosfD+MaPwgKfQDGdU9XxVDQi9gfahCieKpqFYFywDqraHLTawm1QpuBoCAPIwhiWRTBOiMIxnkeDJF4xPAk+Bjsm3ksLWHAAm9I7iMnYYjC8VyiqKoKPEJb0aYdsSWnTj3FnzNkeSjSNLG2eDvumqaM1897vf1UZGRppg6mzLli0fKhQKdwCQUhToXrEAJE3IgwuYmDP9xGnFOqBTB45qj9eBnVo0Sv26Jq83WGdgVjn5uA5eb8J6EZiBP1MQ4IzGl/h6wXrgd/Byqt9ePMn6xFYA1GrGqXVi8fpt5JwL13Urzc3NO6dN63zuwx/5yDc/+MEPOuHgwFQ8A4Xb9HasQAie3o57/Sp7zwCeCqTQsGrf2uWjhbH3DxuFd3OVZjyfeZLj4JRQRRCmStbIgUBWjxPHgSw7OW2nQ+AvdwmH1h0jJJVqkODJtkjFKBMCU3IwbedfC1Ew7ruJA1iC+BZUPAHT5AqicJjjY0SlCqGuKHNHnBZcHMhEE6s7mtrX9MxZcpAmDIhZgXy6q8YtfNWqVY3PPPPMDS+++OL/YZrmNZ7nNamqqtQzLRCmCyAjyIGDn/W3YNkAUASgIwAqrwegAhZo8vMmMVI1hipgewIQNPn59dsEYdAwSYD5dWjsNdFJPtgmDI/23w+uHz2+fLOKM4AlcBmH5aAmwXb77UZbVdXjsVj8hW/+9Tf/TFGU4rJly64KZvIqOwWFb+dtWIEQPL0Nd/rV9pYBPOVJPvPa3vV3jhZG3j9mFB/yFNLAVaYKiEFRGLbfKOOEC4c43CMuCInh4ofNNQ3ZIfB6ZgTiWTzUK8Ux206Cp3LFn7YLcvFQMO4HwGIkC5MTdsBgwRqpCmyTYFzYxBUlRShHKVF2RlRtU2dj067Ghrbj06a/Y6ybkKsOOP3FX/zFu44fP/5buVzunZTSxv+PvfOAj6pY//6ctn03bdNDaKElEEroHaQJSFNAQBQLoN4r2NvVS7j3L4r1qhev4hULTQOIiKJ0CB0TIEJCTwLpPdl+6rzvnN0NAfVKaIHwrB/c7O6cOTPfmT37O8/zzDO+4G7V9eUXQRoNiQ+/ID78YqOuZcb/d92NduuIi7pC4yILlL+M/zhyXr+LzW9xqiva/ALK/72oaxXyH+s7mSrC/Xm76gqi2ozxl1jIVCHlE07kOJK31SeMVBef72+1ThJs7ouvIu+TJXxuRcH5nIbdkfzCC2+Zw8MrWrVqxTe27y/0BwjcigRAPN2KowZtvogAEU9VqMqyI2NfvxpX1fgqt220wlJBCktzRDypeZ3INi1YRpLsQRIm6QbILxexJLBqwLgaCUPcdSTeicaIYxmk1xnVY/3iicRJ+eOdyO8hyXWo2rFI+gGy0p7EoyuUXzzJSEIeSlIqkEzl6rWag3pOf9hsNh9LaNqsoK25rYOsmm9sbpjHHntsyIkTJyaUlJSMkiQpkuM4lqQVINYaIiTqiiPy2v/wf3apuCGf1y1X141W5++6ObDUv8lnDEPiz70uP59oqY11YllWkWWZBHEToaJ+7tVy3qrqHLTl6iAAACAASURBVKN+Tj6gaEpBNK3QFKVgxbu6jmQFV61Qvjgp8tpnHVPTFpDzqJPEu5k0Zhk1DE+haFomdbIMI5LtfkiQk1an55EvsB3RlETTlFOWlFKOY9Iee+CBL9jAwOqEhAQBvv5AAAg0PAEQTw0/BtCCqyRAftfOoEpzZsa+XtXumrHVHvs4rGFDMEtpyOa/ZH0dkUuyIqniCdO+DOPEDUdCuslCLoWkFvCLJ6RmGDfoDV7xxPPeVAUk5slneSJNJjmd6oonYmNgsX9/OuxWBKWEktFpDa1JDw4I3B0bG33SGm4qW4VWuRrLaro6Q6cGc48fP/7l6urqkQ6HI47jOCNJPcCyrLrSjIgZX24jzPM88rurSB0cx6mqxS9eiEvP/5plWVXAqMy9Isf/8P9NXJ5k+RzRI6p48QkbsmqNnJtszKt+TtIREAsPy7JkL15yADlWJp+TZ7UCb1C4Kn7Ie979fNXleSLFUALLkGNJFjFaZhlaJNFtiqymMMAsywq+YHR15R3LsiTtgL9vWEOzAs3S5HwyTZHjWRHRZK9qWjGZzW6SaoGYMGmalTQa1oUxZacYKmfs2LGp8fHx7saa9+sqLwFwOBC44QRAPN1w5HDC60GgFJeaDmYd6lxprx7pEBwTsYaLwgyllygFCZKIBJl4z0Q1FSNxxZEM4UQviTJZ0sV4Y5PUrOEywpKEGJpCZrNFdfeQjYFJqgJ/Ukz/L7Y/QzS+kLsJcYgVKYlyyh6pkKW4X806w4Hw8ND9Rp0xL4DRVP0Q+YOnEQonIjaYkpIS3V/+8pcnFUXpRVFUiCRJZrLE37fMn+RVIgLEKxxomogcIlTUaxDHccSioq6uIyKHZVliHFS9WAzDSD5xo7q5iJgh9RArj+8zVQyReolg8dVP3lPjg8gzqZ985hc4HMeRTN7EOuVhWdbNcZxI0zQJyCZB+0QwSb7jyfsSEU8IIY8kSR6apnmFprUUJYtYxE5ZlsnnLMZYdrlcTkmSSPvVftXU1HgEQagVfHa7XdLwmtrXGo78bUMejQaHhYWp7/OlPOXRerBOp1PtoSTPJzl3cnJyo4mLux7XAKgTCNxIAiCebiRtONd1I5CH8/QnTpyIK7NX96tx2KcpLGotUziIRyLDKyLC6p72xLRAUhUw6mo7Ip4kiaQW8AV6q44bWU01QCwfBqMRsQyNeNErnkgWcdVdR3uDw9XfU9VihVWXnYbVeljEVjIiOk/J6LBOqzsUYA45FhUWcZaVQh29YmL4xhQYXncwiaEmPT2dXbFixZ0URbViGMZE8jTVEUlqHA8RIuTZZyUiYkQmHLVaLREgqlhQ9z65IK6IECEiSyTZt/2f+YWYX1yQOomLjFim6j77hJmi1WqJsFLFCRFmPnGG9Ho9EUmSXq8nQkz9R9phMpkUSZIUjiMpphRVyHg8HjkwMJCUlUlGc8FoVDiHQwoODlYqKytp8hwTE0OETm16BCLE6nJqrON/3b7YUDEQuEkJgHi6SQcGmlU/AhhjbkfBgfDK4pKOVdXVEzyUmCRRShOJls08llis5ncmdiVZtTypv9Ikp6WaAdwbLo5k7zJ0su6LuJSIeGIYqjbDONmGhYRPEfcdQ7KNSyTxpUK2WpEpjAQWscU0Zs9oFDbDyOnTLAGBx6MCY/P5mHjbQK81o67LqX4dvEVKf/XVV80VRSGr6zgiVjiOkzUa4j2lyLPfWqQKJL1ezxsMBslngcJarZaIHMVoNGKbzYYNBoMqXEjXSTmr1SoXFRWp26AQ606zZs38Cx+9IWy3Ad9bZBpAM4FAoycA4qnRD/Ht08H9Fact7pLS2ILS/F423t5HYXEHSkPHepBsEbDIypRCMRqWEhUJyUQokUziDIM4VoNYmlU365VFEcmSrGYYDw4KUq1LLo9TjXkiuZ+8y9C9S88VWcG0jBSGot00xZRJbuEoLTH7o0Kj91iDI/JimprK4lE8yd/U6EXT7TPLoKdAAAgAAV/mXQABBBoDge14O4tyA00MzUdVVle2rHRUJzrcjq4ukW/JGNhwiqUDeFnQEvcdiXnC/qXzaoAxycfDqGJJliXVNRdgsairrgSBRy63yyeaaHVlHolzQgrmaUzX0IguoER81KDV77HoLRkhIbHngppF1uSjfcIkalKj3Ni3McwX6AMQAAJA4EoJgOXpSsnBcTclARK4XIbK9NmVRYEF+QUx1baq1i7RE4c5nCAiubUkSREyrRgpmtIQf51CLEjqliwklsmbqFGSZVUoBQRY1Ncejwd5XC7VVUdW2FGYkrGseLCMy2iFyeEY9qiG5n4x6UzHmkQ1zYuM7m6PRwiyQd+UMwQaBQSAABC4egIgnq6eIdRwExLYjjGbgJCuEuVZ8rPzonNLz3V0epydMIVa87LQFFOKFTG0EZFcUEghiXu8OQ/VVXhkiw1GFU+yJCG3y41cThfSsBqSEUqmMO3ECi6lJHSCRkyGUaM/FBEY82toRHRpofVXF1ibbsIJAU0CAkAACFxDAiCeriFMqOrmIkBWgK1Cq+hBaJAhr7osuLKmKqq0qrx1ha28n0fg20sUjmG0TBCisFbGMiMqohoMTlbjabQaZDGa1C0zXC438jjdWMOwCoVpG5JQIa2gLL3WsCPAZMkICwnP4c6KpQMHDrwtgsJvrlGG1gABIAAEbjwBEE83njmc8QYTIK68XJTLlRZ4jJWOImu5uyrO6XS14yUhXpCFtpjB0ZjGwRRN6RUa05IskdxCKDAgQA0MF9y87HQ4eSQjG4PpHJZiM3Scfo9JazwRYgrJbx0fUxWH4hpdtvAbPExwOiAABIDALUMAxNMtM1TQ0KslQNIH5aN8bUFptaWgOCfa6XG1tLudbQVKSlAQisOUEiVRilnBsoalGSYgMEjdsY538y5njaMCKTiXozWH9DpdWmhwyGETDqloggIcsGXG1Y4MHA8EgAAQuLUIgHi6tcYLWnuNCGCMtb86zgZUVlWFnS8+16nGU9OZF/gEmcLNaBYF6bRarcUUQPblcPFOd5m92p6j1egOmYzmfZEh4Vnt4pqVN0PNGtWmvtcILVQDBIAAEGj0BEA8Nfohhg7+HgESD0VyjqcXFWmq0FmrzeZu4vI4WldWVvQUJL4pw7BB1pAwvSwIpZIonpV4OTMkOPiQVqfLjpOjy+Pj42E1HUwtIAAEgMBtSgDE02068NBtLwHiyjuDEFdjP2WurioJKyoti3O4HJEIoSCDzmSmKFxCKaiAo6nzQcGmczJuUXNnHMQ3wfwBAkAACNzOBEA83c6jD32vJUCCyotQkbaitMJcYC83u+0uk8PmMmi1xuqQoMCaWGuoPS44zgF7k8GkAQJAAAgAARBPMAeAwCUEiDWKZHzKQll0PIonG9nCbvYwS4AAEAACQKCWAIgnmAxA4LfiqfZ7AfvSwfQAAkAACACBSwmAeII5AQ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QAAIAAEgAOIJ5gAQAAJAAAgAASAABOpBAMRTPWBBUSAABIAAEAACQAAIgHiCOQAEgAAQAAJAAAgAgXoQAPFUD1hQFAgAASAABIAAEAACIJ5gDgABIAAEgAAQAAJAoB4EQDzVAxYUBQJAAAgAASAABIAAiCeYA0AACAABIAAEgAAQqAcBEE/1gAVFgQAQAAJAAAgAASAA4gnmABAAAkAACAABIAAE6kEAxFM9YEFRIAAEgAAQAAJAAAiAeII5AA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tyoBjDG53tOrVq0ylZWV6UtLSzVWq1XSaDTVs2bNclMUhW/VvkG7gcCNJgDi6UYTh/MBASAABBqAAMaYycrK0h8/fjwhLy8vzmazWc1ms0On0+1+7LHHzlIUJTVAs+CUQOCWJADi6ZYcNmg0EAACQODyCezfv9/y4YcfdsjMzBzncDjiaJoOZVlWJ8uygDHOtVqtGRMmTNin1+sP/eUvf3Fcfs1QEgjcngRAPN2e4w69BgJA4DYgQFx1WVlZ3Pz583vmn88fWVRcNE4QeCvGSE/TFI0QUhiGceh0+tywUOuBtvHx30dHR/+anJxcehvggS4CgSsmAOLpitHBgUAACACBm5vA9u3b2bLz58Pf//jjh8vKyifZ7PbWOq2WwRhjWZYxx3G0oiiUJEmCLMmlXbt1+75Zi2ar77777v2DBg3y3Ny9g9YBgYYjAOKp4djDmYEAEAAC15XA888/bzbqdCO+/Xbt1LLy8gF6vT4QY6xIkuQUBMFN07RBq9HoEUUxsiyLiqKcb9UqbsUzc+euGj1hwrHr2jioHAjcwgRAPN3CgwdNBwJAAAj8EQHisps0alR4hcv1TEFBwQin09WKJQ+GLTEYDHtDgoOPYopqXVhYkMTzfFOGYXQul8sVFh62v1XLlmvWfPfdxwghWIEHUwwI/A4BEE8wLYAAEAACjZDAZ599Zj6we3f8rr175wmC2E0UxSBJkvjw8PCDTWKiU+4aN27HyayTcVu2bZlst9n6K4oSJYoipdPpCgIDAzY/+vjj/2AYpuTBBx8E910jnB/QpasjAOLp6vjB0UAACACBm5LAokWL4nJOnRmxdt26xyRZao4QYtxud3W/fv2XdYjvsCb5teS9pOEjh46YXVxWMqW4uLi7wWDQ8h7eoTPoDj//wgtLaJre8vDDDxfelB2ERgGBBiQA4qkB4cOpgQAQAALXi8CsB2f1qKiumLFv397xNE1bWZYVPB5PYbeuSX+fMHHitgcffLCYnDv5peT4LTu3TMjNzZnFsmy4LMuUXq/P69qt2zaGZd5funQpxD5dr0GCem9ZAiCebtmhg4YDASAABP6YwNDBg4e5ef6p3JzcPhhjE8kkbjAasiKjol58+umnfxk5ciRPjt6+fbvptddeG15SXPKM3WaLl2XZxGk0NeHh4UfDI8KT33rrrX2tWrVSy8IDCAABLwEQTzATgAAQAAKNjMCGDRu08+bNG+d0OF50OV1tRVHkdHpdQZs2bXZQNP3Gjz/+eLxulydMmNCTd7kfPZaZOURRlDCaYUSsKIUdO3f6+3PPPbelf//+ZY0MEXQHCFwVARBPV4UPDgYCQAAI3HwEtm7dGj1/3rx7ss9mz0UUFU3SOgUGBGTeNeaurxmOS3nttdfy6rb6zTffbFlUUHDnyq+/foxl2JYMw7ClpaXuIUOGvjF5yuS19913X9bN10toERBoOAIgnhqOPZwZCAABIHBdCHzyySddVqxYce+pEydn6HX6IFEUXUaT4cCcJ578SMLSnjlz5lxkSVq+fHnQsWPH2q9csXI+xrgLwtjs8XiExMSOq+NaxK34z6f/+em6NBQqBQK3KAEQT7fowEGzgQAQAAJ/ROCll14amZqaOuXMqdPjjEajQZblSq1Gu+Xthe/8n9alzR1+/3Bn3WPT0tK4lZ+vjNq2Z+sCh90xgOf5SISQHBMdsy8wJOiLH3/88QuKoiDnE0w5IOAjAOIJpgIQAAJAoJERmDZt2kOnT56efP78uf5arVbDsmyhhtOs27R183MxMTE8RVHKpV0eN3BcIK91v5KXlz+qurq6FcMwlNliPmEymz9bunTpori4OAEEVCObKNCdKyYA4umK0cGBQAAIAIGbk8Add9zxTFlJ2aTy8rKOLMvSFovljMVi/nbYiBF/T05O/o1wIr146KGHzBTGs9PTD91TWlqapNEQzcWeCw4OWfbRxx8tSkpKKqUoSr45ewytAgI3lgCIpxvLG84GBIAAELhuBMiWLFlZWdy0adPmOZ3Ouz0ud3NZlqXIqKj02Caxq9euW/vBH508OTnZQHJmfrd27YziouIhasJMni8PD4/4dt78eR9zHJflT29w3ToAFQOBW4QAiKdbZKCgmUAACACBPyNAYpfsdnvArFmz/iHy/GiMUbjH4/G0aNlya7ekbikfLPrg6z+qIyUlReN0Ojv+6513HyspLb3baDRa7Ha7IzIqctPsRx9dwjDM9tmzZ7v+rA3wORC4HQiAeLodRhn6CASAwG1BYOPGjUaMcbO5c+e+5Ha5hjA0E2iz2Vzx7eJXTxh/99dPPffUtv8hnpiIiIiw2TNnz7XZah7U6/VhNTU1fERkxL5xY8euZDju6+TkZNttARI6CQT+hACIJ5giQAAIAIFGQuCjjz4KYhim23vvvfeE0+How7Gc0W6z21q3afXfuX/5y4pJ99139I+6Slx++/bt082eOfMJt8czWxKlFh6PRw4LC8vontT1W5fIf7RixYqqRoIKugEErooAiKerwgcHAwEgAARuHgLJyckRFEXduWLFigfsNlsXrUar4Xm+rGlskw8WLFy4ctCgQfn/q7UYY7p3794zXQ7nrIqKik4YYxQYGHimRbPmG0ys5bWV61eW3zy9hZYAgYYjAOKp4djDmYEAEAAC15TAnDlzYkVRvH/Lli3j7TZbWw2noViWPR8WFv720uVLU1q1avWnbrcxY8bcW1Fe8dCZ06cHcRxHm0ymwpAQ67aWMS1f/jLly6LfS3NwTTsBlQGBW4AAiKdbYJCgiUAACACByyEwevToVjRNP52ZmTnI6XDEcgwnhlhDTpgs5rf/9a9/fde1a1fxz+qZ/cjskdm52fdlHDkyQavVclqttsKg1++/c9iolx6d8+jZ5s2be/6sDvgcCDR2AiCeGvsIQ/+AABC4bQj069cvXpKkf5aWlnbjPZ5QhmZcTWKbHDLojO9v3LLxx8tJcvnisy8OPJp19N6DBw5M1+l0OpZl7RqN9vC0e6e9PGzUsMyePXv+qfXqtgEOHb1tCYB4um2HHjoOBIBAYyJA0hQ8//zznUtLS9/weDztBUEIoCm6Or5d/A6j2fjJqlWr/nClXV0Ob775Zpd9e/ZN2L171xN6vd5AURTPMEzWA/fPmNetZ7e0kSNHXrQvXmNiCH0BApdLAMTT5ZKCckAACACBm5jA/v37Le+++26v9PT0fyKEWkuSpEcKLuvXr//akNCQZe+///6By2n+mjVrWqxcuXJU6o6dfzcYDAGKosgYoTMz7p++sFN8/I6777vvfwadX845oAwQuNUJgHi61UcQ2g8EgAAQQAilpqaGLl68uP/OnTuTOY5rJksShxAqGj5sxIqomKhVycnJRy4H1Pr166O/WPLF8D17dr+m1+uDJUmiMMa5U6bc+2Fc69YbZs+effZy6oEyQKAxEwDx1JhHF/oGBIDAbUNg7dq1zdasWTNsy5YtL2i12kiSZgBhlDth3ITF8W3iN8z666xTlwNj7969wQsXLBx8JOPwWwzDhAuCQERYwbhxY7+whoWtTk5OPnY59UAZINCYCYB4asyjC30DAkDgtiHw4Ycfdti/f/+YTZs2/UWv14cghHiE0akpU6e8271799S77777stxtaWlphldfeqnv2Zzcd2VZburxePQ0TZcOHjzo22Cr9Yv33nsv7baBCh0FAn9AAMQTTA0gAASAQCMgkJyc3DszM3PSzp0779NqtRaKopwUoo5NmTpl/pgxYw717t278nK6iTFmBvbp073a4fiXw+5o4/F4zCzDVCR1TdpsDgj46Msvv9xzOfVAGSDQmAmAeGrMowt9AwJA4LYhMHPmzCGFhYX3HT58eCxFUXqO5aq1Wu3h4SOGv/Liiy8ej4qKuqxNfck2LX379k1SJGlhSWlpJ97DB7IcW922ddu9Gr32vfXr11/Wqr3bBjx09LYkAOLpthx26DQQAAKNjcD48ePHVlZWPpSTkzNQlmWS3LIkJDD4QKf28X9fPGdODnUZCTL9TIYPH94RKco/zpw929PtcodqtVpHTHTMIb3JsHDjxo0bIct4Y5s90J/6EgDxVF9iUB4IAAEgcJMRIHvSDRkyZIrdbp9ZVlbWhed52mwynW8W22yHNTx0wbJlywouJ0Gmv1uTx49vL9P0CxlHMgY7nc4orVbrDg4OzgoKCX79P//5zw+tWrXibzIE0BwgcEMJgHi6objhZEAACACBa0uAuNmysrKMs2fPvr+mpuYRh8PR2uPx4KCgoFNdEjv9rKPwB/9dubKkPmedNWNGWxnRT6TuSh3tdDpjtVqtx2gy5sQ0abJw0aJF37Vs2bKmPvVBWSDQ2AiAeGrAESWBmVkIMfEIUbkIUUUov3Y8IlEMzkW5KAY1I/npUByKw1koC8WjeJyO0pEdJWF/0wcihFfV6cdEskD5tw9cnzvPG4klBWNmIkL0GXSG9p9XQILaB29/f/tI+v0+1hbcgRDyc6nDQ63zZuVwI5nDuRoPASKeTp06FfLggw8+VFZW9ogkSbFut1sKtYYe7de33zq9Iv33ncWLy+vT4zmz57SSGXn2pp83TnC6nM21Wq2g1WmLmrdosfCDDz5Y3apVK8gyXh+gULbREQDx1ABDqt4pIsSdPLHVTHOcgaGQTmQ0LJI8jETRlESJlELs8Cyj0FhWaEVSaMwoCvb+J8iMwmhYhcNKrUhyk3543Eij1WIZk4TACGkUGWuxFvOyqLC0VpSUSr6FuwWflJQk3SwC4vTp09qzQpnRhpwmk9nAOSSeVSSZZjkWC4KACAMZcZisuuYwh4mvgNMoWPZgzGk4jDwe5N2lVId0Ou9gkteEjeJWMK2RFCRRMtbQMlstKCKrSBzjIpujChPjJ4o3C4cGmIZwykZCgFwqUlNTm7780suPFBYWzkAUCvN4PJ7wsLC00XfdlcKy7DfJycmXtdLOj+TFF19sgRQ0fe3aNdPsdkccx3Eyy3EVbVq3eXPBGwu+6dSpU0EjwXfTd4P8XsB16uYbJhBPDTAmGGP2lP1U4KFjJ5o4MR+FjFywpGAjZojekTnEKCSjr4IpWlYULDE05jFGMoUpBVGUosiKQlPkNcY0ojHFKJRM+iEjhBkakyIIKwolUQrClKKjaR6LslN0eCr15sCS+7uPr6EoSmqArl90StL8TWd/tVZVn4txip4YRqc184pklBRZQ3McwljGCo0Utd8YK4imFBqTowgNRSFBqxiRTIAIkVeIZtRnmhSmFIWmkUwrskwzSKAlJFCiwtMSctOUpkqr0ZZPSRpdCYGvDT0L4PxXS2D79u2s3W7v/M5b7zyYm5sziabpIEEQnJFRkakPPfzwlwzDbJo9e3a93GxvvPFGLEvT45d8/vkjNdU18TRNY4qmazq0T3j35Vde+bpPnz6QZfxqB+5/HP/JJ59wixcv5rKzs7mYmBg6Pz9fCQsLUwYMGCBHRUV5kpOTlet4eqj6MgiAeLoMSNe6CLG2lJukyE17Nw63eZxdRUqJ4inJgBlKixjMKjSiyO8/RkihECaiSUIIE31ExBMmTjlaUYiG8AoHCpH/VF8dphGiMFIQRpjGlMwoSOEUykMrTAUloGNRweH7evTucKZvaF/7te5XfeojEigf5Wt3pqbHnSnL7lPlsvWjNGyQgCWDxGCOomlCgfSJdFJRnzDCFKWmTSYvZIogoihMIRorCDMY0zRF0ZTK4f8vFaJVwalINFIkmohQhXKzMltjYnXpVpP18PAe/U59bW3jTKYouBDVZ/Cg7E1FgPzQmkymvv/56D8zss+eHcdxnFkURWdEVOTmp556arFWq909adIkR30a/cknn0QiGQ1757135jodjkSNRoN4nnd27Njp/aeffXrl0KFDj9envpu9rHofisj1Rb18/OHjRliByHjStNxz0aKP7jp+/GRviuawKIooLCKyuHvvvmnBRu2SJUuWlP9ZW2925rd6+0A8NcAI7s3L00tsWfOfU7fea+OdA0UkN5M4rFcYzGGaqAFieUIYU8ReS0QSQ4SUVxMgIpyIQFL8eknVFNg3kopXPJGXmCbOPkwpjIQ8tIRKOYVNiwyLWpfUsfOhITE9Khqg67WnJPFeJahEt3nf/o4n88+OrHRVj0QaKkxmsE6iESMj5I1/onz9Jp3CJF4JY0RoUERQES1JdBJNRCOFME35r35eBgr5pzAYKwxGEi1jDyvQ1UaNKTXEbN1676h798UgSzVYnxpyJsC5r5ZAcnKyJigoaNTXy1fcn52TM1yn0+llSbKFhof98H+vvfZBUFDQr71791Y9+5f7SElJCZV4qc+8+fNecjmdXbRaLe1wONxdunRe/MisWSvuueeeG5ZlnAgWb6ii9ybH9/o3sYv+cr4+/kYEXSo2/PWoV5kLD/9x/vfIa/J33fd/I7KSk5Pp0aNHM0lJSeQm909F2B+Nw8aNG425ublNlvz3k0ezc3OHVVXVtMKIwRRDY4PJXB0WHpk5aPCghV1790ifPXVqveLYLnfsodzlEQDxdHmcrmmpjcUZRh2NW/+8c/P9Nt45VKSVllhLaxVaoWTV0+b7nqpGJowo9abowoN8TKv6wWdj8YoM77fb9zUnTzSmVQ8gLSKeFalSDWLSrzmy3QAAIABJREFUw60Ry/r2HbK7jzmu9Jp2qp6V+cXTll/29TyelzOuylV9F9bQ4ZhFGolBtKT23P8gnfW9wtjXb/Uy6n0fU+RqRXqsmt4Uyvs20Vc0UhBDPH4KkhmZ4hkB200ac2qoOfT7MSPu3XgYmSonUV6vJzyAwK1I4IMPPtAWFxZP37x585Tc3Jx+BoOBwwhXWK2hq//z8X/eNZlMuQkJCUJ9+vZzys/Bik7p9ORTc5PdHndPjuOIa1BI6pK0dOI9k1Y8PPvh7fWp72rKJic/G7Zv39HQ1NTUQFF0Y47TI6vVKkyaNKnMbDaXJScnu1JSUpiamhrrp59+GnHq1KkAWfZgtyjh2NhYvnOHztUhISG5M2bMYOfOnWs9cuRIVLdu3ZyDBg2qysvLQ+vXr2/Wrl07Z9u2bUs/++wzdVXiggULwg4cOBC6a9cuC2IR5fa4cZDJ5Jk956/lRtZY9uyzz7rmz59P9erVS//go4/G2MvLQ4ODg7nKSpvUtGnzmilT7i4TRbFkwIAHNK+8MjPs118PRYfHhPNtWrR180hAWzZtChg4dGjuorfeqqw7Nj/+mBKRm1vc+9VX/jbfwwvNWJarstvdeYEhwcEyokJEQRanz5j+frsOCeufmjmzUVn/rmaONMSxIJ4agPr20kyTIrvif961fYZddAzDGrolpeeQhCQkYhERf5P3odqUfiOevMLJd7vkEw9qaeKvo2hVOJAyRHKxMoNYmVYYhariZDotIiTsiwGJfXZ0D0soboCuX5BDGDNlqEz/0+E9/U7lZd9dYa++C2upEIWlGJlGxN+miqBaEiTcS33hFUxeRD7xqM5i0lsaYZ/BStWRGCOGvKPIiFVIEDktcTLjNrGmXSHmoG/H3HHv+pbIVEGBeGrIqQDnvkoCEydO1FssljmH0tPvKSwo7KLT6SiNRpMfEhS8cuWqb95r1qwZcfHUK8Zx8+bNATqdru2sR2a95nQ6+lAUpXW5XFKXpKRvh90xbMUzLzzz/VU2+7IPf+aZJyekpaXfu2/f/uGiJGGGZbDVai2YOnXqaovJ8vW8efNOfvjhh2atQTv6vXffvf/06dN9VMe+gnGTJrHn23dsvyUsOCx5+vTpIS+99NI9GRkZc7p163a0e/fuG86dOydv2LDhH+3btz/apEmTZWvWrPmSXEhefPG5u9PT0yfv3b9voCTJiPwLsATkz54182urNWzNM888c/Knn35ijUZj6/umT3+msLBwHIVoSpYVOr5dwoH7pk1L4UXXsn79hkb+Pfnvk48cPvRkZFRkYVzrVqclSVK2bt00cOgdd7z8r3ff3RAfH1/kh/HVV582Ly8pH/X6wrfmBAYEKm3j2/1UWFj8WrvExImZmSfuzs7JSRgzbtxXLZu1+Cb5b88fumyIUPCaEwDxdM2R/nmFu8t2m92yPmHz3m0P2QTHUIlFzbCGQhIxjyBJFU9e0eBTSX6fnF8w+YQRpVpbvFZlb0CQKhm8Vhe1DEWEE2JERKxPNk5hDkdbIz7r27n7tr6hXQr/vKXXr8R2vJ1tj9rrvz+0Z8jpgrMTKu2VdyoaKkhmES0zRDyRWC5/n2o9lrXWtrot87IiDC6IJ6+4JCILI1ZRVPHESMSFSfEmzrQnxBy8ZszQ4d/Fo2ZlIJ6u3zhDzdefwPTp0402m+3Vc9k5Y8rKy9uS4O7AgIAzIcEhS1etXfO+1Wp11tc1nZGRYaREscnUB2a8abfbBymybBQEQU7smLixZ/deK/654J8rrnfPNmzYoDWbNU3/+tc5T/CC2LVpbNOc48dPbee0THutTt/X5fLgtq1aL1ywYMHBZd98E70m5ZtX9TpdNMuxp3PP5aZ0bN9hTGVNTaLd7hBHjhzxWY8ePU5/vuTz3unph17WabU1DMMUSqKkuNzuxACLpaZp06bfPf/880vCw8NrnnzyyccFge8VExOTc/587haM6HYcy/R1Op2oY8eO7z733JMHf/xxS/Dy5cv/WlJa2pfn+RiO1WBJlCmj0VQZFRWV/sCM+99r36l7zWuv/WP4kSOHX4qKjipkWc5N4pckiWdbxbV65sP33t6ekJBQG4/21VdfGauqiqPeeuO9lgHBwbhbt24ljzzyyNlnXnzx5YLC4nFVVdXmKffd93anDp03/HXWA6eu9xhA/X9MAMRTA8yO3WUnzE7F1mHL/tSHbbxjiMgosRKLydIwpKj/LogGr4zyDpP6f58phggj77uqY++C2061uBDLEwmj9okniUK0iOwaifk1Ojzy016de24dFNLxsnZYv154yIrDbFRl3JGxc/jpvOwJZbaK4VhLWxTOK54k5OVArE91wr3quOy8LfPrStWZp7o3/aFSXssTcduxChFQCLESpVACJVk0pj3BlpDV4++Y8G08CgXxdL0GGeq97gSIuyo/Kz9g/Y7vF1SUlY+orqlpKoqiEh0V/WtoWNiXG37esAghVO/UJGRRi6Io1nsnTXq7xmYfJvB8ELGYtItvtys+IWHlv//970+vd8ByWtp6g8tlaD9t2vSXnS5Xl4T4todPnz27l2G4Nnq9obukYDquZVzypHvvzdmzZ1f/NSmrnjWbzbTRZDqUl3dufbs27YaVV1R0cTgcpj59++zq0qXzuu3btjcn4smg19tlWc7AGFUaTcau9hqbNTY2dt/cuXOXtWjRIuehhx56yuVy9WjXrs2R/Pz8XQhRrbRaTQ9RFLh27drNv+eeu8/u3bu/Z0pKytMsy2o4Tp/jcDgyAizBkW6Pqy1ClGHMuPHLuyR13/PlsqUdjxw59EqgJaBKr9ed0OkNWTqtNt8aHrhq208/nal781Y3buvkyT3G19/5NHbj+s0DRKxMZDlNtMUSeHrEyJHvde3d/fADEyY0aNzqdZ/cN/kJQDzd4AEiX46fKg+YKR4lbju4++EawT5EYHGMxMhIXRrHEMHgi/j2rRu7qIk+Y9QFtaRGUddGVvtFFgkqZxUKMYrqtkOcRDs4kT4aHRb1aZ9OPbcMCOmQd4O7ftHp0nAaF4riTJuP7LjzdN7pCaX2qqFIT5uwhqJlBiMBK6qYrNWLtYtgLlih6oZ5quHzvpgnP4NayxOxPsmqeMKMSEkBnGVPsClYFU/tkLUULE8NORPg3FdDAGOs+WrxVxEfffrvN+0Ox0Cn0xnmcrlwmzZt9kZHxXz5zepv/nsl9ZObm8rKSsPIESPerq6pGe10OCNlWVZatGiR3rxli6+XLl36vrrQ909Wp13Juf3H7N2bovd4LK2nT3/w8bLyspF6vSbY4fSwZKGx2Wyu6dily5Ewa8i70TFNUWFRwfRtW7be6fF4DLIsOwW3pxJRiOY0GmQ2mfmYJjFF3bt3W3U042jUoSOHX2jXrl1udHTUO7ExsUfP5ee9nH7wl24hVmv2/dOnr0lMTDwwc+bM6RUV5aN0Om2Qx8MzsizRRqPR3rlz56MBAZY34uJayoWFRdN//PGnUc2aNTvfsWOnlK+++urtL7/8ZsCHi95/ODcn987OXbsf6dip81c7du6MTE9Pf5UkmWnRvOUHy1K+/k/PTm3P/Q921PpPPtEfzM9vtXv37uG7du/9G8bI2bR5s7SJkyev17P0mvrm7bqacYBjf58AiKcbPDOIeNqSnW5BZtTh5/3bHrYLziEii2NkDiORlkk+R9X65JUI3pinug//gHmX1xGLE0mB5Aso931IPmOIcCLPMk1EA2JEioinrJiwqMU947tuHhrV9fwN7vol4glz4chm/vnw1tGnCs9OKLdV3oF1lEEmlicWI5FS8wxcsCyRmKdaKXVRKLnvXb/LzltKjfnyuTdJwLhqeSLuSzeSLRrL3tCAkFUjB4/6tjNqUnKl4okEvftW1kCqg4acTLfxuTMzM02HDh1q+ebCN990uVw9RUEwu91uuUvnLj/Hx7dd+t4HH6RcCR6yemzevHnskIGDXy+rKB9XUVHRgtQTERFxIiIiMuWHDT8sQAiRJLPXbe6T71d2drZp+vTpgU6nrZ/OoHs8M/N4O6fTZaRpWtEZjEKfvn1Tkjp1Lsg9l9t0/Q8/jA0LC6+Jio7cePzEsX8FGgIZkmJBp9MpAWFhwoNTp5o/+uijcYczjrzcokWLwrCw0DcHDxx8oLC0+LGNP/88PNASWDhm3LiUTh06fL1o0SKmsrJyEMuyc0+cON5SEAQ9x7Iyxljq17ffyq7duxaey81t9d2670fGxETlt27dZtVTTz3zWnb2+aEfL178cE5O7rDOSd0OderSZcWOLduj09LT/sZp9XyINfi17Wm7PmwbGvqHqWJIqgLk8fRdsmzpvSdPn77T5RaCY5pE/9/ggUM3JCa2K+rQoUPVoEGD6hXDdiVzAI753wRAPN3gGULEU3pVtqVcKk/ctG/7IzbBeYfIKdEKh3ziiVhcZK94UsVDHfHk81F5ZZPP2lQnYNyrLrwxT8Rlxyg04mQKsZLP8iRQWU3Coj/t37nvpn7BCQ0qnjDGXAGyW37+dcvoM4U5xG13h6xFBpFVKIkkaCJB48Rt54v7In95H3VW3qmvvVOYrKvzuux8Lk6/eMJIXW3H+cQT60GSRRuwO8RkXT3yjhFrk1DTelueSFLCsrIyY01NjS4gIMAzceJE+/X8EbnBUxROdwsR2Lt3b/Dx48c7vvnGm6+53a5OGGOtIAhCjx7d13Tr0WPFK6+88tOVWId87iP67rHjXz13/tw9hUVFCQzDoMDAwPMhIcGrd6SmJiOEXFd643E5iNev/8RQWcm0/+c/F/SRZalj+w4JYUcyft1LvucMy8Xn5eePG3zH4B8G9O+fdv5cHl6+YvnTGo1Gx3FcdkVJ6X5Or6VIWaPRaJs6ZUpat+7dKz/+6N+DDh06/GJsbGxeZGTE22PvGnuwqLjo4ZVffz3KbDGX3j3hnvWxMTH733777QRRFDu3bt065ujRozuMer3Cskz7M2fPjh80cOCPAwb0P5iflyctXbH8KZbjNBqN5mxFZU1aRHhkrMBL7RBFGe4aM25Zp85d93+57KuOh9LSX+V0eiEgKGB+xv6T70dFUa7fY5CWlsal79plXfb1iufPnjt3Z1lFVRxF0bLOaNiBFPqsLEmOXn37nQ4INu9as3LlicvhCGWuDwEQT9eH6x/WSpKx7ag+YpFFocNPe7fNrFbFkxwla5AaME6SgqviSV1pdqnlqXaNnW8pPlmif+mpvBkzaZ/liSPCSaaRRmYcnICyYoh46tjw4ikTZ2pYFGTZk7H/rjNFueNLHRWDZR0y8LRMicT6xpAU6opvxV1dwVTHbec1+9SmKqgb86TKKFU4YUSyZHHkn0QpnEBLFs6cGmIJWT1h4Ih1VxIwToI6KYqK/Pzzz9vp9XrH4MGDz7Rr167U4XBIEydOvK6ujBs8XeF0NzmBlStXRhUXFw9Y9OG/X/J4PG0piqIFQXD37dtnyZBhw1IeffTRvVcintTbFIypmQ8/PPfYsczJubm5PbRaLaXVassCAwK+/2r5sr/Lslxe3xQI9cG5aNEiE8dRSe++995sp9PVIzwivKykqOTLYKuV51iuQ+75vLu6JCWljBo1KrWkpIBfvuzrZ8vKy7p63O5QNZcuTSODwVAVGhaWOXrUnSuSkrqf+2Txx30OpaU/16xZ05yoiKh/3XPPPb/kFeTN+OKLL+8iaQ+mTp2yPjI88tcPP/xwSk1NTU+r1VpZVFT035jIGI9Wr+l45tTJcZ27dF49dMiwbdX2qqolXyyZU1le1YcXxGiKppEiY2QyWaoiI6MPPTTzkXfad0ismZf8f8PTD6W/ynCcGBgQND8z/fT7ERGU8/dYfPL229ZzRXlJy77+5p8VlVWJLo+gYRhGwTQtY0zJGk7j7NW3786gwKCPv01ZsaU+PKHstSUA4una8vzT2oh4OlKdaykXK9pvPLB9VjVfM0Rg5EhZoyBJzeSo1LqrLhJPtXmO/JaVC0LqUgGlBosrtOq2I5YnIp44kXawPMqKiYhc3D+x/6aGjnki4kmDggN2/bp37KnCnHGltvKB2MgaBJ94InFPSq14uhAYXjd4/ELuJ0pN0XAh5olY37xJC4jrTl1tJyOkkSlFIzKinjbsCjIErJ44dPJ37VEYWcZ92XmeyA/KqlWrgioqKtrNnz//SavV6ho9evTP3bp129GrV6+akydPCmBS/9OvARS4RgTeeeed1s5q24Qvly2dLQhCM5qmJZfLZR8wYODbMx6asXb06NFXlQsoOTn5vh1bt087fuL4UKPRyCiK4gqwWDYt/uy/yTqd7kzHjh1/VwRci+75rF/MnaOHz8rNyZ164vipLixHtmDC2GQyVfTtN2Cv3mh8b/XKlWnLly83ugVh0BtvvD7z/Llzg1mWpXiPR2nTts3BKVOmrOqQ0GFFaGho+HMvPDc5PT3t6dat25yNiIz495hRYw4VFBVMXbZ02ViLxVJy75R7v46OjP7mhx9+mH727Nn7jh49mkjEp4bj5KCAoIrExMS0AIvprZRvvz24Y8cOElIVN3HytBeLC4vuYVmGkhSM27Ruc2D8uHtSgoLMX3To2ifyby+/NDU9Pf1FRNFiQEjggpMF5/4dQf2+eHrqr7M6uN38g9+tWzemoqomUvJuQKXQHIcpmsEaTufo2r0bEU+ffv9tyg3LtXUtxrOx1QHi6QaPKBFPu2uOBvCKu/3Pu3fOqhFsd/CMGKlani4ST16rkzfx5QXXXW0qcX/Mk2/FmT9BZu1Ku0vEk0ZiHByPMpuER3za5yYRT1oUEph6ZM+4U0XZ40rtFQOwkdZ7xRPJaEmiUf2WJ794utjq9OfiyZ+qgOS7QqrlSSMygonW7wo2Bq6ZcAXiiQzHihUrrNXV1Z3eeOONRwVBiAoICCho2rTpwcTExNTHHnvsRMuWLeu1j9gNnoJwukZE4Oknnujo9Hge3rhp0z0CL0RyGo2HoqiSbkldFvzt2Wd/7NS791Vt4Pvvf/1r9Ldr103POp41Tq/Xc5Ik8QGBgamvv/H6mxRFHRo1ahTJ0P+bbN7XCjERUCNHjozOK86LyD2da/GvN7ZYLGK3Pt1qgoxBeZ9//rltx44ddJHNFvLO6/+IPnP8TCAv87LkkVDrhNa2SVMnlXXv0L0sOjqafeKJJ8IOHjrYpE3bNp7WzVsXTJw40XHy5MmI/375ZXCAwcBPmzattHnz5qWrVq2KyM/Pj8jKyrKQ7OrkBkur1fJJiYn2AKv1HDknuTc7c+aAYcSIabHnCs5ZdayOYrQM3SK2Tc3YsSOLJ06cWGq323Xz578Runn7jiaIRYrJHHSuqjA7/49u2B5//HET4m0Ra9ZusNbYbFoS2CRJEg4MDGQkxGJZVoQuXbvVBBpCCn/8cUXVteIM9dSfAIin+jO7qiO84ul8gIBLOvy8Z8fMag8RT1KkzNURTyRg3BfvVHtVUpNlEotK3SHz5Rj3veVNauBNUVDrtpMp4rJDGol2sALOigqJXNy/881heSLiaffRfeNO5p0ZX2wvH0CZGR1Ped12MkOsSb8nnlSHwm/GwGdnqo17IpanC3meEOJqxRPNG2nD7hBD8Orxwyauu0LLk7WmpqbTwoULZ9vt9gSWZYl74JzVat3bpEmTAw888EBGfn5+xezZs8WrmixwMBD4HwTItWT6lCk9bU7nMxlHMgbwPB+i1enswUHBp1u3avnagoULt16tkF+5cmWPTz9e/MCJkydmkHgiQRTFoMCgtMf/+vgnBoNh04wZM8iCi+smnvzdr7OE/0LuljoXAtIG3/505GpItke5KJDdv3fdJThr19/43q97d1a7rUN6ejqdlJTk/+z3+lr3Pf9xl7bTe397hax87SfHX7cAffiy1Y8AiKf68brq0uRLsNGWFagRnB1+2r99ZjVvH8wTtx2HVcsTCZL2xjx5t2apq5V+K57UTYHVh78c2cqlNmCcuO0kEu+k/iNuu+NR1ohPbibxlJqxZ/zpwuzxJbaKAdhEa/2WJ7JHn5r3qk7ffD29yBJXe3GtTVPgDxonYhMhhmzPQoQTyTCuWp5o3kQbdoXoQ1ZPGX7/uvpmGCfj98MPPwSXlZUlLFiw4K9ut7szTdMmnudFg8GQZ7Va07p167ZFp9OlJyYmVsyYMYO/0gvmVU82qKBREyDB4ePHjBlcWlr+akFBQXsP7zHp9PrKtm3b/hIaFrpw6dKleyiKuioBf2DngeYvvvL8jOzcnDkURVk8PK8EBQUdHztu7BqtVvt5cnJy3q04vy/d4PfSlbO+10SsqC79uuLlzzYRriPiIP6xEX8DQTzd4MGtFU+Ks8NPu3fMrOZtvxVPqtXpgvWJxC/9r4c3uNwroLziyZemQKkT8yRRasxTdOjNZXki4ulMUc744pryAdhEaQVaoUiaApIgk4in2tu9S2aquj1LnTxYtavtMK0GkXv3tiMxTyRg3LvajpOQwgo0b2SMqVZ94Jppwx+st3gi47B7927z6dOnW7788svPybLcVa/XB3Icp5MkyU2CaBmGOdOnT5/VXbp0Ofj000+TfC78DZ5mcLrbgEBeZmbwX599YfTJs6fnuVyuKFEUWaPJWNyzZ88deoPhg8WLF6dfraXi7NmzAQ8+8MB9JcUlz3t4npyDsZgteZ2SOm9jWfa1ZcuWnbkNUNe7i3UtZX5xealgq3elcMBNRQDE0w0eDr94YhRX4ubd2x+p+kPxVGdLkt8uqbvI2uQXT97Emd7VdgyxuqjiyZuugJMoEvN0PCo08pP+nbttGhDSvUGTZJKAceK225mxd8KZwrPjS+zlJOZJI9BYjXnyiqcLmwOrm/2qt4DeAVN1U13xdFHAuK/Mb8QTRcSTYKQNqVZD4OoJwyd/X1+3Hak5MzNTU1RUFLRgwYLBxcXF/R0ORxdFUaIZhtGREAVZlqu1Wm1meHj4gYSEhANvvPHG4eLiYk98fDzJi3PdXRw3eErD6RqIwLqUdW2WfLVkfFr6L89QFBVA/FZmiyV35Mg713IazdKFCxdmXm3TSEqRoYOHTqyxVT9bUlISL8uyVm8wVISGhR6Jiop6bvXq1Ufru2/e1bbpZjq+riAi1/asrKxAW2mppaSmxiy53drQqOCKDh3iKoOCWpDAehmE1M00elfXFhBPV8ev3kenYMzE2LICbIK949YDqQ9Xe/yWJ2/Mk+q284kCf46nunFOvrV2dTbM9VudfL/JxPJUu8rMuz0LifdRY554dDz6JhNPO47suecMcds5yvsjI81dLJ4uWNT8Wqk2SEHtbp0kmmqEk9pzX64n36uLLE9EPFGiiTbuDDYGrLl72L31jnlSz4oxfebMGe7HH38M37p1a5f8/Px+VVVVREDFENcG+VwURafJZDoZEhKSZrVa93Tt2vXUkCFDSvr06VPvfcbqPcnggNuCwFuvvz5we+quyWm//HI/sXxSFCWYjKashx56eJFGr9ny5JNPXnUuNyIOJk+efKetqvovmVlZAzHGBpbjnBqtJjcpKempefPm7W/btu0fJnxs7ANB+Ozbt0+3bds269mzZ1sU5p9rJfJSBM1QFh2n1QqSUMaxmrwWsbHZnXr1OtuiRYvKQYMGecAKdevPDBBPN3gMiXgKtp8IlPiaRCKeqjy2wWqqAo76jXjyiwO/raI2OQFxTdXd161uTqg64umC5Ym4rGgHw6PjTSIiPxneo/+m7oaG3Z7Fb3lKzdg96XRB9oRie0VfZGJYr9vOb3kiyS/rxnP5U2D+NuzJa30jXPwC6kLA+AW3nSqeJCNlTA0yBK6eOKL+qQounS6pqamhO3fuTPjpp5+GFhcXdxQEoSXLsmFExUmSRDb8LDYYDGeTkpJ+6Nu3b3p8fHzewIED3dd7a4sbPK3hdDeYAPnxnTVr1n1nTp6edizz2BC9Xk9jjJ06rfbAa2+8TjJon+zates1WfX56ksv9TpfUDB9+7btUzDGARRNSwpWykeMGPG30aNHbxk3blyDWrFvMPqLTkdulL744ovYX3/9tXdubu49J7OOJVWVV0aIoqjRarWIpmkhMCDofHxCuwPtEhK+jW7a9LDb7S6cM2cOuPIbcuCuwblBPF0DiPWpggQi7rCnB5ENyjfv2/lwNW8bJDD44oDxOp4dbxzTBTeU92/vsF3IQn5R9qNay5MqnkiWceli8TSwY4/NfYOSGjTQMxNjjR6VBm37dde9p/NzJpTYy/tQBpbhGRmJJFBczfNExJPfouTttfrPnzPTF1SvsqC85f5YPKnxX1gjMLKR0qWGGIJW3T189HdXkiSz7niTDVQPHz5sycrKijx8+HCvM2fODCgsLOxtsVgMNE2zGGNRFMUqnU6XFR0dvWfy5Mmp/fv3P9++fXuyxBsuoPX58kBZ7/ceY7osq8ww5a9TnigrL51aXlae4NuGpMhkNG595vnnXkxMTLxmCSyXf768VXrGL6O+W7vuGVmRIxSMKQUr9sGDB3/evn37lBdeeGH/7Tg05FpeUFAQ+PTTz96bnZtzd965c52sQUGcyPNah93B6TgN4jQsSdQkCKJgCwwKOtuqdevNQ4YO/Xnm44/vAxf+rT1rQDzd4PHziydFkRN/2nWl4omIJW8QkH9FnjdCirzr27jFF/NENgdWt2gRKCcnoOMxYZGfjOg1YGM3fXuSa6TB4m9qxVPGrqmnC3MnlNjKeyMjQwu0om5To6h5nrybsvh75RdOfvnoj4jyuje90krlosaIeWUUecebYZxsU6NuVYNNlG5niMGyauKwqd/Go9Cy+iTJvHS6qNvtpKezMTExmvfee69ZRkZGh7y8vO4Oh6OXJEnRFEUZWZalFUWp5DjuVHBwcFrXrl33t2/f/uTAgQOLExISiHUKHkDgsgls2LBBGxAQEPPkE3OeLisvHy+KYiSJOwoLDTveJDZ2/bARw15//PHHydYp12RZ+56Ne8LWbVrXe926tf8URLGlJMs6URI9nTt33hoWFvbpl19N/I8QAAAgAElEQVR++f1lN74RFXz++efNLhc/Mv1Q+r0lxSX97XZbsEmvlylywyQIMlYwo+EYjqYoRpJlzLCM02g2nwyPiNg5edK0b2RaPjl79uxrYh1sRFhvma6AeLrBQ0XEU7o9PahSUDr+vG/bQzbeOUhkcaTIkNxG2PvvTy1PfkvLheSRXoOUNxeU90+S78kXNC5RSCPSZGPg403CIj65GSxPZDf4HFQatCVj17QzRecmlNjLetNGjuIpCQmq286bJLM2BYNXKfpsbhfLJ7Iy0fuOz2VX11JH/GdkXzsinkjgvEgjI61LDTZYUsYMHfvtlext90dThvRp1apVwfv372+xcePGMdXV1V0Qxs21Ol2oLMu0LIpOiqbzmjZrtis6IuJQk2bNjs6dO/d0SUmJlJSURIJJr8mP3Q2e0nC6G0zggw8+sMiy3O/zzz57tKysfBDN0AZZVjzNmjXb3a9vnxSj2fxVcnKycK2aVVhYaHjr9bfa79y14zW7w9HF43EHk1URUVFRmcHBwR+9/vrrS7t27Upc0Q12M3at+nq59RABu3Xr1uZHM7NezDt3flCNrSaWoRmkiJKg02qKjAZjEc+7OUUUIzHGQRRFaURZIkloRKPRdKZX775rrWHWb/v373/irrvu+t197i63LVCuYQiAeLrB3Lfj7SzjCAhyOqXETQe3PWQXXYOwjop0yW4kMQhhlizJuHAN+o3bTt0EV822ptpWiMDwLsv32p5IqgLvw2t3IRYXRkSIEym7QdH+2jQ0akn/xK5bewd2Jm67BvuxPo1Pa1kUELQxY/fU7JJzE0rtFX0Ykwa5EI94LKriyS+K/EN0sZ2MpCTw+u9qA+vVTZG9aQr8YsqfG6s2/kuikYnW7bQaA1aN7T30u4761sVXY3m6dPoQS1RWVhZXmFPYcuG7rw/PyckZ5PHwbTUaTThN01qMMc/zfKHBoD8RExOz64N///v7wMDAqpiYGAcJ+L3B0xFOdwsSuO+++yIZhnnil19+GVtZWdmOJGnleb66devW386ZM+criqL2TJo06bK3HPozBOSG74knnogtKCh44eTJk0Nramqac2S7EIqqjImJWfLWW2/9t0ePHmcb8nryZ3241p+vX78++tChQ/2/+uqrV3ieb0khiqQhJ1ef8ubNWmy5e8K4bRRDMd9///3Q8+fOd3E4HGFarVavJo5SFI8kSeUDBgx8Z/KUyRvuuuuu09e6fVDf9ScA4un6M77oDEQ8me1RgWVOW/uf9m9+yCW5BmM9He3GPJJojBS/ePIpAO8qM/8aO68k8gdR+xNk+rNpXxhMv+uK9qYrkBBiRcphVLijTYIjlvRtl7TVGM7kJ6EkqaFcd37L08+Hd0077bU89WHNWsRTIhIpqY54uiAk6646xBQJDvcJJzXpE9mKxSeefMxUS5TvPZIri1ieWBEhE9LsDjEEfTNl+Jg1LlRefq05kJiUo0ePBixfvjzmTNbJ9hU1lQPOnzvfVZLlpizLmmRJFhGFSlmWzdXp9MfuGDxwU1L77hn3P3p/YUONxw3+GsDprpDA5s2bA9atW9d5x44d8zweTyLP88GSJMnBwcEnwsPD//vqq68uGzhwYMW1nEfkhuD111+3ut3uyevWrbuvrKwsSavVMk6nU2jevPnP48ePX5qTk/P94sWLrzghZ15ent7j8ZgcDoexLhpBENTLGskBQv7WaDTYgxDiOE7R6XSCVqt1tWjRwn2jbzzmzp3braKi4v7UHamTEIWDybXG6XIKHdonrm7XtvW6zgkJBwWGoQ4ePBhbkFfQz2armVBcXNyGQshEMwzyeDxCeHjEwfDI8JUfffTRyhYtWthvJ/F5hdP/pjoMxJNvOHxJza44ff4fjWqdbLN+cxB7wHkswCZIcRt2/DTTJjmHYB0VTdx2oi8xpGp58qcrUIWA15rkD5gm4okIpwtZxS+ESl9oBynA+HI9EcsT7dCKVFasNWpx/859t7UICC6OQTFSVlYWFR8fT9QH2UbJe57rEAvl40A6ourBElSi9SDG8nPGrilninInFNnK+9BGBgmMjCSyPYvfquSLevL2n5ijvFY38orERPmtT2poueqq9Md8qRvVXCSeGJlGrKAgM63fazUGpkwfOn6NGbFVdmSX4lCcitU/HXxbPFyWG+J3to5Q8yVUVlbq165dG7Zv1642p06dGVhVXd3b7XEniKJoIsHiFEXZEMZlgQGBu0KsoXvbJrQ98uSTT+bFxcWReJXa8biprhjQmAYjQPKLLVmypMPp06fvOnLkyCMURYWR75UkSa727dtvCwsLW7J06dIfrseP8KJFi0yBgYFd3n777b9WVFQMI3mlPB4PDg0NPda6det106dPf2fcuHFEAFy2xYsstti/f3/whg0b2hcXFzfhed7KUIxJ/dpicntEHjTZd0X9naIRIqZyX4QCVhBN8xRDVVqt1sKePXtmO53OU8nJyURbXddHWlqa4Z///OfIsrKyp4qLihMlUdTTNO3kOK6gW7eubw4ZNmzrQw89pK5AzMnJ0b0+//VW2eez78jPy5skiEJbjHGgLMsUx2kqLAGWbfEJ8SsTEhJSX3rpJbKI5LL5XddOQuV/SuC2Fk/kwvPhhx9y2dnZ+sDAQFYQBOb3iDmdTnKnc9EPKXktCMIf/riSuySTyYTIHVpAQABlMBiQg5NY2cBqODNlNoSHRGeeP3G/S/b0FzklQt2ehVbUf9dcPCkU0oqUi/UoZ0ONIUuaGsN3V+VUVGqQRjQxLEWitAsKCjzIhBAvaLCt4PL3ErVYLOod4aXcyIXV/x4pYzab6cjISKbMVYYUVtFQQRa9LiDAJJvxmEJb2Z1lrqpuihYhkZZqGXjddpcmC/WtNCSWJ3W1nTcT++WIJzXnlYSQidKmB2rM37cKjvrRUeG2a52CKMiCpJQrsgu5kLvCTfqkVuof47rjX3fcyZ2wGZkRF8yRO3HFiBBtiYxkioqK+NjYWCY8PJwpLCzE1dXVvVO37xh14tSpEQLPExceS5Ml34ridjqd5SFW65H4dvG7evXplRoVFXVuypQpJJAU4qD+xyUsJSWFsdvthjVr1hgdDgen0+kQw5D0sFf3ID9sV1fDtT9aURQqOjraXFxcPKS6unoqSYtBElZSFOVhWba4b9++n7dt2/b7v/3tb0eu/dkR2r59O1kUETRjxownKysrJ9nt9jjiLmRZttJgMOx55JFHXm3atGn22LFjLyvn01tvvWWsrKyMrqqq6nT+/PlJhYWF7asqK62SKGm8a2F8d0h1FtnW6RdxGWJWw8k6na48PDz8VFxcHFm9ttrj8eQuXbqUJKS8bo+dO3c2mT9//tTs7OxnOIY1ezweRqPRlCR2SNwXYDIs+Hz5cpI49CIRNG7cuEC33fl0UUnxKJvNFk/TtE4URclkNBaFhocdtIaGfhwWFnYmNijWrgvVXTSHPR6P1/qmu/h9fweJWDYYDFc97y8FxrKsYjabL7teu91OkfJVVVX8rFmzGsyrcd0G/pKKb7qLxI3qODlPRkaG8fDhwxFpaWkdaJoOYxjGTNxJlPdBEvZiRVHULypN0wp5TX5QyTN5z/9ZXUsN+Ui9a6Jpla16LIsVzNGKUxb0DuQ2iVoUGBAeZGUC9Z0UHdVM5BSTU3YjhaUQ5qhrLp40Co20CiWyblTNOOS9Upn7jKfc7jCzpgpGIl4ySqYoWmBZlmgRWhFFssT+N3ODQCF9qr0TpL13hT5Ytf1VFEXtN8FHnsmFhAgFjU6jOCSXzqWIAR5aChH1VIglKjgembg4UYfCiXiSiAXOZ3m61uKJUxikJe47j1JEOeRfcSV/mHKKNg1m3axMSwxPXAOSTpEkLbnRZVmWpBIgfSAXQjLuqnWKzAVZlv37Vik0oiWapSVZkDlMqzxkRVREVssSC5IsiqLOYjJFZ2Zl9Th7Nrufy+kMFwSBJSgJc5ZlJYEXShSET7Zo2WJfjx49dsyYMeNEmzZtKhFCsDfeH1wUUlJSgt1ud5e1a9f2tdls0RzHMQzDCERokDl4hQ//NK/9bfqjen7vO1KnbO335w/K1X5O5hNN00hRyBNNrjXk2kJeqxvBks9EUeSqqqqCq6urm/E8T2KODIIgkPLloaGhh8PDw1+dOHFixoMPPni9LC9USkoKvW3btnszMzPvO3bs2Ij/x953wEVxvO9vv85xHEcHQUERRKQooqhg72IULClqjJqoscRoojGJ/mKKMdFEE40tBmvsDcEasaFGERuo9N7LwXFtb8v/O3t3iP4TRUU0eufnPO52dmfmndnZZ97yvDY2NhBFUQYURTNHjRoVI5FI9s2fPz+jMZqv3377LfTYsWODkpOThyII4kJRlIgyUCiOYQ3XnX99PoGlCMFQICuaJEkdTdNlgYGBp62trWO2bNly/inHvlGnxcTEhP0vLc1bycnJ42AWInACNygUirTBgwbtx1k2ZtF332U9fKG1a9fiNE233bZ5y/iiouKRqjqVKwD7GIbpUBRV4jiW27q193lApsvngS0eBEEoCoFAExS9v6c3PYO49ZWmacAjxQqFQg1YQxo+h8Ax8wuUaVTHTIVAeXA+MIny+XzOFNvwGuZnG/jdvNEANw1FUSCqmHJzc7vj4uJS7eXl9UpTsbzW4Onu3buSP/74w/vUqVPRYEECUREm8ISYwBGHFUyTkgNTRuxQ/8kdfxiQmlZfLl4ePHBZhGFpFGINMIWTOM3DpXyeY2sPgae/t73YTmqlxyhMB5EcSSYI0X8umicaYcUMQebeyijMuXavpjK7kJHgUiVMwRSlp1jwRhAUwhAEBu/HPBg4XGi6qerBVIOdUD2wNMmPZlmWhmCW1UMGPs1DCZaAhQaMlrbtEmBj39rNSmBnxSdRigNPnAaO0yg1seYJgCcahhA1pS5Jzy+5e+lmMVWppjEKoVAGYRCKgVGYwGAYwWGWBXOAMgEm0H5zY8wgmht3E5BmUAhhGIhFuUUdRRiGZmidRsPSLMtIrSQUimASkiJd9XrSgzIYhGChAWXB7h2AcIZhAOtwFcOw2XK57JJHq1YXx4wZk+zi4lISGhoKANRTo4EnWTj/S2VXrFjhiCBI77Vr147WaDSegCgSrOeNmLuP6ubD4OlxInncGvqPxxu20fxgomkazB+w3oCHFQBMHJgC2jSgJddqtQKKooQwDAMOMQAQVSKRKLljx467+Hz+/rVr14Lghyd6UD6ucw8f//nnn4NOnDgx8ub1G1NYCJIA3wAMw5T2Crub3m1a//TRvHln2rdvX/1v1wWRgnq9PjD+SPyw4pKiHqpaVRsIhnkQC1ZJcAtx7gP/JlNu4eVeRus8zuPxYJqmgRVAJ5PJcj09PTePGDFi/4QJE+4+ad8aW37q1Knjb9y4MfbevXs9+QQPjJlaKrW6OOujj37Edbor46ZPr3z4WmC8L1y4IN64bl2P9MysyMyMjME8Hs8ahmFABAU2lxoUQQtwgqgU8vmUgaEBEOHM/6Y9K3dJM3h66PoA4DRMQmwWU8O58Nh50XDuAODOsixp2jhy54I5aVrPwTFzE7gmmdoIxkTTr1+/zX379r3Zu3fv/08OjZXxf6Hc4278/0IfnrqN6enpVsuWLWt/8uTJmXq9vg1FUXIY3MjA0G5UspgnSf1kNGlU/q1Os1uSWSPDQtz+kWGBNgVwGJEoDePWPMTNxwvp0DVYKHNR4FqEhCgMmOyMprsmB080DPEZFJIiAujmuWu6uxdvUOWZ+YgYk+hwBmNYioVpGvhNITACQ/A/2i7vg8TH3oQm4ZjtbUbACbEMMLKRsAFnCJShMAbRsDphx77diVaBbVGpiwJWMyDi0EjZ8DzAE9A8EYCuQMdSGUmpdX+fOK+mlVoMZzAYp2CYMdAIgfK51IAQw8IIDEgO6p2u6v9usHCY13EYAdGPQOtoWuxwFGNJA4kCYEQQBAjjBmY6EYIgwN8JLIzGc2EY7N6AuQmCEZjUarXVKIrekUqll3zatDkT0rXr1Tlz5gBfCIsP1EN33ZIlS1xRFB2yatWqd7VabWuJRAI0Idw92AgE1Nh53Nj15d/W0ketsQ9opwCgBg8ok6aB28mD+QG+AwBlMBj9sVEUpXEcVwuFwtt2dnYnZs2atUuv1+dFR0eDefZcX1evXrX9+eefe6enpc8uLixqy7CMGENRmmFZlYeHe4yvn9/+WbNmXfb09AQP3oZPWHjBggW25SXlfqVlxSPu3r0XrtFoWuI4zjMYDCyB4xoej1+F41ixiZHELJsHxsmkDwcPbJyiKGuKomyB1sqkAdG2bNnylJ+f365ff/11R1NvOEyAFx0wYMDCkpKS6JKSEm8+wQMuHZVCoeDomrVrP1UoFBWP0rjs2rXL+dSpUyFXL/89WqVWB+h0OkfaQBEEj2B1OqBAo1ngIsCwILtnvZvrI8f0IcD8T8CJe5Q1YmI8KGuTkgCcawJO5jXLjOHqN5BAAwi08RRF1URGRi4aMmTImWHDhhU1os7/bJHXGjyVlZWJP/nkk/bnzp2baTAYfCAIsgXgCYY5/MAtwg2R/kOLQcNBN2tqwDnm5GqmiQYxNEuzJGuADBhD6RGKRawIxKVNK6JDWBBu7axA61gtxOCQETQ8D/DEwJCAwSBrVAjdOneNTruaQpdnFTJChgcREAHjCA5hKM4yAN7QDAIxD/h81GvaHgJFj5v0nObt/jlg78ywgMOJxVFGj9KwkqojOvftTngGtEWsnOWQklRxPk8g4vA+VUHT+TzhLAoJWAwSUJghPSlFe+X4eR2j0qMEjWEoDWGMnkJxhMeNIcuwMIaiD4An02LMaZ5MAMpsskQgYL6EYISiKYQyUIhYLAamWwCMGL1eD56KYAHCAN8LiqKcWQmAJjNwMj00DQRB1NbW1hYYSPIewSMu9+nX78D8+fMLX3UV+OMm0z8dB+CJZdmh69atewuEi4tEItjkf9cI7NSoh8mTNOvhtdT8/VFmKO6YaZcP5gQAT9y8Mc0dkHKF+86Z1CGIBnPJYDBoFApFjr+//56oqKhjI0eOfOYEwI3tKGjP3Llz/bQq9YS/Ek4P12g0IJ8jSlEUZC2zzrRTKHZPnDTpt7q6uvLi4mISBKNUV1cjN27c4OE43rUgLy/67JmzwyAYlgoEAlQgEDBarVZvZWWV08K9xY2Inj0volADMxVyX8VhbiMY3Lq6OmFOTo7b1atXu1ZXV7cCZLQ4jhuEQmGRUCg8tHv37k9dXFyaVGMLKBsyMjJEUVFRy9RqdaROp7NjGZaWy23y5DY2+/5KSPi4MXKMiYmRYxgW/OOPP75dXFQcrNfpbKXW1jjQpLEsg9E0A8zP/65/a0wlTVAGrHENtEr/eEXTOggAn95gMJBqtboyMjJyYVRU1Jn+/fsXN0EzXtpLvNbgKSUlRfzLL7+0OX78+Ci9Xt+aYRiFSfME7k8OBJmekvW7ILATND84TaNaX9ZU3qx94g7TNIWxCAMzGEQxOExrID0fFmJCNx8vokNYR7G8hT1BYhSkYQBVAXOfJLMJo+2AzxOfRiA+hUJ3L9+uTr+Soi3LLmAEjIDCwQaHhliGYmkUwyGUi1Ezbigavs2my3+ZyZx8HjKXNJQZdy0GpgGHE06hEGYgIExPQHhA9442Ldp58qxdbCEdYoAY3EgUamDpJjfbESwGCWEcopQabc6NtMobZ64otRW1QkCcSbAYjcMog7AoUL5xvTcvDCbtEwekzH5PDeRgBNkMAxxuaKPuDkIZmsFQ4GsAw4ye1DMYikIYikkQFAXaTZDElQNQQJsAFkqGZUiapmshCCoWCoXX7BWKy/6BgVd69eqVERkZCTigLJqnhybfmjVr7GAYDtuyZcvA2traFjiOA5DRkCurfmf80KkP78IftStvlOaogam+4X3QUAN2P2rM5A9pikDlmgb8tLiFxGim4zSSAEyZTDeczwmYA3w+v9TGxuaeSCS6amdnd7d79+7FzU2yuHr1apmyQumzc8+fC1W1qhCDwQBIIEGbtUKRMNPZ2SWxe7ewM94+Pqk2NjaavLw8t9hDsd1zcrM7VVdW+5Ak6cDj88BGAmgrNPZ2dhkya9nulq09j3p5eZU25mlZU1MDAjF4eXl57xcVFQ0uKyvz5vF4YBxVEonk7M8///yVXq+/O3DgQHBPNcnr2LFjIoFA0GratGlfqVSqXhAECdWqOqqVZ6u/2/n47NqwadPKxlQEnO+VSqU4Nja2dXV1dbBapepcXFLio9PphHqdng8oG3CCMMDIY02w5vnNgex/qfvf5nZjNFH1eLWhKdWseW9Yp8nPEKC+ymHDhn0zePDgs0OGDGl85FFjBPeSlXndwRMRExNje/bsWZDQ1QGGYTGKorjJCdrMNsntDMEL7ABNZjvugQl2ieayJie6B0AE+I2mDQgNTNp8DGJ5KENilBCT8Gxd2nq6KDwcfVArwl6HGDBAVQDMdvUM400KnmCIRyE034Bqa/Ir/y6+l5dRnlWg4hkIA2qAGdbAMgbgrYniIAQMQo3qdu7metjf61Hg6WEAZZKJyV4OnMdYRMOQMIPDBCQk+LCUJ2kd7BsitpO6s2JcooP1EEOYNHDPwecJmO34LAoROrZIVVx9Mzs57XZdSSUMkgXjDEYTMMLAMI7AnPWNYRnK6PgOTG8ABzf45PwLGiweMEuzCI6j4MEHtAcYRVEoDHORX5RWr6V4PB5wbvLR6vShVRWVTjACA4dxYGYCGiktRVFVDMvkSa2sklycnZO8vL1vjRw5MsvOzk7j4+NjeN6+LC/ZutSo5qxdu1ZIEITztm3bWtbW1loB0EEQBGV2sDU71dY/AR7tD/RPD5PHro8NHyCg3obfG84PcxvMv/1bWZOGiQPUoKzJDGlefxiZTFbbrl27knbt2hW0adNG5evr2+zEquDhn5eXJz188ODbWZlZQ6uqq4MZhhGbtGQagUBQqrBVpBgoqoCmDSSPJ7BT16l86+rUzlqdFowTmPsGHkFUymSyu1ZS6wOOdo6nYxbG3IV9n4wodvbs2dFJSUlj09LSBhEEATRgBisrq+RZs2atpmn6+LRp00oaNZkaUQhojHAc7/b111/Pqa6u7gzSLum1Op2vb7u4fn177/hkwYJ9jbhMfRFAeXDixAmne/fuedy6ft0JxTAJRVECEDlK8PlmH6N/u2T9+oyiKNiM1T+vHrVRMAfzPApomZ93BEHgYC0zmcHrtaBmINVwrhsMYImCYYFAoOvSpcvewMDAtOjo6Fc69cxjF4cnmQz/xbIg3NnNzQ3YzAHix8ENAVT/IBICfJoemA90zXzMCI5oBGTPNofrN4xEMP9tQAwwyZIYsGVrEFJUAxscNYwuIL04Z3C1QdVOj1ACiI88P7MdDUMEBZMCCitzlNhua2njfE6OCYpYDUuhOpSBYR4t4fEoDU0j4CbAjWCBe5lD9M1y+Cd5NOyz+TxwHSAX8wvICYYNMI0JGYoH4zqEFKtRSl6qKRtdUlfRrUKrdNdCeogCAX/gXc8w3nRmO4xBgBwgGS66JRdI471sXI/y9YSKBzEGIAcURRm9jkFBqCEwJ5j7ao66NDmH0yCEV6/Xg2iUB2gazPMBqPcZhlO9AyI/WiQSMSkpKXYnj5/snZWVNTI3L7c1xLI4UD4BxnEYhkshiM3g8XjXAoODE8LCwjKioqJK7OzsLHnv/ouLymvQZrBu2ojFbVatWTs8MzNzuEpVC/iL+GDeA78dDMO0IEgEaClMCbJ5nE3SCGCBFrXMRmZz079Dh5PWfOsdK9aueCpn93379vlv2LBhbEpKyhSWZcUGkmStpNL0yMjIvTiO/75kyZLsphqOpUuXujAMM2rz5s3jqqqqfIGmk2XYWr92flvem/zetpEjR15+lrqAJcQKgogKkgQUKWD9eOTzGcgZ0MCUlJSAxQoFzyWdzhhsyZGJmv42f39U20xaO66IVmt0naurqxMAh3adTofw+XwYfII+A/+yhqAelOXxeEDDgOr1euCykD5gwACgLX+lg1xee/AEBt6MoBcvXtwk8vjyyy//cZ4mJCQgbuFuoiqVwaGG1raNP3t8Yg2pCmP4sDWJmKLMnoPPE8GxjMNaTMdmuymcV4cHdj1uqyeKfRQ+ZEJCAhMeHt6oSb548eJ/vf/+rc//dEJqairG93EUqPUq+eWM62+mF2UPLVKWB0MCGDJq4Iy57Zo82g6QZBpYyArhX7IVyXYO7x25BysnlFB5OZnik0JHQVHs7t27uTkQFRX1r2rtRsoB3r17N9SxY0egyZSuXLmy57WkpH4FBQU9WJpxoY2RNAAclbIMm+ni7HxqQP++p3v265fWtWtXsHoBjqcnUa0/y7ptOdcigSeWADA7AtLOK5evDDh2/Ng4mqJcge+RKVKQczI2cUGB9DGcmZplWYNWq1H6+/snBAYEHOgUGgqSCmufNp1MSkqKzZw5c6Ly8vLm1dXVuTA0jUqtpIXt2/slQgiyZMeOHU3mDzZ16lRPlmVn/fXXXwNqamrcAUD533elh4fHDz/99NPmwMDAZ3KQftoo0aZ6bv3TBGi4rpvXxsdNlKioqIaRf48r/p893iRg4T/b+xfQ8Gw2m1+qpWwpxtB238lDU2oMdeEsH5Y/b/BEUAhHkuli6/xLrw4RR8NkPsAe/UImOVgkCqACvgYS2JxNSYxKK8x8o7imohskROpJMp8neJLAxHmFQLpzXL+xeyohRWUQBDU5oRt4sJw/f14aHx/vcT0pKTS/oCBYp9X5UjTtBnwlSJLkQpOlMulNO3v7S66ursl9+vTJGDt2LPDReCHj8gJuB0uV/3EJbN261erevXuut2/fDlJWVfVXKmsDlDVKR7VazQdqJhMNAzB9k1ZWkmo7e/ssW7nigkwuO+/k5HR7yZIlxc+ioQBJi6dOnQp8nmbn5+e3pylaIBKJKl1dXG/JreWf7tq/61pT+QtGRXGlpU8AACAASURBVEW1+d+1Ft64cSNcpVI5AW4lkUiU7+jo+MPGjRv/9PDwUP7Hh9PS/CeQgAU8PYGwmqIoy7LYuboMGQRpffadOvKByqDuyfJhRbOAJy2T6WTruCqiQ4/4CLl/QVP052mvARIDk5BUlnjz4vB7RZkjS+oqIiABCpsZxp8reEL4ZxUC653v9I3e6wHZVTR1SgRg0igvL1f8nZjom19Y2LG0rKxLbU1tCwiCZBiO4bSB0mMEni6RSG64ubgkBXXqdKNr166FvXv3tuS3etoJZTnvhUng6tWrOI7jsh9++CGkpKioQ62qzkun07kgMIIhHBMHY9CTZIlEIsp3b9Eic8igyOtimThr+PDhzww2wHo6ceLEnuXl5VNv3rgRYSANEh5BqKXW1jm+bb3nLPjii0RfX99nNn+DzdCwYcPaqdXqb/Ly8jqq1Wpb4Kvo5OR0x9bWdvmRI0f2gZRLL2wQLBU3uwQs4KmZRQ5uwutQjpVKpfTddzJ+Wh2t6cXwYTsSoSADMNkBp/Emzm0HzHac5knDZLvYOq/sEdAt7kWDpxQ2heBBcuvTty5G3i3MjipVVfaEhAjSHOBJDPPO2QqkO8f3G72nKcGTOd0P4A8jSbLj9WvX+5SXl4Xq9XpnEMUJfKAQFKk1kIY8FxfXv8K6dE6cNmnSXXeCqIYe4sVp5mlpqc4igSaRwLlz52Q6lc795u2b/izEEiiOkiK+SOfq7prq4+OT7+bmBjjLmtQcPe+jeZ0rKsrePXX6r+EGgwHQABgInKjo0q3rJ3Pnzj3h5+fXqAi+RwkAkCe/8cYbQTk5OT/W1NS0BRFxMAwDh/0rEonk5z179sQ3db+aZEAsF3luErCAp+cm2n++MDBZXa66LNHhQt8DJ2On1VKaPqwJPFHo8wNPuMHo8+Qsd1zZKyAirofcj0tc+aJeZvCUcOvv4XeB5qm2ohnBE/+8jcDqz1H9huxpB3k0ieYJAKeqqirx+vXrQeRMUOLFiwN0Or03iqL2YrFYqNFotCRJKjEMz2rn226fd2vvKwGdAnLfcXOrgcLDLf5NL2oiWuptUgkAratCocCvX78OAnBA4A1IH8K2bt1aX15ebnha36ZHNXL58uV+hfmFI/fs2T2Zpml7QBkCKAv69u+3bNCgQQcjIyNTn7WTV69elS5fvrzrlStXfiBJsgVJkoCvrSo0NPS0VCpdt2HDhr+etQ7L+f8tCVjA0wsYr/Pl5yUUz6rdvpOx09SUujfDh+05s91zB09QtpvceWV4QPeXADyxBA8qtT59+/KIewVZI0tUFeGQAEEMIEXL83UYZ8Uw/4KtyOrP8X2G7PF4RvAEwHBqaioI6ZUsXbq0Y0ZaRkh5WWkgSZI+FE3LGYYBDuMkThA5IqHohp1CntjSy+tcSEhIyeTJk9VN5Y/xAqaxpUqLBF4KCezdu7dF8tXk3lu2xHzBQpALcFSnKEobHhGxtb1/+x3z5s0786wNPXv2rOOmTZt6nTp16luWZe0ArxGCIOV9+vQ5pFAotixdujTxWeuwnP/fkoAFPL2A8TrNpohhld5v/8n4qXUGTR9G0HzgyZXzeQo/8uI1TywhgMpkf926FHW3KGtESW1F9+YET3KBdOeEfqN2P4vZDmibdu/eLbx586YiIyPDJzM9s09VVVWIWl3nLhaLRSA3GWkw1EEsm2urUFxu5dnq/LvvvntJIpEURUREWEgvX8C9Z6ny1ZNAYmKiTWxsbNCObTuWQxDbGqRuIUnS0Kljx+Ou7i02rVq16on4l/5JQgcPHvQ8dOjQoLi4uC9QFJWagjqKIyMjt7Zs2XL37Nmzr796krX06FESsICnFzA/zODpwKmjH9Qa1MBs59BcmqeXDTydun1xVFpRtjHa7jlrnlAGZnESMmmeZDvH94l6ap8noHFKSkoSXLt2zSUxMTH4/LnzUcrqah8Yhu0lEgkP+F2o6uo0MMRmBQQEnAwJDT0xZsyYu56enlVN7aD+AqawpUqLBF4aCaSkpBArVqxolZiYuIrU64NIPWmt0+kYX1/fv+3tFGt37NoV86z+SFu2bPE/c+bM8IMHD37E4/FE4B6GYbhgzJgxPwcEBMSPHj067aURiKUhzSIBC3hqFjE/WIkZPO07cfQDNc2Z7RyBw/jzYhjHGcAwDmtQDZvlaue8KsK/R/zLonk6efvSaACeSmrKw5oPPPEu2IqkO8f3eTqHcRDhU1VVJVy3bp1XbGxsRH5+fh+GZjxRBLEBDPUoiuq0Gm2NVGp1vmVLz9Md/HySPV1dC3w7d64NCgpqclqEFzCFLVVaJPDSSGDRokVIVkqKY4lS+XVhQWFPpVIJch6yjk6OaXYK+/Wbt25eZ2trC0gbn9pR/Zdffgm9evVqdFxc3EQzeIIgKG/s2LFfdu/e/czAgQNfaPTySzMYr1FDLODpBQz2+fK7EopHttt/8vD7dZSmDwBPeoQyRtqhLMSA5Lmm+9x4tyOQ+bY3Z9sFmYzM2YxgloXgB/KcGg/CLAKhLAzhNCDJRDSYls1wtXX6NSLg5QFPp1Iuj0kryATgqSsrROt9nlgEkB0B7s5HMIxDLEekaZQVCyFcn41TGvzNZdZkYe5vhEEgTvOkh1gJzD8vF1rtetpou8TEREFBQYHDV199NUqlUoXTFO2LIogVyO8FwXAdiiBFPB7/sqOD4+lefXsljRs3rszR0REwiQNHVsvLIgGLBJpYApMnT7alSHL2lStXIysqKnwAYzafxytzcHTYtOrXX1ffuXOn6Fmc1b/++uuIO3fuvHnq1KlRGIYJwb3Msmz2qFGjPh49evTF4ODgiibukuVyL7kELOCpmQcImHviqy5LhCDa7q/D76tITR+aBzmac9sxHHgCSXEfgA0cEPj/9k31o3cfYHDdASCCA1wgQy0MgbQkADzhOjbN1dZpdXiH7kdftObJzPN04db5sRlFucNLlGVdIBGKkIBhHAAiE3gyAyPQLSMwMnaaBUDF+BcHnoAEwPEHJjT33QieUMAuTsMsboBpCUxcsBXKdj0tz9PBgwcl+fn5XgsXLlyEYVigVCrlQwyLUzRdCcNwjkAouNG3Z9/9gZ0CU8aNG1fZzFPMUp1FAq+dBBYtWmTNUNSbBw8eequkpKSzRCIBSbfVLi6uf/7fkv9bLZVKbwUHBxueVjCffPLJgJysnHEXLl4YAkOQAEYQPYqi6cOHD585duzYa8HBwa90HrenldurfJ4FPDXz6HK+MtVZVrVYbbvDCUenqPTq3hTOOtK4MS2JkecJaFM4WGDUqgAkwb2M4IGjgeI0LUa9VD3Q4tRSxrL1oIEBoIF7qwk9nO4ot1/dtUP3o/1eMFUBAE8YJJUdv3XunYyi7MhSZXkILMIQwHUFwBODGjVPzGNnqFHb9CDYNImKBTo7qCGAZHASoqwQfqJcKN39dt9R+9whRfmTaoR27dolVSqVrZcuXfqxTqcLAikpdDqd1s7O7lqLFi0SBg8efEoikeRlZWVpFy1a1KjUN808DS3VWSTwQiRgSqT+1Oazf2v05s2bRQjLRiz78cdpxUXFfcViMchRSrZs2erYxAkTNzEIEz9hwgRj4rcnfIE2T5w48Y3SktL3bly/HgE4n3g8Xq1YLL7Rq0/vuePHj0/x9/dXP+FlLcX/4xJ47KPpP96/l675i1gW6aG8bmVgKd+jF05OrtUB8EQ70RhroipgOJJMozYFfHIGqQfAEwBNxjfQtgCQYQRQ3KfJxGcGT0bghALTnRon4TRnueOa8A5hL4XmCYesbY7fSHgnszg3srSmvBMiwhASYSADDEAkwIEMxBnuHjFLOW2TCTwZ+9/AnMlpoyAIA9o3znQJszwSocQI/6JcIts9snf03raQbdmTgCewkB44cEBaUVHhvWTJko+0Wi0wEdQ5OTklyeXy866urjemTp2a2759e+2zpJ146SaupUHNKoHnBTKethNP2x5w3pQpU7CDB+M+0JFkWxTBK+Z+PCemR4/OhV26dDFmoG2C1+nTp/mQwdDuk/kLPiopLR2OYRjgmWJauLW41LtPr51W1tYb586d+9QAZ+yoUaPLKyun3Em904VhGEwoEFbLbGTXwntGzJsxY8Y9V1fXJutLE4jDcolmkIAFPDWDkBtWAcLbE5TXrShW3+7YudOTag11vQwY40yjDAeeOKdxhLkPnAAoqjdGGTVPADihQKvCgSdg5jODJ6CPMoIJ8A/4OwHwhHNvVI2RUJqzrfNvER3Cjnaz8c1r5q4/UB3QPAHwdPIG0DxlRZbVlHeERTgKNE9mpnUGNvWtHhA13LCy9Wa6evDExQ83BE9GLR0ATwQHniAAnhgxzL8sE0h3Rw8Ys6sNZFv6NOCpvLzc66uvvppG07TU3t7+bqdOnc61bdv29syZM0F2ePJFytZS98stAXMCWODA/E9/N9gpgT+5Nfqf5mjDc0EZ03cYgHawzjSQAmfVNn1nGzpOm8pxv/1TYtoGv5vdLbnPxjhfp6en8yZNmuR67dr1UAhGpzEM1AYjeBmfzv1kZu/eXVOa0tQFUsQgCOL04dTpc8oryseSJCknSRJycHS469eu3SFvZ+fvPv3226dmNx88ePA7tTU107IyswIYhkFFIlG5o5PjZf8OHeavXLkyw3LPv9z33PNonQU8PQ+pPuKaXMLYmltSmjG0i7twfKJSp+pNYawzjRlJMs2mO7MGBYCB+6YrswO0ETgBEAXgkhkwmNymjaAC+PmwCAQi7QB4IihUg+rhdBeF028Rgd3ju8p8cpu56/8Ink7fODMuszBnWGlNRTAkwVADzMAkp3liIZDfDmie7ve/gW8XcCY3gcT73k/Gsuby9/2dIA48ERQM8UgYEiGCv+UC6a7BAwbsrIIKSiLgxnMugQfMoUOHxEVFRS2+++67aEdHx4oZM2Yk+Pv7Z/n4+ABtk8Up/EVOrJe07qioKAKCIMHZs2d5fD4fBSSLVVVVzOjRo8mwsDANMClxG6uEBGL9+vWgnJDP58N2dnaAsZshCEItk8lUvXv3ZgAp66JFP1gNGNCN7dGjB9myZUvtrFmzrFxdXdHQ0FC9tbV17ZdffokeP36cSEpK4q9du5awtrZGwPWqq6vZYK9gjbylXLNy5UoA8tHU1FRk/vz5vMQbiWIBt1MTQBKJhHln5jtaGSTTBAUFQZcvX+b9+usfYrncBnZwcKIgGU6eO/QXIRbL9evXf6dpyFtmovHATpyIdd2z6+DglDtpX1E0zYcRjJWIrW4t/OzTjyIiut0KCAh45tx25uEGsisvLxdGR0fPqqqsmlBVWdkSHJNKpcWOjg6n+/TrN3fevHlAy/zE/GqgPz3Dwyep1ZoZhYWF3gzDQNZSaVGLlh4gufHCjRs35lru+5f0xnuOzbKAp+co3H+6tBE85UkZttQv7uypiUq9qheFs87UE4On+xF2D/s8cfopzlmcM9dBBOcwjmowPZTuqnBaGxHYOT5UFpDTzF1/CDyxPB5UIU+4fn5cZnH20GJlWTAkxlASYWDObAdDRgD1gCnOCJ5Af2EOVpm8wEwKKfBxHzwZASRwFjcCSE7zBAHNkwjiXZMLpbuiB47cUQClPxF4AnUCE0Ftba1NfHy8vUwm0w4cOLA0LCys1kSc1+T+HC9ynCx1P7sEwMN30qTxgVVVNSPOnj0fptVqhTRNQ0AzEhk59HhgYHDsZ599dhHU9McffwTHxMQMOnPmTCTIhQgiOK2trWu6du1xy8rKesP06bPLNm9eH7B27W8f+/q2Le3atcuFjh07Xpo5c+Z8Bwc7vF279gkajWZ1XFwc+fHHHweWlJSMOHhwfzeGAZkjEVaj0SAD+w884e/ne/jrpUvPg7YlJCS0Wrz4y0EXLyeOQxAEpgwMLLOxAQz4p63EVvs6hoerdm3fFbT5j80zpVYyxt3dvbCVR6viuNjYTo52dmfWbVy7MzQ0MMtspga8S6rKYs/J7099N7+geBhpYF30BgqDYcQglljd/GTBpx+H9OpxO6IJwZNJ84YMHz58SnlJ6cTMrKwgHo8H8Xi8GolE/Pd7kyd/NGzYsCwnJyfNk44o8HHq0a3bBzU1tTMrKytbgEzHNnKb3Lbe3qd5AsHirVu3FjZGE/ek9VrKv9wSsICnZh6fXSyLtlDdtVbp1e1PJJ54t1qv6knhrBOFPcZsZwIR5ogys9M4t2g84BdkNFVxEWZm8ATMdiDajkTSXO2c1ncJDI3vYe2f3cxd/2fwlHz+3czinKHFNWUBkAjDSNRotqNg4DgPlEsmvy+TA72xvwA43gdPQAtX7x/GmTk5O4cRPJmjDTnNE8QSepiRIPxrcqH1rqgBI/58GvAE8ncJBAKeTCZD+Xw+HRQURD7NjvZFyt9Sd/NJ4MKFY3ZLliwbVlBUPEkkELPV1cpklUplkEhE/QiCqLKzs9v3zTff7aYoCvnoo4/G19TU9IQgSFJcXBxrY2PjIhaL25EkZeXn5/vboEGDbiQn33DYtGnjD2KxmBGJRFk6nS63tLS0t1gsQh0dHS9NnTptiZeXV/VPP/0YkZ9fMJEg+KRKpbqu1WoNQqGwL4/gqWwVtnuWLl26A7Dgz5o1a0xubu7wyqryjgCswTAC8wXCWmcn54zgoE6/jB371p3Y+KOtft+4aZmN3JaxsbGtYhiWrK1RSuVymy0b1/+8PigoCJiruY3Drl27BAqZzP/zhfM/KCwqbkMQ4pNVypqhJGVwwXB+2qefzJ8dEdE5tSnNdubRnDFtWvS99IzxydeuDRAIBBCCIDoej3dr1ozZ89sHtk/u0qVL1ZOMPACXpaWlwqg33phWXa2cUatSOVIGAy2X22b5d2h/AkKQb7Zu3Vr8JNe0lH01JGABT808jqfZ0xhaJ5WRetr/5MWT46u0qggDwZocxlku0gxoXDj+ovpIOqMv031eJ6MjdEPOp4bdMJr0AHgymu0ICoFwA6LGSDjNzd55Q1hg0NFu1h2zmrnrD1SXzWbzcQi3PXXt8nvZxXmDi2rL/e+DJ0BXAHy/zE7wRgBlBooQzHC+XgAygZ858NRAXkazHUBbHLcTJwezzxOhhykxIrhmK7beHd3vjZ1PA55epNwsdf/3JJCYeNp77twF4+7cvfN++/b+10m9Pr6yspq0srIaV1ZWamVrKz/w/fff7iwoKHVbsGDBLIPB0NbLy+t2UVHRegcHh9Y6na5/WlpacMeOHY+GhYWdqqurq46JifmOYRhrhmFKdTpdpkgk9AR+PiKRqPCTT+at8vJqlf3tt0t7pKTcntyxY8hltVp3tKKigrS1lb9TWlpmY2Mj27tkyVfbKysrXRcsWDCnoqKyM8EjatXqujSxWMJHMdy+qqrauXefvjGDBw89nZ6eRa/9be2PVlJrTCSSlJIGukhqJcqzspLs//viqWMNfX7i4uJ4OM62/uWnX/rVKJXYD999v/2tie//VFVd3ZVmmNx58+bO6NGja2rnzp2BtrZJXyuWreh5IfH8m2fPnR3H4/EQlmVpgkdkTPtg+rdOrk6nx4wZ80QJ0QF4ysvLs35r7NjplZVV0/6n1bMj9XrK1k6R1ikk5ChBED+sXr26pEk7YbnYf0ICFvDUzMME2Klv1mXaKGllh7hzf42r1taGG8GT0VmcS4rLOUrf5y8CAfdm05y5uWbw9HAovzkCr97nidO4GMETYYDvuTo6b+jaIfDYywCeeBDP7mTSxUkZpbmDSpQVfsDniURYuF7zxMmiId+VqffcBtdIoGmkbAC/G8Gm0Wxnomswme2M4AmBCAPM4CRsEKP8ZBuRdE90v7F/FkG3Sp/E56mZp4ululdAAhcvnmn74YezxydduzYbRRAaaHaA+Z5hWCgkpNPf7u4tNgYEBJ2tqKj4YO/evUPz8/M9aZqmQYofGIaBfxRGkiTi6emZ6+/vH+fh4XFj/fr1X0mlUsTe3n7/5MlvL46L+2vxrVs3e9fW1mJvvjVmX1tvnwtr1qwLvn79+myCIGCKApyOEEQQBNu+fYcrzs6O6zt1CktQqcrf//PPXcNIg17WIbDDFRiD5nTuFOZ86fLfY47GH3u3fXv/W4H+AUcJnvjeho0bv9Xr9bYya+sTO3Yf+ESv0mQlJ59UP0zHYXI8Ry9evIh72dhgabm5gglTZ64pr6jspiPJ/M8+m/9hSP/eKX2eAzdSbGxsu+1bt45ISDjzMQzDAuBbJhAI8se8OfZ3W1tbkIPuzpNMKTBO2dnZivHvjJ9eVlb6AUmSNhqNhrKzt7vTo3v3WATDVv7888+lT3JNS9lXQwIW8NTM43iVvYpTap6NmqL9j549Ma5Gr+phwCBnYLYDUXZGPx8ja/bDgKlhU82ONQ+G8Zs4oB4y23HRdhRHVXDXzdFpQ+eAkGPdpe1zXqSdPp/NF6AQanci+dL7mcV5A4uVZT6QGMdIlDVSFXCap/sAst6RiJuxZq0T8G4FUXdmviuTQc9EoGn0eQIs6xxBJjBdMrgBoUQwniyXyHaN6jNsZxGUYQFPzXwPvG7VZWZelX700VduN27cCLR3sH0zOzu3fXl5hS3EQrSNjayuZcuWp3v27JWoVqu94uPj+2g0GrmLi8udioqKjUqlsliv10N6vZ719PTURUZG0lqt1mP9+vXfOzo6sC1auO376quvl2zfvnXq2bNnh5ZXlMujo0fut7ez3x4be7Q6Nz8/2N3d/Z2sjEz/svIKWwzDIKmVrMbdvcWx3r37nCVJjc/evfv7UQwl6dgp6JKTveP8jh1D7eOOxUfv3bvv/cCg4OTgwOAjMMJL2/THHz+wLGtjZS09fOxU4oc82rbCxwcCxJNchN8D6xNbz2iLHTt2TDxt6vsb6uq0YSyEZH88f95HPbt1u/08zHbnz593WrVq1cBrV5MW6/V6OUVRhEAgKO/Wo3u8SCRa88svv/z9JOseAE+pqakuk997b3pJSelklmWtgPnT3s7u5oCBg/ZDCLT+22+/LX/d5rSlv/fDVy2yaCYJAPCE11nLqmhN+/izx9+p0arDQbQdhTGIMcLMqHl6MD3Lw40Dx01M20Zuba4A50jNAQbImI7EBBowBmEJGq7FDOwdZzuX30MCA0+EW3cAESIvzLkZgCcKwuwTki++n12c379IWdYWEfNwEqY5zRPQIBn5rox9N8Ejo72yHjwBVisjeOKOm7RUXMCQMaCaA0/gbeS7ggF4IkUoniwXWe8e0nfoLn/IBfhqWCLkmmn+v47VbN683mPr1j9979xL7eDf3r9TZla2Mj+/UK2QKxTl5aXdPTxa5gwZEpmAYXh5TMzvo+rq6rxsbGzyqqqqDms0mgqKoliaptmBAwemDR8+vPbatWseGzZs+MHR0YFxc3Pdt2TJN0sOHTrw7okTJ4dXVJQ7jBoTvVdua3M87nA8k5GRHRQaGtopPSNDmZubr7G3t3eoqKjq6uHulj506LCTGIbWbti4YbSqTuVlZ6fIra2pOWIjtxEbSKZDRlZW17DuPQ6Fd+95oqy0SvlHzKYfGRiWicSiA9fuZE1xt4bqIAji7p1/W0tYlkV3794tnjv3o01ajT4MRtDsuXM/nRMU1ON2RETTRduZ51VKSor48/nze2bn5n2rVCpbkCQp5PF5td7e3n9bSaVLd+zYkfAk9zvwb2zVqpXH9PenTi8oKpyIYZhIq9WSDg6O16KionbCKLx1wYIFliwCr+GNbdE8NfOgA7PdubpkGa2DfePP//VWra4unMFgZxplCRoFnjsMbMzpdh8MNIQP9z2djE7RRmPVg8NYr3EB/j4szBIMYsBoWAnr2VQXR+c/IgI6/tXpBTOMA/CEQWL749dOT8oszu9XXF3eFhURfBJmEM7fCaSp+f/GhmkAnozsVw0d5xuCJyPoMub348ATg7IYBVMYDWuEMH5dJrbeF91/5J4n5Xlq5uliqe4VkMCaNau6btu2dUzKndRoL8/WhTTL/C4VS5J8ff199+zZ+b69vWNFVNSY2LCw7kkTJrwztaiooL9Op5ejqNH8jCCIATBa9+jRY0f//v0vpqeno+vXr18ml8tYR0eHvT/99O3/7d0bP+nUqVNvVFRU2L097q3dgHts9+49/qkpd0a3beuTRzP073yCn+Tt4+N3NP7oFDs7u9KokdEH27f3vz195geTigqL+uv1ejsERSCGZrg6hWKr2j59+q4cPfrtKyf/Oqn4fcMfy1iIkfIFwv3Z9won374NaSMiHh36DzQ3v//+vejLL1ZsUms03WEYyV2wYNHs5wWeQH2D+w/uqtHWLcnLz2+v1+utMQzT2Nnbp8tt5Yvi4uLiYRjWN3ZasbtY9IrTFe/ps6dPy8/LA35UAq1Wq3dydLo8btz4bYSA2DN16tTqxl7PUu7VkYAFPDXzWIKd2K2aPKtaWt1m35H9Y1UGbQ9MxHehIUbEICxQEiEQywCfCGNcmVk3BHP0l0ZAYKK/42LO6pVH94eSA08AMjDAsQKmeBCqwSmkQlenu+fq4LSlT9fuZ4MVPi80QiSbZfk8qNru1LXzb6UXZPYtqirzw4R8iQGiMAro3VAYkP4ZNUpmISAcXjT5Ohmdxo3gCUQIGbVNoDxtisczgkqEg1A4i1IoA+sgHVsrxPjX5WLZ4beHvHGoxRMyjDfzdLFU9wpIAORC/PW3lQNLS4qn5WTntTMY9CQD5iKLIH5+7TJdXJx2RkaO2B0WFkZt376928GDh0ZdvZo0BkURbkbLZLLCYcOGxfJ4vE2DB/epOnbsVGhMTMxSsVhisLOz3b969fLvDhw4/u6hQ7EjSktLHMaNe3uvjY1s26Url92qKqtn3r6d2s5gMAB+Iz3LQli7dn7pzi6OO94Y9sbOkJAQct/hwz7bt2wZczvl9gwuwTgCsTY28oLhb0TFSSSSjf0GDFDG7j3Ubd369d8gBCERiyX7bifnfHD2LKSLjn601haAmR9+mCtYvjzmD41G0wOCobwv7Vd2DgAAIABJREFUv/hydkREx1sBARFNxvPUcJpMGj++g46iZ58/d66vTqdz4PF4JIpjZW3atFm8YsWKA23atGl0Et/Tp09jWq02+Jsl30zOysocheO4QK/Xa52cnc5N//DDTQaD4eiUKVMsee1egfv0SbtgAU9PKrFnLA+cKW+WlgoNWI1r3LlT/bWkthOEoW4GlhYCBYkR8zBg1TQFkxn1L1xAGfCFBr4FJs5hIxcm5+fDqWk4eGWk22ZBWmBg/UJZGOQc1iA0XEHrqDQHhf3xzh063QxxaftCVc2AYZwHWcuv3E7ulVmYE15RU9UB4eNCkqEIGjxVwA7YTEFgRJEwEApnaQQgimFZmGUZFmaNLmIwBL5w+JJzHOcUcpz7POBkpxEIBuBJixggJQ/h3ZJbWZ8b1Kf3xWTIoSraYrZ7xlltOf1REgAAYsiQIS7l5SXtUlNv2yEIQkAoympUOio8PLyydWv3u7/8si4DzNh9+/bZrVq1ptW5c2e8cRwHtzwrlUpVkydPznJ0dMzo2bMnFROzznH9+k3BVlZS1sXFMXfNmm9uHjp0ru3evYfc8vNzeGPGvJVtbW19LyUzRVxdVu138fxFBYuwOApBkEZnYDqGhJS1btnyXkxMTCZYWq5fv241ffp0z0tJfwdw+zIEgmzkitr3Jk7OlltZZXh36UId27HPccOG9R1xHg8XyaQ5BRl3z4F9yuNM/2C9W7x4Mfr77+vC1eo6Rwhi6z755POLgwYNqvL19X0uTPwLFy5sQ5HUuL17do/RaLXuGI7TNEOrAgICfpg5c+bu3r17pzV2xq5duxZXyBTdVqxc8V5WZmYkSPtCkqTaydkpYe6ceRsEYsFfw4YNUzX2epZyr44ELODpBYzlVZbF8dJM2dW7N3zrdJpWJGtQ0CyDAzclhKMmYkE4DgzQAGgeCM6BIBZY6Lg3ILsDCzKLAHULA9Em8ARgFmLSSgFUhbMwA8MszRpYPaynVTyUXySXSe5GeHUpfBqyuKYUFfD9UkAKcerdbO+iqtJ2SpXKE+JhCEkbCID5YATjumvCQVzqCJSjFAeZIUDvOHp1GqIZhmFZACqNvwBgxQJhIdzZnAs9gJEsxGAQqidYRIUjRJ6VRJY+ICQoazW0WrMItiTvbcqxtVzrnyVwP/1JAgpB4aAQ8BcCmMYYKGryQWyQJsW0TTLa8U2pVBoS6htV0cYXuPM5Qn7T93qdten6D59nbuTDfo/15UypWcxpXsz+AUZvwoccxB835ubUMY1N7fK46z3q+Nq1a910Gl3/X1f/MlOj1nijKArpST3ZKSRk47Bhw/6cOHHi+cZef9euXYRKqeofszlmfEZG+kAcx3kGyqBydnQ+sXDh57/pKf3F6Oho4Ptleb1mErCApxcw4KaFBKmAKoR6iEdwihQIYlEIRhDTWw3dJ8IVQgKWhdTAiMWykIj75EBVvRGr3rhX3xvzMfCDCChlIJZlIIaxhqzBhUEI9AtzFjc9CMDcQ/OgPAkF4RJYzwpgHqKnIQozQDCCQwT3EACfWkgHNGmcYQ6GyPo5C/oDjnNqqQayMGnpzHF5LATxObmAclKIT9XUqWi9FtH4KBTqFy2HFzD9LFX+xyVgpgKo5+swAjBOC2QCWBgEQcBMxwEeM9D5JwDTMLfdf1ws9c1PTEy0KS8v9583Z+4SjVYTDMEwrtVpmeDg4NjQ0NBtX3755e7G9nXlypU8miRH7t237+2MzMxePIKHMTRT6+DgELfs++9WqrTaG0OGDHli1vLG1m8p9/JKwAKeXtDYmAEUWNySoCQ4CApikyAIDoIgKBVK/f/GxQfy4cBOEtde4/8QBEo3/G7ujPn3+lINgdJjVe3NJRLzQyADykD5EB9xgVyYHAiCMagApiAXU5sfnUUGHHWB3FlPCIKA3cP4uv+X8Ts4avydhDxZLQSxWRDEWMx1zTXSlnqaWgLg3mmoqXoo2W/9saau979wvatXrwrVVWrnqTOnLtdoNd1pirLS6nWst7f3xZYtW26NiYlZ09h+LFq0iA8zzLhjx06MzcrOCuPz+cAXoFahUBz4be1vP6hUqvSIiAhdY69nKffqSMACnl6dsbT0xCIBiwQsEnjtJcCeZrHz6vOSjxd//GOtqrafWl3nRBoMkJOT053/MbZvP3LkyPeN1b4D8KSprXv/zNmzo3NyczoJhUIATKvltra7f9/0+/cIguQ/L9+t134gX3IBWMDTSz5AluZZJGCRgEUCFgk8mQQWLVpEXP376uKiwsLI8spyb5phIKlUWmhra7trx44dX6enp9dEREQA0+YjX7NnzxboVOrZV64ljczPzw8QCoUQjuOlcrnNnzt27lzaokWLcktey8dJ8dU8bgFPr+a4WnplkYBFAhYJvLYSWLRoEVZaVDr92vVro/Jyc0MwAocJglDa2toeXrdu3ddVVVW5jTG3TR4yWVgnqvss9U5qZElxsQ+fz4fEYnGeTGaz7fCRw8ukUmntk5BuvrYD8gp23AKeXsFBtXTJIgGLBCwSeJ0lEBUVhXbo0GFEXGzcWxmZ6QP4AgHGsqzGzs4uYe7cuSslEsnFgQMHPjYxcVRUlLiuru7bgrz8QRUVFR44jjO2cts0ua3NluMnT64A3FlPGnn4Oo/Lq9R3C3h6lUbzMX1pEG1jLgm8Tl9o1N1rJH5LVy0SsEigmSSwaNEixN3dPWzjho2AYmA0j8fnGygDpVAorkyYMGETn88/MGXKlEeSZYJIxNkTJlglpaevqKio7FtTU+MItEyuLi63FHaKzYdiY39pDNdVM3XZUk0zS8ACnppZ4C+iugagCYmOjpYVFhYKlUolGx0dXfXll19qLWrnpxsVINekpCRsxYoVgri9e60BfacO4rMwjNAdOrTRWFsHq+PjVzU6FcTTtcJylkUCFgk8LAFwb54/dd5r4aIFE3NycyfBMCzVk3rI1laROmDggD0QBK3//vvvi/5NcuZI4MWLF9sc2n9wdZ26Llyj0dgwNE21atXqqp2jw+Y9e/astWw+X9+5ZwFPr8HYg3x6EASBN+Lr6zuxoqoqvK5WjYx6c/RPM6ZOvREQ0PQJOl8DsQLWLSJu3z7HrVu2hxyIPTSdYiARjGIGHsGv8vNvn+Do6Hhiz54dNyxq/ddhNlj6+LJJ4O7du5K333z7XWV11SzSYHClaRq1kkrz23h5naZYZtHhw4ezH9Xm/Px8QXx8vOuK5St+1ev1oQxNC0iSJH192p5za9Fi28ZNm2Jetj5b2tN8EnjtwNNDpiszQ299Dtp/IJQDowGAB3hxTMAPDQ/4DZDUASZeg4nxt+F1zX8bk9XdfzeUPWc+e4hBmGPyNdUHrt2QMbjhNR9gFH54JwRy6VVVZYgWLfrB4+D+w2+o1NoeJEm1YFm2duSoMZ9NmDblUkRwcKNzPT1qapraD2TxsKzMTMlcBnYTmAN9qifyM8mNI/sznQ/OMffNLIuG1TeUBxifh8/jmJETEiAoPJw71pCNuaGpEtRpZmZ+eKzqz3lYOwf6evnyKcVnc7/ok5aWEVVSXtENglAeBKM0hGAaa7nsrqur67YP5846PCE6uqT5bmlLTRYJWCQAJADy0n3++edjNGrNzOrKSj+KogihUFjm6Ox02dPLa+Hs2bPvPopmIDk52fratWvtli5dusxAkgEsw+JarVYX3DH4iJ+Pz47vfvhhv0XSr68EXjvwtGjRVHFtOey0bc8eV41GI+TxMEij0TA9u4UXvDFqVNGECRO4nG8HDhyw2rdvn+OBAwc8BQIBiqIoLBDgBn//9pX+/sH5M2bMUJ07d040ZcqU1m5ubkjv3r2Vffr0KZo4ZYqnmM/n9e7du6Jz586ZUVFRhs2bN4tTU1Ndtm/fbl9WVsYD+IHH47GhoUEFPXr0KZo/fz6oE753755wyZJl9gcP7msrkQgQkiRZhmG0E96cUNgusF1RmzZt9CkpOVZLf/zWmyAwzMXFra51W5+a2L27rVnWULNjx46c0NBQ3X3yPAhOSrpqtfTrr31up6b2KiktnqjR6GxA2C6O84tGjR01b9wHH1xsCvAEQNrGjSukuemlrvti9ziWllYSJMlwgCYsLKxwyJAhRe+//345+H7s2EXZgQN/Om3evMGDpmkGRXmQXG5Dde/etc7Lyys7KiqqNiUlRTxt2kwvBwcHOCKiW9XQoUPL3313iieOQ0SHDp3KJBJe5qZNm8hVq1aJVSqV29q1vzpUV6uEBEHAdXUk3atXRMmQISOKu3d/p9zHB6JTU1MF3//8vf2hffu9KT0F0zQNicVS/ZQpU4r8/PyKO3bsqDl7Nln08cczfUUiEeLu1bquTXtfzen4OBsIRlTL1q7K0hcVaaKjo2mzua4kL8Pz0/mfTcjJzX9bIBQzCIIXwCgBMjc716hUkFsL920fTP9g66ypk26+vkuMpecWCbw4CYwYMWJITXX1+xlp6eE0TQsIHq9Gai29Hd6z5xdjx469Fhwc/K9Jfffu3etYXl7edfny5Qv1Or0PxLKIRqPRdAvrtr1H9/CdM+fMPP3iemap+UVL4LUCT0BbMGfOdM9apWrk3r0H365T1znCMJcdDescErp1wKBBexYsWJAIgMwff/zht2/fvmHx8fGzGYYBfiuwSCTQBgUFJnl7e/8xa9ac25cuXfKcMWPGYrmtnO7ateuFIcMiT384dfosDMNkYWFhx11cWv36wQfjyzZtWtumsrJm3O7deyOVSqUDqJPHw1l/f//t3bqF71q6dOm50tJSXnJyssvy5T/1P3HixBKBQICABzyG4eWjokZvaeHhvjc0NLjo+u27vt9/++0XOMGXOLdokenTrt3d40cOBVAG6saJY0fW1NTUlJn5S4DTZLdunTwmv/fBlJzc/PcIAqdJA8UH2XJ5PGFx1KiRs6fNm3exk7d31bPa7lmWFXz99dd+2dlpo2JjjwytrVXZA22NwQBBwcHB2/r06bt38eIvQE4pdt26dW337t0/7OTJk/NZlqUwDKclErGqQ4cOVz08Wvw+bdq02xcuXGj12Weff2VnZw+HhnZOHDBg0MnZs2d+AsOITYcOAXHW1uJVO3bsKP/88889KyvLo3bv3j2mtrauBVACUhTDduocuiuib9/d7745/5RIVIzeuXPHcdnyZf3+Onnsa4picZaBIJFIWDJqVNTmDh3843r16l8YH5/QYuHChcvEEitxqzZt7nn5eKcfO3woBEXg1D92bf1N4uqaG+riAtiE4ZycHOJCwgm/775b9lZxcemgkM6hWd26d4uRWCuwK1eS3j54+HBrhb197Ntvj932xYJ5F170jW6p3yKB11EC8+fP75adlf3W2dOnR8MwLEFQVI9heH7kiOGLRowYkRAWFvavfk+///57y6qqqkFr166dptVoPBEYYfU6napH9x6/RkeN3jdyzMjk11Gmlj4bJfBagCeTqQ5PTEy0/uKLzyLu3rmzwK9dO41YLLlUXaPMqautG1teUcUKhKKELVv+3EySKmzy5Pejlcrqgc7OTmIYhjdIJCIxSZJ9UlNTnPwDAs5GDh2WJJVKNTNmfzRdp9UqBHxBLQSjSp1W5wqxDC4SCTPfHj9ueZ+ePQs2btzY/tKlxJm+vu1oGxv5Fb1en1VYmDe8uLgY5fOFCX/8EbMR+R9V7cSJk4ZnZ+cMNxjINjRNA60TcD7Wy2Xyws6dQ7Z+MG3q30VFRaJPPp2/EMUJWytrWY2qro7iE0SFQm5zdP/eP7c6OzsrAWgxOzwmJBxzX/zlV5EFBUWdPFt7HUlNvTtcpVIFsCxcExUVvWDslPee2WwHtE6XLiW4/vzzL33+vnx5RlDHYHHXLmFSGxsFsW3bjvK0tHSVSCQ69/vvG7ZRFAV9+OHMoeXlZX3d3d0lCoXdHh6PsK6srO5x8+YNoZ+f37HIyBGXeDxcPWfO7AV6PenM5wtUKIpU1dXVtYBhGLW2lmWOHz9+dY8e4TmbNq33PnPm9PSgoEDW07NNHp8vrE5MvBxcWl6hFkvEZ5cvW7YNF+KG9ydNGpqZkT5Mp9N4wzCEgkR5GIroREJxcWiXsJ2TJk27VKGshufMnLsYJ3gKqdy2koYZNUsZ9HK57K/tu7ZtISiq0t3d3ZwJHruZeNx6+boY19KiYvuQkO5Ur769lHv2HOxw4ULiu6mpd1xcW7ju/GjWrM3vvz/xhmXBsUjAIoHml8CaNWvaJSUlDY09dGgWhmI2IC2ogaYr3nhj+M8BQUGHJk+enPJvrfrmm2981Gr1m3/++edbOq3WFcMwiqIoZZeuXZdNnzT9QI++PdKbv0eWGl8WCbxO4An7K/Evp/9b8PnQy5evfO3l5VWG4/itmuraMgxHwmkG1ltb2xxdsWLVhitXLnRYs2btm2Vlpd1cXV3q9Hr9CYLA+TRNB+XkZLv4+PjejOgVcdXHu23+Z59/MV6j0cjFYkmxRCS5CqOIv7K62k2tVuvefuftjT3CwzN27djhHRsb+7G3d5tqgUCYqlarS7VaTSiCwLCNjezYjz/+tPr69et+q1b9MraoqCjM3t5BzTDMZYGATzEM65aTk+vl5+d3bvDgQYlubh5lcz7+6CMdSTtKrK2LbOS2l0V84rZCoUiKPbA7efHixfpFixYx5tx5CQkJspUrf/RWKmvtli1bfmPcuHGzSkpK++h0ev3IkWMWTJ068VJISAhnqnyal6ke7NKlk57ffffT0JMnTs1r196X8WvXXmBlZY0nJJxX6nRaulWrln8vW/b9nhMnTrisXr26f0FBYYCHh0cdgqDneTxcrNeT7TMyMqQtW7a61q1bt0vBwYGZc+d+MlOv1zlLJJIyhULxt1ar9VMqla46nc7w3nsTD4SEhNw6sH+/8969u2e0betTY+/gWITjRF1RUamnnqQYG7nNya+++Xr9rRvXW69evWpkYUF+mL2dLdnGu3UlisCavNxc7N7dNM/2/oEXhg4dfqGll3fRjGkzZupJ2t5GoShy9XC7SjP0HSuZ1bXt61Yny2QykADUzEoMfKWACZZXXFwsqa6udvj0089DU1JSuqpUde0kEkmmi5vz7vdnzzg6dtiw0qeRreUciwQsEng2CRw+fNj5yJEj4XGxR75CEMSJMhgI0mBQhYdH7Grh6rx52YoV5/6thhkzZgTpdLppJ0+eHKjX6exxDCdRBKkICAz6vwULFxwODAz8V63Vs7XacvZ/QQKvBXgCA2F08E1w+vzzryJOnz4zVSDiuVIkLSX1JA9BYKhlK69Ud/eW+3r2DN9ZWloaGR8fPzQ/P9+Px+MZGIYp0el0auCDhKIw7O7untWlS5fMjh07Vn/99bcTEBThtfRsdXnN2vUrl3+/dFxS0rXw3Nw88fA3hu/vGhqadPLkSZsDBw6Mw3HMwWAwWOn1eoJlIbZt2za5np6tDvbrN3Brbm4uMBEOqKioaBEUFJTbvXv3H4ODg/XHjp2I+O2336Lc3FxLu3TpktStW48bsz766IPK6lpnK2vrG7+tX/t5G982dwM8Pav/iXPE7MRdWlpKQBAkCg8Pn1tWVj5QrVaz0dGj53366dxLvr6+VU87Wc0armvXLrp///3yXrGxce/yeFgLvZ601usNOAxjdNu2PpVdu4Zef/PNsYlxcXH+Bw4c8M/IyHCRSqW0wWAAztQcKKFpWm9jY5MTEBCQPnTo0OIFCxZMRVFU5unpeS0mJmbFN99889bFixd75OXlyd56660rgYGBZy9dSmS3b9sRBcOQk4GirRiGxXl8Ae3q5lHp7uFxdMzYMZtTUm71PxIX26uqosyjU1CH8ukfTk+yU9iVb9myRbb2t3XD3D1alXXv3uN6eHjvW9Onz3qrqqZWYe/gdHv5LytWeHi3TA5q2bLMBJqAY3lD537+vXv3rK9fv+528+bN0G3b/hxVWlrmwuML0oe/8cbOoIDAhOnTJ6dZou2ednZZzrNI4NkkAHwnVyxbFpx46fIPJEm21uv1EpqmdT5t216QyeS/7tq76+A/3Z9gXRszZkyYVqtdcPPmzRBSr5cROKEViUSF3m1af75s+fKjHh4eymdrneXs/7IEXgvwZNbCFBcX8+Li4vjbt2+X4Dzk48z0zL55ufkeFEXTQpGo1tXV9cqwYW/EMYzB4cCBAz0rKio8AwICcp2dnZfb29tfTUxM1Lq6ugLmWtjX11dWWVnuM3fepx/z+TxB6zatL/+y5pf1f2zcPORMwtmIe/fuOUQOH3LAt63vvvbt22fcvXvXLT4+bnpaWlpYUVGhE8MwMIIgWnd39xujRo05pVQqHU+ePBlUWVlpHxQUlBkcHPxDly5dtKdOne65adOmt1q0cCsNCel8pUuXbslzPv54WlVNjSPBF/7965rfZnbrOKTYwwP+18zewKwGQRAOQRDh4+PzsVJZM0inI7ERI0bMnzTp3cvPonkyT/7s7Gzr0tI8RXp6mvORuOMzkq8lh6alZdpCEEKjKEp7e7cpjooamUaSJHHkyJFWBQUF8o4dO5YHBwevCQwMTK6srFRVVFSoIQhStW7dWqTRaNpPnz79/7V351FRXPkewHuvXqCbbmkacEH2VVs2NfpMNAQdBDQxIsYxQaImMRyXZyQaJQYxbmfm6YlGFKLiEpFlxpgEQVEUCYohoKKyiRgFZBGQnV6qm36nOJqXONHw5tXM0+Lbf2pxu36fW1397apb98aIRCKZp6dn4e7du/ccOnQoODc3dzIVvMLCwi77+KhTx4/3u1pQ8KM8Le1vS6uqqifU1zdaUf1JiMWkvb1D1YyZMy7rSZ0w8+TJMc0PGoeP9fepf+ediBNODvZtKckpLgmJiW85ODo3v/zy5OsTJ75cER29JuxBS6tcZGZevO/w12v9PUbXjhgh63py/apHx5Q4OTnZ7cyZ06+lp//9XYOxT2apVF3YuGnL9iHWw2tHjnbqGK1SUTMQ/+EaWi/ySQT7DoHnVYB6snfu3LlujQ2Nm+tqa8fpdDoroVBISs2l1XKFYsfRY0ePWltbU+ed37yovwsKCpra3t6+ubGx0YnU6yWEgOgaamtbobJSfvaXHTvO29vbP/Wc+7x6YL/oExgU4enRlSd2SsoBm8TEQ34XCy7PHD/eX8bhsO82N7X+LJcPsayoqHhNIpG0v/NOZLpSqej94osvZtfX17+mUCg0er2+RKvVtpAkNfyZRY4bN+7q/Plv3eXzhYKVK1fG8Pl8sZ293cX9X+3fdSz1WEjuhbxptyoq7YJDpqd4jfIqyr+QJ7l4sWCmh4e7TCDg3+nt7b1tZmZuWVxcNNXMzKx70aL3vjE3N+/ds2dPSG1t7USFQtGj0WgqBQKhQSDgKZuaHtip1aNPhYWF5SmV1u0rVqxc26PT2ohlsst74xNWjXs96L49+5nhiZ2bm8t1cnLiT3llysfdPd3BWh3JCQub9emiRYsK6QhPmZlpyv37D/tfuVIyx8XVeZiXp9rSxmaosL6+oePkyUxrFsvUFh4+p1ClUtXu3bv3laqqKn+VStVDEESVyWRq1VDPAGu1vV5eXhcjIiKqjUajdNWqVevFYrHMxcWlYPfu3TvT0tKmnTlzJrCiosJ57ty5593c3C4XFRX1ZZ8+HeDm7qoQiyU1HA7/noVc7pCXn+8jEBAd89+el21uZtaUuC/xT7X37r1iIZWQUqm0lsPm6ru7us0bGhqH+/n5n5sdFnbJ1tbu4dKlyz/s7O62MpPKCpMOH1rz0rTJjUoW6x8mEqXCU1lZmXzVqmVB1bfvvnX/fsN4PWkkuAJBnVQmu6ojDW1DFIoiTy914Xd/S67ETMT0nbTQEgQGKkB9TpcsWWKn6dEsLyi4FNrd3e0okUioMaGtw+1G7I2Lizs0adIkar6n36y0UF5ePmRNdPSMiqqqOL1OZ6XX6blCobDZ18f3otRc8tevkpIKcUV5oL3AzO0GTXiiui8pabf1oUMpk6/fvBmlVFqyOBx2icnIKbG1tR3y88933Pl8Qf2CBQtOUJNGfvLJJ3+6d+/e6z09PT7U4G3q6gGPx+swNzcvdXV1PTVnzpwbBEHwVq9e/alAIOAPGzbsQnx8/N6MjIzAM+dypleWV7hMDwnZ7+fvXXEu+4zdjz8WLVYo5Gw+X1AiFotLVCql9MaN0lE8Hq9h0aJF36jV6vZ169a9evv27RCNRuNnNBr5bDabWsGbGmx9U61Wp0ZFRV1ramqVrVmzOk5DGmzNZNLLX+5LWDshOLj+WeHp8W1L6gmxgCkBy3t6ewJ1OpIVNid8a2Tk21cmTJjwT9+2e/yxOHUqTfHXbbsmlZaVfWhhOUTx0rgJhFrt3VdbW9eZn3+Jo9Vqbr3xxszTvr6+tRs3bny5srIyqLu724PL5QqoJ/04HE6nubn5dTc3t2/nzZt3nSRJIiYmZr1IJDJ3cHC4tH379p2nTp36j5MnTwbdunVL/eabb2a4u7tfy83NVVwuKIiwVFoKpFJp6ZAhlhUKhcLhemnpUBabfeftt98+4ero2PT51s0vV92qCu3qeDiezWZzWCY2i8fh9Epl8go/f//0999//2pHR7coKmrpOq2eVEkt5IVJh79a7zdqapONTX94+s3JlTopp6Sk2MTFfRpef7/hHT3ZZ6cnSUGfidXH5vM1XA6vU6WyyvIeM/rE1s8/z/fw8CD/r080MvMUhKog8K8V+EtsrJWGw5mdmpyyoK29zYd6kpn6sebs4pwS+e67hyIiIn548rN59uRJl/jExNlFxVc+5nI4EtJg6CMIomZm6IwTfBFxcNu2bU8daP6vrQatPy8Cgyo8UbevIiMjHVoeNkz/4Yf86V1dPdYmI7uPIHh6R0en06NHj8lOTk4upDonOTl52MGDB1/Ny8v7iCRJLnWLzczM7OfZs2cfGzly5KWJEyd2FRcXO2/atGmZSCQyODk55W/fvv3b498d983IyAyoKC93D50ekhgUFHS9qqpUeudMi5ZdAAAKpklEQVROzYzs7OyAzs4uK+ppOIIgOp2cHHNdXZ2y09NPUI+yU1eHlBs2bJicm5sbw+FwBFwulyUUChtmzZqV6OzsnD9u3Lj2mzdv2sfGbvy4V6+3FYgl1/Ymxm/zcXNrfdZkb4/DEzW42d3FPby9o9Nfp9Ox5s6bd2ThwojyZ811MtADlZptOypqsWN11e2pPxYWzezVaK1YLDZJkiajh4dHoaenW1ZqamoW9QsvPT19RGJi4ms5OTnLqcvj1IlLLBbXh4WF7Xd1db0UGBjYlp+fb/fZZ5+tkEgkohEjRvy0bt26w4WFhe7ff/99wJ07d/yCgoJOqNXq/KqqKk59fd2bFy8WTO3p6bFic1nGPqOpz9PTq8Bz1JiTqclHqPdkFRcXK1avXf3K+bM5600mFo/HY7OpK1Kz3px11MHBNWfSpJDmK1fyHdau/SRabzRayhTyq4eOHPzSw8Gh6fcuz1PhKSbmo2EHDyaHNDU1v24wGodRk6VyeDwTV0DoTSZTl42NzQV/X9/Tf09Npaa/MCI8DfRownYQoE8gMzNTqtdoxsZt3LiipaV1MjX2s7u7mxpKcC4gMDCZy+Ueph6y+fU7fhUfPynrdPbcSwUFkUKhkCBJUicSicqXRH24TywWZy1ZsuQufXuIll5EgcEWntiRkZHEQ91DWdGFSxadnVpqHFD/rN+enp6dY8eO7dy5c2cX1ZFZWVmCpKQk6dmzZ631ej2bukRrYWGhCw8Pb7Ozs+taunSp4ciRI8Lo6GiVhYWFycPDo+f48ePtW7dulWRkZJhXVlYKZ86c2TJ//vzeoqIibnX1DYusrDPSlpbO/rBAEITRyWlol6fnyI4DB77rejzx4rp168zPnz9vy+fz+2e3lkqlZGhoaLOXl1eXtbW1oaysjNixY4d1H48nMJNKNbHp6fXv+foaBvLFTA0e93P1UzwkH0pMGhN7wQcLWuha247a/5UrVwqbm+9Z/PBDAWXLY7FIE0myTF5eXj0ODg4dR48e7R9guWvXLkFWVpY0JydH9Wi6DBNV56xZs1of11lXVyfYsGGDtVKp5Dg6OvZu2rSpJSMjQ5SXl0fZSkJDQ9u9vb27GxoaWKWlpfJz585Jtdpf+pPl4e3dM9rVtX3fvn3UQHpWelkZ/1hMjHl2drYt9Z6UL/We4eHhD21sbDq8vb3J2tpaYunSVdbUvF9KpZXmy9PfNgU5OVFXjJ6cVb7/sx4bGys4cuSIRXt7u+LRe7OoSTolFhb9o98tVapOtYtLx9dff02NmcICzC/iGRL7/MILlJaWCjQajfUHi99b29be/rper1dptVqTtbWqzN7e/pst27ZtfPLK8H9GLZtzs7x0/rWSkmCxWEzNJNMhlkiKV69Z/V+WlpY/TZ8+vX/CX7wGr8CgCk+/7uZHA377/+nR0iiPlxD55Uvu19s8eYj8+svwWdv90aH1tC/VJ9v8vdtGj/f9j97jyf9/svb/7d8/a/uBmj1tn55V5z/jPIB+6l/65fe2G0jgeco+Pf5c9R9LA2mHzj5AWxCAwP8IUD8a6+rqiMULFy9vbGiY29jUqObz+dRV/SYLqSwn9vO4DTwe7/60adN6qG2brjeJIlZFRD1oavpz04OmUdQdAIIgmmUy6YWPoqPXu7i41Pj5+VFPCOM1iAUGbXgaxH2O0iEAAQgMOoFly5bNuXb12rzysrJgqVTKNRgMWoIgSubP//MeDo+XExMTcz8zM5Mw9hrtYzfHrmx7+PB1o9E4hCTJPgu5RfWwoUMzg4KD41asWNGJweKD7vD5h4IRnnAMQAACEIAA4wXS0tJ8Dx8+HP7TTz+9LxQKJTqtjsvn8Zp9vH0KuCzehuMZx6/Ex8fLDQbDzKQDSZEN9fUv8fl8nk6n0zo5O+cFhwSnOTs7HwsLC/tl/VDGo6HApwogPOHggAAEIAABxgucP3/ecvv27SF3795d1dnZ6cAysURcDkfD4/Eavb199gQEBlytqakxO5dzblHzg2YfrVZjTd2yI0myzd7eIXXZimUHlUrllcdrhzIeDAU+UwDhCQcIBCAAAQgwXoB6snfhwoXjHzx4sLikpCSQzWJZ8Xl86pFgvY3K+pJcYVFjMBj49+sbpuh0OksDSfJNLJZOLpffsrGxPbBl25Zkb2/vFoxhZPyhMqACEZ4GxISNIAABCEDgRRdISEgYUVNTM+Xo0aMfGEjSncvhSrlcLtug1+uoJZgEAkEfj8cT6vV6LkmSBhab3TbG2yfLdpjt1wkJCTkvev3Yf/oEEJ7os0RLEIAABCDwHAskJCTwq6urVZWVlctvVVRObW1tdSEIQsjlcEzsR7OMU/PSaDQaFo/PpxYbL1ePVm8JmBpQMG/evJbnuDTs2r9ZAOHp3wyOt4MABCAAgf8/gdjYWGFLS4tvZXl5aPOD5oCW1lZ7o8FAsEzUQgecPh6fT4oIYYdUJrvh4ur2nZ2D3Zk33nij3s/Pj1qeCy8I9AsgPOFAgAAEIACBQSNAzc1WV1cn3By3eez9+7WT7tXUjCFJvZzNMhEcLt/IF/DbzYSiu0NUyuLo1atzZDJZ8x+t4DBo8FDoLwIITzgYIAABCEBg0AlQE2JSa2P29vZ61NTUDNf29krZLK5hpN2wGnNCfvPVkFfrMTh80B0WAy4Y4WnAVNgQAhCAAASYJECNgRo+fLio8fZtQqPlckkBabKzs9O5kC69nnM89UyqFbX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v8N8RnUzh9B47g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data:image/png;base64,iVBORw0KGgoAAAANSUhEUgAAAZUAAAIgCAYAAABNtPRgAAAAAXNSR0IArs4c6QAAIABJREFUeF7snQl8lcXV/8/MPNtds0AAFRSRfYewGDaDuBSXttbGasW1rVZt+761Ki61RnHfta2v2s222lJxadVqtbVG2WQJQZAgggouLALZ7vKsM/P/zw1BwJDkhisJcO6nJTF35szMd84zv2d2AvhBAkgACSABJJAjAiRHdtAMEkACSAAJIAFAUUEnQAJIAAkggZwRQFHJGUo0hASQABJAAigq6ANIAAkgASSQMwIoKjlDiYaQABJAAkgARQV9AAkgASSABHJGAEUlZyjREBJAAkgACaCooA8gASSABJBAzgigqOQMJRpCAkgACSABFBX0ASSABJAAEsgZARSVnKFEQ0gACSABJICigj6ABJAAEkACOSOAopIzlGgICSABJIAEUFTQB5AAEkACSCBnBFBUcoYSDSEBJIAEkACKCvoAEkACSAAJ5IwAikrOUKIhJIAEkAASQFFBH0ACSAAJIIGcEUBRyRlKNIQEkAASQAIoKugDSAAJIAEkkDMCKCo5Q4mGkAASQAJIAEUFfQAJIAEkgARyRgBFJWco0RASQAJIAAmgqKAPIAEkgASQQM4IoKjkDCUaQgJIAAkgARQV9IHOQID17j0y1qULS1VWVvqtZWjYsGEFjDG5fPnyul3Ckt69e5tG3mFdNAjyNTOUDpHI9lDITldUVATN2ezZs2coHj8sDwB6QMioAbu2prq6Otla+vg9EkACeyeAooLe0dEE6PDhYwZzSX4IoC1YtXLhXwFA7i1TJSUlhZxYNzTUNNS/917lLSpcSUlJKOWbp3LuH8ek1ptprDshsl4EYj3TyTw3nfrvoEG9N86ZM4er8CNHjsxvSMOE7l27fsPnomsqlT4qGs2r81x7nYTgHd9J/2f16uXrWspHR0PD9JFAZyWAotJZa+bQyRcpLi4ZyoE9H/jBmoTvf3/D6spNeyt+v36jT9MM7RHDMBe8UzX37OHDT+pGmPdjX8rzeMCJrrP1FGgdpcQCCT0l8DDVyBJNY/f0PqJw2fvvf9qDA7vG58GpVMooofq7AJDQND1GQB4pRBCTgr8VgLj7vZWLKg+dasCSIoHcEEBRyQ1HtLIPBAYOHNcFmLwPKJ0cCD5z3aqlzzRnbvjwkyJEs/+PEnqmJPS7y5e+8cLw0cc/kE4lZ5ih0Erf9R4yNbaCcy1NI4ZOuXeE5Hw60+ggQumvdULfTXveLM6DswkhK13HfUCn+nJKLQfAN0CHIzUC3yAU+viB90j1iiX/xd7KPlQsRj0kCaCoHJLV3rkKXVxcrCdscoIk9HHDMF9P1Sb+d/363eZLMhkePLxkmuDkcTNkrbKYOcMJ/OGEBP8Swl/tpuzvRaNkdWVlpZo/2TF8Vk6Li1+0HMewXDc/ZcXTp9i2/aCus4/A45f06BH+cPf5ljJWXPxhVAgR2UJp3cbKynTnIoW5QQKdnwCKSuevo0MihwMGjDqcE3o3oWykZZBrVi5f9PIeBSclk0+9P5lIf58S7fKCPP+vKUd7pLa25nxdI3evXlV5U0u9CiVctojcLwJxEdPpTIukHm/LooBDAj4WEgnkkACKSg5hoqn2Ezi8uDgcc9k5UsJdBMSfuctuWrduUUOTxcEjJg4xdetPlJCGwLNm+P6HW6N5PRe4vtNf8OC0lVUL3mop9eHDxx0tqPknCeIw7jhnvPdepZpL2euCgPaXBGMigUObAIrKoV3/nar0/YeVDCRE/JoBaEzClSt3TpSXsZKShh832MmrBRePEm4+EMqn3Ykg8zn39fpEbemH761c2VJhhg4tmeAJ/htN05ImI2dUVc3f2KkKj5lBAgcJARSVg6QiD4ZiDBlSUugJ5wpK6MW6aT4g3CMera6e4w0YPu5oQzMfBZCHcyHOq16+YMWIcZP6ygDmxmIxI92QKK2qmvdOSwyGDDl2YiDFb3SNpX2Xfn3NGhSVg8FnsAydjwCKSuerk0M5R3TIyGNLOIcHAGCTblgzB/YpWvvB+m1nJtOpcgnyBQO0u1etWlgzouT4I0wC8z3Pzw+C4JR3ly9c0BK4YcPGFwPTfi+BhJiE0955Z95aHP46lF0Ny/5VEUBR+arIot12EVAT9oJpMynTT2a6MStE+H+Tvv8LwzAmEQr/Uximb6kVW2riXVDzXzyQx4Kkl69YPv+PLSU4YNTEw6Oa+QRQOcn3gvMH9O3xfNNmyHZlFCMhASTQLAEUFXSMTkWgtLRU21rjfUMAvY0wrcLQ6Nue5/4IiFxJde0X7y5565OmDA8ZMW6mFLKcEPIclcaPVq6cV9tMYUjfvtONvDyNcWj4uQS4nEv+lHT5jarH8+Xw5bRv3yf1UaNGBSg6nco1MDMHCAEUlQOkog6lbPYZNL6fzthNmq6PBikSlIo8QsnNDVHt+fUVFc5OURk9uq/BQn9x0u7R4UjklsBlz/l+l63V1XP80tJSBpAfTXmJfoRqgwDY22k32VX44n6Q4ggrHLoz4P7LR3SJbHzllVc8Fb6mxis0DDGYUnKkI/xlK5YuXYVDZIeS52FZc0EARSUXFNFGTgmos7wabO1cIfkNIERPQvg/OMgb1qxYumbPhIaPGnOmH8B10Ui0ix+I1/Jieas4gVopZMQLvKN83xtDCA1pQMobmLNI1PIzNZ38j2GaBSDlXMPQ3wFKNlu6GXXs5EDuu2MNXWNe4Ny2bMmSl1BUclq1aOwQIICicghU8oFYxOLiKcPcwLueMjqKEnKvZ+uzq6srvnSCsBIg29OO1zQ6QwIMNk0rzEEmCVCLC85cz1sLHF5iIvhHVdX8TRMnTowmfe0E13G/bYWsiaZhSEJpg8E0w3ZSRuA5H1m6/qIQ7rOLFi369EBkh3lGAh1JAEWlI+lj2nslUFx8elizEqNB8h7CJ4uWLHlLNfDNblZU8zB1dfbRmmX1ZUTrJYk0OWE+BVLre94a2/A/WDN/vhKkTHwV/pOtDb1jkdgoQzcKmU4tJonvuu62QHgfJmq2vL9u3bqdGy+xmpAAEmg7ARSVtrPCkPuZgGr8i4qK6Jw5c9R5XqINydPS0lIDADTXdbnnecHuZ4HtbqGsrIwt2bpVDwNooURC9OnTx8XJ+TZQxiBIoAUCKCroHkgACSABJJAzAigqOUOJhpAAEkACSABFBX0ACSABJIAEckYARSVnKNEQEkACSAAJoKigD3Q2AkRKCYSQfT2WXvn2vtrobGwwP0ig0xNAUen0VXToZHDpY5fooZAxmTGYISX7z2a/4LmpF5Xv3EHfFhLDhk0qME04nVLaPwjcp5ctW6SOxEdxaQs8DIMEckAARSUHENFEbgisevp7hfki+JEJ3vU+1/6+zY1dPeziR3ae9dVaKqWlpZZts2/ajnt3EAQF4ZD5cBCQe5Yvr6hrLS5+jwSQQG4IoKjkhiNayQGB+qe/Vyj87ZdrfupnAdFf2m50v77vOX9oq6iQ4gnH9xEO3OoHwdmCc6Ag39AN/YaqqjcXtXGfSw5KgSaQwKFNAEXl0K7/TlX6+qfLCg2n/nJD2ld5hL2UDvKu63LxP9okKpnjWtzwt4JA3A9AujGqXDtooAweokAerqys2NapCouZQQIHKQEUlYO0Yg/EYilRsdK1l2uQuDqg2ovbZcH1h1/w0sdtKAsZN+Wk3r5N7nGc4EyN0h3TKBw0nSzUiLyud++u83C3fBtIYhAksI8EUFT2ESBGzx2BTE8lXX+5kREV+uJ2u+D6wy9tXVT6Tp9u5tfzMwKf/Mq2/S6mpoOUAgiVANJPAPD7dab9CnsruasrtIQE9kYARQV9o9MQ+OS3ZYWFWvIyUzZc7RF4qVZErjvi4tdaG/4iY8dO6emB9qDtiDNi0ZgrAg6Sc13TiO96tuq4LGWads0xRxUuwN5Kp6luzMhBSgBF5SCt2AOxWEpUYiz5QwtS13iEvPh5yry+7xUti4o6dLI+Cd/mhD7CBWP58by1btru7nlufigc2uA66QIpg3xGyd0aZb9avPj17QciG8wzEjhQCKCoHCg1dQjkc8Mj3y2IhWouNYk9M5D0xfUJef2In1S0eKdJaekpPWzP/219gz09HI29axjmC6lk8kzP87rl58efcx27yPfc6aapr7R08ydHHBFbjL2VQ8CZsIgdRgBFpcPQY8J7EljxyKkFPULeJREaXBMIePGjWnLDyCv/+1lLpEaNn3w297XHHdsToYj1u3A0PLehPnF74AdF+XkFd7meXe859kyQ8ohQKHRHLBJ7uKLi77hvBd0PCXxFBFBUviKwaDZ7AhseObUgZKV/GNPhWieAFzfUOjNHXrlwr6IycNq0LmGXzU7VOtN0xlYZmvwBM/WI43q/9oOgaygcuZl45BVg/DbXdb9hmtp7DOgPevcuXIa9lezrB2MggbYQQFFpCyUMs18IVP3hm/ldKb80rNPrfB+ee/9T54YpN7y6aW+JjyyZ+l3HDn4DPpGWrv+asfDNmulMsl3vV37Au0TDkVsipvtYbYM8RwjxCwJwuKkbd0Ui/O6Kii9fTbxfComJIIGDnACKykFewQdS8dTZX5I5QxmBSdIVyyVb/faYSyv95sowbty0LoRof99eUzMxErFWM6qdH4/Ld9KuNc123IcDwbtGopFZ0vn815zHjqA63J9OpU8JhyPrTd06Z+HCV97BXfYHkndgXg8UAigqB0pNHSL5fOONcs1b+oHZJR7yxlz6eLOColCMGjXpHDctngiFLcl08SDniRtjsZhscK1pju095Htu13gkcguI7f/Xp08fse6jLRcEvn+zYVqHeb5/B3drZlVXV3uHCFYsJhLYbwRQVPYbakwoVwSGDCkp1HT2rOSsFAj5QOruGSsrF65Ud85/tDF1vON4DwvOi+Lh0C2+u+X/Kisr/bFTpvRyk/wx23ZO6NatxwYu3a+//dZ/VucqT2gHCSCBRgIoKugJBxyBoaMmnMe94FEJRjgWi9+65O2Xf6HOZVGi8t66rVNt13uYUq1bYX7eLb69MSMqqpDjJxx/keO6d9TU1Hfr0b3b3Uve/u+1B1zhMcNIoJMTQFHp5BWE2dudwPjx47tzzv7qcjKFauFPuOAnvFv53w9UKCUq6z5pmOq5wcOBH3QLh8xbqNi+U1SKiycfRjT2R9u2p4bC4W1Uo8ctnvf6+8gYCSCB3BFAUckdS7S0HwgUF48scz14lIOex4l+6/srFpQ3JdsoKumpnus+7HteN0uns3SWeKSpp6LClUw64eK6uvp7AKDQChm3VC2Zf9N+yDYmgQQOGQIoKodMVR8cBR0/atSZNUl3VrygsF4jWtmiRV/suM8Mf61vmOq73i8JyKJ4JDwr8LbsJipjS0t7UBd+X9dQPywWj926dOFbjx0cZLAUSKBzEEBR6Rz1gLloPKyeVD52SSiqNeTbDVZ61E+fqN/zKuDS0tL8dJqPl5JvWbJkwfJdwWUm6j9OHW973kM88LtZJruVyfpf79pTUeEnTCgdSinrqWm8oqKiIqvrirGikAASaJkAigp6SKch8Eb5hdaRPZITNSrKAk4W11Jv9phLX0y3NYNKVNZ+XH+8awcPCRF0i0bMWRDU7NZTaastDIcEkED7CKCotI8bxvoKCKy6v6ywSzR1eUwLrvMFfeGTenHNsJ+1evT9zpw0ikrqeNd1HxKB3y0aMmeBQFH5CqoKTSKBvRJAUUHn6DQEPrn/5MLCfPeyMPWv9Tl9aVuQN7Mtl3Q1FeALUfEeEtzvFrXMzObHPYe/Ok2BMSNI4CAkgKJyEFbqgVokJSr5cfvyKPOu84X2wlYnfM0RrdynsuecytqP3eM9N/0Qz4hK6BYQW1FUDlSHwHwfkARQVA7Iajs4M73q/pMLe+YFV0R1fr3H2T8+S7OrW7uka1cS6sKuhB093vach4TvF0VC1iwQ23BO5eB0FyxVJyWAotJJK+ZQzJaaU+la4F8R08XPudCeX7+VXz3sZ/9o7TrhnaiUqDS4kWmO7T4kA78oErFmyWDbl1Z/HYpsscxIYH8RQFHZX6QxnVYJrHjkuwXxkPejPF3+3Pfp85sSxlUjfvJUizc/7tlTaUhHpnmqpxIERWEUlVaZYwAkkGsCKCq5Jor22k1g7iOnFhwVZlfkm+RG15XPfbBFu/rYmc9lJyoN2jQ/EA9KKYtCljFL4PBXu+sDIyKB9hBAUWkPNYzzlRCYe8epBUcdBpcXhrRfuI58dsNmuGr0zBc2tjUxNfwlRPT4RH36Icd1i/JisVusiPNIRUVF0FYbGA4JIIF9I4Cism/8MHYOCaieSg9D/jCs0+sDrj377sd1155aXrG5rUmUl5fTF174b6nrBb8CSYoikdDN4XDwKIpKWwliOCSw7wRQVPadIVrIEYGnrj21YPAxkcsKI+FrU2k++71Pt/z8W+Wvfd5W8+OnT4+ztDbDtd0bfc+O65r2u2Si7s41a6ra3Ntpa1oYDgkggeYJoKigZ3QaAk+Wnxvv3a3rpXnx8C0Ntv2HxauWX//TByvq2pLBQZNPPoyn3Ou5G1zIQEYNnQIBaUvJXwEmbn532aIVbbGDYZAAEtg3Ah0uKmocPBQKsdWrbQK9Qf0P1q9vLJSmhaT6GQR2i/lsCpeJ1A8A1jbGD3q2HG8nuh3p7YYyk5HGv/RWv+/y2TX4Hl/t1eTewu1b9WUTu6053dXmrnGag5RN+jtxNjJtJmosFqOl/Xr0NA0YUp921r753paPPM/jzaWictNkY6trhkHSH7hp/xYGxNCpBCkCIARAysAhVDymgXgwP99q81BadiU7OEPvS43vq7/vNe19ydQujrfL493Y5uzFJ1UU9d2gUEjatq1OIFX+mGmX8NM8gQ4VlZKSklDKMX4QDlsTk+k0A0morjHJuRA7aq2p8lT7AAAi8y/N1KkADjRzeSWXICWhIAiTIBmRsjE0JZQwJgnwADRNEhCcgNQABM1YkhSkBBVZGVRvtgBSCNUSAWUEJA9Axaek0SCllASMEMkoCEYJC4AYwEAPAJhsjOtRIl0mJacCBAhJhABdArBMggCEMCKANSZOqPoDUWUgmZ+qXGTHdZxyR+nUX5UtlUP1rwCgjeVvDC92YGlkIahGCGHqd6JiABEZg0T9LilQqSJnSgpAOAhQc9h+xiYV6u8qnIqSqY4d2VE54ACUAxCVJm+klvlXSiqJFJJm/kwElYovF0wCoZJxBxgNIGAgA8rA4Qx0ohEdPNA4J0yjEHABZjhCTE3oUV1qlqlzEUhan06TlOP7lOgCVN50A2zfBU3XIJ1MQF4oCgFQmRJEM634yPraxOEGYxlOQvqNdUkkaBqtY0QsphSSyiU4D4hpWNIPAlUzAEIAUfWxw7/Uf2XTYNBM3e3yISrprExkk1y7wxLS1Bg2+lmTv+3+8wvzCl/TM9d8osrn9vLNXr/aW7pNf2+0JxoT3+0jZVb10lwFZOpJVRelNJOGlBwYY6DqS9cpEaqNIIQI5deNLQEILoBR4gvpLzSY8+TixYu3t7sSDoGIHSoqg0eWjjR14826urp4OBSSAeci8FVDzlRj9SX8ZIdPCQogSGNDAJmHl0jVEKoHRQqmxAQ0TSO+7wKhnFAqgUCQcSAKJmQaEtUAq2jq0dpBQbmReu5UWxoEXOq6avx94nsOGLqWscslAFfBCAHleUxIMAPZ2M4TAgEF8BgQQZVoAFCxIzUpgUjVbKm01ROnZRrtzKOTeaNWDWDml8Y8qIZdpZEpXUaxQJW/seETIIkipB4K2RiOUJBKPwhTj8wOEQHgRICgjayIVA1uo2gAUeKpvvN2CIxKs/FXBiwTVqFVQRs5qRc0lUeeyYeSuYyMNaWbeQSb6oGCkBqoB5JJHzQqwBMcBNOB6mHwXRssxoEJVSeSUMOAtK96FgJ0pUWqHEIDwjKiCExQkJyCIziArsiotAmAL0FSJj2mASE6M6iVQQiy8WWSMlUiQYJAlVFwEQQyCHyiG3oGuu8FYBimVI0L9wMwLIsEQQsLxXZrixUclb8dkFpt7/ZoTDN1sGvcvTfyygsaPbW1BnnP73e8EzQ2pbuLyM709/iqpUZvjyw0PqLN5WvXdJsMtrX8bWh1dybZxPCLMih3/HI/ojGCelRUXStBCQIOkUgYkqkEMEalpmng+/6OlzsApjHgQeb5kowxKkRAY9FQkhF+bjRKX8bFH3uvpw4VlVHjThkDIN9M2wkrHI5sJABrDabTQASNr8A78t34Hk9I5o2QKDGgEBAuiZAgBBdM8EwbS7hq1GQmrK5rlDFKCRGUMUm5eqdVL6WBajCJVNZEpvUioF61dzTy0g+EEJwrR1Ktu2roCA9c1VSTEDOpatsFJUAYI9z3JHAPLI1KKnhGjVTTGEhKqGESlaAMAskyvQIJgWrsSKYBVE26aujVi33mPVflTapWnPuq4BmRVPJAgGbSbuw1MfB5IAmlIsh01wh4nguUMtB1HXw3ILrqQRGNaKpcUpU6kI0CrASFEdV7A6kMZwRK+tJTHTv1Eqj6MaDabZMZqi0mPFA9CSUOEiTnSvgkYQR0jYEX+BI4J5qug/pVfUeppn4I9ZYXAJOepKBBAAx8IDojQhKSoUQ4GOASg2bqk3BBiNQN8LivGvmMgAAxaaMHBJJxJmWgen8gHeFJ1YkUvi/DzBC264mEAiZof+H4PTTdAJ4RwEyeMiJDKNnOCKyllKQbe4S7fjKvAxkRz/iO0vy9fHb1SBUWqJLVxj6kSq+pj9mChV1bP1UKqXygsffZaGP3xn/nA9Ao2I3v8DvSa+3nrrnYPazyi7YJ1N5Eo1EgGmHtarslQdiVVUt5b11U9hCzzChDU49KyfSX30d31hFRPfDMZ8dwRqYRyai7aHyBy7QxlKpwggfKFBdAurtO6hhDJzoh/LsM7L/jIaWdVFQGjCodEw1Zb9TWbqeF+QW/JgH8UghBwPpyhhv/ZAGE1E/1j70jkAPMa2wYDJ4ZvwErZIFhGET9n3NOLMuCFE9lvsuIxS4f9X1TesyPyIRqrCiVjrPj7ibLAkMIous8YyvfyoemW50sC8Cpc4AxX+78mxoc0mMEwMz8XQVmLJlJM8U50XWdNJnOz88DT73qu+6OHLmZ/Km0G/NpZbK2M48OZNL2fV82pWlZeQBOY3xlW9c14jjuToS+yoP6qIgWgM71nY1qJi1wwPdVWo1pZtLaLd0dleEAWJYJyrbj1kG+md+YZ8Vgx3e+n5QqvcbyWTv+/sUdWFzlb0d9WNA4/17nAMRiMcK5RkwTMijC4bBMpznxWSB9P5AsQaXjuuBTX1LqZfJMPSpt28mkoaI6yfQ5TMqrCGGxzPBkY09FCWtaSPizoRmPmxFtq+CCqLitNl2hTN9mNwFqxi1bNbPXACELwP6CTUs3hTWli7eJtR/3l2LugEnVMMYeH2EYpIl5EHCR9t0T7FTiRitsHk6ZmKFL9wUUlU4qKuNKTxzjJN036hvqoEt+3i3LFs9Vd4fjBwlkS4CMHHnsUSDk9QLkScC0wzK9Je5tZ4wtsEz9IQicRdgQZIsVwysCg4aOO9X1vftCVqgX08n5KCot+0WHDn8NHTdxjMH0N+rqakheNHJr1ZKFd6IbI4H2ECiDMrZ24NpeXIcTBSGjgFFglL7HGHnTTSZXV1dXq4kV/CCBrAkMHTHuNNvx7jWsUE/G6PkmcV7EF5RO2lMZNa50DAFZkUjUQTQavbVqyXwUlaxd/uCJoHbEf/3I7V1M5vd0A2/LqIt/v+mLFUttK6daor6+ri6qBucYYyl8+NvGDUPtnYASlbTt3GtY4Z4aYeebGopKS/7SoT2VUeNOHEMheDOdTkrLNG6tqvxqREXN4d98882Zst500017HU9XYW4qL89M2bYELTNDLssJ3Nzyo6i+Li8v37Gmau9hVWOayVsrT/YOe19ea7lHPGWvNVuNiZWrKftW5xcUP9jBT+VhV9t7IigvL29D/uD/56+8MddN9XHzzaTuqPVx3+Bn+lKe5Qn2r+22+fsxlz5ejw0eEuhIAiNHTj41YafuM0yzJyMURaWVyuhYURl14hjdhLn19XU8Ho3dumTJf3PeU9n8ws+PDrzPp5gkVRChAdd8IZlQ+zLUzovGXRpATbAhxFw9xmyRt+njz/1/T730vm3NsVv0p58f3SeeOCkkN0U1r0GYpg5uYEDAWWYFl66WMDOf+JIRT+sGDTKvanuteHvE+femmrO36umZR+ZZ4swwqdcMaQc0SBNTLeZVSx/VKiigEDBKwIrTbR4j21xjySdbycJTfvLLptn9nWaXLn1M77px07AQrZ8a8rbSkLC5WtwLUk3Eq5JytRwaAtDBJlGagELY7kVfKT771tXN5W3zq1dFvE2J4mhYDje0wABpC00LZODaYKj9ONwHtSABzAg4rs5sGXEDsOb3Ofv+d5qz90Z5uTbgmPUn5OuJvia4armwdLglXcEhbKk5ECefSu1rvrQmuxB9en1N9OpxVzzS5vtUOrLhwbQPXgIjRpee1pBouNcKWb2YRs7D4a+W67rDRUWzyLy6upogPx67bcmiN+7I1jVVr2H5H/43r653fnLq1PIvbTLY9PfLvy28mpmWSPS0COfUV4sz1VJitcopyOwIURsGfRahLs2nHi14t8amN4yYcf/be+ZFvbGvfeaqH8X55p9E+Na4BWlJdQ1SXAdihDOb6CCwwQROODMgBXFI0qJ5KZY/a8gZty9vrmxrn7n64jCpu90QddSUaaEJP7PnhWX2LKoNiGqvCUCgGaTe10mSdlnAdeuywWc+uGlPeyteuqMgZG+9xBJbr4xDLQlxW6i9FELqUm1cJKAKDxAQHVyIkTQpIK55+HPLvOofnXXWnC/tXP/gqZ/0C/PN11pG8DWNCSalJ9VeEun7O3ayqG4OBa6ZkPQJ5XphQmix3/1uReHdzfVYVv7mf7rH6JY/FEXcETRoACoDCcTILLIiTO0i4FRKyPNpNGxD7G/rk6GZx/7gt20++j5b38HwSKArCmWUAAAgAElEQVQtBIaOmHRaOu3ca0XMXpQCikpn7qmMHTttLDXYvJqabX5+ft5tSxZmLyorn7lqeAH5/Pq068/3tQGPDTmrfLcJ2bVPX1pi8sSPLJEcxrg6sUNtrVdbDHwiZdC4tYAy6tOI5pK4TAWRigau3T3mwl9+0Aw7suZvP5meJ2pujIj6bppIcCVLjhYlAdEyg2YmBMSEgPqC0UAvhLRW+FKdDN8//Mw7P2y2pzL7p9+IQN2dIZowdWELyoVkkin9ymxiVBtW1AYSoeksTSyahrwnNd246+gzHvzSmVhLXywPR+3EKWHY+r+WX3N4CDzBqCkDoatNoECln9kTwYlGfBJlaZInUqTooQFltz7c3DDY2qd/XBTxNn9PY8E5GhMxn7tcLTvWQSPSE2oPDlCmETA0sKXBXBr9zIfIfceUPfz35uwtfXpmXhf38ztMWT/FgjRowlf7BoTasBqo3TNU7W+RzCXhlCsiT2ypcZ+YcOWcprXjbXn+MQwSyDmBjKjYzr1W2DqSUjkDeyqduKeSC1FZO3vGfXGRvExqoUVbWK/zRpx5925vth/94UJLj/tdecLJM6VNDWZm5hC8zB6ExhEpQjUCegSSIiZ9Ft2ebPC2jrn0cTW286XPxhcvCfMG74gCZofBrwNPEJk2Q8TbETqiA0QAIO1SqkUKeFIv3Pb55rq92pv3u2ti3c2tvfKMpCHVpk9lZ6csGgAGAAnU3h1GRMgKksLacsyKHttIM3MXSonWvDAzGvE/72G6dRFd2cvkpumzw7AOkJYmDViRK/QuG48+o7zZQxulLKfvP15Z2CVPKxJUMz3fz2yv13Ujc7KL73nq5BQwdAPqeIhIPWTbQD4bctYjyebYqbmeswd83CPk1heYMqCGMuKpA1sADNa4XyDFBEmD5ru2uWX45X9R+Wp1zifnrQgaRAK7EEBRyc4dOnT4a1dRycvLu33p22/cnk32pSxjm/7mPBMT4vRAy397fSo2Y9RFjzZ75Fzj5Hrr/bbWJumbLGROU2ntkzlzq9VUM1baYq8tk+rZ5C8Le5mTYr7Y8b2XgrexvK3VxY49763VVmv08XskkBMCKCrZYWy9YczOXlah97Wn8sYbpdrIDXROLNz19O0NsLAmcvh5g855cF/PMc2qDBgYCSCBg5sAikp29XtAi8rSx4r1kfH8Oa6jnQaxnm9/zopmHH3GnSgq2fkAhkYCSKAFAigq2bnHAS4ql+hD9VXPQDh8ao1vLazXjsGeSnb1j6GRABJohQCKSnYu0uGiQgw2t7ZmW9Ce1V9LH7tEH0pXzaF5xmm1IjS/Rva/AIe/snMADI0EkEDLBFBUsvOQDhWVkWOnjdV1Oreudnu7RWW0tfYZzxSnJkhs3jbR88JB5zQ/UZ8dFgyNBJAAEmgkoETFdtx7jZBxJNNhhinwmJaWfKMTiUr+rUsWZrejXvVUlKg4lJ/qannzao0jL+hz5q834MOABJAAEsgVARSV7Eh2qKios790DebW1m7n+fntE5URsQ+eJUSbnhShtzZCl4sHn/s7FJXsfABDIwEk0AIBFJXs3KOTiMo2nh8vuHXJoux6KuosqeGD5j2l+fJbXM+b/6ETOX/MBX/+ODsEGBoJIAEksHcCKCrZeUeHi4rGZKankpeXd2vlooqsDpRUO8g3PPuNq3TPnamHu779cTpy4ZjvPt7sQZDZYcHQSAAJIAGcU2mPD3SwqJSO0ZjWblFRBV7x1MV9uob8s9Kcrf9kVe9nppZ/+VDJ9oDBOEgACSABRQB7Ktn5QWcQlbdqa7eL9vRUmoq69LFLwnm9TN7vlC8fB58dDgyNBJAAEtidAIpKdh7RoaIydFTpmJClvVVXVyMab358K6vhr+yKiqGRABJAAtkTGDq05DTb8+81wuaRjAKeUtwKwk4hKvX1NSISCn1lNz9m70YYAwkgASSwY05laMlpac+/1wyZRzKGotKaX6CotEYIv0cCSOCQJqB6KigqbXeBDhcVy2RvNTTUilAoPOudynl3tT3rGBIJIAEk8NUTGDp0wqlpz7sPeyptY90pREUNf4WtyKx3qlBU2lZtGAoJIIH9RQBFJTvSnUFU3qyvr5HtFRUpJf303/ccY+qRTd2mXtHsjYPZIcHQSAAJIIEvCKCoZOcNB7yovPfnC78WNY3HwIz9aTON3THm9PJ0dggwNBJAAkhg7wRQVLLzjs4iKiISis5avmzu3dlk/+mny9hkoT9F/WSZMKNLt/rdzxl+7gMfZmMDwyIBJIAEWiKAopKdf3SoqAwcPak4ohtvJRJ1wrSsWSuXLchKVNQpxX3yNj9ngTPdFuFFn5Pe5+J9Ktk5AIZGAkigZQKDhk441fP8+8yweSSlEveptOIwB7yo9M/7+FlLOqekZHjRZtIfRQVbCCSABHJKAEUlO5ydQVTeTCTqZHt7Kv3zNjwXEu70NEQXbSR9UVSyq38MjQSQQCsEUFSyc5GDQlQM4U53IW/RRnI0ikp29Y+hkQASaKOoGGEDj2lpg7cc8KJyTN6G5yzpT3cgvmgzDDx30Dl3rm9DuTEIEkACSKBNBJp6KkpUJOUzIsR/sbKy0m9T5EMw0AEvKn3yP3pWh+AUR8bf3iaPnoET9YegF2ORkcBXSABFJTu4B7yo9C784DlDiOmOjC9I8p7n9TkX76jPzgUwNBJAAi0R2DmnEjJ6CcbPw55Ky/7SKUSloaFOWqH2LSk+Jv+D500wv2Zzc0GdVjTjmLMex+uEsY1AAkggZwQGDR13quuJ+6yQiaLSBqqdRFRqpRUKtWufylGxjc9qgTiF6/El9Sz+HRSVNtQ6BkECSKDNBDKi4or7zLDRSzKBPZVWyB3QolJeXk7PO+bjX+RZzk8d0Od/Lg+/YPRZd2xts7dgQCSABJBAKwRQVLJzkQNaVFRR33nyxz0LIt5kIWH9RwWHLZk6Fe+oz84FMDQSQAItz6lgTyUbDzngRUUVdu3LPzb7JjcH5Kw5PJvCY1gkgASQQGsEsKfSGqHdvz8oRCW7ImNoJIAEkEDbCaCotJ2VComikh0vDI0EkMAhRgBFJbsKR1HJjheGRgJI4BAjgKKSXYV3rKgMm1QcCesViUQ9tOdAyeyKiqGRABJAAtkTaBIVK4z7VNpCr8NFJRzSK5LJfRMVtbS4vLxctKXAGAYJIAEkkA0BFJVsaHX0nMqwScWhkFaRSjaAuqM+25sfVVHXPvnjOMjavvlh2NR1Zd8tBMUlOw/A0EgACbRIYOfwV8joBUTOCGveS3ig5N6RdXBPZXxxyLLeSiYb2nWdcEZU/vrDi0Oy5kZmhF7a6h72i+Hn3lmLzwgSQAJIIFcEms7+0g2tlwR5UdT0n0dR6aSi0n/I2LEhy5qXTie9dt1RX1bGSr5NZod9/wxgkbc/dqIzRl30KB59n6unCe0gASQATaJCdXoMofKnwu7ym3XrXnERTfMEOrSnokTFMq15tp30YqHorGXL5mZ1R/0b5aXa4P7mszFGT0052rwGOOz8Yy7AAyXR2ZEAEsgdgYyo+P59hEI/qomrvUTskfXrK5zcpXBwWepQUekzZOzYiGHOc5xUu3oqSx+7RD8m76NndWmf4kF0QZ044rw+5/5uw8FVRVgaJIAEOpLA0KETTnX94D5JoS/V4GovEf4/FJVOOvz1haikvUgkcsvypXPvycZ5lKj0L/z0eSG8rzki/Hatc/iMQTj8lQ1CDIsEkEArBHaKCoG+VEdRac1hOrSn0n/IhLGmQee5btqLhiO3LGuHqBwT3/A81/SvpYPw24HodW6fc+/DnkprtY7fIwEk0GYCjaLi3wdE9tN0epWNPZUW2XUKUXGctBeLRGYtW5rdnMrSx4r1oYUFz9mcTk/5kYUN9PAZg/HmxzY/LBgQCSCB1gk0iYoksh/V6VU4/NUys84gKvMdJ+W2Z6JeicrIAutZJ9BP8fWuCzbV5503+Ps4p9L6Y4IhkAASaCuBL0RFDX8RnFNpBVyHisqQkRPGMsrm23bSbc+SYjWnMiC85BmdRk/1tcL5W4Ou5+NEfVsfFQyHBJBAWwg0iQqhpJ+aqHcSYVz91QK4DhcVjWmZJcUhM3zrO1Xz7mpLJTeFUaIyOK/6aRGQU2zIW9Bg9LngmLMexjvqs4GIYZEAEmiRQJOoUI0dpTFyqQzqZ1dXV3uIrXkCHSoqw0ZPKtaYNjedSgjLDM3KVlTeeKNcG7hp6WyTkm/6LL74M6/HOaNxoh59HQkggRwSGDq05DTXD+7VDaMn1eF8kzgv4o76vQPuUFEZOqp0jGmQN5PJBmkZ2YuKKtbqv1x0acxiDziB8ULa73XZ8HOvw2NacvhAoSkkcKgTaBQVfq9pGb0Yk+dpKCotukSHisqocaVjKKFvJhJ1MmKGZ1VlOfylSibLy2n1OBhoJ63Pxpx1bf2h/gBg+ZEAEsgtgaEjJp2Wtp17QyGjl8YIikoreDtcVBhVolIvw0aoXaKSW/dBa0gACSCB3Qk0iYoVMo7UGZmBPZWWPaTziIoVmlVVmd1EPTo/EkACSOCrJoCikh1hFJXseGFoJIAEDjECKCrZVXgnEBWWmVMJW9atVZXz78wu+xgaCSABJPDVEsA5lez4dgZReSuRqBMoKtlVHIZGAkhg/xBAUcmOcweLyoljGBVvJRL1ImyZ7e6pqDvqb7rpJkkIkdkVH0MjASSABFomsFNULLOnpqnVXzZeJ9wCsg4WldIxGtXeaqivE+Fw+NaqyreyHv769Nkf98zXxVSX0y2b/S4VQ84qx52u2EogASSQMwIDh5ac5nvBvZZp9iQUzjM1FJWW4HawqJw4RiNybkNDPQ9bxq1VVdnNqageyuUD114XJv4VAURXfJbucuGQi+7ZnDNvQkNIAAkc8gQaRcW/1zJDPSmDGQZL/xN31O/dLTpYVErHUEnnOo7NNcpmvfNOdkuK1TEto7at/Kfu2Sf4LLbiY374mcPPfeDDQ/4pQABIAAnkjMDw0cednkqm7gmFwj2BkfNMksThr846/KWOaQmb+tyGhoZAZ2zWypULsrqjXh0o2a9w0yta4E/1WHz5xxD/9oizfvtRzrwJDSEBJHDIE1Ci4qTse82Q1ZNSOE8jKTz7q7OKytgJJ46UXM6rq6+V0Ujs5uWVFfdm48GZo++7bHlV2onjSLTonepE7Mzx56OoZMMQwyIBJNAygdGjS0+rT6TuNU2zp2np382LypcrKioC5NY8gQ4b/ho/fnpcD9MZ6VT6wVQqzfPi8T+mA/e2d5e89UlbK0uJyohuyX97qa1ThFW4ojodOwNFpa30MBwSQAKtERg6flp3GgQX+zb/EWGkMGQZt4PQfltZ+eqm1uIeqt93iKiMHDllgqZrP07ZqeOEhMPUUmBGWG04bC4nkv8qHCYvtuVNQInK8Pz0f8Crm5yikZUf86Jvjjj/Vzj8dah6M5YbCeSIQFlZGVuzZuNYLuTlQOk0KUk3SgkLuL/NtPQVlMg7qpbMfT1HyR1UZva7qIwZc9JQL7AfdT23mFBimab1OaUMPMcrlEIAAb7KMNisqqoFz6lDiFuinempRFOvEp4o5abqqfT45qiL7lx/UNUQFgYJIIH9TYD07z9iLDDjRl0zTwg4N3TdqgMihRS8gAtfmqbxqRT291dULUFh2aN29quoFBeXdhVAH7Jt5wxCJYlGw096tv+Iaeopn8NpVKMznXSqSyQSekVy93+WLJnX4kquTE8l8vnLuhDHp2V0xYp0/IySyx5tVlQGDy4zDuviDnRlcKSmSY0ZesrUgpUvv/zyXpcgjy0t7WH4ek9KnQ1z587dur89G9NDAkhg/xMYMaLkCAH0RgD4HmVaDRfwDACZ4we8JmTop3PBr7SdVEEsZi2yiXfae4sXb89VLktKSkK2rffULHqEEEGUMT1Bw/S96ZMnby0vLxe7pjNs2KQCZsIIjelhzwvcgIq11ZXzO/zm2/0qKqNHTxsuJP+Tz/lw3dR/2693l8vmzJnDFajS0rKoJ9KXurZ7u+elN+blRWedcPyEJ/YEuSvUxuGvTf+UjjMtMLosX90QP2PMpY9/CeqE0gkjdR67yXb4ybbnhFQHSAKHgoK8ekMnv/Mccufcua/sFI3S0tJoKiVOEZJeSRjpS4DOcm322xUrXkvlynnQDhJAAp2TgBqed33vLgkwWmPsIQrywRUrFnzelNvBwydfH7KsW1LJei6JOHfNqqXP5KAktH//kv66AVfphvEtQiA/CAJCCAFG2QZd038NEPv94sXPbx8/fnzPugZxkWVaFwop+wBQYIxxzoN1hMJDIcN7atGiRQ05yFO7TOxXURkzftq302n3PtM0C4UMvv5O5ZsVuwxxkUlTvznac52nk8mGwyKh0G8oJG9sCc4b5aXamOGxf2rCPSHJw8urt1nfPO6K2btO9JMpJ51U0lBTd3vgypKQFdkIzFhn6qYjSNA9lUwMqqvdBv379rn23/9++ddqM+Urr8wdCAA/cz33W67r5+umAYTKW4UH969cOQ9vlWyXm2EkJHCgECinQ0f85xue592jMT1iWtZPq5ZOfhrgi17C2LEnjuQAb9rpREjX2TUrls9/cB9LRwYNGt9XEriXEHIKpWwDEFJNGTgU6OHcD/qHTJMSKS/kJPGq65qXJZz07UVdirY5jr+SMk3oGuvte97gREPdOkNnN65Zs/TZ1qYP9jHPe42+n0XlhDNtz7sfCCnQgJa9s+yN174oeDmdcNw7410n9RfbTh6VH4/PDpnGT19//YUte8v900+XsRIGfzKZd45HwitWbKCnnfKTpz5tCn/SSSdFah1xbaI++T861VaGdPNazuveVrthG3tG9aMZI8dZWujFf//778snT55elE4nfua6/iWhSNSWEiI+9/M0Tbs1pIfunzfvnygqX5Unol0k0CkIlNNhI1//Og/4PYTpMc0wriqI+LN3XTikRlxsz39dCj8vEo38rHLxf365L1kvLi4Op139AgL0XiDkHSrhJtN0KlQ7pYa4CKGjCIF+UsJrK1Ycv6H/sFf7F0Tzpmyr27bgg9WnVQOUw5BR0wYyye8iRE7TGPmj73k37dq72pf8ZRt3v4rK2JLjJzieeNRx3KHhkPUkZ+mrBx155LY5Q4bIUf9e1sMA/n3Pda8BEJZhan9NBfVXvbto0V5FRRW26qkLT4lEyYOeYAsWvS9+/L2Zv098ISpndNuWSt2SStgXMUKfiodCt7z99r827E3BS0rKQpbljBPCH6DrZtJ23Yts150mpbwtMIP7V87Dnkq2DobhkcCBRmD48EnjPc7v5FKOZcz8fThqPRw33fVFRUXy008b8hIp/0og4loKxA58d0Z19YJ/7EsZx42b1sX13Jv9QH5PCPlsLBK9bsmS19TLcVsPyCXFxSf3cDz7eiH9i3VG/yR4UP7uuy23nfuS55bi7ldRURP1HiF3+a73HUNnkjHye41pLwqpcRDkeAnw/bSd6mEYmheNWU9yx7t+0aLXWxQVdUf93MH1Y9Ku/ORr5z2429rx6dOnxzfXBFcl0+6PDU3bELLMh5mmLw1Eug4cqO/Tp8CeM2dOswdQnjD9zFGJ+oY70nb6ZAA6Ky8SfwB7Kl+VG6JdJNB5CBx1VPFh+V3jV3lecCmXMqWb+pMaY68BJxIomerazsUESLdwyFoLQj+hsvKlfZocHzy4NMp0/wdUM252nWAdpfRRnVrzAfw6Ibw05zWp6urqL7VTAwZMjEUi0e7U0izbdoYK3/0pAA9FIuHbl4b4M9BBGzT3q6gotxk5ZurEhlTiF6bGJpm6EQbKtgsBPgGtyPN9wnSdUAJePB56sm7r5zfso9qSicedOimR9q52veA4jVJf1+gHge+8H4tFqqlGP/B5cskpxx+/Yc8FAcef/K3Rdjpxu+f5JwGQWz3dfwB7Kp3nwcecIIGvjkA5HTbqzcmu6/5UEnIcpRBiOmsgQEngB3HhS2kYumYaVo1G4WrOt86prKxM70N+6MCBJUM4yNulhBJdN9KUkA98Eaj5kfW6xlZS6S2PxfSNuw7DDRg84RuckO8ZupEnOO8tRWCFLP0Z4Tt3rFixaOc0wD7kq11R97uoqFyOKC6dBNK72PeD4dwXBZKp6tLrNM2qNwxrqGOnY5Go9aeIqd9QUfHitnaVbEek4uJiHbTYeA76t+1UajiA7AqCd+3atWuR49o1nmu/Eo1HH1r41n+qdk3nhBO+Pqo+mbrN87yTNV27LaSHsaeyLxWBcZHAAURg8ODBBufR4bplnedzd4KQvJBSSngA2+PR/DUNicRg0wiN1Kj2PqNwdTzuvdKWDdt7Q9C7d6kVDvtjCGOn+YE/VHDREyjpqulajFHyuRT8Fc00Hh9wdNHqphWzA4ZNuCiVTF3EmMFM0wgzAl0sS5/PhXwkcLYuaq53sz+qoENERRWsuHjyYULAYMdJHs4MAwDYlkg0X7o2L3ddd3QsHn6CAb9h4cJXa3IBQg29+eAcSaR2OAF6VDwWH13fUP81205379a9yx81cvgVFRVPOE1pKVFJpOyMqFDKbg+ZOFGfi3pAG0jgACJARo2aeJjrpgdR3TicEkm5CD7xibmGgj5eBvR+HvDDTcv8L5Pi+hUr/rtsH8tGBgyYGOVa0ItKchTT6NFS0uFSiOMlyO66wR62qHVvZeV/6lU6fUdNLqIe7y0EZ0BJN0vTzwEiTxKS/11ScsvqqgVq/ni/fzpMVJor6fgpZ/ZzE8nHHdcpiefH/6yBe8OCBa/tXB+eQzp0woSTuhpW6K5NmzZeUFRU+F7INE/4979f2NiUxsknf2d0fbLuNjttnwCU3RELYU8lh/zRFBI40Ag0tZWNk+elpdqgGrhCCHK9CHxLM+gc8N27Vq9etLadBSNlZWW0qReibKijYlas29hdA3adYzvnGab+ui7lZc2t6urbd7oZiia+LiX8ilD5LpDgmpXLFlW2My/7FK1Ticq4caf0d3z/cd/3j83Piz0pgvQNrU3Ut1T6stKyaC33Jnq+1zXlu6s5j3+Yn1+XDIVCjBt53XjKe3jDx+u/0avXEUsoaKe8/vrz24svuUTvU8tjUgajNm3Zen1DQ8Mky4w8UFhQ9FspP9/02muvqbHTtq7K2KfKwchIAAl0XgJDhpQUSmZdy333h1xw2zC135mMPlBVld3pG2oXvePIibbt9TSM+FJdT3xy+umnJ558cpGel+d39wi/wXe9c5jGnjdAXuVJ2jvlJAotiK85+ujQpvHjx/uzX55boHn8IpD8F4HwFlEmrq5evmR5R9DrXKIy6Yz+vpN63HODY+Px6JMiSLVJVNR+lbPOatyZv+vn5MnfOsyT7s+TqfTJvoTPQvHYukg4sp1SaVIgR2/e/NlxQRBYPbr1mFlQwH65caMbDkXJ6ZSy0ymwwvqGhmHJZKp7OBxdFY1EPuRBanU6nX588eK31FEwKCwd4bGYJhLoPATIkCElxwiAnwOlZ4PknwCRD+ok74lsTt9Q4kRpcA3nooxLti4cCb8PRNtCNS0MQI9x0qkSzgPJNPYL14w8H+Hpm+rq6qZ2Kyr6DAR9l1LdTjt2EQV5gh+4PUQQ/EFj5K59XOTUbsqdSlQmTTqjf8pJ/cZxvPGF+fEnAxNuWNTC5kdV6pW/v7JXlwL9gu1Jt+rZD/Jf2XUVV2lpqSWd0ImB5Oe6Qk6mhlFAQHDJObUsK9RQX7fQMPV/aJQ9oYbZpk37enfXt68PuLhC1wxwHFcAUKnrOiUAlIK3jotgxoIFb6pu5W7n8LS7BjAiEkACBzCBMjZw2McjqYTbAiGnmbq1Qkh5e1Eh+0dbJ+779u1rWlZ+iQB6npTyuHAkVgRA/YALJgkJuO9/5PvBbA2Mv1QPKdo6fN2WUx3P/oGuGRNMw2JAmGCEUNtO1QnOX9SY9ocBA3q8s+tQ2v4E3KlEZcqJZ/ZLN6QeS6fdifkFeU9yXVzfkqhICWT9Xy68g3H3ezSUv2SDLS+ceP6ju83BqA2Nppno7rrkKB/EUZLzPCol1Uyj1nf4MpkvPqn8T+PE1/Tp083t252BAvzBOtOJL6QghEmNUMp5QCgVtZZFFlZUVNTtz0rCtJAAEui8BJQo6FbhCUKS20HQAbqh/0dIMat6xbwlbX35bBSWAnW8fm/DihztCxn3fQ6EwmbG4UPOg/WrVi1U7Y7oWVISitmiJ3DoZ5hmLyo1gxDheb74yAN/VUzzPle78TuKWKcSlZHjT+wnPPEoAEyOxaNPBZq8tkVRebqMJZj5D+nUT3fBqlyTLPj25GYOlGyEW05LSyuMmhqDFRZ6qtxBRUXFztVeTRWgzv96+ulVmucld7BR8279Ml/n5X0uKisr1Y1vOPTVUR6L6SKBTkigT3FxnuHoZwkOvyCExoTks2UQ3LNuXeUH2WRXtT9PVFQY8RqDAWyGIAj86upqJRBfanNKS0u1RCJh+H4XouvbZSwW89raO8omT9mG7VSiMn78af28wH004GJSXl70KVOT17V09pc6pXhowZYXiZs40aHhys+ge9ngc3/XIcvosgWP4ZEAEjioCJChQ8d38zm9QgD5GQHpSBCPhHT2y446g6uj6HYuUZlyWj837T3Gg2BSPD/+lA7edRUVe7/vRInK6LxPXwKv4QRbiy/72O1WNuiiJ/CSro7yJkwXCRzaBMjIkVP6upzfwIPgHMroJt1gt3sp+dc1a+bvPJPwYEfUaUWloCDvL1S617YmKsXxz/4p/eQ0h0WXbfB6lQ26qPlLug72isTyIQEk0CkIkOGjS8cTELf7QTAVCLxHGb3aJParHTnPsT/JdEJRcR7jAZ9cUJCvRGVmq6KSt/Fl6aWPt2m88mPW+6xB5zyIPZX96UGYFhJAAnsSoEOGj/+WH8hbhIT+usbmSp1d9d6yE/7/UVC73954MKLrlKIiOJ9ckF/wFyKdVkVlZN6mV6RvT01r8aUfwpHfGYWicr/KEdAAACAASURBVDD6KZYJCRxQBAYPHhzVzMKLXZ9fKUF2Y0D+Iii/bc2KxQf9HrdOKipC9VT+SoRzTWs9leEFGzOiktTiSz91jzh7xPm/+uiA8j7MLBJAAgclgf4jSo5gQruKB/wCKbmmMfKwZegPVVXNVYfkHrQrSDurqEwqKMz/K+Gt91SGdvn0ZR7YU22av/gTftR3sadyUD6fWCgkcEAS6Dvo2NGRUPR6z3O/xjTmECmv5j6ZU11dkTwgC9SGTHc+UUk5jwkhJnUpzP+rbIOo9Cn8/B+MOyc5LL54Y7Lwu6Nwor4N1Y5BkAAS2F8EBgw4dqJmGTeruWKQZA0j7IaiIrJPR+Xvr7y3J51OJypeyn2Ui2BKYUHhbBD21S0Nf6lbHz/p9/49JvV+Io3Ioo11sbNGf+9XO08abg8QjIMEkAASyCUBdadTEES+5fr8RglyAAG6yNDIT1asmLuvR+XnMps5s9W5RCWz+dF+NOCytLCw4G9E2Fe2JCqKQtXjF47Nj7H/JYax+qMG+96pF31xJ0rOKKEhJIAEkMA+EDjyyGEFhUVF3/O94H+EFN0Dz38m3rXwxsoFr2S1434fsrDfonZiUcn7GxFuq6KiTijuYx92hKkTd9h3H2rxPvv9RhUTQgJIAAnsQeCY4RO66Rxmahq9jAeB1HTtD7GwuGXBggVfxZ1RHca/U4lKScnX+6b99KMi4FMLC/L/RmTrotJh5DBhJIAEkECWBIYPnzpAEO8OKcTXBRf1ukZvCYL6/+uoq3+zzH6bgndaUSkoKJhNpfOz1oa/2lRKDIQEkAAS6BQEyumw0f8ZRaR8wHPdibGINd+2/bKOuvvkq0DSOUXF51ML8vNmU+KhqHwVtY42kQAS6DAC6iTiF174bykX3s91Q1vgOQ13rFixItVhGcpxwp1SVLjPpxYW5s2mEkUlx/WN5pAAEugEBAYPHmxEIgX9ALztS5YsUXPBB81myM4nKm76USHE1PyC+N+Y9FqdqO8E/oFZQAJIAAm0h4Bqfw8aMWkC0PlEJTNRn52ovPqnqyL11ganuXvq21PTGAcJIAEkgATaR6DTiYrj248GAW9zT2XNn388IhqG+9MeeaKKbfoLCkv7HAFjIQEkgARyQaBziUrp1/s6KfvRQE3UF+S3uvpL3VG/Zc73Hw0S279v5net/MSJl40+9z68+TEXnoE2kAASQALtINCpRGX8lNP6+bb3qO8HpYUF+bNJK0uK1c2PR0UbXgnR9NQEZ5WbWfezRp2Dl3S1ww8wChJAAkggJwQ6lahMmXJmv5STfMzz/OPaKiqDi5xXqLd9qkP0pZtEj+8MQlHJiWOgESSABJBAewh0PlGxk4/7gT8lXw1/iZY3P6qeSv+C1KvgbjtOWpGqjUH824POwTvq2+MIGAcJIAEkkAsCHS4qaiPQqlWryJw5c/ikaWf0dxLp3zieN6lLYcFs0gZROaYw/W+T1032WahqvZ1XNuL83+IlXbnwDLSBBJDATgJlZWVszpw5avmvQCwtE+gwUTnppJMiKZ/2FAHpEXBdSuA1YSsWt93E3alkoqSoS+FsIlre/Kh6Kn26NLxmeIkpAQ1Xbfa6lw3Emx/R55EAEsgNATJ+/PQYQNDdE/5RhEvXJ7KO+MGWFSsWbD0Y95jkAtt+FxXVM3n11Yr+grDjbc+fJoH0k1KziaDb4vHYRp8HUx07dXRBPDqbSL/FY1oyw1/d617V0/XHCRpd9ol32FkoKrlwC7SBBA5tAqWlpdr27W5fohknEUIm+NwfKoVwCJFbdV1bLoD/cWXlwvcObUrNl36/i0pJSelAT8BM1/VOC6TsSoDUBwGkDD3URdd1RghonPsiPx6eTSVvVVQGFGx5NcTTx3lgLv3Y73H2QBz+Qj9HAkhg3wiQoaOPHSg9+BFQ9m0uZSHnohak9DSNdNM0TRAinpe+e/PKlZUoLHuw3q+iUlJSEiIsNjOVtH/i+E7UjITnaVR/03H9GlOPjPFc9yQpeQ+mEZEfj/zVAXHVkoqXN+/NP1RPZWjX7a+SdM1xPgkv+YT1OhtXf+3b07RrbPW2lkhAPtetqBCCADhggQXpdG1gmlZw+unTtpSXl+91jFmNQ7/33qZ4g5PuYep6F03TCNHEJp7mte+9t7hmb8MHKt1PP7V7ECIM39+6cf369c7eStWzpCQUq/MGAcCm1asrN+3p3+PHj4+lfHIEBdbV9z3CpP6ZEMaW6uoKdYCfGiMnAweOKwSLxqwdkVViqpxNn8ayAwihp7t25dsrKioC9d+lpaXW5s1OD2pAd+FxixCR4Bw+HjGiT62aI9w1Lz17loQiEVpAQtywLAucujpQPwkJS00Tbu/eRVv3jJO7mkRL2RAYNmxSAdXkpQEX/8slsaQkiwhjb1CQdYzR8SDFNzzPicVj4SdSDVt/Wl1dfdDeN58Nt6aw+1VUJpSeNNS3+eMNydQ4wzLnEk2/Tg9gNUDIF1rQmxC4LHCcS4AKPRqLzPZJ+solFRUtisrR+bX/soJkqU8jyzZBz7JB5zy4vj0gMM6XCQwbNmVYOBo9xw9kfykDQogEzn0Ih0PcdlNJCvCWy4N5q5YtXLdn7MGDS6OS+iVU004IRDCQB0EXkIKEw9ZWXWeb6hrqX/iguuqV5rgPGlR8mAA4P+B8IBD5p/yoNq+ystJvJiwZMHh0meu6F4Ys85/di+KPNTX43bsPj3TtERtnGPpJtu0MEZJ3IYRAJBz6nFK23BHuP99dPH/pgIkTY0aaXO57/thwNAySS2BMA0o1IYSgIAghjIDnOUSCXMek/+uqqgUfDxx57FHC42eHQ6FRqbTdnRIwGJUpQzPX+A5/NZon31y0aFFDU56HjpxUqhPjO77wCi3ToBI4eI4Pmh6Svu83aJqc5znOv6qrl+zV39FH9w+BUeMmjgk8cUfAYQph2j8osEfSTKui9f+PveuA86o4/rPtlV+7OxBEkKKCwNE5ijQFsaIQGyQKarBrTGI3JiY5AVsEE6PG8ldj7MESo0msCBZCPWmCIIioqEi5u199Zdvf/R2HBA70DoRDf+8jHtx7uzs7O7PfndmZXea7brqVpvj3gZcdV1QUq8pkk6OWv7fwv3uGsn2jlT0KKkOGHH9adTozBYDsT116wYJZgx8DqFnpmtWpxyPDwjB4SIigVVEi9vcA+ZfvDFTM/sz4Dqtvcom6TLF4xYqk+5Mjzrn9032D9Y2eStS1x+EnE8wmag2tMcEfYozSQoaIUtRaKdU0m01tsBxW4Tr2bfNnvT23tkdlZWVFXLk/CiVcAAh3Ba2yPAw+wpQI26LtMOhmCKsFYbZ69Pvvv7+tdQGHdivrpEI0iVJyPCboERX6ty5fvnC7xcIhh3RtjS17KiG0JwL5uJeJXbpmzQzfWMReaB/LRXgpAOoNoLNCyI9Aa+W4dmffD7Bt20sRUtf7GVhELPVrpeVA140qrZWlFW6nlGpBmbVRK1gDWvpaawJIL8Q6vC1QKKaUuFJrdGLEcWQ2571v7BhKUROsSVsh4UOb2Y9oHU5dvLjmVr+uPY/4NQ/k5cyiAUJyJaVIhlwBo44jpeqkpL9eCH5fNk3vX7t2ltfopeP7SyDu1WfIKX4Q3qY1jlu2+6tc0n501aqXgtoud+o25AiC1YtaCseJskvfnfPO/d9fdtS/Z3sUVAYdPmJMKpmdjClthjGMXDBv2rSvXSDleNDQin48DB73cpm28Xj0CRmqq+fMmbbTK4LffezC0iJKRiES/fDjTPTFYePLd+gqqT97ftAlUGm3wacpiSZhTAih9FaLkArOOSgUtmQW7Rr43vlSiVbRaOT1tOf/YuWSeauNy+v9lZ8O4VxNVIB7U0JnaS2nBpIvdC0rRAi1Acn7IYpKEM9dv2TJkqptudyhQ+/OhFqTAONTENKrtFa/wjr94ta345l2Fi1Zcw1g9HtCiKYEPZWuti5es2ZG0LHroDIEqhwhONxYUxqrp4iC932ppGXb3bWU5wkhBkSjsblpLziLcKEkUcXxWFwJLooxomcBwJkK0L+VUPdpEa6jroMVQNKGZBJI0cRkKjmWWdZHFiKTPREuRuZ6WJvupyU+WWo0BmlYyyia0KlTq38Zt1an0kE3hqG4hFn2LEDhjQyxNFgAWFBXKX260uJcQlQFArh08eL/vveDlry923nctcdhpwmpphDqMNtxfvnu7Fenbu2q7VZ2VDfQ4Tvc913Xta5aUPHOn/cuyY2r9T0KKocfOerwqk3J+4UUHZjN/ii8Zr9etuzp0LCkbOTICNnIzwz83BQNwkvEnT9J7t0+a9bOV23mjvoO2VZxL4qCgWP+WFjh7T75Qj3LjjgtnfUnUmYr23UuXTx34AxjWZaVlTEp41GF5FEYo3t930eI4OvfXzz7nl69hjQLpfwlAFypQVeAxjeCZG8vWzYjZ7YlTNksIQkVBM4HixYZK2W7PZkOXQ/rjARMwoScpLQMlQyfJEAnrlgxd0sOUteuh3fmKnxWKX0ooTg0oOJn119sWQcywOF4rXU5gF4JWE9IV+Hpa9fOMosNbfZginNoCGj0gJDiAIzJtcuW/Pf2WrZ16TKgCWPWlZiSa7TSD+ay4YQVK2Z+Xvu+tNug413Hui+dyezPKLs0WaUfq7UsjLW9bp3XQyG4njHraGaRh3M8uPmDRbM+69zt8Ile1r+U2uxVl6KLlix5pxZMcadug3shDU9zHnCK0JXLl8/91+4bxkJN9eVA914DhgsFtymFOiJM7kKc/HHZsho3vPGOPPuP1y+TWt7CCFMi9EYvXTrvxfq28X3+fo+CSv/+xx8okbg/m8keRS1WjRFMJBq9RGOW5Dl5JEL654Gf6247bLZF+OWzZ882LpXv3X0D+4hA5UHF53ISIUQRii9dPO+I6bXuStOHdu2GOm7M/1sQBifZtvM8kslzo9HWbX3u/UFJeQRj5E+p6uxtq1dXJOvTZwMqMpATCWEDCUEBY1ghBL9JVZHnjXvLbK536Nj/BmZZV2KMl0opOmEKzwaZLy9KJA5sHXAxAQGMIhQ/GPrZW7bdwG/fvr3N7P3uklKe6zjOiyLcNLrWCurUqV9TJ+JeQQi+Rmv9INLyhoqKt7e46Lp0GXCDkOJK23U+EYF/5LZ7IKWlpTEFRT/VoMul4ouR5NetXLl4ziEd+k8klF3KLPYKVvzirUGlrOzYnlyGLyTT1dVuhP5s+ZJ5b9aHX4Vvdy8HOvfs3wEpVK40jAFM1lrM/YtS8C8LCJeIHwVaX+b52UNtar2rFT/h+3QV8O7g5B4FFeOy+PTTymG5UNwVCt5Ba52JxmKVoLUE46NPZ+KxiPup1nICQt5jO9ic3R39LtTxzRxA3XoOPo1LMUkjrCilP1s66sgZsE20V5ceg25QWv/Gos4cTek44UNzJf17NPBWjoV/v2jBTONvrlcWcocOh3UGkne7HcoYnhuE/gCl1UIG9NfLl89e06lT34ES6D8i0chqEYp/KC2utyz8bDYVu4jS7KFa88kAsowxcqtth3dXVFQYK+l/nkMPLfsVRvhm27VXVFdtGvbxxzV7O8ZSiUTsy5VS10gpHgwCMvH992tAxYCR4zS7X0r5YyHU4ytXzj+/jr6hzp0PGy5BTcl3G8GvPlg2/5WO3Y4oz2WzP0cIZrpx92Zq6QxI0iTweMJ1nJN4EIyxLPqynw1/8cEHsz775uEpfPFdccBYnBtS4ngt9cSQi26U2lWRSLSSYYIymWRT3/eLbIdxm5CxCxa8/Y/6yvd3RXdjqXePgorptAGWD9esH8G5vokrUcoYwyIMNQYERUWJ1UqEkzhPTq1rImgsTPuB0IF69Rl6as4PJgECRS3rZ0tHDntzW1Dp0Lnfb6SQN5j9iRwPzyqKFe/n57x7pQoOKEpEfjd31jQDKvWyNg2ocCknIYIPdiORm5UMj7QYGQMYXe9S/7GqNL3DYmw01+I0gtB+jOD7kun0VOCJi5246qBDPplg6GHZ1oTiYnR/bUTY1uPWvcuAy9LZ7B+bNC35UCk+fMGC/+avTDCgYlFyOSL4aoT0QwAwsdZSMQEA1dXyvsAPxsQT0dsWLfrvb+uShUMPLRssQE8GpCOA9a9Wv7/w5Y49Dr8BlL5Ug7KV5B7CyjYh1pTYPAwUIRhVEAK/W7Lgrbfry68fiDzu0W7mrfDicDgj7FqpdH8hJFNCQjTqIoTxSiH4HU0TeEu04R4lrpE3tsdBpZYfAwce0zwnxVkE0E3JZLWKuO5zDrPL586d9kEj59kPhbw8qGRzwSRCsLQseumiiq9AZXO0Xi0TunQbMCEU/DfxeNFcTfVPstV8fw3qLwhEawT69yuWzb2vvpOkARVE6SRMcHtCyDXc87AEcRuzrBTF5EXA5Mpc1ptekhBnpDx7rJbinpKSoqc2rOMXO47qEIpgMkKql+OQm7PpdffUlefStfugm5RS14U8mBVz1YiFCxdW14KKwvpyi9KrLRs9lOG5ie9X1OS/5PeDfHo/aH36VwFdz3Tr0vbsbXNLzN3jQhf/WKrwVkLQetdxrl307tuvHtLxsAkY40tBq4wTYa/5YVZHopFDfU8choC9bzNyyaKKGe/8UIRrX+lnaWnfFth1xkuhLgWlm1BG72U2vvvdWTM+rK9c7yt93lU69xqoGML7Dzmuu5/1ZoZhCPF4dMLcWa/ftqsdKpTfbRxAXboPPNUL+CRGqaLOV5ZKxZvG17/FldVu6FAnkQyfCjk/HmH2nJeyxhc1J20C378JtD7eJuQuwcWtS5fOMomOWz+1clenBdO+ff9ShfQkhPAhjLFrRBCb4cSyv81lsxcwZlmgkUJan758+axXDu7Yf3w86twVcO/pTBW5OJGINqMW+i2APFsq/jcC4Q2LF89Zu3Xj+ZBnEf13zvcHJuLR/3t3/vSLa/uVt1Qc6zKlxdVChH9VTG0BlTzodOv/2zCU11CLfi4D78gPPlj0P66qgw8uK7JjkQu+CiO7Xko+33Ks65YtmjW3e++jJnle7mcI6ddsQi40eyqHdO/ePGqXPJjLeUcm4kVTN2a9Kz75egN/tw1koaJd40CHTr1P9EIxOeK4LRllY5s1oS/VZf3uWivfn9J7FVR69h3e17bojE2bNuqieOzGinlv3lxf1i6dWm6pZFUJLuLZ0tF/ySJUP1dLfdv7AX2PuvQacqqSeBICCIlWP5eyxazmzTfgdDqOfX+jQxy4kAf8OilExnbcq5YsnPVEu55DiyNIXQRS/0ZLtRIQmmhTOr26GHy61tWRyGcUAJojhCIlJSUr6lLO9l36l2KFJ4HGB2Oirl2+dNYr7Tr07Bl1Y3/OeV5vjMmjQZZcYaKuOnTsPx4TdKcbsZ9drzMXW5viyo3BWCnEzQrCDZjqCYin/kMIyecZhPG4Q3LkVC3UnYwx4Nw774P35z+1xfLqMqAJUHwZpfgaytBfgWcnVGy2VMw3PXoMGpzxw4cYIwdJKW51qDPF89blioqKlOfFbaBBf5C43OTOUEbuC7z0ZLOZ373nETduqkz+LJGIvUIR1EZ/oYM69x3iMOvhnOfbsaLodUvn7/84wP9m4/+AZK5RdrVzz4EnyCCc4jhOayDoLKZzLxT2e3c8VHsVVPoOHN5XKzQjm0nraCRy0/y502+qr1Qtffhnw23KrxRUv/Jx6D9w7FmPmuM3Cs+ucwB16TX01FzWn8gsZrsR5z4Lk5VCi2JQMhaGfhcMcEbIvZAy9qRD1W8qKvJRXqhb78G9Q1/8DoAOR0h9gAmZRhl5D5QOtQoO4DIY6Vq25eWqxy5fvny7pMbN0V83AqBDLEKuMRZJaeloC1lrz5dcddcC7l6xYo7J5VAHd+w73mb4Lozh2WQUX7h21iyvY8dBHYmFr0VYnqq0XKlBPmcRa4UEYFqqblLpsyXXRbbNnnKYe1VFxetbotOMpQIUXW6ivxBGD4XZ3ISto8eMC0zhxHVBEPxcKhkFJf8WiThvCSE9BehQxdUpgEh3LfXbGIlJy5bNNS4t3bX7oBuzOf8S12HTCKLn10Z/mRDnaEqWg4ZLCSVvKqwvWb5wduFUiF2X391WQ+euA08IeDDFsmhryuiZNvJfLIBKIweVdDqpo9HITe/OfbNeoKK1Rp/+7bSHip3wzFBbc9ar4jNKxz5YuKN+96gT6tB1wAlao98STEsJI8pmjHIRSEKwCHK5wLbIF0EQvOIwdt/CrSbC/N5DGBlIKLmY8/AwQkmJRYg5LBSQVjKZrE4nYu78IEhdXFdGfceOfTpyJX4HCLVlzPrtiqVzvgplBjD7FVKW2CtWzDQLh7wbrn1p77FI6T/Zlv20EqnLNocG4669+3fVCl3KOT8aU1piOy5RQoMIueJhsMlxnFdByjvee2/2+1uzy7iv4iXRizFGV2vJHxWhvHnbkNFu3bqVAI1eIUJ9qta6VSQWBSkFKK2Bc5FGgOYxRu4TfuUbtaHK3XoOvCaVSv48noi9QcH95cKFM/J7OACjSWn3T/tooe7J5nJ2JOb+dvl7857bPUNYqGV3cMCAiheGUyKu0xoTXQCVb2BqI7BUYEY6Xa1jsdiNFXPq5/6aXl5Oex+68DkL0iN86cz6ArcbVzr27gKo7A5NAoBufQcfnEmHIwghnWzHsjChJMzl0pZtJX0vsxEJ8pZSlctXrVq15QiL2qZrjg4XbXI8ODwSiXTHSCeUVFiDSgWet1xyf9rq1e+vrItUkysSymAUQrgJRey5rZMet/3+0C69ehBMfkoJmbFk4Zx/bvUeHdS5VxsLoSGEWT0xtYtMiFXo+SnQeE7Edl/e2kKpLWcAMZBWX61hJAKYG4/Ay3Ul4Jp8FERj/aRUJ2qEExE3oqUUoR8ES11qv15SQldv7dpr37n7YTalJyMtKzKZkhc259vkm+3evXs0DOloILS7BvXsiqXzZ+6mISxUsxs48DWouK0xUQVQ2SdAJVWtY2ZPpZ6gkr+kK7bhOUtnj5c0Pme1bja2V+GO+t2gRl9XYSbZTMZxeMzH5rclALyiosIkIH7b3BNcWloaQajIklGJcCYTLFu2rPaE4B3SakI6I5H1tEuXLt43nN6L2vXsWUQzGa8ucDMNtCwri9AwtJWKIeWE/ucVFebkhR2GORtA/OIL7gYB41tP/nURawBBRqN28tMUOE4gVq1aZfr2PycUm3I1Jz6no/F4PFvnPlL79rbrupGmTZumC5vAu1WEd7myAqjUj4V71VLp1+/oPgqrN1Opah2PxidVzJtxS33IN6DSPrbxeQb+scopnrcqTJxeAJX6cLDwbYEDBQ58EwdqQcWNuG0IVuMKeyo759heBZVe/Y7uQ3YRVLo1rfqnDFLHeCQ27xPdrAAq36QhhfcFDhQ4UC8OFEClXuyCvQ4qGMk3zUZ9Qy2VrolP/4mkf4yHi+Z+FLQ4o9f4ewuRM/WTgcLXBQ4UOLATDhRApX7i0UhApVpHo7FJC+a9VW/3V4/YqucxiGMDHJ/9sd96XOcCqNRPAgpfFzhQ4MBOOVAAlfoJSKMAFbOnEos1DFTKEsuf0aF3QkhLZq6GDmcVor/qJwCFrwscKHBg5xwwoOLzcIrjRtoQDONslC3kqeyEZfs8qJRGlvzdATkiI2IzN+Cu4w85+8+fFJSkwIECBwoc2F0cqAEVPsVxnTYao3HRAqjslLWNAVRmpFLV0FBL5ZDoyqciRB+fk/E5n8uDzu5SAJXdpUuFegocKHAAALaAimO31kSfGS1k1DdeUDFnf2GkZpiN+kQsNqminnsq5kiQL574cTnW/nU+RF/boNqd1+fMm7a787ygGQUOFDhQ4EBDOVALKrZltUKgzoxY4b8Lx7TsmJt71VLp0efIfgjEO9lsJmwgqMCKFy/YT6TVSBpv+u6hJ96yGCFUr7s7GipohXIFDhQ48MPgQC2oMMYOBqwuUbmNj+4o0faHwZGd93Ivg8qQfqAhDypFcZP8WL/or8IAFjhQ4ECBA981B2pBhRDSARO4Kkw793zTSQvfNU2Nuf69DipawTu5XCYsKiqaVDGnfhn1jZmxBdr2OAeMLCMoLwf46r+vn/Jay7Vgwe7xIfl+NFgLKgih9l/dKHyVyLr3FkCl0bq/hvQzoOLlMmGiACrfDw3cQ70wZ2kFQcDC0I5iHKGe8qPURk2owpYwNAgAhJUSEmUQDzPCxp7Fwd/oBkF72+aF87X20EB9D5qpOfqeTwEE7THBBVD5hjHdq5ZKaZ8h/ZhG73heJoxHG7RR/z0Q2UIXvi0HzJ0qrrshkZOqRAs4yHbsgyQXwwCh5kjrIoRxE0xoAgEQpbQCpAIlVUqDTCklNwDSq5SCpYRZa/zA/5BJWYVxJl17PP23paPw3Q+LA3lQEXwKQroDZeTKIFWwVHYmAXsXVHoM6cdoAVR+WCpa797i/v2PjwGEB4ZSdeaSD1Aa9eWh7GExxw1Cn2GMQ621J4XkAEhQjJUGbe43wUopwmxmCc4dZlGGACSm2OecLwANc2zbmgMA7/OsXLv1PS31prJQ4HvLgVpQATCggq8K05HCnspORrtRgIrZU2lInsr3VooLHTMcQD17Di1CFumsVHgY0ug4IVQvqVUTpWSIgGxSUm6MRiKVEtQ6BPoTpVGV5GFOScmZ45jT7ZkQwkUAJRiRAwXnByCM91Og9lNKNxVSOq4bqVRaVWCN/m3Z1nw/nVmxfPncyp0djV8Ynh8WB7YGFczwVaIAKjsVgH0eVBY//quStk6yY2XKq27303YfIFT+be/5+GFpxj7U2wEDBriehzpKDUdqQCdrpXtqrWyp1DpAaA1ovZQwtpBqtYpS+Fhrmqyq+jS9Zs0ac1nYdhvyQ4cOdZJJGVdKlwitDrQtqwMXonc6m+3kutGDQs5bMkpzBKNlQoYvMmCv+L74YNWqOal9iG0FUr8jDnzt/oIOhKKCpdLY91QswO9ks+kwFnEnLaiYWa8DJTUAWvPYWWNKsH+J/ll8VQAAIABJREFUj5zFm0jT33cZ80ezyiw8+yYHcPfuA/dTCA1TUv0EtB6MMCoyOa4AMBdhNI0AflcIsWrp0llVu2JN9Oo1pFmocTub4l7ZXO4ojEgPBfJgAEgDoDkIq+exlC916XLwZ99wSdi+yekC1d+aA7WgQgg5BBP4hcyVPLRq1Uvb3Xb6rSv8nn+4Vy2VLn2P6Otg/FY6nZRRtwGgMnU02STQgzHIjOM4Omet12ps5/F/Khx9vy8K7ejRpOuHXx5KEJzNQ34CaH0oxng9QjCLEPaaROht6a1fvfs31UeT3gM2HKR96OPzYAQgPVRptD9G6FNM0AvxWPTvDg0XzZgxw9x2WXh+gByoBRXGaBuM8fgI9Z8rZNTvWBD2Kqh07Te0j42wuaMeGgIq5ubHTvEvno3ozIissGautTqf3fn0Aqjsa3pvrixWKtYHCL7YD4KRCGmbYLIAtH7Sz3nTOE989F3nBZgQ5VQK2gVKDtMInSoFH6yVDiOu/TYF/IjW5PW67rTf13hdoLf+HKgFFdu2WhMChTvqG7P7q1e/oX0wwrt0oGSp8/EzDvJOyGh35mfWQWd3LtxRX3+t2ZslRo8m3T/8fCBG9LdawUDP94Vts/8Qqv+a0v7c1RUVyT1JXvfux0SxLXp4nj8OtDqZYFwMSC/HCO6MOuqZOXMK+yx7cjwaQ1udegw4MfTFZNu12xCmx9nKLxx9v5OB2auWirlOGIHI3/zYkOgvY6mU2h89a1E5Iqujsz6nh5xZsFQagxp+exp6lA0a7NjOzVWVyf6O7SaVVn9lBD8cBJtW7X5X17ejy1gtXybDVlioU4Dg87XSHTBCqwjGt/GATl22bEbm29VU+Or7wIGuPQafmPWDyU4BVL7VcH4vQAUzNCKt47M3ktbjCqDyrca9UXzUveyw/gTRu6RUPTHCG7jQf0DKefK996ZtAIC9HcWXD2kWWJ6opbxSCNHVttknGvSkdMJ6ck1hj6VRyNCeIKIWVNyI3QbTgqXyTTzf66Bi7qjflZsfS53VzwCzTkij+OzP4YBxvQp7Kt805o3ifd++ww+mDnkynUqVYYxTQoS/k6H9txUrZqYbBYGbiSgrK4sAKT4m5EF5GAZdoxH3c0DqkkPaHvBSISqsMY3Ud0fL1qCCiDrT0cELhY36RrpRb9xfBlTS6YbfUd/VWfm0tCInplFs9he6ACrfnWrtvprb9++fKIbY39Kp1EgpQ1FUkrj1y8/ELWvXzvJ2Xyu7ryZzPIwd+fInGFB5KpNq16Sk5F0J4vz5s95asPtaKdTUWDnwNag4bSmBcUznCqDSmPdUMJJvpdPVKhpt2B31Xe0VU6UdHZlBsdmVusm4wkZ9Y1XNr+kq6zv8Os6D6wFQxLbo36IRfVFjD9k1+yzptL5Ygf6d5+WalDQteR1E5qRZsxonEDZ+Kdh3KCyASv3GqjG4v3YBVMpYD9v5O7ejo7IoPnujjo/rfPrDhTyV+snAHv26T/9hI4TEDwW+vz8haG5RzD155szXPt+jRDSwsUGDRsUVBDdVVlaeE4tHIqD11RXz3pqyK0mYDSSlUGwPcqAAKvVj9l4HFYLlW6mUsVTcSQvm1S+j3kR/dXRWPoptepqHonPTqsUZBxVCiusnAXvw67IhQw4QAX1I+Hw4wTjdskXTE19++R+z9iAJu9zUoEHHdQw97/50JjW4yX77JcMwGD5/fsENtsuMbcQV1IAKn+xG7LaU6IL76xvGqhGAin4rna5SEcep9zEtpm/r/jbqHEq8mwNEZnluuwvan3Lv+kYsnz9g0kaT7v0+H+8HchJotN8BRcU3vPn2SxP3RYYc3nf4j7PZ7P1fHYcejxWX3JXKlFy1bNnT4b7YlwLN38wBAyo5T062HdaWWWQc06nCnkpj3lMh2IBKtYo4doNAZenU0bEYx6ckihOLi0f83yKEtj9Q8JvFpvDFd82BXgOPbBvK7D0iVEc5zFnZlLIRb/z3jY+/63a/i/qPOuqoolxSPZbj4Qka4AvmuGPmz35t5nfRVqHOvc+BGlDhk23HbsssfCbT6X8Wor92PC5731JB+q10JmlAZeKCindu3fsiVKBgd3PAbHLnJJyXzFRfbzPWrCRecvWGJkX3Lnt6313d9+9/5DFZyZ8RUtmU2Q/hYnrV4ldfze5u3hXq2/scqAGVYLLtOMZSKYBKo3d/IciHFEdse+KCBQVQ2fsqtPspGDhwRFtPZu7ws8nji2LW+/G4O/q1195a1ZAN7uHD+zXVOeI0PfDAdbuSJ3LKscceABiT5156aW1Dejx09OiYvyEzdcOGDcfFE/GPQMNZC2dPL1grDWFmIy/TtceAGkvFtdswxs4qWCo7H7C9bqlQAyqppHYdZ+KCBW/tkqWitUaLH706UlKEi1DAkZZMA+QgBwCORbfcs+GHAnFN5KfFqnrEiDt3eIS1Li/Hq0u9eECCCA5TW3ilhKkrAqbu2odrLD+rZskRv9hxfeXl5fhHPSBRoqpdvzqFIGLqqH0ioESYp9f8PhcQ7tJ4qsuY8p366t9+/OKSZpi4jhVqP7TQlr6aajZXbfprY5qbF/0sPWbM03JHIqGnl9Pln2wocmPMqu3a1z3MgSuoNv/2qIU+C63Mj879wzaJiuV40KB3o2Eooh4OtFISRaMRc9fiyCBdfa0tvUO6HtLirv4dmv25YzNIm3fZbA6izSKw3qsOTrzkCXOc/Q6fYwYObB6I8Lwwmzugdavip3sdUrJk/2JFY3GAIiYRCSWKRZtDkvsaIJY99upH67Qchg0b1DHIyPMd5dOB3RJ3l7YrqmobpZgwB0Wj0S3tm795oYU86oq0Fc8M/Wl5sLV7ddDhI8akktUPSB0qN5KYHGHFDxLia8Y43j8e1/vbnB/QMgalTQUiLImKmIMws5HvxmQmE0vtTFa0LsdzHt8Ui1syggKBvpa1r2XGjIVrUy18pb5J9sw1EQv/elmRnQAXcjnAoYUim+WvZoxzeR0xf6+uSgfBIa1Tw4aVix3Kigb0wZNXNpVSMvONocqnhs7ap6ZWZSV0Ttq51bA6s1PZu+8C9l5cNWGeIoYOI8u1fVZbdDcCOBQo6aWC/pc+stOL1Kb/tdxpaadjFvWoVyWQJjJYv/bD1LDyGTvs0476akDFbNSbY1oYNe6vQp7KzvR0r4MKAcifUhxx3F0CFaM0Xz53UTOFvJNI4PWwZKCxQpojjTgh5sJyIAqDjQE4D1FALcHd5ssqabPH+ows/3ru3MwtA1Bf/OvnHXWQGkmDbFsGUgNWIAAQKAIYUzNp5r+WCGNOooGPiuevWqf+NeIXd9Z5udOqqReXWYIfF2PiABWkgTKEMoFGzIkClwosijVICaFESNN4Flhs2pcbkm/1ufD+7egz7a544spOcVw9DsnqpgRzITFDUhOEFAGmkabanHSigAMQbbsbk5y88nmg5g8b//B2x7gvnVpuWVBdZqPKEx2eihIRaKkBKUIRNttUeUlBILANAYoynxSt/+CzzJM/uuyhFZtZhoYMObZF4MlTheCdCbM0VwJJjTXFqB/x0j3aFmMYd1zXt7q1QR8iv1LEoxS0UpADhCFe8mUyiDzZ8ye3f1CXwF4+erT7US536qYvN94apJP7N43D2788/4SKFrE0s/iXMgYcLEkQgIWV5WofR1ZtyHn/7n/+ox9tXd+oUaPiG9ZvuCGTzF7simpx5vGlzx7dq1V1EcthHebyY0wR0hgDIIR1qCgJkCs8iK4QxH6+2xl3fFlb3zHHnNy8uirzr2w63cuORJeFQN5hFCELBLZ4WrUsQcnThndEnQ+kzAo3yhhVBEhIJYmG1dBk8fyV8unx5duPxfTyctqqtLor1rljiEi1srSPbJDaXI+MgYLCFEnAoIillUZICCkSiRYzKz/mL3SoY1FjZPmTpy/pzVDueJlJN4/ZNgBXiCuKsR0DqUNEwAPQnpaEoJBEkx4k3tgI1jsDx/yxzoTUhX+7qFczmjvDljlLYWwEjQBSWCOBEDbUAShEINQ2aLvp+qyM/VuqyOK6Fkkf/fWnjrDYES5JHkdESCywtJYEYRBIUQkcMBKYaqywqZdgUKkMFD14yNj7VtYlK4sfv7kkKj8dFoGq/hSkJQERgXR1FqEX09mihX0uvJ/vbFLc9l0BVOrDrc1TRf2K7L6ve/U6ug9hekY6nYT8nsouuL+mTh1N+kG8nw2Z+x2R7OwoLpE0gIJQaMQQETBC6SitNSiUwxQCp+W6ddX7HdH3nFtWb9ur6dPLaYfkF2eQsOqGiEi3tqRQCCmQGJAGChq+yq82x1NpAIEoDklceaTZrE+y7LwhZ28/MRqrZ23njb+1ROqSCMo1pTKrEQIcAAFNGCgFQM2cKCRIRJGkRTyHIo8mM9YN3c65/dO6uL704YuubOakbrRVpYURlxJRUMAM6CGmAJhW2lDrI8Ahi4RJFblbKevmjmfcv3Hb+hb8o7zY8Tf+MoG/vCaiKhHjgQZCSX6KNbAECmmj5thCASkmGWgqPq60rzrqwjv+bOoy+ybciwzjMniIB+GBCjBwpQEw0VRLiPAkOrJny/DsEzrTptYGjHmVdhmCkCvg2EaBlVhfLZv8rstPbr+vrr6ec845LXkgr/1o5eqfylwuwWSV/OmYw/gRZS0clvtYxKWvLUmRBoICaqMMRJZXefr6Huc89PzW1sWIEaOO/vKzL+4UAg5h3jp16Zje4TFlLWOurtKEpxVCQiMtNQLDPKwFYsRHceKh4jVZwc56ZtV+s8rLa24XHT16NFm7OnOL7wVXSgQoxMqwCBElwNU+tIgJ74wRpbhfpziJhhuFozKIME4C5KgUPXDpsvVk+ImX3LOddbbyPz+3qY/GY5n5nc2rmznK0/lFjdZYa4KMvHCgSGGmtcbICDSwJm+vyUbP6Df+tnXb8s/oRh9ZNKGIeBdir7rIxaBAAdLIRiF2kTYSDBkEKACBEXDWJPRQyUMbZcnve4+52ZzDtu2DFj9+4W8OgMrf2Sqr80KGACOsUH6JBRIZxdBAIMAu8nETP4eLb/QD5y/dx96yXX9XPHHBfjbwP0Rgw5lmKULNkkhaRu6QIiHimIBADEz1WGOMMBLVquSSdmMfeLAuWZnz4LU9DrCqyoth03FaZRCyLCQRDqtDehfI+K0HjX+4uj6zWNeeA0/IenyKsVQshsdRlS2cUrwTBu5dS6XX0D6Y4OmpdBLFIsZSafieinEtjSv99GBb5H4Rg1x/S3MMGmtJlOZEgTSTrSZgCQEIEPGZzTNQ8l6VSPyqzxlTtptkDQis7PzpYBdyF8UhOJSKsEZRENYaiDagAiDB4IAkhAQ4qrOoyVtVMnJTXYpo6DurU+rUCMqd7ohUO0vlEKNKh7oG8Aw85Vd3Zu6gUZTT0VRa06mbcuypgefVfZvlwofOP7a5nbsqznL7m6WnMKtXo5CANZOgiRJ5W8UHjEJmb0gr54kNWfjH4HMf2u58rVceuSraingjo3jD+XGciTtaKoQtzCUghCQgLYAb5GMO8lAMJ2Vi7bps9K7h5/7xVSNfpaNHW4nPMyeHAX9ChL5AiH4iNaxjlnMACK91XGfo0X3aLjh1aCvehG0gTOSURZH2fAWIxUkW2Ws91PTPnU+fPGMHoBKvSoUXfrL6i2tVGO7noCx0aCWDX5579Ee2t7aqBHFtC7OKJ2bBILOSvutz+8Gy8+9ZUrt3c9JJJxWnktnb16/b9GNCXGbxTfLck7utOrpXi5wlK8GBrCYGVGSojOxojZWmDvF0hPsosZxj5/ZOP56yEiFU60pFhx12/ImB5z/FNXfAttZzGa5ioIqYVAeVUB45eXjp+uG9m20oQVUhDTcpRjnktIVT+IB3Vq9n19blAjMg0A21GmIr/7wI+B1s5TOsAk3ArIiQmSCNzGlprBZFAMAKPWm9+iVitx82bnsr2RRa/ej5J8dsdbYtvTZU+QiD0oTa4AMDKUKwqdQace0rgJDEN3CSeHzDRvXsDqxktOTJn53UHCUvd8FLKIQNgmijHxhJTPJ/laAA65BEZFo6X2ZQ4iEZsJd7nDV5O5fk8gfPiVt28NMYTp0eYcgBjgBpRyMIQWMfQkxAAtVEgUaKIgGsqpJHJh760wffqktW3r7vF23aRP0zmqCNRyOdLcYMtUMaSpKh+0QG4Ir2Z/2jXmkHXXsOOSGb9ae4Ebu1if4qgMrOIXmvgkq/fkf3EUpMz3lp5Fr2pAUL6pf8uG3XTDJkk5hsGcVBKyZDpAk2dgQIykGAcf1SoEohY8FoJy43eSWfdz5jyic7CkN+5ZEzowdj2rbIEk0cU4/xxpo6OQWe9yQLcCmAUAgLO6JzkPis7cjb1mw16fwPibMfK0+0jGTaOEG2xIE0uFSAZ+qk1CihNvSZx5cx5IPjbSTOx71G37RxR/WZFS1L5kqb2mFC6EBzU15hLYCCY+oTAgQHEMwF5bB0pYc/eW7l/snalfbWxBnQG31gshi7lQclqOfEsTEzKHhKoXxXzf4C98GNxyETMvyl51S9vXHTh1dc8XTePWLOx3JKKk8OA/GEEmKj4zgPYET/qRQ+PQzSPy1mXJW2Kbni3BFtP9g/kkU0DLRrW9oLQoSsGFJucfrT1bBq4BV1u1tMG4OP/NHIyo3Zu5EmrRnkIM42wtGDOzwzvDR6e7MIVUxQEIigEFOVUrCeheqzrV0dxx511AlVlek/cQGHhAFTSKX8k45od9upR7R/LT8eJKMdrLQQOaAKaxAUwIqjrLJFSrobV0aLPx+zzR5Xv8OPOSjwvVf8wGvrRGJvSFATHYy7hbngl7bUB5d1avX4uGM7PtPazaQduV4BFeBLG32SbfrpkAv//MmO1NOAfAvED9zP0U0Z5AjVQX48ax8zxka+8z91RCY9Z02X8bcZ19yWvcOt6170yFXRJo5/sC39YtfSSPhpcCxLc+aA72XAcSkIJbUvADLczmTD4jW9xv9phyv62Y/9PNHKynWKEeFoxbQwjmEAYFijGinmoBXWvrZ0GiLJKoh+Ujb6llRdsmwWcIv3X7Tf/nF0cFHMYp5nrHammRDAqQ+mj3k1yeuIC55ych/48v263LimZeM+3P+Qz5u1hOQBFGVLCJNXEyBHeTIy1RP2ZS3OerR+oNJ1yAleGE6xHdYaU3ymjQqWys5gZa+CSlnZkb2BqBnJZDVKROMT33337T/UxywtfNt4OGAslciG9CmhFzzu5bzP49HYBOWLp1ksUp7OJi+IWWhZUcw+Z9q0aYsbSnW/IaNOSCdz91DitKZYBNz7zE5ExZL9msXPeeE/c+fvrN5Ro0btn0pW3lldmR5lO3HFpWuHueqg9JDExVP/Pe1vDaVp0KBB8aykT3he7vi4G5muuTpLYXqo8PkUCtCxaZFz64HtY3c9/PDz9XK5NJSeQrn/5cDKPx+faN4M3U+4Pk2QxHMBwj/f/4wnt+yLfRt+des2bIQXBFMsm7a2LDyOQPrfhTyVHXNur4JK/8NPHMH93NTKqk3QvGnJbZKnbyoM1rcR88b3jQEV+7PKU3w/eJIHfG3UjU2MO/C6z+HGdDZzWiRiPdk0UXT966//a4er82/qVb9+R50QSnIvAtIqURR9PgyTAzdt+jSxX0ni/mOOOf6KuiwwU6exwt54++3xlevX/T4ajcXiiaYv5dJ6ZLK6OtK6ZdG5L097ucGgMmDAaNcTG272ctlfliQSFQ5yfio1bprJpKZIFXRKxCO37NcicdfzzxdA5ZvG97t4P/2PQ4t7tm72gCXlyRLF/ukDvqT5mIe323faSduoa9ehY9I5/0bLZgfaEXa5n7QfWrXqpR1GjX4X/diX6txboIJKexw+mkt+JSWkj+PYEAbBhxjBvRamj1RUzNhuj2NfYuoPkVbj/ipunjuFB+rJbDq3Nmo5E7QIZmFQt4Y8ON526K3Ni9iUF2c0fGwHHXbM8X4Y3ieVbhWPx38GwJts3LRuIqVkRdMmTc+aMeO1Oq2V4cNPPjTjV96V8dLDXDfyRFG05B9Bhj+YrE6WtGhRcvZrb/zn0YaOWWlpqRVLtDiLIPJ/KhTLKcK/wEiFGT89BRPUORaP3YpI0Z9nzCiASkN5vCvlpt5yVNHgg5s+yFR4siKR58FyL9n/Rw98K0slb4V6MIpLehGhbh/OQxsT/SFB6n7hN7+jcDRP3SOzV0ClX79hJyS94A4FpF1RPEYqKzeBRYhijKxDAPcz4t1WUVFRZxjtrghYoex3x4GysgsYxqtHej5/KgzVl0WJogmEZ1byQNyslTjMcvENNIbveOedd3aai7IzCocNOfZHm6qq76IWOxBAnUmI9bofBtMEF22bNtnvgXfe+c/lYCKRtnouuOACtnLFJz//fOP6q2nEMWftj7NZJM0z4auhl4sX7Zc4a8aMlx9rKGdM1JuXISdJDU97nrfGstmvXao/M6BCKC5NJBKTiorid73wwguN6vKxhvZ3Xyt3X/nIyHE92zxCZfZUj+tHNMZXdRjz17oi2v63a6NHk16ffHFGNudfp5XVAQOjtuOA73sKqSAdiUR/u6DijTv3NX7sCXr3OKgMGHBsk2w2+decQMcTajOEAEwehGNZwMNACyk/cC37Xo31aoSRCW3Z8hCcD59ElgVgWQwpFceAMbIZx4xhhE3gjpSAGUOSAPB8OBXLx2lZ4AMBDmEIQAgDx3GAcwUYC+R5EqJRB8JQIsdhYKJlTNi9ZRHwvABJqYAxAGQiVk22hqr5aSJxFDGRKcQk+IFUCiwzqXEfLILBxL9wkGASNQhxQHIJjDFQnJtOgxJmM1wBQiQf+cWlCbXS+brzGTBSAsMYMYiCDAGwY+KwOHATs+MQyPkeWJathdCImBSIPG0mjBjlo77ARPiYcALh52NxlCJaKaTDMMyXy6aymhCTj6E0MX8hJN93y7IglKZ5DywCkC8DADalWkoCMpSAsUYIUS09rkMpwbYtkvPD/lyKX3Alv6AOm5ALsp8Qjm+O224XxyXXUMt/aMaMht/vPmTAccdWZzP3SyzbEMcev2T2jL+V9jr8CqzZZMdCq0GlL5o/f85rW8vM0IFDu/oc/pQR4kjNrAcRQtcTSds2i0df37T+i1ikOHLmzJnTHm+oshlQyWSsk4DSv2f8zCeWa/+a+8FnIfemWBS6R+zoC5Z2X6Q2ymrBsesW5ccVrBr+eqGEPO/B8Dw0cojMeylDwJvHwoysiasyMilxzU+NjYzW5Em5IMELORCLgcYMAWb58cH5WEWMIhQjUBK4xwGbAWVmqDGkfA6aWJrl25fgSGWEsIYeI5AE8nLgSYGMPGEgQDd/r7gRSCMcMk+noYMgrZXiNbJnVAIIEIyBC60NqcQo0ebcLswIZLNZcEx/LAYSK9BaIBtRndccoWrqybdRU2EI2KgZBDmhE1EGCAU6m05rh0RB+DzfD04AtM0QEAnIT+tDEqE99rg+P2u1f7zv8lUfvTh3ReqfqzfSXHVaqKyvtOGgr3zNOTeBKdq0I4SQSvpFQgWnM8sezjmiCBiEfggmYVQEHrgO+QSB6j9v3oz6uNIaKmb7VLk9Dirduw/pTSmZGih8sEmuM6DCKAMtTLSImawwhOF2uXlbMVVBKHJgOS6Ews7/nuIQVCjAIlY+q0KZWBQTb4+pCZ/PBwATbUSSg5nGCbEg6wV5YMlLOyLAuTATLQgugFAEYRgAoxQMrhEDADI/LQNGJl0AQCuTpUJMCCsIbL4zYZAaiAEWZSZwAXm1JyaSGYMygEIs4JuV1qiMTS2DLGCA0PybUZIP29V5ddL59o1CKWEBBrsmjZFKQFRCNsxCUUkCqqurwWY2mDnGBGz97zrdJCJp0FLlgdQoaCg4UGaBARbHieT5bnhueM85B7MaCznP67FtUZDC/N2krFAITA6NUuBaDoiQG3DN90maoByj/4wCYgRCyT+lEXcCB/+zoNq/uSQSOzgWiVzlefBYRcWLDbZAe/UaNkqCvBsYPhBjGL9w9oyHywad2EYF/LlMJll6wAFNp27U2UuXbQYu45JrVrLxZ1XJzLXYieQotc6cP3vQrN6DKvrZXLzqe+kYiznj5s56/YmGam3+XLOcMzIn5cPpXFVVcdOmvyWarglCbwoP/b7UROQZRFa8Jg9JEuCSg0IcLIeCbyZyYkGoACxqgRRBPnzbNosVIUxGoUkAASMS2oSem3BiM6r5APc8zIClTUquyTYxGUUoDwS27dRM4JyDyU23MQbBA7MGM7m74AsOxHaAK8jLODLfbdYVU7NQEkzWCWJmwkd5+CKIgAhFPonYyAwiJnlVgEktNnphljy1CcGATag8BjNVG/1CpiwXYFMbhNEPEyTMMJjwRIk0SKzBYB8yepeflVS+vMl3wpqC0kafTeg9Advk6QQeMGKSbRQww2NtQFoCGPkzwdZEAxG+jICPDmoez7VpUaS/2PClvfLzDFqfAu7Gm2GEmWN4iY1+GnjJ128I1nmdN3qIDO81BUodIIgaAAUeeoCJApuhwfPnv104mmcb5dnjoNK794D2oNmzOQ5diWVjgypmwmZGcI0SYSSkEhnGqEbIrIZRHnkQMis0s6rOgwZS+ThgI6wIkEm4ygvv5u7ofNA8mG/yZfIJ4TUTdf5PfmFlNKbmfc06a/undoI2r/PVbxa5mn+bds1vahTc/Caf62f+5N/W0FOr/Ftq36oxsxj8+qkzEnTzaxM2alozeTIS9GbCdH79iDb/M5+Vud1TA3Y1fax9XWML1fzP8zyS56kBM6UA4bzxlwcPleejmSxwfrKwLacmJZBi7Vq2Npk1BozNe0KJTGUyhFCaEFJ9+pXhOEEj/lnoBzfF3Vj7qO1c6YVsl0Cld+/Bx4Ua7scIt8aEjl84742Hy8rKmIT42UHA76aUrrEd+7L5s1992fRtwICjuoVBcLMQ4TEIo7tsW986Z86cL8vKhvVnzH3F97wEoTCuomL6LoFKKou/HrS/AAAgAElEQVRGKY2e8Lj3xVe587+2sbM26+WmgJJ9om7EJ4iEoMXmaFoziRm5rbFMzeRsJkyTPWUOFsgfsm0W9oojKSRSQub/necxo0AoU6Z8jeAawVaADXggIyA1Ul4j2+Y/IxNm4t088uZzVDNt5qftvC1TowCmXSO7eVmpqSH/P1WjdvnvkLGnNx+ukC+22R7eUn9eALek8NRqQZ6mGm35+qmhs0ZXvpZNQ4PRnZp6arTo6z8mWzifXWp+ZbDYcC1Ps5n4a2rL61zeQ2HeCS2lVNTMIjyLKcPa5zLgiCpNGGWWY2GNDVhqs6gyWV2K1vTMeBW0UK5ZI+aBlxofhMkAM68FICxlxKGDZs+ePmd7rfth/2aPg0pZ2chIEGy8kyM6FhNmG8E0BzJoKYFSLKUI33Vd6y4F8CU2Um9ELq9DNdHv5rEsjDQx6zYAYRZMxizZylFWY8zX/dS+y/+kAFhglF+FbS6zo7Jmajarwrq+3bbOvLtis0tgCxV5VKhr2t+eztpY/i11GFfUZhrNVL91e2pznfk4/nzmzDY/zXyz2ZTI86SWBq2NLqZsQtptrEqhqMWMlaSNqy+fKkoIWA7Le2rME3JjyQhdlIhq7om0QjzQQiPbrjkri4eSAML9Ah78Siq9LhpxJlCkPs5mszdbjHVzLPtaSiMPzpzZ8L0FAypcwv1C6gNiscj582a/9rBpu8eAI1spnz8Q+nJwNOo+gbT8jUmnSWfRBYHvX2dR/Jnt4CsPPLDFO+YQyrKywf2JHX3Zy/hFtmWNnT//tScbOg3k3V8eOQkQejqdy6yJR+O/DoNwrQjEFNt2urmW/Vgown/ZNguDIAXUtkGIAGVzASQSJRAGUhvrk2hjT9Q85igIpcABBDGtVX7tYdxYiELACE3nx5DovCvYvDNWjZGVGrkgZqKu0YdtZbAOOd+xrtCaKvJutv/xQufdd+Yom691rD7HaX2tx9vzfGf1fF2utl1rc25MXuKNnKMak3nz4UngMAtpZmNKqbHRgRnXIEgIhFY5EUrP9zSSVMtQaZACFFLaUwZCpFZClVjg/BgUPoYjcBTGILkC17Yh9HMmBXUxD4OjPvigohBUtM1A7nFQMe336nXk4b4Mp2S9oEvzZs3cbDYFSogQY7TCJmxKcTF+fMaM+h/81tCJoVBu1zlgLAZtNTlRCT01CMIvMMYTGJXvZ7PBLZSSwRa1fq+EvHPJkoZv1HfrNeh4UOg+Ayq27Zy3sKImv8REYCFaPIpR6x7P9zN2xJrkWJFlXjZzAwY8wGZsYijk/QsXzsjnivTpM6QfZs7LuZxfzBgbu2D+G7sEKtVpfbIGeCqUfDWl5CqmrMqsn5vCKO0ciUQmZlLBX5Yta/he0q6PTqGGhnCgR5cBx3Kpfq0Z66MQdikxRyApaVFY67jWr2e980qDLdyG0LOvlNkroGKY06Vs+DCM9C84D0ea7feo684L/NyfXUv+Z86cOXUeyLivMPWHSKeZ2J1Ey5NkKB/3/OCLiOtMwAzP9L3gJiH4SIrI7TbDty1Y8PY3R97sgIFdew46GinygALU0rLYuQvmv/5I7aelfYe2wJxPBA1jbcd+ByP2cRiEpwGod21mXTt37tfhxn37DuwLJPpyzsuVWBifsWDB2081dMzMvo3tbrpQgb5DI7WIOvZ5VLNILpOeIkRYajH7RteO3D1nzksFmW4ok/dSuQEDBri5HD0cW+wCL+BHI4SiFJF3teZ/fq+EPgmFhW+dI7PXQCVvsQw4bjj30s9nshlUlIhNWlSxa8e07CXZKzS72Vpw3WY/CoV8Qgj9he1EJggcvELBnuhls6dTjP4VcZ2r582btt3hnd+WgcZS0YLehyltCaDOWbxg+tegYkDNaX6MROoOpaEVxUxILkOE8R+QVvfWWimmrRpQcV7JGkuF0tMXvfvW378tDdt+Z9y5oUz+MQjC82KJ2MxQ5MZj7bb0/fQUSmjnaMS9CUPm7sJCqaEc3vvlOnU97BQv5Lcyxlq6tn2p9Js/XshR2fG47FVQ6d17WBm20PRUsgpFXHfiwnf/WzimZe/rUIMoMJaKG2vxIynU42EovnTc6AQR6CeA6N/4Qe5Sx2GrHGqPnzv3lUUNagAAjKUCkj5AqHWghmD84gVvbQEVU+ehPQa0IkL8RmN8rnH7EyCvJWLR67e2UmpBRVHn1VzWL7Io+smid2dObShN/fsfn/B57nHPD4+OJWL/5FnvIsRIVx7yyRijUsemN1HsF0CloQxuBOU69xx4gueFUyK2cyCj5EyKMv8qnPzRSEGl78DhfZFC05OpSojY5kDJWbc0AhkqkFDDAdS///DmWgcttKZftmvXbMPOblrMu7+c/U+SSj0hpN5kOZGHpBT/JMw6PZfLnMUICinB5xBIvdpQhezRe8ixkpP/Qwi3pBaMXzD/jf/JhM/TECsa5vnyOs5VkUWde5o3pU9smxvTs+/AvojYr3i5oJgx/OMlFe883dBB7917aPtAqpe01q0sx/o30vguJXknHvLLMMatHce6iSDrroL7q6Ec3vVyM++5qLnjWq25hdb2/6BkA9p8dcG3rblTjwEnel44OR6NtMEECpd0fQPj9qql0nfgcX1BiunJZCUUxd1J8+YV3F/fVtC/6+/MERVC0NM556Ok1C9Taj+1s+NzzIQejR5wslD6ySCUoUZ4jVLqC0pJG4ShDfd9TQmayAi7c2tXVH360bXroKMRth5ACLVEWJ6zaMGb2x2v0r5//4Qbqn6gaUwye/ayOpLTevXr1wdw/BXfC0qQgh8vW9JgUEFlZUN/FAj1qElNlSA/A4CPlFDFGKCDZVFs2+xGpNmdBVCpz0jvvm+XTh1t2cq9UCE4QSLrOQXWE13G/CVTnxY69Rh8ou8HkyMRpy2jaGzh6Pudc2+vgwpSakZ19SYdjzqTKgp7KvWR9e/027JBR7XBQt3ge/5ZGKNnHJtcP2fOW3XetGcIMRdWrVlTPViAuiPkqoU2jwl0Nbk9SsckD6OWRV6xiXvxggVvfNwQ4rt3P/xIBfohBLQ1InI791dtnYaWDRs2oB1FEPbs27cvpUWvpTNeggBqMKiYdj7+NPnHVCZ7CaXMpOtVg7m+B5uMV4UIIesopbdUV9LnCgcQNmTEd73M7MfGJtpZ2Xs0kmNC7D4RSn1VhzFP1ytYpAZU+ORIxGpLCYwrXCfc+EHlzerqTaoAKruuQLuzhsMPH3lQOpe5IQzC0xFGLziM/Xr+/Om1VwfX1RTqNnhwMc6xfhrpFoDMkRcSlFSa83AQxugUgpHCCI9tUkTebEjIeM+eQ3tqpJ9EiLQBpMcsrJj+74b0uVevfj2IE/9P4MsEgDphyYK36rzs6ZvqLis79oBQ5l5SCnVGCM/ENn4CcRlQ28ZaCpOXtBHJsKKi4m1zlMfOslu/qanC+wZyYP59o4s6xNN3A+ZjPBJ9Fgj5ZYtT6ndJVx5UAjk54rJ2lOixBVApgEoDxfEHVwwNHTo0KkniYAwqChgfWF2ZOS/kfJhjOzNcx7kPEfGZSbITHv9g7txplXVMlKYOssZko60BgHY1PIxWhgP9wP+DZTs9QaubVUj+sGLFzHofsFhaOjRmR+DHCMANffL0e+9N+1anzW47kh0HDYpHA+t0rlSUKPTXhrrjuvcacBZG1r3ZXJhzHPcqiySnxuNxFQQBsm1bp9NpWVFRYTL6tgMUkzTJWKSrEDQaBKFi5ra3rR5t7o3XVGJM10yb9oK5VKoASg1QyQ/vG13UOpq6U2HxY59GnvEpvbxBoOKryRHXakcpGst06oWG7gs2oAv7XJG97/7S8s2q6k0q9v/snQl8lcW5/2d9t7MkYZFFCLggyhJMwiICGtxthba2QWSzWq/eersobe29rbemVf9tTdxw11rbql0IaKttrV6ViKCCRBQBF9Baq3UBQs76rjPz73tCMCIk5xDMQp73o0By5p3lO8/M7zyzWubV62H4q9sMaMqUKXHEzYVI4Isc12e5C9oRHRwIVUQQ2sko+RCHO41lQOLRyN8cZ+cP8z1Jurx8xkBPBLUiENVc0/+BpZizYcOzm/anowyFJYS0eXNDeC3tfne0YTyeZ5OtW9eE4lZwPFOnTu3nuPxB2/FnMM3aQBU65+WXn3wj3wo8/fQvXv7BR9vO49wIj4vLHQAUHtLSskc+/IUKj8tRTGcPawTfsnLl4//MN24I9zGBUFRGGKlbFJNzstRcZmtkP0Sl6izb9esipr7LUwFRac/GullUTp6EFM4Nf0UtC0SlG3uDsJN0ffp9zw++Fx7VohQRjJtEKBXuTVUtp0pJHN49bhn6nzMZfG7+u8RryJhxf/uKQuhnmJDhWKmfuPa2a7du3dprLzqqqDhuvsL6PZmMqwwrfh3HO35cyLfX46edvKxpZ+rL4ZlVlhVFjuvtOuOu5ewvpVrOBeMae1Bn6Irnn1/5ajeaR69NOhSVkUbzzZLgc7IsuszW1X6IyslnZV2vLpoTFQGeSgfW0BNEpaE5sV1FzdBTgSXF3dV6w2NWENKOdgN5mqabMUL0mB8EVYFQE7BCb1GK/oakvz13ND5DT0ejbFUh8yLHHDNjCKbBja4XzI4XRd9zvfQXNr/8Quit9Lrn+ONPO8S2kw86nppmReJbfMc/e8OGho2FFKRs4vHjONZO9wIVCYJAGYyFsh2e5xke8IuE8DHGRHBKnqXUf+65556zC4kfwrYQaPFUdtwsCD7H4dF62yOLBy8qcE6l7KRZWVfWRq1wTiUAUekVotK8Q0UtA0Sl+3uC3JxImA2PmCOSTZkfCaHmM0of5IRdGY8HudVfDQ0NObelwOzisvIZZ3u+uEkKOdQ0tVtfPmLQpai+fl9nfxYYfdcFnzJl+kUZx73Rc5URi8WuanxhRc1+DKHtZt1ezhsaqv7NuaZQ1l0Ho4enlBMV88MlAUJzszRW7wlt/0TF82tbPBU0n6udMKfSTr13v6ciUEMi2aRilgVLintQA518wgmHKQdf7bpinsLojxpl/9PY2PBaZ7J4+OGVRbql34kQ/mI4e0AZuuCVl1aHh/IVPKfRmXx04l08YcLUSVw3f5XOpI82THNT4DinbNy4Zr8WDHQiH/BqngSa7qwuKop8eJMf+HMDXrRMCXNxrEBPZWzFSbMStlMbNbSRJqULiGr+UyFDnXlm9aAJBqJy0FTlgS3IMcccM0TTin6kFDoPY3IfY9Y1jY1PvNPZVMaPP36qK9Q9SMqjTdPcTFAwf/36VRt6g7CMqZxWamrmrcnm5tNNy3KE8qs3vfjcY51lAu9/dgRCT2Wo8eFNjNO5Lo0sS7u8YE8lFJWUbddGDD6Sa2oBD7IgKj3cU3k6kWyS4Kl8dg1rf2IO51gotU5CiJzg+2LFtm1i9bvvHphx/fHjp5+vsKqVUvYXUvzR1MhlL730fChYPXWYB48dO7WEaPQy1/O+gYQwo9HY3clm87uwqXF/rKvr3nlz6UVF/Zx3b6ZcnePz2HKf6JcOPvu+cIl23k9OVLJ2bcQEUckHWk/wVEBU8qmp7gnTeu1e2yv9Op2ToUMrreL++s98z7uQc8alCpYxrK7YuHHW33vg/AEuKzttoKdSFyAlv4GUGhSNRJ5Qwru4sXF1pz23TsOECNol8OzSy8yR8qMfUSLnOootJVj7+fA594R7rPJ+xlacOCuTdWpNUwdPJQ9qICp5QIIgB55AeXn5UE+YS5SUn5dSCIzJr5Gkt7/66qGvItRjJu/xMZUzBrNAnocJ/roIgiEKqw2cs0tfbjz12R4ogAe+og6CGLcsu2ys8tOTEOZrRpGqN/CcOQUtDsmJSsautUxjJNNh+KsjkwBR6YgQfP6ZEag47oRj0on0NRo3zgjvEqeE/lFger2ffX9Td+9hCc/1euutfx3q+miBkMGFSKlDCSEvU46uCpzkY5s3b/Y+MzAQcY8iUFYxfVYq49WZpjECRKXjqgFR6ZgRhPgMCRx99NTxjKMrhBCfJ5RLQsjfKCZ3S6k/u2HD4+Gu+S5/qqqqjESWj/Nde65S8itKiiGE0nUU4essSz4Ke0a6vEq6NcGKiumzmneJCgVPpcO66HZRwRKvTCSaRHhMC5xS3GF9HYwByLhxU8Yhwr4lhDxLKRTnGluDMb4/ncj831tvNb7bhRP4ZNy4kwdqJj4xkN48N+tUEYIJ43wNQvIWLNNPbNiwoVuE7mCs+N5SplBUEmmvzrT0kUSn83mQgtVf7VRezxCVZJMId9SDqPSWZnag81lNjzn2ncOJYgt8X8ynmJQSjN+hhDyChHhEEbL+lVdWNX+Gy45xZeUpcYyDck+qz0khzsQYHRUEfhMl9M+Gpj2gVGxtY+Mj2QNdcoiv5xPIeSppr86KGCOJRkBUOqgyEJWeb9N9JYdk9OhpgwlDn1NSzscIVxCMJaN0M+W0QSnxGCHay42NTyQPpLiMHj0tFo3yCYFUpwUimCmRGq+kjHDGXiOYPMCI/0eEvDdhs1tfMcNPl7NlTsWti1gmiEoeZgCikgckCNJlBPDo0dOijJEyivEXFVJnKyWHSyRTQorXDF1fpaRYL4Rap5T+Qf4HWn4y/6GQcK4OwVhNicaLylPJ5PFCqtGM0bhA8iOs1NOU4gcdoj39RmNDuPy0p+6f6bKK6csJja2YPiubdesiZuipwPBXR7YAotIRIfi8ywmEd400NaHBGMtpfuDP5ho/0fPcQ6SQaa7xJs3Q/xFIsUFK1YiE+IgobXPWtJOWbYt+/frtPvk4lUph3++vmSalnueWKBUcipkc4fvoOMPQx6Sz2cORkv0RJlFG6A6M0RMIob9IwtYmdPe9d+EQxy6v+88iwdeWfuMwitFEFIltOtLU38Aza8I7bvJ+QlHJZMPrhM0RjJMFMKfSPjoQlbxNCwJ2MQE8bNhUI9JPDDaYMdn3nWkI4xmEsGOElEwKmdF1MxFIaTOqfYgJel8hkkBKNkspwqt9w1EyjBGOE4VLGKGDEVYDMnY6ihQqJpRaGufI87zNCqmXDFP/sxcEa4oN9RGs7urimv4Mk9vy12/qxanE5Yio+ZkAL1UOuf6w838Vzs/l/YSikrTduqhpjuAgKh1yA1HpEBEE6GYCeGRVlW58kI0wkx+GlSqXCFdhwit9T4xAhIb3FmMlVCBymyiRCO8hCY+oVOG9JFhRigjFBDGMwxXL2CEE/yPwvC0YoxVUaWtsEmwV/bTk2w0NTjeXFZI/wAR23D8/bqnkEl/6cwO9aLmnaZcVfEzLpOmzkmkQlXyrBkQlX1IQrvsJ1NSQI+9fw4uKfCODvFIu1BFC0cFSqQpCyRFKYC6liGBMipWSLkKqWSLlYayyBOGthMhNFJMPMaNbhe3+K5FA9tSpw7z6Xnj8fvdXRu/IQe7oe/7hTYSxuQ6PPyiVvCw67+GCTpUeO+nEWYm0XRfLeSoYhr86qPpuF5Xw5sdEoklGItGr17+w8me9w1Qhlz2AwL9ttwZXV2/CmzZtokKU6JRyFZgpw/AjMdcVbnFxkE6lTNlspmSxbQdjx44V9fVj/32OWc0BPcusB7CALOyDQO7oe/b+EsXQXEeLL8sotnhQoaJScdKspJ2pixr6CK7BnEpHxgai0hEh+BwIAIFeSyD0VIZpH9yMODvHYdFljsT7KSrZuqihjYCj7zs2BRCVjhlBCCAABHopgVBUBpnJmyWn59jMWo40ftmgL/yusOGv3CnFdu7sLxCVjg0BRKVjRhACCACBXkogFJUBZuZmxck5DrOWY43ur6jUmqYBR9/nYQc9QVQaEokmFTHNq9c3roY5lTwqDYIAASCQH4EWUUkuwYzMdZm1LBVoiw+fV6inMn1WxnZrTcMEUckDe7eLipKoIZncCaKSR2VBECAABAojEIrKYHPnEkLRXI+Zy23OLh189kMF3vwIolII9R4hKqGnErUs8FQKqTkICwSAQIcEWu6o33Ezp+Icj1kPCs34dmy/RSUc/kJwR30H1EFUOjRLCAAEgEBvJbBlyfz4wJLkjRoT81yk1zPKFsfm1G8rpDzhzY/pbLbOsoxSztFCHmTh6Pt2AHarqEyefOpESWS4TwU8lUKsHMICASCQF4FNNdVayVHR8zHyvugh/EeTuQ8cMqc+ndfLuwKVVZw4K5Gxw/tUSjWKFnIFotIev54gKuFEPYpakavWN676eSGVDWGBABAAAh0R2LT0e4O9TPNwpYy3H36n/46ampqCTp0ORSWZdupMU2vxVEBU2kUOotKRRcLnQAAI9GkCFRUnzWpKZ3eJigJR6clzKuWTT51IiWxobm5CsQh4Kn265ULhgUAPJRCKys60U2eYvJRzCaLSO0RlB4qZ0avWr4fhrx7ariBbQKDPEqioOG3WzmSmzoiy4ZzJRTD81b4pdOvwV+ipECxycyogKn22zULBgUCPJtAiKtk6I0pBVPKoqR4gKrIhkdiJYqYFnkoeFQZBgAAQ6FoCZRWnzUqlMrVGhJVylhv+erixsdHv2lz0ntR6gqisSKVSiGvkqk0vPX9t70EHOQUCQKAvEBhbcdKsTMauNc1QVHKrv0BU2qn4bhcVjMSKTDqNGIhKX2ifUEYg0OUEXniwZpzhN01Hijz9KnnvjTlz6kUhmQg3P4aiYphaqcYwiEpPn6hHKFiRTWeQZrCrXnnxWfBUCrF2CAsEgEC7BF7+zXcjRfyftZpvnyexcR+Sxg+HnfebHYVgC0XFzjq1ms5KNUIWcgKeSnv8ut1TUdJvyGbTSjc0EJVCLB3CAgEg0CGBLffPjw/iO5aYCM11ZfRB5ZuXxhbdV+CBkifOsjNOLdfIcMbwIoO4MPzVU4e/jp108qRQVGw7K0FUOmwfEAAIAIECCYSi0s9/b4lFtbkeKVpuS+OywQWKSlnF9FmZjFtLGTmccnaJn47ft3Xro26BWekzwbvVUxkz8aTJVPjPuK7tgaj0GZuDggKBLiMQnlI8vMS+WfjBOa6yljkyUriolE2flXHdWkzxUZpGL88W67e83dDgdFkhellCPUFUVrqu7YOo9DLLgewCgV5AIHdHfSR1s6eCc3wee5Br0W/Hzi5s+KuibPqslOvWKoJGaQa/PFuk3Qqisu/KB1HpBQ0DsggEgMD+Ech5KnH3Fldk54T3qQQSXTpo3sMF3VFfUTF9Virr1CKMRlGDXu4UmSAqPXVOJRz+YjJY6ThZ8FT2r83AW0AACLRDICcqMecWJ8ieE2jR5VyLF+yphHMqdtatRQSNohr7vgPDX+3aXLd7Kkz6zzgOzKlAzwAEgMCBJxCKyhArcQsmeI6LrQepUfjwV26iPuvWYoJGMUa+7/QzYU6lh3sqzzhOFibqD3x7ghiBQJ8nkLujPrpzCcN8rodiD6JA/3ahS4pzomK7ueEvDqLSoU31AE8lAFHpsJogABAAAvtDYN2d1UVHRHcuMTGdG+D4Q0o3vlXoRP3YcPjLdmoJJqM0Rr+f7Qerv9qrCxCV/bFUeAcIAIFeQeC1ey6IFUWbb9GFPxeT6J88GfnmoHm/KGiiPhSVjO3UckqP0Bi/1E3HfgH7VPZd/SAqvaJpQCaBABDYHwJqaTV9DQ1cqCOxgFKyVI9GHhh8el2mkLhaRUXjvFRj/HwdZx6EU4pBVAqxIQgLBIDAQURgxb2XFh8SwQMsrrb/+uXiZKF31IeikrbdWkPjw3VOw0u64JiWnjtRP2MyFegZ13U9HQ6UPIiaMRQFCBw8BMIDJdO2V2toZLjOtUVcJUFUeoeo6Fe98uIzcErxwdMWoSRA4KAgEIpKyvZrTY0O1zkDUemgVrt5TmXGZCbxM47jeLoBonJQtEAoBBA4yAiEl3QlbKcuotFhICodV24PEZVwn4oJnkrH9QUhgAAQ6GICu0SlNpKbUyHgqfR8TwU949i2Z+j6Tza8tLq2i+0FkgMCQAAItEsgN/yV9WtNHUQlH1PpVk9lwsQZk5VsFRX+kw0vPQeikk+tQRggAATyJrBpaY2G0EeavTNwJ158l5/3i7sCHl1RdVY249aZhgaeSh7wulVUjp104iQRyGdcx/YNHUQlj/qCIEAACBRAQNXUkDeP+qCKYLdCYLXKI5kXx86p9wqIAuVEJe3WmWbrkmJY/dUev24VlfEVMyspkU9n0mllGgYMfxVi6RAWCACBDglsurU62r+Y3MCIv8DF2gNY4v8eOu932zt8sU2AoydMPyvreHWmYQzXCV3ECYhKDxaV6ZWmbj3dtHOHMjTtJxs3wPBXIcYOYYEAEGifQO6OerH9Bk6DeS6z/kQ19q3Y2Q8VdEf9qHGTP+956jrD0IdzRhbqOPMI7KjfN/du9VQqpsyspJg9nc6kFcXkJxs3wEQ9dBJAAAgcOAKhqAwLPrqe0GC+xyIPZnx+2eBFBYvKWb6vcp4KpRhEpYPq6WZROa1S+H6DbWeRZRpXvfTi07D58cC1J4gJCPR5AqGoDBXbbyQUneswa7nrocX7IypBgOosMzIcY7RQx0nwVNqxrG4VlQkTTymnGD2dTqdxNBK56sV1T4Ko9PluAAAAgQNHICcqwY6bMCfnOtha5gXm4sGLCrujftyE6WelbbdO141hmq7P19TOv8LwVw8c/qqqqmKeLD4pk04/mLXTOGpF6oRPr92w4fGCThA9cOYHMQEBIHCwEdiyZH58WHz7TYiSc21qLvMCVZCnUllZyQUqqU6kM1cxxg61Ivp3mTB/2dj4SPZgY3WgytMtnkpZ2ZRhgmjzGI+crgL/RMexUXE8tklhUa8Cu37dutWvH6gCQjxAAAj0XQJblpwZPyzu3KgYOjeNreWu0PIWlcmTTzhMIPol11GzA4kmIoxNQtR6TlC9zulDa9c++UbfJduDPJUpU6qGKUJ+mEy6XyRUGyBFgBASilNChQi2x4viKxI7d1z76quNL0KFAQEgAAQ6QyAUlcNjiRsQJ/MyxFyGGVscm/Poto7iPHrC5KM0rF0qhLTunvoAACAASURBVPqSVHgAQhQFgSc558QP3B1F8chqN5v44SuvNL7WUVx97fMu9VSqqqqMVIZ+L2M731CSDDANc5Xrpv+CsRCIyBOkRKcQzCSj7Pculle+vn71vw5gheCysjIr4LH+JjKRlK595JGDm+rr68WeaRx55Jm6UokiTXOpEMhnzE5u3ry5oA1TBzDfEBUQAAL7SSAnKsXZGyQS8+xQVLSORWXKlClxga1vOG7wXT+QpsbYsxTTpwLPV5iRU4VQx0uhpGFqvy+Oif9oaGgIvxnn9YTDaS47tJ/JMxFpe7bvm8l8hvxHHntscUksxo8cvPc+K6/EuyhQl4rKhEkzxzrZ4E6FyXE61Z/FHF0SZL23EfoIaVpsiEDk24HAFzLGX1e+/MHGjc/85UBwCIfbXIlnGYZxAmN8tFQI65wnHNd+3bW9ZYMG8GcaGhqc0aOnxRTxT+GUfU4zzZEIYY4Vdr1AbhWu/wffj6yBa0QPRI1AHECgawjk5lQi79yIGZvnatHlts86XFJcXj55ghOgaxDXPse58TBD6Gcc8c2MJVUmQwcLxH+OFP1CIP2kZdFZjWueWJVHafD4SSfNoEQ7Byk5Ngj8wYaub8cq+ECpYAWW8uEXXlj5z73Fc9SEqYdauvkdJOVhXuD9ePNLz25ACMk80uyWIF0qKhWTZp6ddcV1QqhDIkbkklGHx+5v9RSqq6vpli0fTnF8/1dBoIojhnF9JvPuDVu3bnU7QyYUFITZD4VC1RJJS9OtFGNMF35g2HYGmYaecEVwvp+OPxmJJ7+AEL5VBNKSGGeQxIFSqthxPaKb+jpdw4tfXvfMup5coZ1hBe8CgYONwLo7q4uOMJI3c42fkwz48qxClx7Z/j4VPO3Ek85oTmRqfUUPNa3If2eK2a+2Pvpoaz+EJ006baoXoMfTdlaPF1s/Xv/841d3xK1sUtUZWdu+WvhqrGkYQteNJqGCgVgKksmkU7F4pN6g/uLnnnvObhtXZWWlFaDIN7O2+y2N02JKydx+cfZoId5RR3k70J93qaiUHTvjQkX1nwihIkyyszZseCxUeLWrUHjGjNnjs47z23Qme6hlmksMLf2zPSEXCIBUTq66YGfTzh9xXQ+4YdwmBPqTFyAnbvFhhsbHJ5LJObrGryuK4hXNaXG6FPJ8hdWzUgWPYd9oQlRWKcK+I6UYr6T3w8BGt23duiZZYD4gOBAAAt1AoKamhsw/bMvZwgvOQJr+gDDt1e2d/RV+ud3693/McQNcxzWTm5b5zecbHv1D26yXlc0cHYnGn9+eaI716x/99ZqVf/lae0UbP37S4Y5Ed5hmZKZCpJ5QfLcv9VeFmzZ1REZjTX5JSbmtX5z9rKGhId02rjFjjjvTC8Q13NAnUEyySsl5A/uBqOxmNPG4qqrtTanbTCt6FEfsfzltrmtd7z116lQz4+hfkALVCSEJxeynX/nKCbcWep902wqZOnVqP9ujP5ISXSyFeADJ4McbN77wCRdzzJhqbfPm3QfMkcrKStp2DXpZWVlEjx16dTLZ/B+B79yDA3T11q3rO5zo64b2A0kCASBwAAhMmHL8aXbKqeO6dVg0Fr3GTTp3vPRSQ/OuqMmEitOqRSDuD5DEhKpfbF7f8J/tJTtmzLFfQFyv5dyMWzw6+/TTJ67bo1/DVVVVdE/vY2rVaUendqR/6gt1BmZcI0hlMCPzB8YxeCqtwCsrTzoimcnchhCpiljWPxEj/xNkkystKxr4SpQLgX7qOkElRmRNUSz+vTVr/pzPWOU+63P69OkliVTwfdtxv04JeZ5wdiVH9iuccy8Wi6l8XMiysqphAotaRNDZWMkanTq3NTY2Jg6A7UIUQAAI9EACE6dNG51JezWO41dbZuT1iGHdrAT+i65n06mUOpZq1k2uK8YFSsiiIuuutasevaS9YkyomHy664rrNc0cGrGi30VSPbRtG8kMG2aLhoaGcG7kU/Mj48dPL5FIfQNjcp6mW28TxkdlUsl+hIj5A/vxv+bTd3UX2i4d/gpd0eXLH5stMPmRCMQ40zKl7zqNlPMERvhIzxNHMMaVUnijRrWfYFz6SGNj4fcftIFJysqP/xJG6AovEEdKhV5WCP+fpmmvYkWahJvZWFTEEvsaYgu9GN1q/rLnez8KpG8grL4e5d6TsJu2u8wV0gUCnz2BcAjsHx80zUolUj9SQo3XuWEzgjdjqtKBlGNcFw/i3CCu7wdFJdG71z7zl3ZFZfTo8qFM57VI0dmU8gQh+C9I0nUIqfckU+8oN3jvlaOHJNGulajhCjHHN89AmFyBFH3fikV+l83Yi3WNlUspqoujwV9AVNrYwZgxYzREYnOQQhcHSh6DELJEIBDXNBsjuhNjqlPCBjLKniIa+vHhw4vW7W3Zb76mdVRl1QBsp+ZRpn3F8/1SyvQi3dCp8Py057urLcP8K5b4oTbubS7qsGJ9VXycFMEVAuEpSIm7cOBcv3nzCx/kmzaEAwJAoHcSKCs7LUJp+mxfiouQxMdIISO+cBDjWobzSNr30aFc1xDn9K7G5//2Xx2UEo+ZMGWaRvVv2rZzLCakWGNmVNM033azrykpVjGd/paj7CuNjY1ibPnM8TolNRizUaGwBBL9g3N6txKiXEj/bBCVvdAOj2jJZNA4gdXnVICOxoQgicSbjiNe4ZSO8nzxXxjjYs7YbyVFdZtebHirMyuuwhUUWV8/nBFyDKa8XBE84t9LhI/xPHuUaZqBkPK/N7+8+u7WNFryx8d5gVjs+cFpQsqVCKNr3ti06pXO5KN3Ni/INRDomwTCL8B6tKSMI346IXiMQlIKpF6Tgv8DY3pjKusWRyPGHS+ueewb+RCqrJwxJJv1xjGNjdN5ZKzreSO9wBmNCe5PCfk/g/PvpxDarglxEefahRrXH2aY3e5J0V8IeQtSYpzCwXlexn5s06bnmvJJszvCdOnw154FDN3Mze++WxQRFhaiORkOK40bd8Jwgf3FSqJFBOMspexOjZn3NDY+FnoIrSvF9pvVyKoqYyQaEt3W/O5ojfEfpNLJMyKm9SRWZE7orbQIij7ak/43fC84CymyhnJ6Xf8i8UJPdjn3Gwi8CASAQLsEwlELSovjmubKVatWJSdN+txAX/ov277XvzgeuWPNqr/mJSqtiYTTAI88siqmadbA5tS2z+uG+T+pVMKNxWM/CDxvm5TyWsq0kZpuPIUUeU1I2V9K+Xkp/IEYyT8Rgp4L3ODXPVVYulVU9laTodC8uvVf5VKqH0qhPocVfZtScq1juvVb1xS2lDc0BoT0UoQ0LgT6YNSoganWobTKylkW5s6V27Z99N2ioqLV0uPVxxzTb/tbb20bFSj0X34QnK0kWs+4WSvc4uc2b64P77butKhB+wUCQKBrCaxb+rMiz05FtX58Z+VZNTbGnWvH4yadMJxJ7UVfihLO0B0vvbCiXVEpLy8fmM3iIbrOm7LZftt2b6CuqSETH1s1wc44D7ieHSmKx37k+8JVSv4QYXwI55rEiCHX93WpZIwgRaUM0qahveQ73iUbNjy7sWtJ5pdajxOVXfMZlqCx03w3+K7niomc8XWU0f+XKlZPvd3Q4ORXNITCylRYvwhhciwm9FUp8EZfiZTBDEUZGe24zvmB548hlFzvZoqujMWS/X2FLg384HxKeaBrfLlCqsGTxKVEYd9NN0tPW//666tT+eYBwgEBINB9BFasqGGl2/41R+d8esZXT8fM4JGhs+7q1AnDYyqnlTKprfOk7GcZ7I4X1zzZrqgcM/7Yz/k+ms+5nmFUe8G0rH8phYREOEaU+FwqlZyFsXq9KBpZTAj+wJdyOiZ0kEAEYaGkVGio63nnEqwGY4IesAz94aZtO1e+8UZjQdcid1Ut9EhRCQt/5JQpcZ4mXyRUvwwpPApR/CRj6JqSqHwx32Go8ePHl1AtukgqdSFn2lBfyO2249oIY2TpxhBKiOb7/l8jhnn1889Pf7188uNTkCC/VggfphBKY0I+YpS7gZBYIoWx9N8Vyr9844trwm8IPfaYhK4yHkgHCPR0ApuWXhLtb//zBs3UFzhYX4aVtnjInHs7tc8s3GaAOVnnBWJALGrcvnb1Y99sj8PR48tPDAJ0WTxaND2QKuO5bjNWRCKCrKKieGkmk9po6PpdJXH228cffzwTjtasT6dZLs4tCFlWYpTS2F0U4zKE5QIqsn/pyStQe6yohDzLyo4/RCJjUdbxLmGMDqRc3Y+Z+OnmxtXhBsZ8hqJIefm0wYrIyZTr4zzPK3X9YKCQQumMv2ea+hvZhPO3V19dswUhhMsmnzCSKzQfExr3fV9hSginHHtCIKkUJipo9qT6zavrn30nz/R7epuD/AGBg5rAjvvnx7n/zk1MY+d6WvwhSsm3C72jfk9A5eUzBirCX8q43iDLYre/vLahXVEZPW1aTO50xvQrGTDVdb2hjmMfiRTmGKtsUXH8VaSCNRnsPf/KqlU791YZ4Z4VpOOvUoRKJZJ3bFi3OuyveuyX2h4tKmFHf8wxJ5VKIi/DSC3EVAqExE060W7dcwlwey0jXMVhmkNN103EkWZGEfKQwH6zhVCisbFxtyscfkN47bX34xhLTin9hGglhcDcC8Rrg60EKuBU0oO6xULhgEAPJ/DmndVFI6z3bxBKnOtpRcszmrl48NmF3VG/ZxEnTz65vy/xhpRtDyouMm9b9+wT38oDAx4zpiqi68Ikhtk/CHyKMPGxt+Oj4uLidAejL+TI8hn9Y0hy1925vaefmN7TReXfdVVDJkxcNUEJcYUUwRlCeDv+fTbClZ5d9Fs4MTgPU4YgQKAPEwhFZaT53o0CyXNdFl2WCcjiwYse/6gzSEJR8QR6xXa9Q2JR87Z1zz+ej6h0Jsle9W4vEJWWjYhSxk8Qwr86CIJKQtmbpqF97YUXnnoOhqF6lb1BZoFAlxLIiYr+3o2C4HNdLbYs44V31HfeU/GEfMX15CERU7t93dr/a3f4q0sL3AMS6xWiEnIKL84yjKZq4asfSEKO1Dh9jjP5tRdffG5rD+AIWQACQKAHEghFZZjWdJOiaK7Lw/tUSIf3qXRUjBZPZZeoRLTb1z0PotKWWa8RlTDTI0dWGSUl6pKMnb2cENLf0LU/ioi6aF8TXB0ZB3wOBIDAwU0gFJWhWuomRNVcT4sssz3VaU+lsrJqgMIk9FQGmpZ++7rn21/9dXAT/nTpepWohNk//PDKIituhMfjL+SUYaXEj/qXaNflu8y4r1UwlBcI9GUCOU9FT96oqDjX55FlGS+cU+nc8FdlVdUAlW4VFQ3mVPYwsF4nKmH+y8omH0Z08873333/5AEDBiQN0/he49oTfolQTY9dZteXGzaUHQh0F4Et98+PDxMf3ohDUWGR5RmPHxhRydBXXFcMNC0QlT3rtleKSk5YKqYdx6l2dzrjjNF04z0l8YUbX+7/JEL1orsMGNIFAkCgZxEIRWUQev8mQoNzAxJ5iHKj0/tUcp5Khr7ieXKgYXLwVA4GT6W1DGXlM74cBOgGzw0GR+OxpwPH/s7Gjc/Abvee1a4hN0Cg2wiEO+oH+e/8lFIx16fGHzyKrhx29kM7OpOhluEvumtOBUTloPFUwoJUVl7EBdr6bTvjXU4IjmJKluuMXrF+/VP/6IzRwLtAAAgcHAQUQvjNB+ZVaQyfKqj2px07+IsTL+7UxX8ot/lRyFeccElxRAdP5WDyVFqEpWoAIvoV2Uz6PwijDmXqDoNp169d+2Snvo0cHE0KSgEEgEAoLPVLa/jmzSjY4274/YKTu8BL8191XDkUROXTCHvtnEqbouBjjz3hSIlRrRDiTETQv3RG65LUva/Qo/L3y8LgJSAABPoUgaqqKqM5hUNRGR6NgqdyUA1/tRYmvFgrnUbTbd+/VggxwdD1zVLKq/sV0fAu57yPyu9TLQMKCwSAwH4RmDp1qpl1jc2uJ0JRgc2PB9vwV2t5ysrKIr4wviwV+h5j/ChK2XLF2BWvvPBkeBUxPEAACACBA0Jg6tRqM+tu2+x6OU8FROVgFZWwXGPHTu0nKV1IEbmAaVpjoOQ1GxufevOAWBJEAgSAABBACLWKSjj8FYvqd6xb838FXSd8sEM8GOZU2tYRqaycMQgzoxwT3Lztfe/Ft9+G4a+D3YihfECgKwmEopJxtm1yvaA0GrHualz7+CVdmX5PT+tgE5WQN66qqqIDBw5UrffR9/RKgPwBASDw2RHYcv8340Jlhggdb6vfPLy5syvAwjmVtKdvchy/NBrR716/9qmvf3a5730xH4yi0vtqAXIMBIDAZ0JALa2m72WceVFTm59y1bImHPndhEX3ZTqTWLj6qylNNmUyzoh4zABROZjnVDpjKPAuEAACBx+BTbdWRweZO6+NGWyRrfjvshj9z9B5j2zvTElDUXlvm7dRITQyErHufnntE+CptAEKnkpnrAveBQJAoEcTCM/+GuK/ewPF/jylRZeZrGgxnlO/rTOZznkqGbaxuSk1cuihA+9+fuWfQVRAVDpjUvAuEAACvYXAliVnxg/r795IpD8vi7R6pWuLY3Me7bSobEuQjdmMM7K4OHb3+rWPgaiAqPSWJgH5BAJAoDME1t1ZXTQ2unOJhvFcW7D6tBKdvqM+9FQSWXPj9u1NI4cM6f+Ltav/+p+dyePB9i4Mfx1sNQrlAQJAYDeBN++8qKhI/8cShtRcSY16T9FO36cSrv7yZMnG5kRqRElJ8S/WPfcIiAp4KtDqgAAQ6AsEwpsfBxZ5S4iScz1s1nuevnjwovs+6kzZQ09le5JtsrP+iHjU/MX6dX8DUekhokKmTDkzumNHWtc0SimNuJr2QbqxsdHvTIXDu0AACACBVgKhpzIg+s8lWIm5HjbqA1GYpxKeK4gQMrwmz/J1jUjJbIRM30PuRjvrlUYi2i9eXvc4iEp3i8ro0dNisVj0GC9wT7Vt+3BN1yIE47c5pStc13lh06bndiKEFDQNIAAEgEBnCLx55ylFQ2NoCcJyro2MZZ6vX5bnHfV4+uc/XxwkxATp2eWB742TGEUDqTYbLL4Jcf2WDz/cNmDIkEPuXrv6YZio705RmTJlStwX1lyp0Dc9TxytlEKEEBT4PmGMvE0IuYsg//6XX37uvc4YE7wLBIAAEAiHv4ZFt99MiDgni8zltq8uHbzo8Q6Hv2bMOHOgUOpcz/e+7truKKQUkshHChPFeTSJMC/JZBxZVGTd3fj8X0FUuktUWo6oV9UK4WvSWWcExvQtwzA3CiUVRmpUEASjMEE7MMI3ZJOZu996qzEBzQIIAAEgsL8Edtw/P27RnbdIJM5xkLnc1/Glg89+qF1RCedMZGDOybjuFVnbPUzj/O+arm1VyvFdPzjMyaqjdDOqK4UFY/jul9fBkuK29dOlq7+mTj3pUNeVd2fs7Cmarr0lAnm1xrRVlmUpR3qVQopLXNediRRag1TwnddeWfvc/hoTvAcEgAAQ+Pu9XzWieubyQKFzPWwslS694bDzf9XcHpmqqacd7Up1le35X/aFeoVp7FadoAaPCM/PpsuEMC4nTDteSCwNncKcyh4wu1RUKiafdJL0xe2O5x7GOL1y40u8FqGGIMxTuEzPldaXPeHdaGey6YhuXD161NB74VBI6BiAABDoDIE37l54jBG3jpXcfOnvJcVbZs6syfU5+3jwzBmf/1wikagLMBqhR2O12DCWrH3yodbryXH55NMucB1xm+24tLg4+qv1a/92YWfyd7C926WiMmnSyfOT2ezPNI0XU4rPfmnd00+0mZAnx594RmXGtu/PpJIDIpZ1U2IHvxaOrj/YTA7KAwS6lkB4R/2Pa2pwPqcTV1dX0/ffS85LpzPXIUZwNBb91qqn//r7tguHJkw6fSxFaHXGtqOmqf3mpReeuKBrS9SzU+tSUTlu+mmzdm5rvpFpfKimad9f33jiLQjVyBBRZWUll7zoFM/zfuE6NjJ0/Wc6ce+AJcY924Agd0DgICOAJx13ypcy2cx1BLP+ESv2v4FH725sfCTbWs4JFSefFfjOHxBCmmnqNevWPnXNQcagU8XpUlGZOrXqSM9Dd7uuN01IvEnXolc0N7tPWtZAGYk0TXCE/91Aii8pJTZrlP33hhdXPQZLiztVv/AyEAACBRKYOPWU8qzrXKN8dKrJzWc559czlnhq586hLtK2jYnq2jVZO3MGJep9XdO+uHZtw7oCkziog3epqIwZM0YrLh7yn9u3N3+fMm0g4/prlLPnAtd3GccTfRGMc303iFjWvYI6125cs+bDg5o+FA4IAIEeR2DatNmxtEye5ySdy6liAxmnr2mcreGGyT0vGOM6qTLPt2lJPH7Djh1mzdatj7o9rhDdmKEuFZWwnMcff9ohqUzmG0qRr7qef6imaY5SUgbCswjFKY1pv8Vc3fjy2lVbEUK5oTF4gAAQAAJdSABXzjh9cJD1v0aUutD3vUOFFC6lnHi+rzOqHN3Uf2Fy45pnn+14z0sX5rtHJNXlohJe91tZeUpcEjUJS/wftut8iTFKKMfrZeBez0m8obFx6r89lJa5FniAABAAAt1AAE+f/vliO509nnD8tazrnCIVisWLi1ZK371X+pE/NzZ27rKvbihTlyTZHaKSK1juTB3Wb2Lzzua/pTMJZhnmTzm1r21sbAyX+8ERLV1S/ZAIEDj4Caz7bc0AFOw8wjTIljHVN+zEOP/+JeynEmn8hVQ6+VPO+NCifvGLBxbpDz3yyMcT9wc/wcJK2G2iEmbz2EknTyIEPZVOJbCpG1e9vH7VzwvLPoQGAkAACOybwKalNVpcvfMDhrxLMra8E7t+3REX1xd0UkdZ+bTZGduttUxjuGmY5wmv6Y+wKnXfzLtVVI4//oxJrvSfSiaacdQyrl7fuPpn0ECAABAAAgeKQHhJV2kkdZNBxVwPWcsDn+R7oOTuLEycOHP2jmRzrWVapYauL0IiAaLSTgV1q6hMOv7kSUqipxIgKgeqDUE8QAAItCEQXic8rF/2BoK8eS6xlmFW+HXC5RNPmJ1IZWpNwyzlOl1ERRpEpYeLyopEoglFLQs8FegOgAAQOKAEQlEpLUnfiLF/rkMinRCVbK1l6sO5zheRIPUnGP7qocNfuzyVhkSiSUUt86r1jc/CnMoBbVIQGRDo2wR2LJkft0o+WIKInOtga5kbaAVfJ1xRceKs5ky2rkVUGIhKBybVrcNfkyefOlER+XRzKCqGedX69SAqfbsLgNIDgQNLoOU+lcSSQKG5LrWWeT4ueE6lVVQMQx+uc7aIKPBU2qul7hcVLJ9OJJtUBETlwLYmiA0IAAGUE5VI880+puc4JLYs8I3LCr2jvkVU7DpD10t1jS4EUWnfsHqCqKxMJJskiAr0AEAACBxoAuF1wsMj4uYAs3McEl/u6dalg8++r8ObH9vmo0VUnFZRWUBU8mGYU+mhcyq54S8sQVQOdEuC+IAAEMgRCEVlRCR7c4D1c7I0/qCnkW93dPPjnujKJp4wO5XyakNPxaBkASEgKj17+IvIp8OJevBUoBcAAkDgQBPIiYqZvVlQfo5NSx6iWuxbsQI9lbKJM2cn0natoWulFicw/NWTJ+o/uforctX6RthRf6AbFcQHBPoygS33nxkfJv3bJaHVrl6yzKO84OGvsRNnzm7O2LVRUyvVCVnIYaK+XZPq1jmVVlFpbm5SsQiISl9u/FB2IPBZENi0tFrrn3EuUZp+oc+tX2Z1dvfRX/hlqpC0xh43c3Yi6dZGDFaqc7KQwz6Vnisq5ZNPnUiweDqR2AmiUoiVQ1ggAATyJYDfunv2IThaNNIOzHeOeXPoh7imsBPQQ1FJJ91aQ6eluoYW8CALE/Xt0O9WT2Xi1JMmSyGfTiYTIhaPXbV+7UrY/JhvU4FwQAAI5E1AKYQLOZ24bcRlx82cnUy4tRrHh2k6uUBmdizdvHmzl3fifSxgt4pKZeXMKZLIlalU0o/FYlevf2ElHCjZxwwQigsEejqBcKI+nfFqKZWjDJ1+NxVjt73d0OD09Hx3V/66VVTKKmdOIVisTKdTICrdZQGQLhAAAu0SKJ84c3YyY9cSgo7SdXr5gDi/uQFEZZ/Mul1UMBIrMxkQFWjXQAAI9EwCoahk0natoiAq+dRQt4pKOPzlSX+l42T9eDx+deOaBhj+yqfWIAwQAAJdRqCtqJgmv7xflIKn0lMn6neJyjOOk/VAVLqsjUBCQKBPEaipqSEnogZSdWWD2J/J+rbDXyAqHZtOt3sqvgqese0MiErHdQUhgAAQKJCAUgpv/cPFh2OZGqGk+8Z6jb4/Z069KCSacKI+k7FrMVZHGYZ2+YA4eCrt8QNRKcS6ICwQAAK9isCz119mlg7Zfg3F7sKML+9KBUFt+fl/bC6kEC2rv+xaChP1eWHrXlE5buaUwBfPZLNpLx6NXt0IS4rzqjQIBASAQH4E1t15UdHISPNNSDpzPWLVY81cPGTOvdvye7slVCgqyUy2ljNylK7x76Zj5FZYUrxvgt0qKuHmx5yohKu/ovGrG1+AifpCjB3CAgEg0D6BLffPj5eS5I0icOe51FrKOP9ObE59YaKSO6YlW6tr/AiNkYtldtB9mzfXw+bHfaDvVlGZdPwZk0TgrsykkyIaiYGoQA8BBIDAASUQXtI1wtp2k5T+XI9G6pVGF8fmPFqQqLQc05KtNQ2tVOMUzv7qoIa6VVSOPf7kSUyip1PJZhmNRGD464A2J4gMCACBUFSGm/9agiida+NYvb0fd9S3Dn+Zhj7C0MgCAgdKtmtY3S4qXOHwPhUZMc2r1zeuhn0q0A8AASBwwAi0XCe8/WaJ2TlZEl3u++jSwYseKujmx3BJcSJl1xqmNoLpKjxQ8k9w82MPnVMJPRUQlQPWfiAiIAAE9iAQispQc8fNKLykC0eXe4F1aaF31Of2qewSFQqi0qGNdbunEg5/JRI7ZdQCT6XDa3goDAAAIABJREFU2oIAQAAIFEQg56noTUsUpXNdEl1mC3XZ/ngqICr5Y+8JotIQXicctSwY/sq/3iAkEAACeRBoEZXEEkLlXAebyzKS7ZeoJFLZWsPUYfgrD+YgKnlAgiBAAAj0TgItopJegpmYa2NzmS3I/ouKpZUyDS2EOZX2bQFEpXe2Fcg1EAACeRD4+w1fLe7Xr/k2wrxql5gPCaV9c9C8332Yx6u7g4Srv1KpbK0JopIXtp4gKisSiSYEw1951RcEAgJAoAACf13yTb2sX9NixuSCABm3MC/4zeBF92UKiKJlR326RVQ4B0+lI3bdKyqTTp5EiVqRSOxEsQjMqXRUWfA5EAAChRNYd+dFPMqKjfcPt+yZM2uCQmMom3TirGTKrjNMfTilaJGhYElxewxBVAq1MAgPBIBAnyJQNumkWclUpk43+XBG5UJDuQ/DPpV9mwCISp9qHlBYIAAECiUwNhSVdKbOMkBU8mEHopIPJQgDBIBAnyUQikoila6L5DwVBZ5KB5YAotJnmwoUHAgAgXwI5EQlna61DF7KQVQ6RNaDRCVy1frGVT/vMMcQAAgAASDQhQRaRSWi8+GMqUUwp9I+/G4VlfLJp04kWDS0rP4CUenCdgJJAYE+Q2DdnXfyouHvm++uRdmZNYWv/ho76cRZzelsbVTThjOiFhkEJurbM55uFxVKZEOiuQlFQVT6TCOHggKBriKgamrIP0dtns6ZNlVhbfUQVLoWz6kp6IKtoytOnJXO2rURPRQVCaLSk+dUQk+FEtWQSOxAUSNy1fr1MPzVVY0N0gECfYHAs9dXm8cc0nQVJcb5jor+VufRK4vm3NNUSNmPrph+lm2LOlNjwykRICo9WVRaLunCK0BUCjFxCAsEgEC+BF67Z3bscPLRdYSaCxwUX6YC7TuxCwq7TvjoCdPPcly/zgg9FSoX6th5BPap7LsGunX4C0Ql36YB4YAAENgfAtvumR0rkdvqKNMWOCryB9+gl8fnPbK9kLhAVAqhhRCISmG8IDQQAAK9iMCWJWfGD7Oa6gjVFvgq+jvXZ9+PX1y4qLiOX2cY2nAKnkqHtQ+i0iEiCAAEgEBvJRCKyoho4jpG2Xxbmr8TnlawqIybMP2sjOPW6YZWyihaAMNf7VsDiEpvbS2QbyAABDoksOX+M+NDpX09xXR+Rui/96S6fMgFj27r8MU2AUJRsR23joOo5IUNRCUvTBAICACB3khgy/3z4wPlhzdwSufZQvu9HwQgKp9xRfYEUQmXFCtYUvwZ1zREDwT6IIFw+GuA5d0QsfR5GY/+3pGFi8qECdPPSmbtOiNilhIsF8Lmx54//AWi0gcbOxQZCHQFgdBTGSGbb1DCmeci4w9YWd8rdElxWcX0WemUU2tEjFIMotJhtYGn0iEiCAAEgEBvJdC0tLqoyGm6HvmZeUKP1XOt+Dt4TmH7VMrCHfXpTK1hmiMwEQvAUwFPpbe2B8g3EAACnSTw5p3VRYO0nddrRM71qFmvvP3xVE6cldolKgREpcMaAU+lQ0QQAAgAgd5KQC2tps3Yms9o8GVP0fv69SN/xjN/5RRSntBTSWUydYZhloKodEwORKVjRhACCACBXkzg7/d+1cDx4hL/PdE06ls3u4UWpazipFmpbKrOMM3hBKmFBsnCdcLtQOwhotKkooYFB0oWau0QHggAgc+cQHhHfSoViooxnFC00FAgKu1B715RmXTGJEaD8D4VFTVMEJXPvHlAAkAACBRKoGzSibNSqWydaRrDMYhKh/i6VVQmTTpjkgJR6bCSIAAQAALdR6Cs/ITZqaxda5j6cMIk3FHfQVWAqHSfrULKQAAI9AIC5RNPmJ1I2bU6iEpetQWikhcmCAQEgEBfJdAiKk6tbmrgqeRhBD1HVCzzqvWNcPNjHnUGQYAAECiAwIqaGjZk+Dvm6MNLbTyz8Dvqy8tnzk5ks7WGyYdjGP7qkHxPEJUVicROFLWMq9c3rv5ZhzmGAEAACACBPAmEgjJi7JtfKgqCU31bPmxj84nDzi9sn0ooKsmMXatboagImFPpBXMqICp5NhAIBgSAQGEEVt1zQezQSFNdPBBzldB/zU1cUzSnvqA76neLiqmVYh4sMJQL+1TaqQbwVAqzUQgNBIBALyIQ3qdiMv/GuKDzlIr9Puvh7w0p8I76T4qKWgD7VNo3gG4WlZMnSYJWJJPNKApzKr2oqXZfVp+57eslg/gHX4w4O/sX6ZZkmk4S0iEBM1Ha17b8ixiPztzH8Mbz939z2GCWnW3IVJHmu5IFvpQSIYGxCijFiFCEKMeKYJL0iUgG5nMomLJm4sUX+3sr8YYHLji8GGfOtaSS0vclk74UnpBEYYUIQogj5FEfZzHlHi3KOL75ty2RzFtz5tSLPeNbce9Xjf5YTTZZuqqIKF/5QRD4vhK6QJRQ5Ls+0hFHumYSh3jU4VEzKfrff+zcW9/YW95W3FtjDJRvTS2hziST2kwSJPwAS6SIZAIhU2Qxoggj3aQBpSTr4ExaO+SRo+bf/tZe46upYYOGbT19MLfHE5RBjDOZ8VGunFwGiKAAEYWxhy3isWKWIdF/JIKiJyYu/H/v7y2+O++8k0/jDef1N7zhpsq6GkEikXUkolauLhiiiFCR659cxVgCGa8ZCj8xasEDyb3Ft/XBhYcwD88pYe5A7BDHE1S6CEnME5qpZb+gS63cEyVLHZ9eNnjRfR8VYsGtomJE9FJK5QIOmx/bxdetolI++dSJGImGUFRiEQsm6gux9D4advWt539lVOSjm/qzbLFIS6Kojmi/GEp4CiUyalMS9bvk2AvvWbs3PGt+fdH3DtGzi2OyudgSDmIqQEqSXM8oMUEKYxQEAiFOUKAXo+1eyZ+2ucOunP61/319b/G9+qv53xlCk1ezIEAaJUhKgTjTEJIIBcJFAfYQNilyCEMZFFUJL3aPg/mPJ867a/ue8W2695LBpmH/OM6bzyN2QkWpjqSSyJMeUkgijXNEJEOEYNTspRGKDsZN7qDrR597yw/2lrfVty8cN8iSPynW0meaKIukwkhKihAiiCKJdOkiiiXK+gHi0WKUFaa9U8buO3z+L7+9V1H5xQ/GHWH+61eH8NTYIP0hYowgn+i74vMQVS06GSAd2SSGbdrvQ5dEr7x/c/Fvampq5J5xPn3rJcPHDbVf1L2PYjLbpAyOESYacnyKENOQLyWiyEdCCaSMOMrS4uakRxaModkGvIco33nnRfyUKD41StO/tbwdhoGICqSOPEKR0DIIEY8r36COLHnIC9glh53/qw8KaT4fi4pWSqkCUekAXk8QldBTwSAqhZh53w377C3nX3RMSfPPi0nKVCrSlAwIy2jI0GKH+Kkk+90H72s/On7xDXsdM19xxyXnDCryr4yQTH8LZwlX4TdhhpCiWKGww0bI5AS5gUtTHlUpfMhv/5UZ8NOZ/1Hz7t6Iv3LH+ecMjTs/1wkuCYJAKMYQxhQFno90jSKFA+RJV9kIUcGL/ITL/sdP0d9OvPiu7J7xhWP/RVQtKDa9H8awFyWelAhLRDWGPc9HnDEkPIECGSAej7AmhzrbnQGXTDz/pvq95e2Z2+aVDC3h3zOp+zWObE1JpgTiiGCKCFaIIy+UUEQYJ27oqrHY1m2e+ZMx59zyx73F9+i9/z3yCCt1V8TfPqXEIoQyLDMuUggpRJWHiBKIKIkCxJBHItRG0ddtqf/v6Lk3Prq3+P708wtiRxb5NwyMiy+aKBUokaa6bhGJdeT5EnNdQ0HgKUUIsrHFsyq22sbGd+s3Fr26p0gtXbqUjpFrKvrR9HVxlJxIHTeQiCnBNCQ1j0gquQwM3xXxq1JG9Pajv3BtqpAWVFFx0qxEOltnREBU8uHWE0TlqVBU4tHIVS+ue+bafDINYfougadvvOBro/tvrzNkNvXBDu3sHUJ/x7MY2ZkNZARFM6d/777MvugohfBjP64uwRGDOV4CR3YHjKBoBKF0JoPClwdFEPJIf/lBkE7PWVxv7yu+cGURir5eHJEBa5toqBjWrpeExhTlOkbMDdD7o5tn1ux7Seu6Oy/iH7l+sZZyCOXBp9rm7vxGEMqgCJr5X+1/4763psoYGY1FBcM0ihDa4em742zNX5jNMI+6VuzNuOT2ne1ZVigEg3Ri2V4CZ7MZhKyWHPXXXJVuCyASQR4h9ue+9UDYeat9xbm05pJoKd8ZSYd+HELI9gPcAi6Csiizm2EWRVAJG5aYuvgGB+8jvqVLq+nA9yIx5H9kmD5T6Vw0EUS9AEdCXhmEYkUlOyZefNdehzLbK3eLqGR2iQoCT6XneyrBU8lkAkSl7+pEQSV/4sbzvjZuWLaOE+xufkefPOPS+97ZSwS4pqYm/D/s0PbZqRWUMATuswQqKk6c1Zyx6wwrd0zLAl06jzQ2NhYsTn0FYLd6KhVTTqtEyl8BotJXzK3z5XzypgUXHjkwVcs1DW16t2TCqZfetVtUqqurNbfJLUk5aoDiwpQyCAfYP3r88cdD5wHEpfP4+2QMLaKSrTMso5QwOR9EpX0z6AGikvNUaCwSuXp940rY/Ngnm23+hX7yunlfPfrQ4HquGXzN29bRsxbf8V74dvXUqWZGxqbbEp+bRXiyxJ7BqPsmY+Q+pdRfVq1a1QzCkj9nCPkxgbKJJ8xOpexayzJKGZPzGXgq7ZpHt4rK+IqZlYziJ9PpFLMs86qXG1f+HCHUrXmCxtTjCLT1MPDD115UPmoY+zmm1F79dmb+177/y3R1dTXf/kHzDDfr16VTYrzSOEUkQAg5SOP4Vc7Zz5WKP7RmzaN7Lkdta2uFejL7stM94+kKey40720ruTV/hcbRFeXqLmNsZRGWUY2vrPpiJpO91jL14RrD87HMwPBXOzXTrYZRUTGzMsDoScd1dc0wfqdr0eVKShJ4AiEaLn/8+GGt/6StSxfDX4RhRO6/lj92/Zz7u71nz7Btf255D+P2h0vEp9LbW5ytecCqJY8H4MkVjeBPlDfsP1ufHKiOOHycV7orrFJ0L7ZAEQt5i3D/xl4Q537v7fp8z3B7FFiGPPcCgbRN9+N6o4wiqgJMURZx6UsVBNjUdWbFYtqoww6p2Jmyd3zUjN7c0ZwOBErFhOTzsll0RuAhzFlLZqXyESUKEUZeYJT+yg6Cf1CqYUoopkxDBMtwN8kn2YUsw40c4ROEdiBVuMoY43Bxa8vvcoQZQ1SpcK9HzlYVUjiXau79FlxKkZbPdz1YylwcWIRxBghj/ImOPMwXoQqHb6tw7bDYlY9cHDSMdveTy4YQuTikkEpIoURLRnNx5vKW49DyqPDnPR+KkEa13O/DOAIUICyxEmF8YUFbqytX/WGhwjK2xBnmtW10e4s/zFtYzjBuFPILs4fC/DGkdsVFw/1BufhCm/7kE8YZ2sFuqwnLFxYbS9UCOsw3VjnWOW67CIWrkneXe1e8uz/SkERYhX2MxFIJT+R4tbaI1hxQylAQKMxYrgwnuFl7oc5JCUVyPoGbHz9lSm1/0a2iMmHiKeV+4Dzl+0GRphnNIlApSnjY9sKl/rn9Y7lF/7lOXu3yYRRSOWcmtIXwb5lbg//xzx194doz7N7f/fQqk9b0crlBCEulVJjDPcXkU0vy2/BujSPfv3Pdwa5yfpw+xmG6YTotnafKFTn8g4adYAs5JcNM7qPy28bZEpdCBIdLTT9+p4XLXmMIeYf76D7FvQ3LXD7a1EVYbXvTadxGvnM5DuNo/YePORKKKR9hKRFnnGqapjGT644nEEYRO5lK+tSQNBCk2A8MXWMGwlKEy1ERZbvyiYSQUm6XQjnhRg+CKcG5v0OpkGFZwh9b0g0LhXOlbsmvan3Cf32MMxcCh0FDCCT3d2ihLa+2Umv5aVcdqlydKaREaOC52MK0aS4drBQOMxTmKfyzNSWpWr5CfMzk4xhVSzQq/BMrpUKLzP0YhiYkR7G11YTvf7rbzmV4d1ofFzWMCakcmlwjDMuZC7ireB+/05rPMB2CMZJtIIVxhL+RuYyFZtr6YQvrMEcttZAr8h72mjOY8PPdfUAYdyhKu0qa++IXMsg9JCdXOfPJpYJVLkqFWmm2/LslT0jJ0HyVyP2N2nyBzJU0BBV+IQg/IiQ0iLjvuXFTowFl6FzwVNrVlO4dahozpmowMYK7PTcYzxkXfvCxlLR+0djdhHZ/qWtt2S0d4Cda+scNeN+lDjuCdpi0xN62c/24A/7km7mm3E3D9K39Xkv6u0i0Nvk2pftEp7YXgdpH2Vo7sbCvamc8sqWLaBXRT37rbq23diUcq5ZW3tI/51o3Cf+Z6/DD7kQQFm6sDv8P+1xECeYUC+QjGfYHgRE4jhMwQxAh0CF+wDWdWyj8ShyKROgeqvAbN0GOCILtSqldK3Zau1eswg2GCkvU0qfh3GbI3aLQ0hG2WESuQ9vdubfRij2FpkURPxbQXf/eFdHH9tXyXotNtfZre1rmLu8iF+MnnarcF4FWOdn1WhjXLu3ene9c/J+Mtu1PbUq42/Dblq2ltbS88bGktkHxiaaUk8eWbzgtedvdQnZ97WnRz9aS58R4V/wtkpWT6V0ptRX3XfF+bG85rfyEbe3Sq7a63yr8Oc675T0MEX7han1y4tsq2rt/29LCFCYk3L9EsRI+4Yy+x4m87PDDh6yrr//0qQjtdCt96qP2+teuAIEnTj1pkm17R1JGlcZN5DkeCoeWWtzsth1VOCTW0shanOA2n+32j9v46+3kvqPBsY4KHo76fOI5UENbHSXc5vNwa93uH/ezQHsfEmkzBNVRfto4aZJiRcMjTwhC4d+f6gM7iCvcz94yykYRJwQzxghjmFBKGNNYOGAVfqUNP8EIublBTzuDfSFk4Dg7uET4LCfz/9s79+C4qvuOn3Puc+/u6mVscAzhEWc6404dGysOjIHIhIDlpv90RjH2dNKaFDlMSZo2TB+Z/iGsDtiiDQbJlo2hj7T9iybTGdrScaapk8Ypxt3GMeAHtQ2BGINkWV7t3b2Pc+89nbOrlSWD6crSrnb3fteP2dWex+/3+Z7dr8459xF9SQhFlUsX8msoijiJRCAUlf3YMPV/DHk4xhijxWWp4hdNaTlKjihFKS2zqKEqwqJP0tJ75SWoqfjL3C+Pv1Ld0vLXR3z3T9acbG/y1YcXKK8cRIpcuivGWfrlujihmoy3/CmYXFZVil+TxWWgmR+F8q/xl8fKlDdOW+KVC4WTGGaqNLnUqkyyuByzoFdd7C3Bk5McQuSMbNpjeoZS5+lLTlKXmcNmJme5VDVzBXZy4VaIyblMeRl8ZgpCXoqmeBWB0pqGvBKPnNArhMnfGKY+Q3IslGvKuFhppkIZ0yjTGGU8UnzunfMK0aunTh2a1cmT/9/HqNneX2hTKfLs6elRRkdHi7Hkcrm6iKnZhK5VPul0esYXybX2WxoHa8htt41T276BkuVE/p0aHx+k0yL1/vvi7Nl2kU6/qThcudvL+0+FIftVueEhZyo8kKtd5Ayh4klV5L/X1tZmXx5fawghmWJ48xXzteZ6rfUWL15cMevy5+uj+vq4dsr1ymU+rp1rzaOSelfGWIs4rvwuymQyciOnYuaV5NWMZfAF3oyqxjCnFV1dqeSEWB9SdSsPxcZQhHKWc4SQYD81E/967KcHRvGFEMOBgZRrTgCmUnPk6HCuBOTM9qPWtLu6usysbfy6H/gDYRS0m6b+Fza1h04fPvyxlwuZazyoDwIgcJkATAWjoaEIfH/4sSUdZvj7ju2e2PD14X+YfpSeNJu3f5nrKrjuEOfBdZZp9B29tWMvwaZqQ2mMYBubAEylsfWLXfT/MvjIltuWaE9xl3unz7V99je//eRYGYI0lXc+sL9g591B7vGOpGVub7WC4YMHD04/kyd2zJAwCNSSAEyllrTR15wJ/Gh467ZPXUd2EJ9kT44qn7vvm89/UG60q6tLDYh1n207g67ntSeTie1pM9wDU5kzdjQAAhUTgKlUjAoF64HA4f1bvrrMzO9UhJo9c7717rv++K/em24qkdZ6v521Bx3XbUslrO3JBN8NU6kH5RBDXAjAVOKidJPk+V/PffnhT6WcAYPp7qlzLWvXfuuv351uKqrR8cB4NjfkFAotVjLRnzKCIZhKk4iPNBqCAEylIWRCkGUCr+7f1HtbS36nqSWCN99r6bz90Rd+caWpZLO5oUK+0JJKWdsTBmYqGD0gUEsCMJVa0kZfcyZw+PnN226ysjvShhW+/k6q884/+Ju3p5uKYbQ8cDFrD+Xzbks6lYSpzJk4GgCB2RGAqcyOF0ovMIFX9m/pvcXK7kwZVvS/o4vWrH5k7xWm0vHAxUu5oXy+0JJOY6aywHKh+xgSgKnEUPRGTjmzb0vvLenCTp0p0dlRq/MzX/+7ty7PVPpUXT+x4VI2O5Qv2OlUKtmfMDzsqTSy4Ii94QjAVBpOsngHnHnudx5eZk4MmAkjfOuC0bn6kcvLX31dferhxKnusUvZoUI+l05ZiX7Ox4ZwP/F4jxlkX1sCMJXa8kZvcyTw6r6tvTemg53yHvWnR7XVd05b/pKm8t+JU90Xstndtm2nUmmzn7swlTkiR3UQmBUBmMqscKHwQhP4n+e+9lBHwv9L00q7J87w1ev/aM/75Zj6+vrUI0dObryYze22c3YymTJgKgstGPqPHQGYSuwkb+yEX9nzuysXpdhX9GSH/cbB/JMbBwe9cka9vb3aL8/bG8fHs0N2LpdMpjBTaWy1EX0jEoCpNKJqMY75P/r61OTNI9epojW8/aEn5eXspx5y+etI8uTGsYsTu+28nUxZJvZUYjxWkPrCEICpLAx39FoFAqWN+uPd45dyQ3beTltWoj/ERn0VSKNJELg6AZgKRkfTEOjq6lMV/fUNE/LaX06h1Uqb/SE26ptGXyTSGARgKo2hE6KsgIA0FUpfuz9rTwx6ntuexiHFFVBDERCYXwIwlfnlidYWkIC89H0Utd5vF/LPep7bkUya/SEfx3kqC6gJuo4fAZhK/DRv2oylqXCR/mLBdp7xfW9RKmX1B/6F3Tj5sWklR2J1SACmUoeiIKRrIyCXvwj5+YYJOzfEOZdXKX6irYUMvvzyy1OHHV9by6gFAiBQKQGYSqWkUK4uCPz8u4/dmiRjf+J5bnZk+a98e/36vqlbBXd3dxv5PHsw73h7g4D76WRqwLL4rgMHDuTrIngEAQIxIABTiYHIzZTi6y88/PASZWRANxNu5j298wt/+N1z5fyKppJTNtkFZ5hHQZBOWQNeu/p05qWXCs3EALmAQD0TgKnUszqI7UMEju377d4bzJEnLMPMHS+03bP2oct3fiyZCtk0kfeGgygIWtLmgNduwFQwjkCghgRgKjWEja7mTiCzf2vvUmtsp6Xr+bMftK6bfudHaSq5nLIpX3CHeeQHlqkPhDzxdCaDmcrcyaMFEKiMAEylMk4oVScEjjzfu22ZNbbDMnT/xIjxuTunXfp+2vLXXj/iHKZSJ6IhjFgRgKnESu7GTzbzfO+2mxKXdmi6Hp68oHZ+yFQmxIO26+/lYegnTA0zlcaXHBk0GAGYSoMJFvdwj+776rZlSVuaSvTGiH77ukdf+MWMjfq8eDCf9/f6UegnDJhK3McL8q89AZhK7ZmjxzkQODb8lW3LUs4ORTfEG6PG6itNxbbF5oLjD/typgJTmQNpVAWBayMAU7k2bqi1QARe3/dbvUuThZ1Ut8iJkdZV6x7dPWOmYtt0s+N4w14YwFQWSCN0G28CMJV4699w2R/bt6X3hpS7k2qWODneserubc++M335q2Qq/rAXcphKw6mLgJuBAEylGVSMUQ6v7NnSe1OHsjOiujh7ofUzn/+977w73VQcW92cc5xhP+B+0jIGuGfgkOIYjQ+kuvAEYCoLrwEimAWBQ/sf2brYCr/DjKR/eiyxasO2J87PNBW6OVeQG/XcSyaNpwoT5Oljx3CZllkgRlEQmBMBmMqc8KFyrQn8YNc3PtneQu7nippzP9nyvSuv/eU46uZc3tsbhNxLWsZTthU9fQzX/qq1TOgvxgRgKjEWvxFT7+vrY5+/mehObkxs/MbgjKsPy5MfCwW6Je/wvX7AvZRlDsBUGlFlxNzIBGAqjaweYp9BoHiZloKyxXH8vTzwYSoYHyCwAARgKgsAHV1Wh4A0lYm89qDjONJU/GQCG/XVIY1WQeDqBGAqGB1NQ2DNmjWanrjxS67j7AkCL5FMmAOc67twQcmmkRiJNAABmEoDiIQQKyMgbyfs+Kl7Hdd5Ngz8xel04s+5O4Z71FeGD6VAYF4IwFTmBSMaqQcCPT09ylvvZe8t5Pxng4Avbm1Jb0+a7p6DBw9O3R2yHuJEDCDQzARgKs2sbsxyK5uKU/CfCXm4JJlKbE+bPkwlZuMA6S4sAZjKwvJH7/NIQC5/5RztXtvJPyOEWNze2tIfOBf2ZDIZPo/doCkQAIGPIQBTwfBoGgJypvL2uxfXF/xgMIyixQnTeHz5Te17XnzxxbBpkkQiIFDnBGAqdS5Q3MJbsWKFnk4vbQ9UajCFCUqIGoZRmFSYcAlRVVWNeBBEWqAyj7iqSRVHGJpm2zbTQj1khnqP6/mPB5y3WUlrlxKKvxeCBLoe0QnfVVOq7jHGFJ8Klam6r3LOwlBlkR5R6vnco0S1rIQiHM/1/ex4JpMpxE0D5AsCcyEAU5kLPdSdVwLLl3cb1y+L1hKqbPJDYlHCQkIjiwniE0YEE1QnghCFMcdxXdNKmJqqqhM5207oqsaIoviey2/2Oe8kguq6qr6mqvRNpjBXiFBRVGoQwiaIECahQqeCeYLSSAiiE8IIpVEhiPxEGPoqpSTLSHRAIeEPDh06lJvXRNEYCDQxAZhKE4vbaKmtWtXVZiTY10LBHvcDwQiRFkJUSqhglMhZi/yZHLM8CALN0HVCKQ1931cUJk2BRTwIqQgFpfI1EYQplDBGgyDTjBoDAAAE/ElEQVQMmaJQWV/ur6ildmRTNBDytaCC0CgQhCthyBlTGKeU/S3Tov7MoUNTl9dvNKaIFwRqTQCmUmvi6O+qBLq6usx8ntwVEvplzkM9IoQomkaYiKQ/SNMo1hUiKtpB+aFQSqNQEMqIiCIhqGBC1mXF4hERQhYXVFqS9JUg4ERRNVmCRGEgrafYnmARiYjcfhGCEMEpJT+OPPbPr732k3HIBgIgUBkBmEplnFCqNgTomjW/kWDMW8QVX5FdmqZZ6tklRO57yKfMZ3IGQ6Ko9HqyBGGsuO9CiOsSRpmIjNL7pUeplK5r1HWzU+26xQqlh6xf7oxzHoWhNnH0aNcEIX3So/AAARCogABMpQJIKAICIAACIFAZAZhKZZxQCgRAAARAoAICMJUKIKEICIAACIBAZQRgKpVxQikQAAEQAIEKCMBUKoCEIgtPYN26L34iiMQGwpSbyxv0JCodDSaP8GJUHnFcfhUVD0YuHvcljx2Tm/ARKxaPgoiapk6ICKnKVDUS4bmEkXj5hz/8pzMLnyUiAIHGJwBTaXwNY5HBZ++4788CHnzTcf1FjMkDw0pDt/i/PGaYiaKFFF/Kn8uDiMuv5YviWSuEaJpGHMchpq4T33MJEZF3/fVLnvnP9Z1/SvpwlFcsBhOSrCoBmEpV8aLx+SLQ2XnXZk2zHvMCfn0YkkieEBmGAZWHCPueS3XTKJ6/UjxfhcoTHhmVJiLkn6h4lot8VvxRFEVC+kwh79BPLF0aBEG066c/eWlw0o/mK2S0AwKxJABTiaXsjZf0ypUrk4aRvoVSK8GLJ8VrRPgRtSxNPiXZ7ASxrIR8WnxkCwHRSm9NllblyZOiwAvF2Yr8V5zV+DzI58np48cP2o1HBRGDQP0RgKnUnyaICARAAAQalgBMpWGlQ+AgAAIgUH8EYCr1pwkiAgEQAIGGJQBTaVjpEDgIgAAI1B8BmEr9aYKIZkFgRU+Pbp5559cUxVjOo0jhPBREMYSuKCT0A8pUyjRFCQgR5zmPjh09ejCLo7xmARhFQWCWBGAqswSG4vVFYOXae25VeLiPB+GtnscZVRQhIkaYUjwxkhIRUUFEmEyYI7qm9uVy5390/Phxv76yQDQg0DwEYCrNo2UsM7njjq5bOI++TwS9UVH1yPUCeZsUeT+U4l24KKOUUsE0Vb3EFPqtifG2fzt+/EWYSixHC5KuBQGYSi0oo4+qEeju7jYuXHDvUBTthlQqLRynQEMiz3ss3myLKppCGGE04v5EEESZw4f/fbR4XRc8QAAEqkIAplIVrGi0lgR6enqUn/3MVj/96av3OjIyEmUymQD7KbVUBn3FkQBMJY6qI2cQAAEQqBIBmEqVwKJZEAABEIgjAZhKHFVHziAAAiBQJQIwlSqBRbMgAAIgEEcCMJU4qo6cQQAEQKBKBGAqVQKLZkEABEAgjgRgKnFUHTmDAAiAQJUIwFSqBBbNggAIgEAcCcBU4qg6cgYBEACBKhGAqVQJLJoFARAAgTgSgKnEUXXkDAIgAAJVIgBTqRJYNAsCIAACcSQAU4mj6sgZBEAABKpEAKZSJbBoFgRAAATiSACmEkfVkTMIgAAIVIkATKVKYNEsCIAACMSRAEwljqojZxAAARCoEgGYSpXAolkQAAEQiCMBmEocVUfOIAACIFAlAjCVKoFFsyAAAiAQRwIwlTiqjpxBAARAoEoE/g+zipSi5E7obA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png;base64,iVBORw0KGgoAAAANSUhEUgAAAZUAAAIgCAYAAABNtPRgAAAAAXNSR0IArs4c6QAAIABJREFUeF7snQl8lcXV/8/MPNtds0AAFRSRfYewGDaDuBSXttbGasW1rVZt+761Ki61RnHfta2v2s222lJxadVqtbVG2WQJQZAgggouLALZ7vKsM/P/zw1BwJDkhisJcO6nJTF35szMd84zv2d2AvhBAkgACSABJJAjAiRHdtAMEkACSAAJIAFAUUEnQAJIAAkggZwRQFHJGUo0hASQABJAAigq6ANIAAkgASSQMwIoKjlDiYaQABJAAkgARQV9AAkgASSABHJGAEUlZyjREBJAAkgACaCooA8gASSABJBAzgigqOQMJRpCAkgACSABFBX0ASSABJAAEsgZARSVnKFEQ0gACSABJICigj6ABJAAEkACOSOAopIzlGgICSABJIAEUFTQB5AAEkACSCBnBFBUcoYSDSEBJIAEkACKCvoAEkACSAAJ5IwAikrOUKIhJIAEkAASQFFBH0ACSAAJIIGcEUBRyRlKNIQEkAASQAIoKugDSAAJIAEkkDMCKCo5Q4mGkAASQAJIAEUFfQAJIAEkgARyRgBFJWco0RASQAJIAAmgqKAPIAEkgASQQM4IoKjkDCUaQgJIAAkgARQV9IHOQID17j0y1qULS1VWVvqtZWjYsGEFjDG5fPnyul3Ckt69e5tG3mFdNAjyNTOUDpHI9lDITldUVATN2ezZs2coHj8sDwB6QMioAbu2prq6Otla+vg9EkACeyeAooLe0dEE6PDhYwZzSX4IoC1YtXLhXwFA7i1TJSUlhZxYNzTUNNS/917lLSpcSUlJKOWbp3LuH8ek1ptprDshsl4EYj3TyTw3nfrvoEG9N86ZM4er8CNHjsxvSMOE7l27fsPnomsqlT4qGs2r81x7nYTgHd9J/2f16uXrWspHR0PD9JFAZyWAotJZa+bQyRcpLi4ZyoE9H/jBmoTvf3/D6spNeyt+v36jT9MM7RHDMBe8UzX37OHDT+pGmPdjX8rzeMCJrrP1FGgdpcQCCT0l8DDVyBJNY/f0PqJw2fvvf9qDA7vG58GpVMooofq7AJDQND1GQB4pRBCTgr8VgLj7vZWLKg+dasCSIoHcEEBRyQ1HtLIPBAYOHNcFmLwPKJ0cCD5z3aqlzzRnbvjwkyJEs/+PEnqmJPS7y5e+8cLw0cc/kE4lZ5ih0Erf9R4yNbaCcy1NI4ZOuXeE5Hw60+ggQumvdULfTXveLM6DswkhK13HfUCn+nJKLQfAN0CHIzUC3yAU+viB90j1iiX/xd7KPlQsRj0kCaCoHJLV3rkKXVxcrCdscoIk9HHDMF9P1Sb+d/363eZLMhkePLxkmuDkcTNkrbKYOcMJ/OGEBP8Swl/tpuzvRaNkdWVlpZo/2TF8Vk6Li1+0HMewXDc/ZcXTp9i2/aCus4/A45f06BH+cPf5ljJWXPxhVAgR2UJp3cbKynTnIoW5QQKdnwCKSuevo0MihwMGjDqcE3o3oWykZZBrVi5f9PIeBSclk0+9P5lIf58S7fKCPP+vKUd7pLa25nxdI3evXlV5U0u9CiVctojcLwJxEdPpTIukHm/LooBDAj4WEgnkkACKSg5hoqn2Ezi8uDgcc9k5UsJdBMSfuctuWrduUUOTxcEjJg4xdetPlJCGwLNm+P6HW6N5PRe4vtNf8OC0lVUL3mop9eHDxx0tqPknCeIw7jhnvPdepZpL2euCgPaXBGMigUObAIrKoV3/nar0/YeVDCRE/JoBaEzClSt3TpSXsZKShh832MmrBRePEm4+EMqn3Ykg8zn39fpEbemH761c2VJhhg4tmeAJ/htN05ImI2dUVc3f2KkKj5lBAgcJARSVg6QiD4ZiDBlSUugJ5wpK6MW6aT4g3CMera6e4w0YPu5oQzMfBZCHcyHOq16+YMWIcZP6ygDmxmIxI92QKK2qmvdOSwyGDDl2YiDFb3SNpX2Xfn3NGhSVg8FnsAydjwCKSuerk0M5R3TIyGNLOIcHAGCTblgzB/YpWvvB+m1nJtOpcgnyBQO0u1etWlgzouT4I0wC8z3Pzw+C4JR3ly9c0BK4YcPGFwPTfi+BhJiE0955Z95aHP46lF0Ny/5VEUBR+arIot12EVAT9oJpMynTT2a6MStE+H+Tvv8LwzAmEQr/Uximb6kVW2riXVDzXzyQx4Kkl69YPv+PLSU4YNTEw6Oa+QRQOcn3gvMH9O3xfNNmyHZlFCMhASTQLAEUFXSMTkWgtLRU21rjfUMAvY0wrcLQ6Nue5/4IiFxJde0X7y5565OmDA8ZMW6mFLKcEPIclcaPVq6cV9tMYUjfvtONvDyNcWj4uQS4nEv+lHT5jarH8+Xw5bRv3yf1UaNGBSg6nco1MDMHCAEUlQOkog6lbPYZNL6fzthNmq6PBikSlIo8QsnNDVHt+fUVFc5OURk9uq/BQn9x0u7R4UjklsBlz/l+l63V1XP80tJSBpAfTXmJfoRqgwDY22k32VX44n6Q4ggrHLoz4P7LR3SJbHzllVc8Fb6mxis0DDGYUnKkI/xlK5YuXYVDZIeS52FZc0EARSUXFNFGTgmos7wabO1cIfkNIERPQvg/OMgb1qxYumbPhIaPGnOmH8B10Ui0ix+I1/Jieas4gVopZMQLvKN83xtDCA1pQMobmLNI1PIzNZ38j2GaBSDlXMPQ3wFKNlu6GXXs5EDuu2MNXWNe4Ny2bMmSl1BUclq1aOwQIICicghU8oFYxOLiKcPcwLueMjqKEnKvZ+uzq6srvnSCsBIg29OO1zQ6QwIMNk0rzEEmCVCLC85cz1sLHF5iIvhHVdX8TRMnTowmfe0E13G/bYWsiaZhSEJpg8E0w3ZSRuA5H1m6/qIQ7rOLFi369EBkh3lGAh1JAEWlI+lj2nslUFx8elizEqNB8h7CJ4uWLHlLNfDNblZU8zB1dfbRmmX1ZUTrJYk0OWE+BVLre94a2/A/WDN/vhKkTHwV/pOtDb1jkdgoQzcKmU4tJonvuu62QHgfJmq2vL9u3bqdGy+xmpAAEmg7ARSVtrPCkPuZgGr8i4qK6Jw5c9R5XqINydPS0lIDADTXdbnnecHuZ4HtbqGsrIwt2bpVDwNooURC9OnTx8XJ+TZQxiBIoAUCKCroHkgACSABJJAzAigqOUOJhpAAEkACSABFBX0ACSABJIAEckYARSVnKNEQEkACSAAJoKigD3Q2AkRKCYSQfT2WXvn2vtrobGwwP0ig0xNAUen0VXToZHDpY5fooZAxmTGYISX7z2a/4LmpF5Xv3EHfFhLDhk0qME04nVLaPwjcp5ctW6SOxEdxaQs8DIMEckAARSUHENFEbgisevp7hfki+JEJ3vU+1/6+zY1dPeziR3ae9dVaKqWlpZZts2/ajnt3EAQF4ZD5cBCQe5Yvr6hrLS5+jwSQQG4IoKjkhiNayQGB+qe/Vyj87ZdrfupnAdFf2m50v77vOX9oq6iQ4gnH9xEO3OoHwdmCc6Ag39AN/YaqqjcXtXGfSw5KgSaQwKFNAEXl0K7/TlX6+qfLCg2n/nJD2ld5hL2UDvKu63LxP9okKpnjWtzwt4JA3A9AujGqXDtooAweokAerqys2NapCouZQQIHKQEUlYO0Yg/EYilRsdK1l2uQuDqg2ovbZcH1h1/w0sdtKAsZN+Wk3r5N7nGc4EyN0h3TKBw0nSzUiLyud++u83C3fBtIYhAksI8EUFT2ESBGzx2BTE8lXX+5kREV+uJ2u+D6wy9tXVT6Tp9u5tfzMwKf/Mq2/S6mpoOUAgiVANJPAPD7dab9CnsruasrtIQE9kYARQV9o9MQ+OS3ZYWFWvIyUzZc7RF4qVZErjvi4tdaG/4iY8dO6emB9qDtiDNi0ZgrAg6Sc13TiO96tuq4LGWads0xRxUuwN5Kp6luzMhBSgBF5SCt2AOxWEpUYiz5QwtS13iEvPh5yry+7xUti4o6dLI+Cd/mhD7CBWP58by1btru7nlufigc2uA66QIpg3xGyd0aZb9avPj17QciG8wzEjhQCKCoHCg1dQjkc8Mj3y2IhWouNYk9M5D0xfUJef2In1S0eKdJaekpPWzP/219gz09HI29axjmC6lk8kzP87rl58efcx27yPfc6aapr7R08ydHHBFbjL2VQ8CZsIgdRgBFpcPQY8J7EljxyKkFPULeJREaXBMIePGjWnLDyCv/+1lLpEaNn3w297XHHdsToYj1u3A0PLehPnF74AdF+XkFd7meXe859kyQ8ohQKHRHLBJ7uKLi77hvBd0PCXxFBFBUviKwaDZ7AhseObUgZKV/GNPhWieAFzfUOjNHXrlwr6IycNq0LmGXzU7VOtN0xlYZmvwBM/WI43q/9oOgaygcuZl45BVg/DbXdb9hmtp7DOgPevcuXIa9lezrB2MggbYQQFFpCyUMs18IVP3hm/ldKb80rNPrfB+ee/9T54YpN7y6aW+JjyyZ+l3HDn4DPpGWrv+asfDNmulMsl3vV37Au0TDkVsipvtYbYM8RwjxCwJwuKkbd0Ui/O6Kii9fTbxfComJIIGDnACKykFewQdS8dTZX5I5QxmBSdIVyyVb/faYSyv95sowbty0LoRof99eUzMxErFWM6qdH4/Ld9KuNc123IcDwbtGopFZ0vn815zHjqA63J9OpU8JhyPrTd06Z+HCV97BXfYHkndgXg8UAigqB0pNHSL5fOONcs1b+oHZJR7yxlz6eLOColCMGjXpHDctngiFLcl08SDniRtjsZhscK1pju095Htu13gkcguI7f/Xp08fse6jLRcEvn+zYVqHeb5/B3drZlVXV3uHCFYsJhLYbwRQVPYbakwoVwSGDCkp1HT2rOSsFAj5QOruGSsrF65Ud85/tDF1vON4DwvOi+Lh0C2+u+X/Kisr/bFTpvRyk/wx23ZO6NatxwYu3a+//dZ/VucqT2gHCSCBRgIoKugJBxyBoaMmnMe94FEJRjgWi9+65O2Xf6HOZVGi8t66rVNt13uYUq1bYX7eLb69MSMqqpDjJxx/keO6d9TU1Hfr0b3b3Uve/u+1B1zhMcNIoJMTQFHp5BWE2dudwPjx47tzzv7qcjKFauFPuOAnvFv53w9UKCUq6z5pmOq5wcOBH3QLh8xbqNi+U1SKiycfRjT2R9u2p4bC4W1Uo8ctnvf6+8gYCSCB3BFAUckdS7S0HwgUF48scz14lIOex4l+6/srFpQ3JdsoKumpnus+7HteN0uns3SWeKSpp6LClUw64eK6uvp7AKDQChm3VC2Zf9N+yDYmgQQOGQIoKodMVR8cBR0/atSZNUl3VrygsF4jWtmiRV/suM8Mf61vmOq73i8JyKJ4JDwr8LbsJipjS0t7UBd+X9dQPywWj926dOFbjx0cZLAUSKBzEEBR6Rz1gLloPKyeVD52SSiqNeTbDVZ61E+fqN/zKuDS0tL8dJqPl5JvWbJkwfJdwWUm6j9OHW973kM88LtZJruVyfpf79pTUeEnTCgdSinrqWm8oqKiIqvrirGikAASaJkAigp6SKch8Eb5hdaRPZITNSrKAk4W11Jv9phLX0y3NYNKVNZ+XH+8awcPCRF0i0bMWRDU7NZTaastDIcEkED7CKCotI8bxvoKCKy6v6ywSzR1eUwLrvMFfeGTenHNsJ+1evT9zpw0ikrqeNd1HxKB3y0aMmeBQFH5CqoKTSKBvRJAUUHn6DQEPrn/5MLCfPeyMPWv9Tl9aVuQN7Mtl3Q1FeALUfEeEtzvFrXMzObHPYe/Ok2BMSNI4CAkgKJyEFbqgVokJSr5cfvyKPOu84X2wlYnfM0RrdynsuecytqP3eM9N/0Qz4hK6BYQW1FUDlSHwHwfkARQVA7Iajs4M73q/pMLe+YFV0R1fr3H2T8+S7OrW7uka1cS6sKuhB093vach4TvF0VC1iwQ23BO5eB0FyxVJyWAotJJK+ZQzJaaU+la4F8R08XPudCeX7+VXz3sZ/9o7TrhnaiUqDS4kWmO7T4kA78oErFmyWDbl1Z/HYpsscxIYH8RQFHZX6QxnVYJrHjkuwXxkPejPF3+3Pfp85sSxlUjfvJUizc/7tlTaUhHpnmqpxIERWEUlVaZYwAkkGsCKCq5Jor22k1g7iOnFhwVZlfkm+RG15XPfbBFu/rYmc9lJyoN2jQ/EA9KKYtCljFL4PBXu+sDIyKB9hBAUWkPNYzzlRCYe8epBUcdBpcXhrRfuI58dsNmuGr0zBc2tjUxNfwlRPT4RH36Icd1i/JisVusiPNIRUVF0FYbGA4JIIF9I4Cism/8MHYOCaieSg9D/jCs0+sDrj377sd1155aXrG5rUmUl5fTF174b6nrBb8CSYoikdDN4XDwKIpKWwliOCSw7wRQVPadIVrIEYGnrj21YPAxkcsKI+FrU2k++71Pt/z8W+Wvfd5W8+OnT4+ztDbDtd0bfc+O65r2u2Si7s41a6ra3Ntpa1oYDgkggeYJoKigZ3QaAk+Wnxvv3a3rpXnx8C0Ntv2HxauWX//TByvq2pLBQZNPPoyn3Ou5G1zIQEYNnQIBaUvJXwEmbn532aIVbbGDYZAAEtg3Ah0uKmocPBQKsdWrbQK9Qf0P1q9vLJSmhaT6GQR2i/lsCpeJ1A8A1jbGD3q2HG8nuh3p7YYyk5HGv/RWv+/y2TX4Hl/t1eTewu1b9WUTu6053dXmrnGag5RN+jtxNjJtJmosFqOl/Xr0NA0YUp921r753paPPM/jzaWictNkY6trhkHSH7hp/xYGxNCpBCkCIARAysAhVDymgXgwP99q81BadiU7OEPvS43vq7/vNe19ydQujrfL493Y5uzFJ1UU9d2gUEjatq1OIFX+mGmX8NM8gQ4VlZKSklDKMX4QDlsTk+k0A0morjHJuRA7aq2p8lT7AAAi8y/N1KkADjRzeSWXICWhIAiTIBmRsjE0JZQwJgnwADRNEhCcgNQABM1YkhSkBBVZGVRvtgBSCNUSAWUEJA9Axaek0SCllASMEMkoCEYJC4AYwEAPAJhsjOtRIl0mJacCBAhJhABdArBMggCEMCKANSZOqPoDUWUgmZ+qXGTHdZxyR+nUX5UtlUP1rwCgjeVvDC92YGlkIahGCGHqd6JiABEZg0T9LilQqSJnSgpAOAhQc9h+xiYV6u8qnIqSqY4d2VE54ACUAxCVJm+klvlXSiqJFJJm/kwElYovF0wCoZJxBxgNIGAgA8rA4Qx0ohEdPNA4J0yjEHABZjhCTE3oUV1qlqlzEUhan06TlOP7lOgCVN50A2zfBU3XIJ1MQF4oCgFQmRJEM634yPraxOEGYxlOQvqNdUkkaBqtY0QsphSSyiU4D4hpWNIPAlUzAEIAUfWxw7/Uf2XTYNBM3e3yISrprExkk1y7wxLS1Bg2+lmTv+3+8wvzCl/TM9d8osrn9vLNXr/aW7pNf2+0JxoT3+0jZVb10lwFZOpJVRelNJOGlBwYY6DqS9cpEaqNIIQI5deNLQEILoBR4gvpLzSY8+TixYu3t7sSDoGIHSoqg0eWjjR14826urp4OBSSAeci8FVDzlRj9SX8ZIdPCQogSGNDAJmHl0jVEKoHRQqmxAQ0TSO+7wKhnFAqgUCQcSAKJmQaEtUAq2jq0dpBQbmReu5UWxoEXOq6avx94nsOGLqWscslAFfBCAHleUxIMAPZ2M4TAgEF8BgQQZVoAFCxIzUpgUjVbKm01ROnZRrtzKOTeaNWDWDml8Y8qIZdpZEpXUaxQJW/seETIIkipB4K2RiOUJBKPwhTj8wOEQHgRICgjayIVA1uo2gAUeKpvvN2CIxKs/FXBiwTVqFVQRs5qRc0lUeeyYeSuYyMNaWbeQSb6oGCkBqoB5JJHzQqwBMcBNOB6mHwXRssxoEJVSeSUMOAtK96FgJ0pUWqHEIDwjKiCExQkJyCIziArsiotAmAL0FSJj2mASE6M6iVQQiy8WWSMlUiQYJAlVFwEQQyCHyiG3oGuu8FYBimVI0L9wMwLIsEQQsLxXZrixUclb8dkFpt7/ZoTDN1sGvcvTfyygsaPbW1BnnP73e8EzQ2pbuLyM709/iqpUZvjyw0PqLN5WvXdJsMtrX8bWh1dybZxPCLMih3/HI/ojGCelRUXStBCQIOkUgYkqkEMEalpmng+/6OlzsApjHgQeb5kowxKkRAY9FQkhF+bjRKX8bFH3uvpw4VlVHjThkDIN9M2wkrHI5sJABrDabTQASNr8A78t34Hk9I5o2QKDGgEBAuiZAgBBdM8EwbS7hq1GQmrK5rlDFKCRGUMUm5eqdVL6WBajCJVNZEpvUioF61dzTy0g+EEJwrR1Ktu2roCA9c1VSTEDOpatsFJUAYI9z3JHAPLI1KKnhGjVTTGEhKqGESlaAMAskyvQIJgWrsSKYBVE26aujVi33mPVflTapWnPuq4BmRVPJAgGbSbuw1MfB5IAmlIsh01wh4nguUMtB1HXw3ILrqQRGNaKpcUpU6kI0CrASFEdV7A6kMZwRK+tJTHTv1Eqj6MaDabZMZqi0mPFA9CSUOEiTnSvgkYQR0jYEX+BI4J5qug/pVfUeppn4I9ZYXAJOepKBBAAx8IDojQhKSoUQ4GOASg2bqk3BBiNQN8LivGvmMgAAxaaMHBJJxJmWgen8gHeFJ1YkUvi/DzBC264mEAiZof+H4PTTdAJ4RwEyeMiJDKNnOCKyllKQbe4S7fjKvAxkRz/iO0vy9fHb1SBUWqJLVxj6kSq+pj9mChV1bP1UKqXygsffZaGP3xn/nA9Ao2I3v8DvSa+3nrrnYPazyi7YJ1N5Eo1EgGmHtarslQdiVVUt5b11U9hCzzChDU49KyfSX30d31hFRPfDMZ8dwRqYRyai7aHyBy7QxlKpwggfKFBdAurtO6hhDJzoh/LsM7L/jIaWdVFQGjCodEw1Zb9TWbqeF+QW/JgH8UghBwPpyhhv/ZAGE1E/1j70jkAPMa2wYDJ4ZvwErZIFhGET9n3NOLMuCFE9lvsuIxS4f9X1TesyPyIRqrCiVjrPj7ibLAkMIous8YyvfyoemW50sC8Cpc4AxX+78mxoc0mMEwMz8XQVmLJlJM8U50XWdNJnOz88DT73qu+6OHLmZ/Km0G/NpZbK2M48OZNL2fV82pWlZeQBOY3xlW9c14jjuToS+yoP6qIgWgM71nY1qJi1wwPdVWo1pZtLaLd0dleEAWJYJyrbj1kG+md+YZ8Vgx3e+n5QqvcbyWTv+/sUdWFzlb0d9WNA4/17nAMRiMcK5RkwTMijC4bBMpznxWSB9P5AsQaXjuuBTX1LqZfJMPSpt28mkoaI6yfQ5TMqrCGGxzPBkY09FCWtaSPizoRmPmxFtq+CCqLitNl2hTN9mNwFqxi1bNbPXACELwP6CTUs3hTWli7eJtR/3l2LugEnVMMYeH2EYpIl5EHCR9t0T7FTiRitsHk6ZmKFL9wUUlU4qKuNKTxzjJN036hvqoEt+3i3LFs9Vd4fjBwlkS4CMHHnsUSDk9QLkScC0wzK9Je5tZ4wtsEz9IQicRdgQZIsVwysCg4aOO9X1vftCVqgX08n5KCot+0WHDn8NHTdxjMH0N+rqakheNHJr1ZKFd6IbI4H2ECiDMrZ24NpeXIcTBSGjgFFglL7HGHnTTSZXV1dXq4kV/CCBrAkMHTHuNNvx7jWsUE/G6PkmcV7EF5RO2lMZNa50DAFZkUjUQTQavbVqyXwUlaxd/uCJoHbEf/3I7V1M5vd0A2/LqIt/v+mLFUttK6daor6+ri6qBucYYyl8+NvGDUPtnYASlbTt3GtY4Z4aYeebGopKS/7SoT2VUeNOHEMheDOdTkrLNG6tqvxqREXN4d98882Zst500017HU9XYW4qL89M2bYELTNDLssJ3Nzyo6i+Li8v37Gmau9hVWOayVsrT/YOe19ea7lHPGWvNVuNiZWrKftW5xcUP9jBT+VhV9t7IigvL29D/uD/56+8MddN9XHzzaTuqPVx3+Bn+lKe5Qn2r+22+fsxlz5ejw0eEuhIAiNHTj41YafuM0yzJyMURaWVyuhYURl14hjdhLn19XU8Ho3dumTJf3PeU9n8ws+PDrzPp5gkVRChAdd8IZlQ+zLUzovGXRpATbAhxFw9xmyRt+njz/1/T730vm3NsVv0p58f3SeeOCkkN0U1r0GYpg5uYEDAWWYFl66WMDOf+JIRT+sGDTKvanuteHvE+femmrO36umZR+ZZ4swwqdcMaQc0SBNTLeZVSx/VKiigEDBKwIrTbR4j21xjySdbycJTfvLLptn9nWaXLn1M77px07AQrZ8a8rbSkLC5WtwLUk3Eq5JytRwaAtDBJlGagELY7kVfKT771tXN5W3zq1dFvE2J4mhYDje0wABpC00LZODaYKj9ONwHtSABzAg4rs5sGXEDsOb3Ofv+d5qz90Z5uTbgmPUn5OuJvia4armwdLglXcEhbKk5ECefSu1rvrQmuxB9en1N9OpxVzzS5vtUOrLhwbQPXgIjRpee1pBouNcKWb2YRs7D4a+W67rDRUWzyLy6upogPx67bcmiN+7I1jVVr2H5H/43r653fnLq1PIvbTLY9PfLvy28mpmWSPS0COfUV4sz1VJitcopyOwIURsGfRahLs2nHi14t8amN4yYcf/be+ZFvbGvfeaqH8X55p9E+Na4BWlJdQ1SXAdihDOb6CCwwQROODMgBXFI0qJ5KZY/a8gZty9vrmxrn7n64jCpu90QddSUaaEJP7PnhWX2LKoNiGqvCUCgGaTe10mSdlnAdeuywWc+uGlPeyteuqMgZG+9xBJbr4xDLQlxW6i9FELqUm1cJKAKDxAQHVyIkTQpIK55+HPLvOofnXXWnC/tXP/gqZ/0C/PN11pG8DWNCSalJ9VeEun7O3ayqG4OBa6ZkPQJ5XphQmix3/1uReHdzfVYVv7mf7rH6JY/FEXcETRoACoDCcTILLIiTO0i4FRKyPNpNGxD7G/rk6GZx/7gt20++j5b38HwSKArCmWUAAAgAElEQVQtBIaOmHRaOu3ca0XMXpQCikpn7qmMHTttLDXYvJqabX5+ft5tSxZmLyorn7lqeAH5/Pq068/3tQGPDTmrfLcJ2bVPX1pi8sSPLJEcxrg6sUNtrVdbDHwiZdC4tYAy6tOI5pK4TAWRigau3T3mwl9+0Aw7suZvP5meJ2pujIj6bppIcCVLjhYlAdEyg2YmBMSEgPqC0UAvhLRW+FKdDN8//Mw7P2y2pzL7p9+IQN2dIZowdWELyoVkkin9ymxiVBtW1AYSoeksTSyahrwnNd246+gzHvzSmVhLXywPR+3EKWHY+r+WX3N4CDzBqCkDoatNoECln9kTwYlGfBJlaZInUqTooQFltz7c3DDY2qd/XBTxNn9PY8E5GhMxn7tcLTvWQSPSE2oPDlCmETA0sKXBXBr9zIfIfceUPfz35uwtfXpmXhf38ztMWT/FgjRowlf7BoTasBqo3TNU7W+RzCXhlCsiT2ypcZ+YcOWcprXjbXn+MQwSyDmBjKjYzr1W2DqSUjkDeyqduKeSC1FZO3vGfXGRvExqoUVbWK/zRpx5925vth/94UJLj/tdecLJM6VNDWZm5hC8zB6ExhEpQjUCegSSIiZ9Ft2ebPC2jrn0cTW286XPxhcvCfMG74gCZofBrwNPEJk2Q8TbETqiA0QAIO1SqkUKeFIv3Pb55rq92pv3u2ti3c2tvfKMpCHVpk9lZ6csGgAGAAnU3h1GRMgKksLacsyKHttIM3MXSonWvDAzGvE/72G6dRFd2cvkpumzw7AOkJYmDViRK/QuG48+o7zZQxulLKfvP15Z2CVPKxJUMz3fz2yv13Ujc7KL73nq5BQwdAPqeIhIPWTbQD4bctYjyebYqbmeswd83CPk1heYMqCGMuKpA1sADNa4XyDFBEmD5ru2uWX45X9R+Wp1zifnrQgaRAK7EEBRyc4dOnT4a1dRycvLu33p22/cnk32pSxjm/7mPBMT4vRAy397fSo2Y9RFjzZ75Fzj5Hrr/bbWJumbLGROU2ntkzlzq9VUM1baYq8tk+rZ5C8Le5mTYr7Y8b2XgrexvK3VxY49763VVmv08XskkBMCKCrZYWy9YczOXlah97Wn8sYbpdrIDXROLNz19O0NsLAmcvh5g855cF/PMc2qDBgYCSCBg5sAikp29XtAi8rSx4r1kfH8Oa6jnQaxnm9/zopmHH3GnSgq2fkAhkYCSKAFAigq2bnHAS4ql+hD9VXPQDh8ao1vLazXjsGeSnb1j6GRABJohQCKSnYu0uGiQgw2t7ZmW9Ce1V9LH7tEH0pXzaF5xmm1IjS/Rva/AIe/snMADI0EkEDLBFBUsvOQDhWVkWOnjdV1Oreudnu7RWW0tfYZzxSnJkhs3jbR88JB5zQ/UZ8dFgyNBJAAEmgkoETFdtx7jZBxJNNhhinwmJaWfKMTiUr+rUsWZrejXvVUlKg4lJ/qannzao0jL+hz5q834MOABJAAEsgVARSV7Eh2qKios790DebW1m7n+fntE5URsQ+eJUSbnhShtzZCl4sHn/s7FJXsfABDIwEk0AIBFJXs3KOTiMo2nh8vuHXJoux6KuosqeGD5j2l+fJbXM+b/6ETOX/MBX/+ODsEGBoJIAEksHcCKCrZeUeHi4rGZKankpeXd2vlooqsDpRUO8g3PPuNq3TPnamHu779cTpy4ZjvPt7sQZDZYcHQSAAJIAGcU2mPD3SwqJSO0ZjWblFRBV7x1MV9uob8s9Kcrf9kVe9nppZ/+VDJ9oDBOEgACSABRQB7Ktn5QWcQlbdqa7eL9vRUmoq69LFLwnm9TN7vlC8fB58dDgyNBJAAEtidAIpKdh7RoaIydFTpmJClvVVXVyMab358K6vhr+yKiqGRABJAAtkTGDq05DTb8+81wuaRjAKeUtwKwk4hKvX1NSISCn1lNz9m70YYAwkgASSwY05laMlpac+/1wyZRzKGotKaX6CotEYIv0cCSOCQJqB6KigqbXeBDhcVy2RvNTTUilAoPOudynl3tT3rGBIJIAEk8NUTGDp0wqlpz7sPeyptY90pREUNf4WtyKx3qlBU2lZtGAoJIIH9RQBFJTvSnUFU3qyvr5HtFRUpJf303/ccY+qRTd2mXtHsjYPZIcHQSAAJIIEvCKCoZOcNB7yovPfnC78WNY3HwIz9aTON3THm9PJ0dggwNBJAAkhg7wRQVLLzjs4iKiISis5avmzu3dlk/+mny9hkoT9F/WSZMKNLt/rdzxl+7gMfZmMDwyIBJIAEWiKAopKdf3SoqAwcPak4ohtvJRJ1wrSsWSuXLchKVNQpxX3yNj9ngTPdFuFFn5Pe5+J9Ktk5AIZGAkigZQKDhk441fP8+8yweSSlEveptOIwB7yo9M/7+FlLOqekZHjRZtIfRQVbCCSABHJKAEUlO5ydQVTeTCTqZHt7Kv3zNjwXEu70NEQXbSR9UVSyq38MjQSQQCsEUFSyc5GDQlQM4U53IW/RRnI0ikp29Y+hkQASaKOoGGEDj2lpg7cc8KJyTN6G5yzpT3cgvmgzDDx30Dl3rm9DuTEIEkACSKBNBJp6KkpUJOUzIsR/sbKy0m9T5EMw0AEvKn3yP3pWh+AUR8bf3iaPnoET9YegF2ORkcBXSABFJTu4B7yo9C784DlDiOmOjC9I8p7n9TkX76jPzgUwNBJAAi0R2DmnEjJ6CcbPw55Ky/7SKUSloaFOWqH2LSk+Jv+D500wv2Zzc0GdVjTjmLMex+uEsY1AAkggZwQGDR13quuJ+6yQiaLSBqqdRFRqpRUKtWufylGxjc9qgTiF6/El9Sz+HRSVNtQ6BkECSKDNBDKi4or7zLDRSzKBPZVWyB3QolJeXk7PO+bjX+RZzk8d0Od/Lg+/YPRZd2xts7dgQCSABJBAKwRQVLJzkQNaVFRR33nyxz0LIt5kIWH9RwWHLZk6Fe+oz84FMDQSQAItz6lgTyUbDzngRUUVdu3LPzb7JjcH5Kw5PJvCY1gkgASQQGsEsKfSGqHdvz8oRCW7ImNoJIAEkEDbCaCotJ2VComikh0vDI0EkMAhRgBFJbsKR1HJjheGRgJI4BAjgKKSXYV3rKgMm1QcCesViUQ9tOdAyeyKiqGRABJAAtkTaBIVK4z7VNpCr8NFJRzSK5LJfRMVtbS4vLxctKXAGAYJIAEkkA0BFJVsaHX0nMqwScWhkFaRSjaAuqM+25sfVVHXPvnjOMjavvlh2NR1Zd8tBMUlOw/A0EgACbRIYOfwV8joBUTOCGveS3ig5N6RdXBPZXxxyLLeSiYb2nWdcEZU/vrDi0Oy5kZmhF7a6h72i+Hn3lmLzwgSQAJIIFcEms7+0g2tlwR5UdT0n0dR6aSi0n/I2LEhy5qXTie9dt1RX1bGSr5NZod9/wxgkbc/dqIzRl30KB59n6unCe0gASQATaJCdXoMofKnwu7ym3XrXnERTfMEOrSnokTFMq15tp30YqHorGXL5mZ1R/0b5aXa4P7mszFGT0052rwGOOz8Yy7AAyXR2ZEAEsgdgYyo+P59hEI/qomrvUTskfXrK5zcpXBwWepQUekzZOzYiGHOc5xUu3oqSx+7RD8m76NndWmf4kF0QZ044rw+5/5uw8FVRVgaJIAEOpLA0KETTnX94D5JoS/V4GovEf4/FJVOOvz1haikvUgkcsvypXPvycZ5lKj0L/z0eSG8rzki/Hatc/iMQTj8lQ1CDIsEkEArBHaKCoG+VEdRac1hOrSn0n/IhLGmQee5btqLhiO3LGuHqBwT3/A81/SvpYPw24HodW6fc+/DnkprtY7fIwEk0GYCjaLi3wdE9tN0epWNPZUW2XUKUXGctBeLRGYtW5rdnMrSx4r1oYUFz9mcTk/5kYUN9PAZg/HmxzY/LBgQCSCB1gk0iYoksh/V6VU4/NUys84gKvMdJ+W2Z6JeicrIAutZJ9BP8fWuCzbV5503+Ps4p9L6Y4IhkAASaCuBL0RFDX8RnFNpBVyHisqQkRPGMsrm23bSbc+SYjWnMiC85BmdRk/1tcL5W4Ou5+NEfVsfFQyHBJBAWwg0iQqhpJ+aqHcSYVz91QK4DhcVjWmZJcUhM3zrO1Xz7mpLJTeFUaIyOK/6aRGQU2zIW9Bg9LngmLMexjvqs4GIYZEAEmiRQJOoUI0dpTFyqQzqZ1dXV3uIrXkCHSoqw0ZPKtaYNjedSgjLDM3KVlTeeKNcG7hp6WyTkm/6LL74M6/HOaNxoh59HQkggRwSGDq05DTXD+7VDaMn1eF8kzgv4o76vQPuUFEZOqp0jGmQN5PJBmkZ2YuKKtbqv1x0acxiDziB8ULa73XZ8HOvw2NacvhAoSkkcKgTaBQVfq9pGb0Yk+dpKCotukSHisqocaVjKKFvJhJ1MmKGZ1VlOfylSibLy2n1OBhoJ63Pxpx1bf2h/gBg+ZEAEsgtgaEjJp2Wtp17QyGjl8YIikoreDtcVBhVolIvw0aoXaKSW/dBa0gACSCB3Qk0iYoVMo7UGZmBPZWWPaTziIoVmlVVmd1EPTo/EkACSOCrJoCikh1hFJXseGFoJIAEDjECKCrZVXgnEBWWmVMJW9atVZXz78wu+xgaCSABJPDVEsA5lez4dgZReSuRqBMoKtlVHIZGAkhg/xBAUcmOcweLyoljGBVvJRL1ImyZ7e6pqDvqb7rpJkkIkdkVH0MjASSABFomsFNULLOnpqnVXzZeJ9wCsg4WldIxGtXeaqivE+Fw+NaqyreyHv769Nkf98zXxVSX0y2b/S4VQ84qx52u2EogASSQMwIDh5ac5nvBvZZp9iQUzjM1FJWW4HawqJw4RiNybkNDPQ9bxq1VVdnNqageyuUD114XJv4VAURXfJbucuGQi+7ZnDNvQkNIAAkc8gQaRcW/1zJDPSmDGQZL/xN31O/dLTpYVErHUEnnOo7NNcpmvfNOdkuK1TEto7at/Kfu2Sf4LLbiY374mcPPfeDDQ/4pQABIAAnkjMDw0cednkqm7gmFwj2BkfNMksThr846/KWOaQmb+tyGhoZAZ2zWypULsrqjXh0o2a9w0yta4E/1WHz5xxD/9oizfvtRzrwJDSEBJHDIE1Ci4qTse82Q1ZNSOE8jKTz7q7OKytgJJ46UXM6rq6+V0Ujs5uWVFfdm48GZo++7bHlV2onjSLTonepE7Mzx56OoZMMQwyIBJNAygdGjS0+rT6TuNU2zp2np382LypcrKioC5NY8gQ4b/ho/fnpcD9MZ6VT6wVQqzfPi8T+mA/e2d5e89UlbK0uJyohuyX97qa1ThFW4ojodOwNFpa30MBwSQAKtERg6flp3GgQX+zb/EWGkMGQZt4PQfltZ+eqm1uIeqt93iKiMHDllgqZrP07ZqeOEhMPUUmBGWG04bC4nkv8qHCYvtuVNQInK8Pz0f8Crm5yikZUf86Jvjjj/Vzj8dah6M5YbCeSIQFlZGVuzZuNYLuTlQOk0KUk3SgkLuL/NtPQVlMg7qpbMfT1HyR1UZva7qIwZc9JQL7AfdT23mFBimab1OaUMPMcrlEIAAb7KMNisqqoFz6lDiFuinempRFOvEp4o5abqqfT45qiL7lx/UNUQFgYJIIH9TYD07z9iLDDjRl0zTwg4N3TdqgMihRS8gAtfmqbxqRT291dULUFh2aN29quoFBeXdhVAH7Jt5wxCJYlGw096tv+Iaeopn8NpVKMznXSqSyQSekVy93+WLJnX4kquTE8l8vnLuhDHp2V0xYp0/IySyx5tVlQGDy4zDuviDnRlcKSmSY0ZesrUgpUvv/zyXpcgjy0t7WH4ek9KnQ1z587dur89G9NDAkhg/xMYMaLkCAH0RgD4HmVaDRfwDACZ4we8JmTop3PBr7SdVEEsZi2yiXfae4sXb89VLktKSkK2rffULHqEEEGUMT1Bw/S96ZMnby0vLxe7pjNs2KQCZsIIjelhzwvcgIq11ZXzO/zm2/0qKqNHTxsuJP+Tz/lw3dR/2693l8vmzJnDFajS0rKoJ9KXurZ7u+elN+blRWedcPyEJ/YEuSvUxuGvTf+UjjMtMLosX90QP2PMpY9/CeqE0gkjdR67yXb4ybbnhFQHSAKHgoK8ekMnv/Mccufcua/sFI3S0tJoKiVOEZJeSRjpS4DOcm322xUrXkvlynnQDhJAAp2TgBqed33vLgkwWmPsIQrywRUrFnzelNvBwydfH7KsW1LJei6JOHfNqqXP5KAktH//kv66AVfphvEtQiA/CAJCCAFG2QZd038NEPv94sXPbx8/fnzPugZxkWVaFwop+wBQYIxxzoN1hMJDIcN7atGiRQ05yFO7TOxXURkzftq302n3PtM0C4UMvv5O5ZsVuwxxkUlTvznac52nk8mGwyKh0G8oJG9sCc4b5aXamOGxf2rCPSHJw8urt1nfPO6K2btO9JMpJ51U0lBTd3vgypKQFdkIzFhn6qYjSNA9lUwMqqvdBv379rn23/9++ddqM+Urr8wdCAA/cz33W67r5+umAYTKW4UH969cOQ9vlWyXm2EkJHCgECinQ0f85xue592jMT1iWtZPq5ZOfhrgi17C2LEnjuQAb9rpREjX2TUrls9/cB9LRwYNGt9XEriXEHIKpWwDEFJNGTgU6OHcD/qHTJMSKS/kJPGq65qXJZz07UVdirY5jr+SMk3oGuvte97gREPdOkNnN65Zs/TZ1qYP9jHPe42+n0XlhDNtz7sfCCnQgJa9s+yN174oeDmdcNw7410n9RfbTh6VH4/PDpnGT19//YUte8v900+XsRIGfzKZd45HwitWbKCnnfKTpz5tCn/SSSdFah1xbaI++T861VaGdPNazuveVrthG3tG9aMZI8dZWujFf//778snT55elE4nfua6/iWhSNSWEiI+9/M0Tbs1pIfunzfvnygqX5Unol0k0CkIlNNhI1//Og/4PYTpMc0wriqI+LN3XTikRlxsz39dCj8vEo38rHLxf365L1kvLi4Op139AgL0XiDkHSrhJtN0KlQ7pYa4CKGjCIF+UsJrK1Ycv6H/sFf7F0Tzpmyr27bgg9WnVQOUw5BR0wYyye8iRE7TGPmj73k37dq72pf8ZRt3v4rK2JLjJzieeNRx3KHhkPUkZ+mrBx155LY5Q4bIUf9e1sMA/n3Pda8BEJZhan9NBfVXvbto0V5FRRW26qkLT4lEyYOeYAsWvS9+/L2Zv098ISpndNuWSt2SStgXMUKfiodCt7z99r827E3BS0rKQpbljBPCH6DrZtJ23Yts150mpbwtMIP7V87Dnkq2DobhkcCBRmD48EnjPc7v5FKOZcz8fThqPRw33fVFRUXy008b8hIp/0og4loKxA58d0Z19YJ/7EsZx42b1sX13Jv9QH5PCPlsLBK9bsmS19TLcVsPyCXFxSf3cDz7eiH9i3VG/yR4UP7uuy23nfuS55bi7ldRURP1HiF3+a73HUNnkjHye41pLwqpcRDkeAnw/bSd6mEYmheNWU9yx7t+0aLXWxQVdUf93MH1Y9Ku/ORr5z2429rx6dOnxzfXBFcl0+6PDU3bELLMh5mmLw1Eug4cqO/Tp8CeM2dOswdQnjD9zFGJ+oY70nb6ZAA6Ky8SfwB7Kl+VG6JdJNB5CBx1VPFh+V3jV3lecCmXMqWb+pMaY68BJxIomerazsUESLdwyFoLQj+hsvKlfZocHzy4NMp0/wdUM252nWAdpfRRnVrzAfw6Ibw05zWp6urqL7VTAwZMjEUi0e7U0izbdoYK3/0pAA9FIuHbl4b4M9BBGzT3q6gotxk5ZurEhlTiF6bGJpm6EQbKtgsBPgGtyPN9wnSdUAJePB56sm7r5zfso9qSicedOimR9q52veA4jVJf1+gHge+8H4tFqqlGP/B5cskpxx+/Yc8FAcef/K3Rdjpxu+f5JwGQWz3dfwB7Kp3nwcecIIGvjkA5HTbqzcmu6/5UEnIcpRBiOmsgQEngB3HhS2kYumYaVo1G4WrOt86prKxM70N+6MCBJUM4yNulhBJdN9KUkA98Eaj5kfW6xlZS6S2PxfSNuw7DDRg84RuckO8ZupEnOO8tRWCFLP0Z4Tt3rFixaOc0wD7kq11R97uoqFyOKC6dBNK72PeD4dwXBZKp6tLrNM2qNwxrqGOnY5Go9aeIqd9QUfHitnaVbEek4uJiHbTYeA76t+1UajiA7AqCd+3atWuR49o1nmu/Eo1HH1r41n+qdk3nhBO+Pqo+mbrN87yTNV27LaSHsaeyLxWBcZHAAURg8ODBBufR4bplnedzd4KQvJBSSngA2+PR/DUNicRg0wiN1Kj2PqNwdTzuvdKWDdt7Q9C7d6kVDvtjCGOn+YE/VHDREyjpqulajFHyuRT8Fc00Hh9wdNHqphWzA4ZNuCiVTF3EmMFM0wgzAl0sS5/PhXwkcLYuaq53sz+qoENERRWsuHjyYULAYMdJHs4MAwDYlkg0X7o2L3ddd3QsHn6CAb9h4cJXa3IBQg29+eAcSaR2OAF6VDwWH13fUP81205379a9yx81cvgVFRVPOE1pKVFJpOyMqFDKbg+ZOFGfi3pAG0jgACJARo2aeJjrpgdR3TicEkm5CD7xibmGgj5eBvR+HvDDTcv8L5Pi+hUr/rtsH8tGBgyYGOVa0ItKchTT6NFS0uFSiOMlyO66wR62qHVvZeV/6lU6fUdNLqIe7y0EZ0BJN0vTzwEiTxKS/11ScsvqqgVq/ni/fzpMVJor6fgpZ/ZzE8nHHdcpiefH/6yBe8OCBa/tXB+eQzp0woSTuhpW6K5NmzZeUFRU+F7INE/4979f2NiUxsknf2d0fbLuNjttnwCU3RELYU8lh/zRFBI40Ag0tZWNk+elpdqgGrhCCHK9CHxLM+gc8N27Vq9etLadBSNlZWW0qReibKijYlas29hdA3adYzvnGab+ui7lZc2t6urbd7oZiia+LiX8ilD5LpDgmpXLFlW2My/7FK1Ticq4caf0d3z/cd/3j83Piz0pgvQNrU3Ut1T6stKyaC33Jnq+1zXlu6s5j3+Yn1+XDIVCjBt53XjKe3jDx+u/0avXEUsoaKe8/vrz24svuUTvU8tjUgajNm3Zen1DQ8Mky4w8UFhQ9FspP9/02muvqbHTtq7K2KfKwchIAAl0XgJDhpQUSmZdy333h1xw2zC135mMPlBVld3pG2oXvePIibbt9TSM+FJdT3xy+umnJ558cpGel+d39wi/wXe9c5jGnjdAXuVJ2jvlJAotiK85+ujQpvHjx/uzX55boHn8IpD8F4HwFlEmrq5evmR5R9DrXKIy6Yz+vpN63HODY+Px6JMiSLVJVNR+lbPOatyZv+vn5MnfOsyT7s+TqfTJvoTPQvHYukg4sp1SaVIgR2/e/NlxQRBYPbr1mFlQwH65caMbDkXJ6ZSy0ymwwvqGhmHJZKp7OBxdFY1EPuRBanU6nX588eK31FEwKCwd4bGYJhLoPATIkCElxwiAnwOlZ4PknwCRD+ok74lsTt9Q4kRpcA3nooxLti4cCb8PRNtCNS0MQI9x0qkSzgPJNPYL14w8H+Hpm+rq6qZ2Kyr6DAR9l1LdTjt2EQV5gh+4PUQQ/EFj5K59XOTUbsqdSlQmTTqjf8pJ/cZxvPGF+fEnAxNuWNTC5kdV6pW/v7JXlwL9gu1Jt+rZD/Jf2XUVV2lpqSWd0ImB5Oe6Qk6mhlFAQHDJObUsK9RQX7fQMPV/aJQ9oYbZpk37enfXt68PuLhC1wxwHFcAUKnrOiUAlIK3jotgxoIFb6pu5W7n8LS7BjAiEkACBzCBMjZw2McjqYTbAiGnmbq1Qkh5e1Eh+0dbJ+779u1rWlZ+iQB6npTyuHAkVgRA/YALJgkJuO9/5PvBbA2Mv1QPKdo6fN2WUx3P/oGuGRNMw2JAmGCEUNtO1QnOX9SY9ocBA3q8s+tQ2v4E3KlEZcqJZ/ZLN6QeS6fdifkFeU9yXVzfkqhICWT9Xy68g3H3ezSUv2SDLS+ceP6ju83BqA2Nppno7rrkKB/EUZLzPCol1Uyj1nf4MpkvPqn8T+PE1/Tp083t252BAvzBOtOJL6QghEmNUMp5QCgVtZZFFlZUVNTtz0rCtJAAEui8BJQo6FbhCUKS20HQAbqh/0dIMat6xbwlbX35bBSWAnW8fm/DihztCxn3fQ6EwmbG4UPOg/WrVi1U7Y7oWVISitmiJ3DoZ5hmLyo1gxDheb74yAN/VUzzPle78TuKWKcSlZHjT+wnPPEoAEyOxaNPBZq8tkVRebqMJZj5D+nUT3fBqlyTLPj25GYOlGyEW05LSyuMmhqDFRZ6qtxBRUXFztVeTRWgzv96+ulVmucld7BR8279Ml/n5X0uKisr1Y1vOPTVUR6L6SKBTkigT3FxnuHoZwkOvyCExoTks2UQ3LNuXeUH2WRXtT9PVFQY8RqDAWyGIAj86upqJRBfanNKS0u1RCJh+H4XouvbZSwW89raO8omT9mG7VSiMn78af28wH004GJSXl70KVOT17V09pc6pXhowZYXiZs40aHhys+ge9ngc3/XIcvosgWP4ZEAEjioCJChQ8d38zm9QgD5GQHpSBCPhHT2y446g6uj6HYuUZlyWj837T3Gg2BSPD/+lA7edRUVe7/vRInK6LxPXwKv4QRbiy/72O1WNuiiJ/CSro7yJkwXCRzaBMjIkVP6upzfwIPgHMroJt1gt3sp+dc1a+bvPJPwYEfUaUWloCDvL1S617YmKsXxz/4p/eQ0h0WXbfB6lQ26qPlLug72isTyIQEk0CkIkOGjS8cTELf7QTAVCLxHGb3aJParHTnPsT/JdEJRcR7jAZ9cUJCvRGVmq6KSt/Fl6aWPt2m88mPW+6xB5zyIPZX96UGYFhJAAnsSoEOGj/+WH8hbhIT+usbmSp1d9d6yE/7/UVC73954MKLrlKIiOJ9ckF/wFyKdVkVlZN6mV6RvT01r8aUfwpHfGYWicr/KEdAAACAASURBVDD6KZYJCRxQBAYPHhzVzMKLXZ9fKUF2Y0D+Iii/bc2KxQf9HrdOKipC9VT+SoRzTWs9leEFGzOiktTiSz91jzh7xPm/+uiA8j7MLBJAAgclgf4jSo5gQruKB/wCKbmmMfKwZegPVVXNVYfkHrQrSDurqEwqKMz/K+Gt91SGdvn0ZR7YU22av/gTftR3sadyUD6fWCgkcEAS6Dvo2NGRUPR6z3O/xjTmECmv5j6ZU11dkTwgC9SGTHc+UUk5jwkhJnUpzP+rbIOo9Cn8/B+MOyc5LL54Y7Lwu6Nwor4N1Y5BkAAS2F8EBgw4dqJmGTeruWKQZA0j7IaiIrJPR+Xvr7y3J51OJypeyn2Ui2BKYUHhbBD21S0Nf6lbHz/p9/49JvV+Io3Ioo11sbNGf+9XO08abg8QjIMEkAASyCUBdadTEES+5fr8RglyAAG6yNDIT1asmLuvR+XnMps5s9W5RCWz+dF+NOCytLCw4G9E2Fe2JCqKQtXjF47Nj7H/JYax+qMG+96pF31xJ0rOKKEhJIAEkMA+EDjyyGEFhUVF3/O94H+EFN0Dz38m3rXwxsoFr2S1434fsrDfonZiUcn7GxFuq6KiTijuYx92hKkTd9h3H2rxPvv9RhUTQgJIAAnsQeCY4RO66Rxmahq9jAeB1HTtD7GwuGXBggVfxZ1RHca/U4lKScnX+6b99KMi4FMLC/L/RmTrotJh5DBhJIAEkECWBIYPnzpAEO8OKcTXBRf1ukZvCYL6/+uoq3+zzH6bgndaUSkoKJhNpfOz1oa/2lRKDIQEkAAS6BQEyumw0f8ZRaR8wHPdibGINd+2/bKOuvvkq0DSOUXF51ML8vNmU+KhqHwVtY42kQAS6DAC6iTiF174bykX3s91Q1vgOQ13rFixItVhGcpxwp1SVLjPpxYW5s2mEkUlx/WN5pAAEugEBAYPHmxEIgX9ALztS5YsUXPBB81myM4nKm76USHE1PyC+N+Y9FqdqO8E/oFZQAJIAAm0h4Bqfw8aMWkC0PlEJTNRn52ovPqnqyL11ganuXvq21PTGAcJIAEkgATaR6DTiYrj248GAW9zT2XNn388IhqG+9MeeaKKbfoLCkv7HAFjIQEkgARyQaBziUrp1/s6KfvRQE3UF+S3uvpL3VG/Zc73Hw0S279v5net/MSJl40+9z68+TEXnoE2kAASQALtINCpRGX8lNP6+bb3qO8HpYUF+bNJK0uK1c2PR0UbXgnR9NQEZ5WbWfezRp2Dl3S1ww8wChJAAkggJwQ6lahMmXJmv5STfMzz/OPaKiqDi5xXqLd9qkP0pZtEj+8MQlHJiWOgESSABJBAewh0PlGxk4/7gT8lXw1/iZY3P6qeSv+C1KvgbjtOWpGqjUH824POwTvq2+MIGAcJIAEkkAsCHS4qaiPQqlWryJw5c/ikaWf0dxLp3zieN6lLYcFs0gZROaYw/W+T1032WahqvZ1XNuL83+IlXbnwDLSBBJDATgJlZWVszpw5avmvQCwtE+gwUTnppJMiKZ/2FAHpEXBdSuA1YSsWt93E3alkoqSoS+FsIlre/Kh6Kn26NLxmeIkpAQ1Xbfa6lw3Emx/R55EAEsgNATJ+/PQYQNDdE/5RhEvXJ7KO+MGWFSsWbD0Y95jkAtt+FxXVM3n11Yr+grDjbc+fJoH0k1KziaDb4vHYRp8HUx07dXRBPDqbSL/FY1oyw1/d617V0/XHCRpd9ol32FkoKrlwC7SBBA5tAqWlpdr27W5fohknEUIm+NwfKoVwCJFbdV1bLoD/cWXlwvcObUrNl36/i0pJSelAT8BM1/VOC6TsSoDUBwGkDD3URdd1RghonPsiPx6eTSVvVVQGFGx5NcTTx3lgLv3Y73H2QBz+Qj9HAkhg3wiQoaOPHSg9+BFQ9m0uZSHnohak9DSNdNM0TRAinpe+e/PKlZUoLHuw3q+iUlJSEiIsNjOVtH/i+E7UjITnaVR/03H9GlOPjPFc9yQpeQ+mEZEfj/zVAXHVkoqXN+/NP1RPZWjX7a+SdM1xPgkv+YT1OhtXf+3b07RrbPW2lkhAPtetqBCCADhggQXpdG1gmlZw+unTtpSXl+91jFmNQ7/33qZ4g5PuYep6F03TCNHEJp7mte+9t7hmb8MHKt1PP7V7ECIM39+6cf369c7eStWzpCQUq/MGAcCm1asrN+3p3+PHj4+lfHIEBdbV9z3CpP6ZEMaW6uoKdYCfGiMnAweOKwSLxqwdkVViqpxNn8ayAwihp7t25dsrKioC9d+lpaXW5s1OD2pAd+FxixCR4Bw+HjGiT62aI9w1Lz17loQiEVpAQtywLAucujpQPwkJS00Tbu/eRVv3jJO7mkRL2RAYNmxSAdXkpQEX/8slsaQkiwhjb1CQdYzR8SDFNzzPicVj4SdSDVt/Wl1dfdDeN58Nt6aw+1VUJpSeNNS3+eMNydQ4wzLnEk2/Tg9gNUDIF1rQmxC4LHCcS4AKPRqLzPZJ+solFRUtisrR+bX/soJkqU8jyzZBz7JB5zy4vj0gMM6XCQwbNmVYOBo9xw9kfykDQogEzn0Ih0PcdlNJCvCWy4N5q5YtXLdn7MGDS6OS+iVU004IRDCQB0EXkIKEw9ZWXWeb6hrqX/iguuqV5rgPGlR8mAA4P+B8IBD5p/yoNq+ystJvJiwZMHh0meu6F4Ys85/di+KPNTX43bsPj3TtERtnGPpJtu0MEZJ3IYRAJBz6nFK23BHuP99dPH/pgIkTY0aaXO57/thwNAySS2BMA0o1IYSgIAghjIDnOUSCXMek/+uqqgUfDxx57FHC42eHQ6FRqbTdnRIwGJUpQzPX+A5/NZon31y0aFFDU56HjpxUqhPjO77wCi3ToBI4eI4Pmh6Svu83aJqc5znOv6qrl+zV39FH9w+BUeMmjgk8cUfAYQph2j8osEfSTKui9f+PveuA86o4/rPtlV+7OxBEkKKCwNE5ijQFsaIQGyQKarBrTGI3JiY5AVsEE6PG8ldj7MESo0msCBZCPWmCIIioqEi5u199Zdvf/R2HBA70DoRDf+8jHtx7uzs7O7PfndmZXea7brqVpvj3gZcdV1QUq8pkk6OWv7fwv3uGsn2jlT0KKkOGHH9adTozBYDsT116wYJZgx8DqFnpmtWpxyPDwjB4SIigVVEi9vcA+ZfvDFTM/sz4Dqtvcom6TLF4xYqk+5Mjzrn9032D9Y2eStS1x+EnE8wmag2tMcEfYozSQoaIUtRaKdU0m01tsBxW4Tr2bfNnvT23tkdlZWVFXLk/CiVcAAh3Ba2yPAw+wpQI26LtMOhmCKsFYbZ69Pvvv7+tdQGHdivrpEI0iVJyPCboERX6ty5fvnC7xcIhh3RtjS17KiG0JwL5uJeJXbpmzQzfWMReaB/LRXgpAOoNoLNCyI9Aa+W4dmffD7Bt20sRUtf7GVhELPVrpeVA140qrZWlFW6nlGpBmbVRK1gDWvpaawJIL8Q6vC1QKKaUuFJrdGLEcWQ2571v7BhKUROsSVsh4UOb2Y9oHU5dvLjmVr+uPY/4NQ/k5cyiAUJyJaVIhlwBo44jpeqkpL9eCH5fNk3vX7t2ltfopeP7SyDu1WfIKX4Q3qY1jlu2+6tc0n501aqXgtoud+o25AiC1YtaCseJskvfnfPO/d9fdtS/Z3sUVAYdPmJMKpmdjClthjGMXDBv2rSvXSDleNDQin48DB73cpm28Xj0CRmqq+fMmbbTK4LffezC0iJKRiES/fDjTPTFYePLd+gqqT97ftAlUGm3wacpiSZhTAih9FaLkArOOSgUtmQW7Rr43vlSiVbRaOT1tOf/YuWSeauNy+v9lZ8O4VxNVIB7U0JnaS2nBpIvdC0rRAi1Acn7IYpKEM9dv2TJkqptudyhQ+/OhFqTAONTENKrtFa/wjr94ta345l2Fi1Zcw1g9HtCiKYEPZWuti5es2ZG0LHroDIEqhwhONxYUxqrp4iC932ppGXb3bWU5wkhBkSjsblpLziLcKEkUcXxWFwJLooxomcBwJkK0L+VUPdpEa6jroMVQNKGZBJI0cRkKjmWWdZHFiKTPREuRuZ6WJvupyU+WWo0BmlYyyia0KlTq38Zt1an0kE3hqG4hFn2LEDhjQyxNFgAWFBXKX260uJcQlQFArh08eL/vveDlry923nctcdhpwmpphDqMNtxfvnu7Fenbu2q7VZ2VDfQ4Tvc913Xta5aUPHOn/cuyY2r9T0KKocfOerwqk3J+4UUHZjN/ii8Zr9etuzp0LCkbOTICNnIzwz83BQNwkvEnT9J7t0+a9bOV23mjvoO2VZxL4qCgWP+WFjh7T75Qj3LjjgtnfUnUmYr23UuXTx34AxjWZaVlTEp41GF5FEYo3t930eI4OvfXzz7nl69hjQLpfwlAFypQVeAxjeCZG8vWzYjZ7YlTNksIQkVBM4HixYZK2W7PZkOXQ/rjARMwoScpLQMlQyfJEAnrlgxd0sOUteuh3fmKnxWKX0ooTg0oOJn119sWQcywOF4rXU5gF4JWE9IV+Hpa9fOMosNbfZginNoCGj0gJDiAIzJtcuW/Pf2WrZ16TKgCWPWlZiSa7TSD+ay4YQVK2Z+Xvu+tNug413Hui+dyezPKLs0WaUfq7UsjLW9bp3XQyG4njHraGaRh3M8uPmDRbM+69zt8Ile1r+U2uxVl6KLlix5pxZMcadug3shDU9zHnCK0JXLl8/91+4bxkJN9eVA914DhgsFtymFOiJM7kKc/HHZsho3vPGOPPuP1y+TWt7CCFMi9EYvXTrvxfq28X3+fo+CSv/+xx8okbg/m8keRS1WjRFMJBq9RGOW5Dl5JEL654Gf6247bLZF+OWzZ882LpXv3X0D+4hA5UHF53ISIUQRii9dPO+I6bXuStOHdu2GOm7M/1sQBifZtvM8kslzo9HWbX3u/UFJeQRj5E+p6uxtq1dXJOvTZwMqMpATCWEDCUEBY1ghBL9JVZHnjXvLbK536Nj/BmZZV2KMl0opOmEKzwaZLy9KJA5sHXAxAQGMIhQ/GPrZW7bdwG/fvr3N7P3uklKe6zjOiyLcNLrWCurUqV9TJ+JeQQi+Rmv9INLyhoqKt7e46Lp0GXCDkOJK23U+EYF/5LZ7IKWlpTEFRT/VoMul4ouR5NetXLl4ziEd+k8klF3KLPYKVvzirUGlrOzYnlyGLyTT1dVuhP5s+ZJ5b9aHX4Vvdy8HOvfs3wEpVK40jAFM1lrM/YtS8C8LCJeIHwVaX+b52UNtar2rFT/h+3QV8O7g5B4FFeOy+PTTymG5UNwVCt5Ba52JxmKVoLUE46NPZ+KxiPup1nICQt5jO9ic3R39LtTxzRxA3XoOPo1LMUkjrCilP1s66sgZsE20V5ceg25QWv/Gos4cTek44UNzJf17NPBWjoV/v2jBTONvrlcWcocOh3UGkne7HcoYnhuE/gCl1UIG9NfLl89e06lT34ES6D8i0chqEYp/KC2utyz8bDYVu4jS7KFa88kAsowxcqtth3dXVFQYK+l/nkMPLfsVRvhm27VXVFdtGvbxxzV7O8ZSiUTsy5VS10gpHgwCMvH992tAxYCR4zS7X0r5YyHU4ytXzj+/jr6hzp0PGy5BTcl3G8GvPlg2/5WO3Y4oz2WzP0cIZrpx92Zq6QxI0iTweMJ1nJN4EIyxLPqynw1/8cEHsz775uEpfPFdccBYnBtS4ngt9cSQi26U2lWRSLSSYYIymWRT3/eLbIdxm5CxCxa8/Y/6yvd3RXdjqXePgorptAGWD9esH8G5vokrUcoYwyIMNQYERUWJ1UqEkzhPTq1rImgsTPuB0IF69Rl6as4PJgECRS3rZ0tHDntzW1Dp0Lnfb6SQN5j9iRwPzyqKFe/n57x7pQoOKEpEfjd31jQDKvWyNg2ocCknIYIPdiORm5UMj7QYGQMYXe9S/7GqNL3DYmw01+I0gtB+jOD7kun0VOCJi5246qBDPplg6GHZ1oTiYnR/bUTY1uPWvcuAy9LZ7B+bNC35UCk+fMGC/+avTDCgYlFyOSL4aoT0QwAwsdZSMQEA1dXyvsAPxsQT0dsWLfrvb+uShUMPLRssQE8GpCOA9a9Wv7/w5Y49Dr8BlL5Ug7KV5B7CyjYh1pTYPAwUIRhVEAK/W7Lgrbfry68fiDzu0W7mrfDicDgj7FqpdH8hJFNCQjTqIoTxSiH4HU0TeEu04R4lrpE3tsdBpZYfAwce0zwnxVkE0E3JZLWKuO5zDrPL586d9kEj59kPhbw8qGRzwSRCsLQseumiiq9AZXO0Xi0TunQbMCEU/DfxeNFcTfVPstV8fw3qLwhEawT69yuWzb2vvpOkARVE6SRMcHtCyDXc87AEcRuzrBTF5EXA5Mpc1ptekhBnpDx7rJbinpKSoqc2rOMXO47qEIpgMkKql+OQm7PpdffUlefStfugm5RS14U8mBVz1YiFCxdW14KKwvpyi9KrLRs9lOG5ie9X1OS/5PeDfHo/aH36VwFdz3Tr0vbsbXNLzN3jQhf/WKrwVkLQetdxrl307tuvHtLxsAkY40tBq4wTYa/5YVZHopFDfU8choC9bzNyyaKKGe/8UIRrX+lnaWnfFth1xkuhLgWlm1BG72U2vvvdWTM+rK9c7yt93lU69xqoGML7Dzmuu5/1ZoZhCPF4dMLcWa/ftqsdKpTfbRxAXboPPNUL+CRGqaLOV5ZKxZvG17/FldVu6FAnkQyfCjk/HmH2nJeyxhc1J20C378JtD7eJuQuwcWtS5fOMomOWz+1clenBdO+ff9ShfQkhPAhjLFrRBCb4cSyv81lsxcwZlmgkUJan758+axXDu7Yf3w86twVcO/pTBW5OJGINqMW+i2APFsq/jcC4Q2LF89Zu3Xj+ZBnEf13zvcHJuLR/3t3/vSLa/uVt1Qc6zKlxdVChH9VTG0BlTzodOv/2zCU11CLfi4D78gPPlj0P66qgw8uK7JjkQu+CiO7Xko+33Ks65YtmjW3e++jJnle7mcI6ddsQi40eyqHdO/ePGqXPJjLeUcm4kVTN2a9Kz75egN/tw1koaJd40CHTr1P9EIxOeK4LRllY5s1oS/VZf3uWivfn9J7FVR69h3e17bojE2bNuqieOzGinlv3lxf1i6dWm6pZFUJLuLZ0tF/ySJUP1dLfdv7AX2PuvQacqqSeBICCIlWP5eyxazmzTfgdDqOfX+jQxy4kAf8OilExnbcq5YsnPVEu55DiyNIXQRS/0ZLtRIQmmhTOr26GHy61tWRyGcUAJojhCIlJSUr6lLO9l36l2KFJ4HGB2Oirl2+dNYr7Tr07Bl1Y3/OeV5vjMmjQZZcYaKuOnTsPx4TdKcbsZ9drzMXW5viyo3BWCnEzQrCDZjqCYin/kMIyecZhPG4Q3LkVC3UnYwx4Nw774P35z+1xfLqMqAJUHwZpfgaytBfgWcnVGy2VMw3PXoMGpzxw4cYIwdJKW51qDPF89blioqKlOfFbaBBf5C43OTOUEbuC7z0ZLOZ373nETduqkz+LJGIvUIR1EZ/oYM69x3iMOvhnOfbsaLodUvn7/84wP9m4/+AZK5RdrVzz4EnyCCc4jhOayDoLKZzLxT2e3c8VHsVVPoOHN5XKzQjm0nraCRy0/y502+qr1Qtffhnw23KrxRUv/Jx6D9w7FmPmuM3Cs+ucwB16TX01FzWn8gsZrsR5z4Lk5VCi2JQMhaGfhcMcEbIvZAy9qRD1W8qKvJRXqhb78G9Q1/8DoAOR0h9gAmZRhl5D5QOtQoO4DIY6Vq25eWqxy5fvny7pMbN0V83AqBDLEKuMRZJaeloC1lrz5dcddcC7l6xYo7J5VAHd+w73mb4Lozh2WQUX7h21iyvY8dBHYmFr0VYnqq0XKlBPmcRa4UEYFqqblLpsyXXRbbNnnKYe1VFxetbotOMpQIUXW6ivxBGD4XZ3ISto8eMC0zhxHVBEPxcKhkFJf8WiThvCSE9BehQxdUpgEh3LfXbGIlJy5bNNS4t3bX7oBuzOf8S12HTCKLn10Z/mRDnaEqWg4ZLCSVvKqwvWb5wduFUiF2X391WQ+euA08IeDDFsmhryuiZNvJfLIBKIweVdDqpo9HITe/OfbNeoKK1Rp/+7bSHip3wzFBbc9ar4jNKxz5YuKN+96gT6tB1wAlao98STEsJI8pmjHIRSEKwCHK5wLbIF0EQvOIwdt/CrSbC/N5DGBlIKLmY8/AwQkmJRYg5LBSQVjKZrE4nYu78IEhdXFdGfceOfTpyJX4HCLVlzPrtiqVzvgplBjD7FVKW2CtWzDQLh7wbrn1p77FI6T/Zlv20EqnLNocG4669+3fVCl3KOT8aU1piOy5RQoMIueJhsMlxnFdByjvee2/2+1uzy7iv4iXRizFGV2vJHxWhvHnbkNFu3bqVAI1eIUJ9qta6VSQWBSkFKK2Bc5FGgOYxRu4TfuUbtaHK3XoOvCaVSv48noi9QcH95cKFM/J7OACjSWn3T/tooe7J5nJ2JOb+dvl7857bPUNYqGV3cMCAiheGUyKu0xoTXQCVb2BqI7BUYEY6Xa1jsdiNFXPq5/6aXl5Oex+68DkL0iN86cz6ArcbVzr27gKo7A5NAoBufQcfnEmHIwghnWzHsjChJMzl0pZtJX0vsxEJ8pZSlctXrVq15QiL2qZrjg4XbXI8ODwSiXTHSCeUVFiDSgWet1xyf9rq1e+vrItUkysSymAUQrgJRey5rZMet/3+0C69ehBMfkoJmbFk4Zx/bvUeHdS5VxsLoSGEWT0xtYtMiFXo+SnQeE7Edl/e2kKpLWcAMZBWX61hJAKYG4/Ay3Ul4Jp8FERj/aRUJ2qEExE3oqUUoR8ES11qv15SQldv7dpr37n7YTalJyMtKzKZkhc259vkm+3evXs0DOloILS7BvXsiqXzZ+6mISxUsxs48DWouK0xUQVQ2SdAJVWtY2ZPpZ6gkr+kK7bhOUtnj5c0Pme1bja2V+GO+t2gRl9XYSbZTMZxeMzH5rclALyiosIkIH7b3BNcWloaQajIklGJcCYTLFu2rPaE4B3SakI6I5H1tEuXLt43nN6L2vXsWUQzGa8ucDMNtCwri9AwtJWKIeWE/ucVFebkhR2GORtA/OIL7gYB41tP/nURawBBRqN28tMUOE4gVq1aZfr2PycUm3I1Jz6no/F4PFvnPlL79rbrupGmTZumC5vAu1WEd7myAqjUj4V71VLp1+/oPgqrN1Opah2PxidVzJtxS33IN6DSPrbxeQb+scopnrcqTJxeAJX6cLDwbYEDBQ58EwdqQcWNuG0IVuMKeyo759heBZVe/Y7uQ3YRVLo1rfqnDFLHeCQ27xPdrAAq36QhhfcFDhQ4UC8OFEClXuyCvQ4qGMk3zUZ9Qy2VrolP/4mkf4yHi+Z+FLQ4o9f4ewuRM/WTgcLXBQ4UOLATDhRApX7i0UhApVpHo7FJC+a9VW/3V4/YqucxiGMDHJ/9sd96XOcCqNRPAgpfFzhQ4MBOOVAAlfoJSKMAFbOnEos1DFTKEsuf0aF3QkhLZq6GDmcVor/qJwCFrwscKHBg5xwwoOLzcIrjRtoQDONslC3kqeyEZfs8qJRGlvzdATkiI2IzN+Cu4w85+8+fFJSkwIECBwoc2F0cqAEVPsVxnTYao3HRAqjslLWNAVRmpFLV0FBL5ZDoyqciRB+fk/E5n8uDzu5SAJXdpUuFegocKHAAALaAimO31kSfGS1k1DdeUDFnf2GkZpiN+kQsNqminnsq5kiQL574cTnW/nU+RF/boNqd1+fMm7a787ygGQUOFDhQ4EBDOVALKrZltUKgzoxY4b8Lx7TsmJt71VLp0efIfgjEO9lsJmwgqMCKFy/YT6TVSBpv+u6hJ96yGCFUr7s7GipohXIFDhQ48MPgQC2oMMYOBqwuUbmNj+4o0faHwZGd93Ivg8qQfqAhDypFcZP8WL/or8IAFjhQ4ECBA981B2pBhRDSARO4Kkw793zTSQvfNU2Nuf69DipawTu5XCYsKiqaVDGnfhn1jZmxBdr2OAeMLCMoLwf46r+vn/Jay7Vgwe7xIfl+NFgLKgih9l/dKHyVyLr3FkCl0bq/hvQzoOLlMmGiACrfDw3cQ70wZ2kFQcDC0I5iHKGe8qPURk2owpYwNAgAhJUSEmUQDzPCxp7Fwd/oBkF72+aF87X20EB9D5qpOfqeTwEE7THBBVD5hjHdq5ZKaZ8h/ZhG73heJoxHG7RR/z0Q2UIXvi0HzJ0qrrshkZOqRAs4yHbsgyQXwwCh5kjrIoRxE0xoAgEQpbQCpAIlVUqDTCklNwDSq5SCpYRZa/zA/5BJWYVxJl17PP23paPw3Q+LA3lQEXwKQroDZeTKIFWwVHYmAXsXVHoM6cdoAVR+WCpa797i/v2PjwGEB4ZSdeaSD1Aa9eWh7GExxw1Cn2GMQ621J4XkAEhQjJUGbe43wUopwmxmCc4dZlGGACSm2OecLwANc2zbmgMA7/OsXLv1PS31prJQ4HvLgVpQATCggq8K05HCnspORrtRgIrZU2lInsr3VooLHTMcQD17Di1CFumsVHgY0ug4IVQvqVUTpWSIgGxSUm6MRiKVEtQ6BPoTpVGV5GFOScmZ45jT7ZkQwkUAJRiRAwXnByCM91Og9lNKNxVSOq4bqVRaVWCN/m3Z1nw/nVmxfPncyp0djV8Ynh8WB7YGFczwVaIAKjsVgH0eVBY//quStk6yY2XKq27303YfIFT+be/5+GFpxj7U2wEDBriehzpKDUdqQCdrpXtqrWyp1DpAaA1ovZQwtpBqtYpS+Fhrmqyq+jS9Zs0ac1nYdhvyQ4cOdZJJGVdKlwitDrQtqwMXonc6m+3kutGDQs5bMkpzBKNlQoYvMmCv+L74YNWqOal9iG0FUr8jDnzt/oIOhKKCpdLY91QswO9ks+kwFnEnLaiYWa8DJTUAWvPYWWNKsH+J/ll8VQAAIABJREFUj5zFm0jT33cZ80ezyiw8+yYHcPfuA/dTCA1TUv0EtB6MMCoyOa4AMBdhNI0AflcIsWrp0llVu2JN9Oo1pFmocTub4l7ZXO4ojEgPBfJgAEgDoDkIq+exlC916XLwZ99wSdi+yekC1d+aA7WgQgg5BBP4hcyVPLRq1Uvb3Xb6rSv8nn+4Vy2VLn2P6Otg/FY6nZRRtwGgMnU02STQgzHIjOM4Omet12ps5/F/Khx9vy8K7ejRpOuHXx5KEJzNQ34CaH0oxng9QjCLEPaaROht6a1fvfs31UeT3gM2HKR96OPzYAQgPVRptD9G6FNM0AvxWPTvDg0XzZgxw9x2WXh+gByoBRXGaBuM8fgI9Z8rZNTvWBD2Kqh07Te0j42wuaMeGgIq5ubHTvEvno3ozIissGautTqf3fn0Aqjsa3pvrixWKtYHCL7YD4KRCGmbYLIAtH7Sz3nTOE989F3nBZgQ5VQK2gVKDtMInSoFH6yVDiOu/TYF/IjW5PW67rTf13hdoLf+HKgFFdu2WhMChTvqG7P7q1e/oX0wwrt0oGSp8/EzDvJOyGh35mfWQWd3LtxRX3+t2ZslRo8m3T/8fCBG9LdawUDP94Vts/8Qqv+a0v7c1RUVyT1JXvfux0SxLXp4nj8OtDqZYFwMSC/HCO6MOuqZOXMK+yx7cjwaQ1udegw4MfTFZNu12xCmx9nKLxx9v5OB2auWirlOGIHI3/zYkOgvY6mU2h89a1E5Iqujsz6nh5xZsFQagxp+exp6lA0a7NjOzVWVyf6O7SaVVn9lBD8cBJtW7X5X17ejy1gtXybDVlioU4Dg87XSHTBCqwjGt/GATl22bEbm29VU+Or7wIGuPQafmPWDyU4BVL7VcH4vQAUzNCKt47M3ktbjCqDyrca9UXzUveyw/gTRu6RUPTHCG7jQf0DKefK996ZtAIC9HcWXD2kWWJ6opbxSCNHVttknGvSkdMJ6ck1hj6VRyNCeIKIWVNyI3QbTgqXyTTzf66Bi7qjflZsfS53VzwCzTkij+OzP4YBxvQp7Kt805o3ifd++ww+mDnkynUqVYYxTQoS/k6H9txUrZqYbBYGbiSgrK4sAKT4m5EF5GAZdoxH3c0DqkkPaHvBSISqsMY3Ud0fL1qCCiDrT0cELhY36RrpRb9xfBlTS6YbfUd/VWfm0tCInplFs9he6ACrfnWrtvprb9++fKIbY39Kp1EgpQ1FUkrj1y8/ELWvXzvJ2Xyu7ryZzPIwd+fInGFB5KpNq16Sk5F0J4vz5s95asPtaKdTUWDnwNag4bSmBcUznCqDSmPdUMJJvpdPVKhpt2B31Xe0VU6UdHZlBsdmVusm4wkZ9Y1XNr+kq6zv8Os6D6wFQxLbo36IRfVFjD9k1+yzptL5Ygf6d5+WalDQteR1E5qRZsxonEDZ+Kdh3KCyASv3GqjG4v3YBVMpYD9v5O7ejo7IoPnujjo/rfPrDhTyV+snAHv26T/9hI4TEDwW+vz8haG5RzD155szXPt+jRDSwsUGDRsUVBDdVVlaeE4tHIqD11RXz3pqyK0mYDSSlUGwPcqAAKvVj9l4HFYLlW6mUsVTcSQvm1S+j3kR/dXRWPoptepqHonPTqsUZBxVCiusnAXvw67IhQw4QAX1I+Hw4wTjdskXTE19++R+z9iAJu9zUoEHHdQw97/50JjW4yX77JcMwGD5/fsENtsuMbcQV1IAKn+xG7LaU6IL76xvGqhGAin4rna5SEcep9zEtpm/r/jbqHEq8mwNEZnluuwvan3Lv+kYsnz9g0kaT7v0+H+8HchJotN8BRcU3vPn2SxP3RYYc3nf4j7PZ7P1fHYcejxWX3JXKlFy1bNnT4b7YlwLN38wBAyo5T062HdaWWWQc06nCnkpj3lMh2IBKtYo4doNAZenU0bEYx6ckihOLi0f83yKEtj9Q8JvFpvDFd82BXgOPbBvK7D0iVEc5zFnZlLIRb/z3jY+/63a/i/qPOuqoolxSPZbj4Qka4AvmuGPmz35t5nfRVqHOvc+BGlDhk23HbsssfCbT6X8Wor92PC5731JB+q10JmlAZeKCindu3fsiVKBgd3PAbHLnJJyXzFRfbzPWrCRecvWGJkX3Lnt6313d9+9/5DFZyZ8RUtmU2Q/hYnrV4ldfze5u3hXq2/scqAGVYLLtOMZSKYBKo3d/IciHFEdse+KCBQVQ2fsqtPspGDhwRFtPZu7ws8nji2LW+/G4O/q1195a1ZAN7uHD+zXVOeI0PfDAdbuSJ3LKscceABiT5156aW1Dejx09OiYvyEzdcOGDcfFE/GPQMNZC2dPL1grDWFmIy/TtceAGkvFtdswxs4qWCo7H7C9bqlQAyqppHYdZ+KCBW/tkqWitUaLH706UlKEi1DAkZZMA+QgBwCORbfcs+GHAnFN5KfFqnrEiDt3eIS1Li/Hq0u9eECCCA5TW3ilhKkrAqbu2odrLD+rZskRv9hxfeXl5fhHPSBRoqpdvzqFIGLqqH0ioESYp9f8PhcQ7tJ4qsuY8p366t9+/OKSZpi4jhVqP7TQlr6aajZXbfprY5qbF/0sPWbM03JHIqGnl9Pln2wocmPMqu3a1z3MgSuoNv/2qIU+C63Mj879wzaJiuV40KB3o2Eooh4OtFISRaMRc9fiyCBdfa0tvUO6HtLirv4dmv25YzNIm3fZbA6izSKw3qsOTrzkCXOc/Q6fYwYObB6I8Lwwmzugdavip3sdUrJk/2JFY3GAIiYRCSWKRZtDkvsaIJY99upH67Qchg0b1DHIyPMd5dOB3RJ3l7YrqmobpZgwB0Wj0S3tm795oYU86oq0Fc8M/Wl5sLV7ddDhI8akktUPSB0qN5KYHGHFDxLia8Y43j8e1/vbnB/QMgalTQUiLImKmIMws5HvxmQmE0vtTFa0LsdzHt8Ui1syggKBvpa1r2XGjIVrUy18pb5J9sw1EQv/elmRnQAXcjnAoYUim+WvZoxzeR0xf6+uSgfBIa1Tw4aVix3Kigb0wZNXNpVSMvONocqnhs7ap6ZWZSV0Ttq51bA6s1PZu+8C9l5cNWGeIoYOI8u1fVZbdDcCOBQo6aWC/pc+stOL1Kb/tdxpaadjFvWoVyWQJjJYv/bD1LDyGTvs0476akDFbNSbY1oYNe6vQp7KzvR0r4MKAcifUhxx3F0CFaM0Xz53UTOFvJNI4PWwZKCxQpojjTgh5sJyIAqDjQE4D1FALcHd5ssqabPH+ows/3ru3MwtA1Bf/OvnHXWQGkmDbFsGUgNWIAAQKAIYUzNp5r+WCGNOooGPiuevWqf+NeIXd9Z5udOqqReXWYIfF2PiABWkgTKEMoFGzIkClwosijVICaFESNN4Flhs2pcbkm/1ufD+7egz7a544spOcVw9DsnqpgRzITFDUhOEFAGmkabanHSigAMQbbsbk5y88nmg5g8b//B2x7gvnVpuWVBdZqPKEx2eihIRaKkBKUIRNttUeUlBILANAYoynxSt/+CzzJM/uuyhFZtZhoYMObZF4MlTheCdCbM0VwJJjTXFqB/x0j3aFmMYd1zXt7q1QR8iv1LEoxS0UpADhCFe8mUyiDzZ8ye3f1CXwF4+erT7US536qYvN94apJP7N43D2788/4SKFrE0s/iXMgYcLEkQgIWV5WofR1ZtyHn/7n/+ox9tXd+oUaPiG9ZvuCGTzF7simpx5vGlzx7dq1V1EcthHebyY0wR0hgDIIR1qCgJkCs8iK4QxH6+2xl3fFlb3zHHnNy8uirzr2w63cuORJeFQN5hFCELBLZ4WrUsQcnThndEnQ+kzAo3yhhVBEhIJYmG1dBk8fyV8unx5duPxfTyctqqtLor1rljiEi1srSPbJDaXI+MgYLCFEnAoIillUZICCkSiRYzKz/mL3SoY1FjZPmTpy/pzVDueJlJN4/ZNgBXiCuKsR0DqUNEwAPQnpaEoJBEkx4k3tgI1jsDx/yxzoTUhX+7qFczmjvDljlLYWwEjQBSWCOBEDbUAShEINQ2aLvp+qyM/VuqyOK6Fkkf/fWnjrDYES5JHkdESCywtJYEYRBIUQkcMBKYaqywqZdgUKkMFD14yNj7VtYlK4sfv7kkKj8dFoGq/hSkJQERgXR1FqEX09mihX0uvJ/vbFLc9l0BVOrDrc1TRf2K7L6ve/U6ug9hekY6nYT8nsouuL+mTh1N+kG8nw2Z+x2R7OwoLpE0gIJQaMQQETBC6SitNSiUwxQCp+W6ddX7HdH3nFtWb9ur6dPLaYfkF2eQsOqGiEi3tqRQCCmQGJAGChq+yq82x1NpAIEoDklceaTZrE+y7LwhZ28/MRqrZ23njb+1ROqSCMo1pTKrEQIcAAFNGCgFQM2cKCRIRJGkRTyHIo8mM9YN3c65/dO6uL704YuubOakbrRVpYURlxJRUMAM6CGmAJhW2lDrI8Ahi4RJFblbKevmjmfcv3Hb+hb8o7zY8Tf+MoG/vCaiKhHjgQZCSX6KNbAECmmj5thCASkmGWgqPq60rzrqwjv+bOoy+ybciwzjMniIB+GBCjBwpQEw0VRLiPAkOrJny/DsEzrTptYGjHmVdhmCkCvg2EaBlVhfLZv8rstPbr+vrr6ec845LXkgr/1o5eqfylwuwWSV/OmYw/gRZS0clvtYxKWvLUmRBoICaqMMRJZXefr6Huc89PzW1sWIEaOO/vKzL+4UAg5h3jp16Zje4TFlLWOurtKEpxVCQiMtNQLDPKwFYsRHceKh4jVZwc56ZtV+s8rLa24XHT16NFm7OnOL7wVXSgQoxMqwCBElwNU+tIgJ74wRpbhfpziJhhuFozKIME4C5KgUPXDpsvVk+ImX3LOddbbyPz+3qY/GY5n5nc2rmznK0/lFjdZYa4KMvHCgSGGmtcbICDSwJm+vyUbP6Df+tnXb8s/oRh9ZNKGIeBdir7rIxaBAAdLIRiF2kTYSDBkEKACBEXDWJPRQyUMbZcnve4+52ZzDtu2DFj9+4W8OgMrf2Sqr80KGACOsUH6JBRIZxdBAIMAu8nETP4eLb/QD5y/dx96yXX9XPHHBfjbwP0Rgw5lmKULNkkhaRu6QIiHimIBADEz1WGOMMBLVquSSdmMfeLAuWZnz4LU9DrCqyoth03FaZRCyLCQRDqtDehfI+K0HjX+4uj6zWNeeA0/IenyKsVQshsdRlS2cUrwTBu5dS6XX0D6Y4OmpdBLFIsZSafieinEtjSv99GBb5H4Rg1x/S3MMGmtJlOZEgTSTrSZgCQEIEPGZzTNQ8l6VSPyqzxlTtptkDQis7PzpYBdyF8UhOJSKsEZRENYaiDagAiDB4IAkhAQ4qrOoyVtVMnJTXYpo6DurU+rUCMqd7ohUO0vlEKNKh7oG8Aw85Vd3Zu6gUZTT0VRa06mbcuypgefVfZvlwofOP7a5nbsqznL7m6WnMKtXo5CANZOgiRJ5W8UHjEJmb0gr54kNWfjH4HMf2u58rVceuSraingjo3jD+XGciTtaKoQtzCUghCQgLYAb5GMO8lAMJ2Vi7bps9K7h5/7xVSNfpaNHW4nPMyeHAX9ChL5AiH4iNaxjlnMACK91XGfo0X3aLjh1aCvehG0gTOSURZH2fAWIxUkW2Ws91PTPnU+fPGMHoBKvSoUXfrL6i2tVGO7noCx0aCWDX5579Ee2t7aqBHFtC7OKJ2bBILOSvutz+8Gy8+9ZUrt3c9JJJxWnktnb16/b9GNCXGbxTfLck7utOrpXi5wlK8GBrCYGVGSojOxojZWmDvF0hPsosZxj5/ZOP56yEiFU60pFhx12/ImB5z/FNXfAttZzGa5ioIqYVAeVUB45eXjp+uG9m20oQVUhDTcpRjnktIVT+IB3Vq9n19blAjMg0A21GmIr/7wI+B1s5TOsAk3ArIiQmSCNzGlprBZFAMAKPWm9+iVitx82bnsr2RRa/ej5J8dsdbYtvTZU+QiD0oTa4AMDKUKwqdQace0rgJDEN3CSeHzDRvXsDqxktOTJn53UHCUvd8FLKIQNgmijHxhJTPJ/laAA65BEZFo6X2ZQ4iEZsJd7nDV5O5fk8gfPiVt28NMYTp0eYcgBjgBpRyMIQWMfQkxAAtVEgUaKIgGsqpJHJh760wffqktW3r7vF23aRP0zmqCNRyOdLcYMtUMaSpKh+0QG4Ir2Z/2jXmkHXXsOOSGb9ae4Ebu1if4qgMrOIXmvgkq/fkf3EUpMz3lp5Fr2pAUL6pf8uG3XTDJkk5hsGcVBKyZDpAk2dgQIykGAcf1SoEohY8FoJy43eSWfdz5jyic7CkN+5ZEzowdj2rbIEk0cU4/xxpo6OQWe9yQLcCmAUAgLO6JzkPis7cjb1mw16fwPibMfK0+0jGTaOEG2xIE0uFSAZ+qk1CihNvSZx5cx5IPjbSTOx71G37RxR/WZFS1L5kqb2mFC6EBzU15hLYCCY+oTAgQHEMwF5bB0pYc/eW7l/snalfbWxBnQG31gshi7lQclqOfEsTEzKHhKoXxXzf4C98GNxyETMvyl51S9vXHTh1dc8XTePWLOx3JKKk8OA/GEEmKj4zgPYET/qRQ+PQzSPy1mXJW2Kbni3BFtP9g/kkU0DLRrW9oLQoSsGFJucfrT1bBq4BV1u1tMG4OP/NHIyo3Zu5EmrRnkIM42wtGDOzwzvDR6e7MIVUxQEIigEFOVUrCeheqzrV0dxx511AlVlek/cQGHhAFTSKX8k45od9upR7R/LT8eJKMdrLQQOaAKaxAUwIqjrLJFSrobV0aLPx+zzR5Xv8OPOSjwvVf8wGvrRGJvSFATHYy7hbngl7bUB5d1avX4uGM7PtPazaQduV4BFeBLG32SbfrpkAv//MmO1NOAfAvED9zP0U0Z5AjVQX48ax8zxka+8z91RCY9Z02X8bcZ19yWvcOt6170yFXRJo5/sC39YtfSSPhpcCxLc+aA72XAcSkIJbUvADLczmTD4jW9xv9phyv62Y/9PNHKynWKEeFoxbQwjmEAYFijGinmoBXWvrZ0GiLJKoh+Ujb6llRdsmwWcIv3X7Tf/nF0cFHMYp5nrHammRDAqQ+mj3k1yeuIC55ych/48v263LimZeM+3P+Qz5u1hOQBFGVLCJNXEyBHeTIy1RP2ZS3OerR+oNJ1yAleGE6xHdYaU3ymjQqWys5gZa+CSlnZkb2BqBnJZDVKROMT33337T/UxywtfNt4OGAslciG9CmhFzzu5bzP49HYBOWLp1ksUp7OJi+IWWhZUcw+Z9q0aYsbSnW/IaNOSCdz91DitKZYBNz7zE5ExZL9msXPeeE/c+fvrN5Ro0btn0pW3lldmR5lO3HFpWuHueqg9JDExVP/Pe1vDaVp0KBB8aykT3he7vi4G5muuTpLYXqo8PkUCtCxaZFz64HtY3c9/PDz9XK5NJSeQrn/5cDKPx+faN4M3U+4Pk2QxHMBwj/f/4wnt+yLfRt+des2bIQXBFMsm7a2LDyOQPrfhTyVHXNur4JK/8NPHMH93NTKqk3QvGnJbZKnbyoM1rcR88b3jQEV+7PKU3w/eJIHfG3UjU2MO/C6z+HGdDZzWiRiPdk0UXT966//a4er82/qVb9+R50QSnIvAtIqURR9PgyTAzdt+jSxX0ni/mOOOf6KuiwwU6exwt54++3xlevX/T4ajcXiiaYv5dJ6ZLK6OtK6ZdG5L097ucGgMmDAaNcTG272ctlfliQSFQ5yfio1bprJpKZIFXRKxCO37NcicdfzzxdA5ZvG97t4P/2PQ4t7tm72gCXlyRLF/ukDvqT5mIe323faSduoa9ehY9I5/0bLZgfaEXa5n7QfWrXqpR1GjX4X/diX6txboIJKexw+mkt+JSWkj+PYEAbBhxjBvRamj1RUzNhuj2NfYuoPkVbj/ipunjuFB+rJbDq3Nmo5E7QIZmFQt4Y8ON526K3Ni9iUF2c0fGwHHXbM8X4Y3ieVbhWPx38GwJts3LRuIqVkRdMmTc+aMeO1Oq2V4cNPPjTjV96V8dLDXDfyRFG05B9Bhj+YrE6WtGhRcvZrb/zn0YaOWWlpqRVLtDiLIPJ/KhTLKcK/wEiFGT89BRPUORaP3YpI0Z9nzCiASkN5vCvlpt5yVNHgg5s+yFR4siKR58FyL9n/Rw98K0slb4V6MIpLehGhbh/OQxsT/SFB6n7hN7+jcDRP3SOzV0ClX79hJyS94A4FpF1RPEYqKzeBRYhijKxDAPcz4t1WUVFRZxjtrghYoex3x4GysgsYxqtHej5/KgzVl0WJogmEZ1byQNyslTjMcvENNIbveOedd3aai7IzCocNOfZHm6qq76IWOxBAnUmI9bofBtMEF22bNtnvgXfe+c/lYCKRtnouuOACtnLFJz//fOP6q2nEMWftj7NZJM0z4auhl4sX7Zc4a8aMlx9rKGdM1JuXISdJDU97nrfGstmvXao/M6BCKC5NJBKTiorid73wwguN6vKxhvZ3Xyt3X/nIyHE92zxCZfZUj+tHNMZXdRjz17oi2v63a6NHk16ffHFGNudfp5XVAQOjtuOA73sKqSAdiUR/u6DijTv3NX7sCXr3OKgMGHBsk2w2+decQMcTajOEAEwehGNZwMNACyk/cC37Xo31aoSRCW3Z8hCcD59ElgVgWQwpFceAMbIZx4xhhE3gjpSAGUOSAPB8OBXLx2lZ4AMBDmEIQAgDx3GAcwUYC+R5EqJRB8JQIsdhYKJlTNi9ZRHwvABJqYAxAGQiVk22hqr5aSJxFDGRKcQk+IFUCiwzqXEfLILBxL9wkGASNQhxQHIJjDFQnJtOgxJmM1wBQiQf+cWlCbXS+brzGTBSAsMYMYiCDAGwY+KwOHATs+MQyPkeWJathdCImBSIPG0mjBjlo77ARPiYcALh52NxlCJaKaTDMMyXy6aymhCTj6E0MX8hJN93y7IglKZ5DywCkC8DADalWkoCMpSAsUYIUS09rkMpwbYtkvPD/lyKX3Alv6AOm5ALsp8Qjm+O224XxyXXUMt/aMaMht/vPmTAccdWZzP3SyzbEMcev2T2jL+V9jr8CqzZZMdCq0GlL5o/f85rW8vM0IFDu/oc/pQR4kjNrAcRQtcTSds2i0df37T+i1ikOHLmzJnTHm+oshlQyWSsk4DSv2f8zCeWa/+a+8FnIfemWBS6R+zoC5Z2X6Q2ymrBsesW5ccVrBr+eqGEPO/B8Dw0cojMeylDwJvHwoysiasyMilxzU+NjYzW5Em5IMELORCLgcYMAWb58cH5WEWMIhQjUBK4xwGbAWVmqDGkfA6aWJrl25fgSGWEsIYeI5AE8nLgSYGMPGEgQDd/r7gRSCMcMk+noYMgrZXiNbJnVAIIEIyBC60NqcQo0ebcLswIZLNZcEx/LAYSK9BaIBtRndccoWrqybdRU2EI2KgZBDmhE1EGCAU6m05rh0RB+DzfD04AtM0QEAnIT+tDEqE99rg+P2u1f7zv8lUfvTh3ReqfqzfSXHVaqKyvtOGgr3zNOTeBKdq0I4SQSvpFQgWnM8sezjmiCBiEfggmYVQEHrgO+QSB6j9v3oz6uNIaKmb7VLk9Dirduw/pTSmZGih8sEmuM6DCKAMtTLSImawwhOF2uXlbMVVBKHJgOS6Ews7/nuIQVCjAIlY+q0KZWBQTb4+pCZ/PBwATbUSSg5nGCbEg6wV5YMlLOyLAuTATLQgugFAEYRgAoxQMrhEDADI/LQNGJl0AQCuTpUJMCCsIbL4zYZAaiAEWZSZwAXm1JyaSGYMygEIs4JuV1qiMTS2DLGCA0PybUZIP29V5ddL59o1CKWEBBrsmjZFKQFRCNsxCUUkCqqurwWY2mDnGBGz97zrdJCJp0FLlgdQoaCg4UGaBARbHieT5bnhueM85B7MaCznP67FtUZDC/N2krFAITA6NUuBaDoiQG3DN90maoByj/4wCYgRCyT+lEXcCB/+zoNq/uSQSOzgWiVzlefBYRcWLDbZAe/UaNkqCvBsYPhBjGL9w9oyHywad2EYF/LlMJll6wAFNp27U2UuXbQYu45JrVrLxZ1XJzLXYieQotc6cP3vQrN6DKvrZXLzqe+kYiznj5s56/YmGam3+XLOcMzIn5cPpXFVVcdOmvyWarglCbwoP/b7UROQZRFa8Jg9JEuCSg0IcLIeCbyZyYkGoACxqgRRBPnzbNosVIUxGoUkAASMS2oSem3BiM6r5APc8zIClTUquyTYxGUUoDwS27dRM4JyDyU23MQbBA7MGM7m74AsOxHaAK8jLODLfbdYVU7NQEkzWCWJmwkd5+CKIgAhFPonYyAwiJnlVgEktNnphljy1CcGATag8BjNVG/1CpiwXYFMbhNEPEyTMMJjwRIk0SKzBYB8yepeflVS+vMl3wpqC0kafTeg9Advk6QQeMGKSbRQww2NtQFoCGPkzwdZEAxG+jICPDmoez7VpUaS/2PClvfLzDFqfAu7Gm2GEmWN4iY1+GnjJ128I1nmdN3qIDO81BUodIIgaAAUeeoCJApuhwfPnv104mmcb5dnjoNK794D2oNmzOQ5diWVjgypmwmZGcI0SYSSkEhnGqEbIrIZRHnkQMis0s6rOgwZS+ThgI6wIkEm4ygvv5u7ofNA8mG/yZfIJ4TUTdf5PfmFlNKbmfc06a/undoI2r/PVbxa5mn+bds1vahTc/Caf62f+5N/W0FOr/Ftq36oxsxj8+qkzEnTzaxM2alozeTIS9GbCdH79iDb/M5+Vud1TA3Y1fax9XWML1fzP8zyS56kBM6UA4bzxlwcPleejmSxwfrKwLacmJZBi7Vq2Npk1BozNe0KJTGUyhFCaEFJ9+pXhOEEj/lnoBzfF3Vj7qO1c6YVsl0Cld+/Bx4Ua7scIt8aEjl84742Hy8rKmIT42UHA76aUrrEd+7L5s1992fRtwICjuoVBcLMQ4TEIo7tsW986Z86cL8vKhvVnzH3F97wEoTCuomL6LoFKKou/HrS/AAAgAElEQVRGKY2e8Lj3xVe587+2sbM26+WmgJJ9om7EJ4iEoMXmaFoziRm5rbFMzeRsJkyTPWUOFsgfsm0W9oojKSRSQub/necxo0AoU6Z8jeAawVaADXggIyA1Ul4j2+Y/IxNm4t088uZzVDNt5qftvC1TowCmXSO7eVmpqSH/P1WjdvnvkLGnNx+ukC+22R7eUn9eALek8NRqQZ6mGm35+qmhs0ZXvpZNQ4PRnZp6arTo6z8mWzifXWp+ZbDYcC1Ps5n4a2rL61zeQ2HeCS2lVNTMIjyLKcPa5zLgiCpNGGWWY2GNDVhqs6gyWV2K1vTMeBW0UK5ZI+aBlxofhMkAM68FICxlxKGDZs+ePmd7rfth/2aPg0pZ2chIEGy8kyM6FhNmG8E0BzJoKYFSLKUI33Vd6y4F8CU2Um9ELq9DNdHv5rEsjDQx6zYAYRZMxizZylFWY8zX/dS+y/+kAFhglF+FbS6zo7Jmajarwrq+3bbOvLtis0tgCxV5VKhr2t+eztpY/i11GFfUZhrNVL91e2pznfk4/nzmzDY/zXyz2ZTI86SWBq2NLqZsQtptrEqhqMWMlaSNqy+fKkoIWA7Le2rME3JjyQhdlIhq7om0QjzQQiPbrjkri4eSAML9Ah78Siq9LhpxJlCkPs5mszdbjHVzLPtaSiMPzpzZ8L0FAypcwv1C6gNiscj582a/9rBpu8eAI1spnz8Q+nJwNOo+gbT8jUmnSWfRBYHvX2dR/Jnt4CsPPLDFO+YQyrKywf2JHX3Zy/hFtmWNnT//tScbOg3k3V8eOQkQejqdy6yJR+O/DoNwrQjEFNt2urmW/Vgown/ZNguDIAXUtkGIAGVzASQSJRAGUhvrk2hjT9Q85igIpcABBDGtVX7tYdxYiELACE3nx5DovCvYvDNWjZGVGrkgZqKu0YdtZbAOOd+xrtCaKvJutv/xQufdd+Yom691rD7HaX2tx9vzfGf1fF2utl1rc25MXuKNnKMak3nz4UngMAtpZmNKqbHRgRnXIEgIhFY5EUrP9zSSVMtQaZACFFLaUwZCpFZClVjg/BgUPoYjcBTGILkC17Yh9HMmBXUxD4OjPvigohBUtM1A7nFQMe336nXk4b4Mp2S9oEvzZs3cbDYFSogQY7TCJmxKcTF+fMaM+h/81tCJoVBu1zlgLAZtNTlRCT01CMIvMMYTGJXvZ7PBLZSSwRa1fq+EvHPJkoZv1HfrNeh4UOg+Ayq27Zy3sKImv8REYCFaPIpR6x7P9zN2xJrkWJFlXjZzAwY8wGZsYijk/QsXzsjnivTpM6QfZs7LuZxfzBgbu2D+G7sEKtVpfbIGeCqUfDWl5CqmrMqsn5vCKO0ciUQmZlLBX5Yta/he0q6PTqGGhnCgR5cBx3Kpfq0Z66MQdikxRyApaVFY67jWr2e980qDLdyG0LOvlNkroGKY06Vs+DCM9C84D0ea7feo684L/NyfXUv+Z86cOXUeyLivMPWHSKeZ2J1Ey5NkKB/3/OCLiOtMwAzP9L3gJiH4SIrI7TbDty1Y8PY3R97sgIFdew46GinygALU0rLYuQvmv/5I7aelfYe2wJxPBA1jbcd+ByP2cRiEpwGod21mXTt37tfhxn37DuwLJPpyzsuVWBifsWDB2081dMzMvo3tbrpQgb5DI7WIOvZ5VLNILpOeIkRYajH7RteO3D1nzksFmW4ok/dSuQEDBri5HD0cW+wCL+BHI4SiFJF3teZ/fq+EPgmFhW+dI7PXQCVvsQw4bjj30s9nshlUlIhNWlSxa8e07CXZKzS72Vpw3WY/CoV8Qgj9he1EJggcvELBnuhls6dTjP4VcZ2r582btt3hnd+WgcZS0YLehyltCaDOWbxg+tegYkDNaX6MROoOpaEVxUxILkOE8R+QVvfWWimmrRpQcV7JGkuF0tMXvfvW378tDdt+Z9y5oUz+MQjC82KJ2MxQ5MZj7bb0/fQUSmjnaMS9CUPm7sJCqaEc3vvlOnU97BQv5Lcyxlq6tn2p9Js/XshR2fG47FVQ6d17WBm20PRUsgpFXHfiwnf/WzimZe/rUIMoMJaKG2vxIynU42EovnTc6AQR6CeA6N/4Qe5Sx2GrHGqPnzv3lUUNagAAjKUCkj5AqHWghmD84gVvbQEVU+ehPQa0IkL8RmN8rnH7EyCvJWLR67e2UmpBRVHn1VzWL7Io+smid2dObShN/fsfn/B57nHPD4+OJWL/5FnvIsRIVx7yyRijUsemN1HsF0CloQxuBOU69xx4gueFUyK2cyCj5EyKMv8qnPzRSEGl78DhfZFC05OpSojY5kDJWbc0AhkqkFDDAdS///DmWgcttKZftmvXbMPOblrMu7+c/U+SSj0hpN5kOZGHpBT/JMw6PZfLnMUICinB5xBIvdpQhezRe8ixkpP/Qwi3pBaMXzD/jf/JhM/TECsa5vnyOs5VkUWde5o3pU9smxvTs+/AvojYr3i5oJgx/OMlFe883dBB7917aPtAqpe01q0sx/o30vguJXknHvLLMMatHce6iSDrroL7q6Ec3vVyM++5qLnjWq25hdb2/6BkA9p8dcG3rblTjwEnel44OR6NtMEECpd0fQPj9qql0nfgcX1BiunJZCUUxd1J8+YV3F/fVtC/6+/MERVC0NM556Ok1C9Taj+1s+NzzIQejR5wslD6ySCUoUZ4jVLqC0pJG4ShDfd9TQmayAi7c2tXVH360bXroKMRth5ACLVEWJ6zaMGb2x2v0r5//4Qbqn6gaUwye/ayOpLTevXr1wdw/BXfC0qQgh8vW9JgUEFlZUN/FAj1qElNlSA/A4CPlFDFGKCDZVFs2+xGpNmdBVCpz0jvvm+XTh1t2cq9UCE4QSLrOQXWE13G/CVTnxY69Rh8ou8HkyMRpy2jaGzh6Pudc2+vgwpSakZ19SYdjzqTKgp7KvWR9e/027JBR7XBQt3ge/5ZGKNnHJtcP2fOW3XetGcIMRdWrVlTPViAuiPkqoU2jwl0Nbk9SsckD6OWRV6xiXvxggVvfNwQ4rt3P/xIBfohBLQ1InI791dtnYaWDRs2oB1FEPbs27cvpUWvpTNeggBqMKiYdj7+NPnHVCZ7CaXMpOtVg7m+B5uMV4UIIesopbdUV9LnCgcQNmTEd73M7MfGJtpZ2Xs0kmNC7D4RSn1VhzFP1ytYpAZU+ORIxGpLCYwrXCfc+EHlzerqTaoAKruuQLuzhsMPH3lQOpe5IQzC0xFGLziM/Xr+/Om1VwfX1RTqNnhwMc6xfhrpFoDMkRcSlFSa83AQxugUgpHCCI9tUkTebEjIeM+eQ3tqpJ9EiLQBpMcsrJj+74b0uVevfj2IE/9P4MsEgDphyYK36rzs6ZvqLis79oBQ5l5SCnVGCM/ENn4CcRlQ28ZaCpOXtBHJsKKi4m1zlMfOslu/qanC+wZyYP59o4s6xNN3A+ZjPBJ9Fgj5ZYtT6ndJVx5UAjk54rJ2lOixBVApgEoDxfEHVwwNHTo0KkniYAwqChgfWF2ZOS/kfJhjOzNcx7kPEfGZSbITHv9g7txplXVMlKYOssZko60BgHY1PIxWhgP9wP+DZTs9QaubVUj+sGLFzHofsFhaOjRmR+DHCMANffL0e+9N+1anzW47kh0HDYpHA+t0rlSUKPTXhrrjuvcacBZG1r3ZXJhzHPcqiySnxuNxFQQBsm1bp9NpWVFRYTL6tgMUkzTJWKSrEDQaBKFi5ra3rR5t7o3XVGJM10yb9oK5VKoASg1QyQ/vG13UOpq6U2HxY59GnvEpvbxBoOKryRHXakcpGst06oWG7gs2oAv7XJG97/7S8s2q6k0q9v/snQl8lcW5/2d9t7MkYZFFCLggyhJMwiICGtxthba2QWSzWq/eersobe29rbemVf9tTdxw11rbql0IaKttrV6ViKCCRBQBF9Baq3UBQs76rjPz73tCMCIk5xDMQp73o0By5p3lO8/M7zyzWubV62H4q9sMaMqUKXHEzYVI4Isc12e5C9oRHRwIVUQQ2sko+RCHO41lQOLRyN8cZ+cP8z1Jurx8xkBPBLUiENVc0/+BpZizYcOzm/anowyFJYS0eXNDeC3tfne0YTyeZ5OtW9eE4lZwPFOnTu3nuPxB2/FnMM3aQBU65+WXn3wj3wo8/fQvXv7BR9vO49wIj4vLHQAUHtLSskc+/IUKj8tRTGcPawTfsnLl4//MN24I9zGBUFRGGKlbFJNzstRcZmtkP0Sl6izb9esipr7LUwFRac/GullUTp6EFM4Nf0UtC0SlG3uDsJN0ffp9zw++Fx7VohQRjJtEKBXuTVUtp0pJHN49bhn6nzMZfG7+u8RryJhxf/uKQuhnmJDhWKmfuPa2a7du3dprLzqqqDhuvsL6PZmMqwwrfh3HO35cyLfX46edvKxpZ+rL4ZlVlhVFjuvtOuOu5ewvpVrOBeMae1Bn6Irnn1/5ajeaR69NOhSVkUbzzZLgc7IsuszW1X6IyslnZV2vLpoTFQGeSgfW0BNEpaE5sV1FzdBTgSXF3dV6w2NWENKOdgN5mqabMUL0mB8EVYFQE7BCb1GK/oakvz13ND5DT0ejbFUh8yLHHDNjCKbBja4XzI4XRd9zvfQXNr/8Quit9Lrn+ONPO8S2kw86nppmReJbfMc/e8OGho2FFKRs4vHjONZO9wIVCYJAGYyFsh2e5xke8IuE8DHGRHBKnqXUf+65556zC4kfwrYQaPFUdtwsCD7H4dF62yOLBy8qcE6l7KRZWVfWRq1wTiUAUekVotK8Q0UtA0Sl+3uC3JxImA2PmCOSTZkfCaHmM0of5IRdGY8HudVfDQ0NObelwOzisvIZZ3u+uEkKOdQ0tVtfPmLQpai+fl9nfxYYfdcFnzJl+kUZx73Rc5URi8WuanxhRc1+DKHtZt1ezhsaqv7NuaZQ1l0Ho4enlBMV88MlAUJzszRW7wlt/0TF82tbPBU0n6udMKfSTr13v6ciUEMi2aRilgVLintQA518wgmHKQdf7bpinsLojxpl/9PY2PBaZ7J4+OGVRbql34kQ/mI4e0AZuuCVl1aHh/IVPKfRmXx04l08YcLUSVw3f5XOpI82THNT4DinbNy4Zr8WDHQiH/BqngSa7qwuKop8eJMf+HMDXrRMCXNxrEBPZWzFSbMStlMbNbSRJqULiGr+UyFDnXlm9aAJBqJy0FTlgS3IMcccM0TTin6kFDoPY3IfY9Y1jY1PvNPZVMaPP36qK9Q9SMqjTdPcTFAwf/36VRt6g7CMqZxWamrmrcnm5tNNy3KE8qs3vfjcY51lAu9/dgRCT2Wo8eFNjNO5Lo0sS7u8YE8lFJWUbddGDD6Sa2oBD7IgKj3cU3k6kWyS4Kl8dg1rf2IO51gotU5CiJzg+2LFtm1i9bvvHphx/fHjp5+vsKqVUvYXUvzR1MhlL730fChYPXWYB48dO7WEaPQy1/O+gYQwo9HY3clm87uwqXF/rKvr3nlz6UVF/Zx3b6ZcnePz2HKf6JcOPvu+cIl23k9OVLJ2bcQEUckHWk/wVEBU8qmp7gnTeu1e2yv9Op2ToUMrreL++s98z7uQc8alCpYxrK7YuHHW33vg/AEuKzttoKdSFyAlv4GUGhSNRJ5Qwru4sXF1pz23TsOECNol8OzSy8yR8qMfUSLnOootJVj7+fA594R7rPJ+xlacOCuTdWpNUwdPJQ9qICp5QIIgB55AeXn5UE+YS5SUn5dSCIzJr5Gkt7/66qGvItRjJu/xMZUzBrNAnocJ/roIgiEKqw2cs0tfbjz12R4ogAe+og6CGLcsu2ys8tOTEOZrRpGqN/CcOQUtDsmJSsautUxjJNNh+KsjkwBR6YgQfP6ZEag47oRj0on0NRo3zgjvEqeE/lFger2ffX9Td+9hCc/1euutfx3q+miBkMGFSKlDCSEvU46uCpzkY5s3b/Y+MzAQcY8iUFYxfVYq49WZpjECRKXjqgFR6ZgRhPgMCRx99NTxjKMrhBCfJ5RLQsjfKCZ3S6k/u2HD4+Gu+S5/qqqqjESWj/Nde65S8itKiiGE0nUU4essSz4Ke0a6vEq6NcGKiumzmneJCgVPpcO66HZRwRKvTCSaRHhMC5xS3GF9HYwByLhxU8Yhwr4lhDxLKRTnGluDMb4/ncj831tvNb7bhRP4ZNy4kwdqJj4xkN48N+tUEYIJ43wNQvIWLNNPbNiwoVuE7mCs+N5SplBUEmmvzrT0kUSn83mQgtVf7VRezxCVZJMId9SDqPSWZnag81lNjzn2ncOJYgt8X8ynmJQSjN+hhDyChHhEEbL+lVdWNX+Gy45xZeUpcYyDck+qz0khzsQYHRUEfhMl9M+Gpj2gVGxtY+Mj2QNdcoiv5xPIeSppr86KGCOJRkBUOqgyEJWeb9N9JYdk9OhpgwlDn1NSzscIVxCMJaN0M+W0QSnxGCHay42NTyQPpLiMHj0tFo3yCYFUpwUimCmRGq+kjHDGXiOYPMCI/0eEvDdhs1tfMcNPl7NlTsWti1gmiEoeZgCikgckCNJlBPDo0dOijJEyivEXFVJnKyWHSyRTQorXDF1fpaRYL4Rap5T+Qf4HWn4y/6GQcK4OwVhNicaLylPJ5PFCqtGM0bhA8iOs1NOU4gcdoj39RmNDuPy0p+6f6bKK6csJja2YPiubdesiZuipwPBXR7YAotIRIfi8ywmEd400NaHBGMtpfuDP5ho/0fPcQ6SQaa7xJs3Q/xFIsUFK1YiE+IgobXPWtJOWbYt+/frtPvk4lUph3++vmSalnueWKBUcipkc4fvoOMPQx6Sz2cORkv0RJlFG6A6M0RMIob9IwtYmdPe9d+EQxy6v+88iwdeWfuMwitFEFIltOtLU38Aza8I7bvJ+QlHJZMPrhM0RjJMFMKfSPjoQlbxNCwJ2MQE8bNhUI9JPDDaYMdn3nWkI4xmEsGOElEwKmdF1MxFIaTOqfYgJel8hkkBKNkspwqt9w1EyjBGOE4VLGKGDEVYDMnY6ihQqJpRaGufI87zNCqmXDFP/sxcEa4oN9RGs7urimv4Mk9vy12/qxanE5Yio+ZkAL1UOuf6w838Vzs/l/YSikrTduqhpjuAgKh1yA1HpEBEE6GYCeGRVlW58kI0wkx+GlSqXCFdhwit9T4xAhIb3FmMlVCBymyiRCO8hCY+oVOG9JFhRigjFBDGMwxXL2CEE/yPwvC0YoxVUaWtsEmwV/bTk2w0NTjeXFZI/wAR23D8/bqnkEl/6cwO9aLmnaZcVfEzLpOmzkmkQlXyrBkQlX1IQrvsJ1NSQI+9fw4uKfCODvFIu1BFC0cFSqQpCyRFKYC6liGBMipWSLkKqWSLlYayyBOGthMhNFJMPMaNbhe3+K5FA9tSpw7z6Xnj8fvdXRu/IQe7oe/7hTYSxuQ6PPyiVvCw67+GCTpUeO+nEWYm0XRfLeSoYhr86qPpuF5Xw5sdEoklGItGr17+w8me9w1Qhlz2AwL9ttwZXV2/CmzZtokKU6JRyFZgpw/AjMdcVbnFxkE6lTNlspmSxbQdjx44V9fVj/32OWc0BPcusB7CALOyDQO7oe/b+EsXQXEeLL8sotnhQoaJScdKspJ2pixr6CK7BnEpHxgai0hEh+BwIAIFeSyD0VIZpH9yMODvHYdFljsT7KSrZuqihjYCj7zs2BRCVjhlBCCAABHopgVBUBpnJmyWn59jMWo40ftmgL/yusOGv3CnFdu7sLxCVjg0BRKVjRhACCACBXkogFJUBZuZmxck5DrOWY43ur6jUmqYBR9/nYQc9QVQaEokmFTHNq9c3roY5lTwqDYIAASCQH4EWUUkuwYzMdZm1LBVoiw+fV6inMn1WxnZrTcMEUckDe7eLipKoIZncCaKSR2VBECAABAojEIrKYHPnEkLRXI+Zy23OLh189kMF3vwIolII9R4hKqGnErUs8FQKqTkICwSAQIcEWu6o33Ezp+Icj1kPCs34dmy/RSUc/kJwR30H1EFUOjRLCAAEgEBvJbBlyfz4wJLkjRoT81yk1zPKFsfm1G8rpDzhzY/pbLbOsoxSztFCHmTh6Pt2AHarqEyefOpESWS4TwU8lUKsHMICASCQF4FNNdVayVHR8zHyvugh/EeTuQ8cMqc+ndfLuwKVVZw4K5Gxw/tUSjWKFnIFotIev54gKuFEPYpakavWN676eSGVDWGBABAAAh0R2LT0e4O9TPNwpYy3H36n/46ampqCTp0ORSWZdupMU2vxVEBU2kUOotKRRcLnQAAI9GkCFRUnzWpKZ3eJigJR6clzKuWTT51IiWxobm5CsQh4Kn265ULhgUAPJRCKys60U2eYvJRzCaLSO0RlB4qZ0avWr4fhrx7ariBbQKDPEqioOG3WzmSmzoiy4ZzJRTD81b4pdOvwV+ipECxycyogKn22zULBgUCPJtAiKtk6I0pBVPKoqR4gKrIhkdiJYqYFnkoeFQZBgAAQ6FoCZRWnzUqlMrVGhJVylhv+erixsdHv2lz0ntR6gqisSKVSiGvkqk0vPX9t70EHOQUCQKAvEBhbcdKsTMauNc1QVHKrv0BU2qn4bhcVjMSKTDqNGIhKX2ifUEYg0OUEXniwZpzhN01Hijz9KnnvjTlz6kUhmQg3P4aiYphaqcYwiEpPn6hHKFiRTWeQZrCrXnnxWfBUCrF2CAsEgEC7BF7+zXcjRfyftZpvnyexcR+Sxg+HnfebHYVgC0XFzjq1ms5KNUIWcgKeSnv8ut1TUdJvyGbTSjc0EJVCLB3CAgEg0CGBLffPjw/iO5aYCM11ZfRB5ZuXxhbdV+CBkifOsjNOLdfIcMbwIoO4MPzVU4e/jp108qRQVGw7K0FUOmwfEAAIAIECCYSi0s9/b4lFtbkeKVpuS+OywQWKSlnF9FmZjFtLGTmccnaJn47ft3Xro26BWekzwbvVUxkz8aTJVPjPuK7tgaj0GZuDggKBLiMQnlI8vMS+WfjBOa6yljkyUriolE2flXHdWkzxUZpGL88W67e83dDgdFkhellCPUFUVrqu7YOo9DLLgewCgV5AIHdHfSR1s6eCc3wee5Br0W/Hzi5s+KuibPqslOvWKoJGaQa/PFuk3Qqisu/KB1HpBQ0DsggEgMD+Ech5KnH3Fldk54T3qQQSXTpo3sMF3VFfUTF9Virr1CKMRlGDXu4UmSAqPXVOJRz+YjJY6ThZ8FT2r83AW0AACLRDICcqMecWJ8ieE2jR5VyLF+yphHMqdtatRQSNohr7vgPDX+3aXLd7Kkz6zzgOzKlAzwAEgMCBJxCKyhArcQsmeI6LrQepUfjwV26iPuvWYoJGMUa+7/QzYU6lh3sqzzhOFibqD3x7ghiBQJ8nkLujPrpzCcN8rodiD6JA/3ahS4pzomK7ueEvDqLSoU31AE8lAFHpsJogABAAAvtDYN2d1UVHRHcuMTGdG+D4Q0o3vlXoRP3YcPjLdmoJJqM0Rr+f7Qerv9qrCxCV/bFUeAcIAIFeQeC1ey6IFUWbb9GFPxeT6J88GfnmoHm/KGiiPhSVjO3UckqP0Bi/1E3HfgH7VPZd/SAqvaJpQCaBABDYHwJqaTV9DQ1cqCOxgFKyVI9GHhh8el2mkLhaRUXjvFRj/HwdZx6EU4pBVAqxIQgLBIDAQURgxb2XFh8SwQMsrrb/+uXiZKF31IeikrbdWkPjw3VOw0u64JiWnjtRP2MyFegZ13U9HQ6UPIiaMRQFCBw8BMIDJdO2V2toZLjOtUVcJUFUeoeo6Fe98uIzcErxwdMWoSRA4KAgEIpKyvZrTY0O1zkDUemgVrt5TmXGZCbxM47jeLoBonJQtEAoBBA4yAiEl3QlbKcuotFhICodV24PEZVwn4oJnkrH9QUhgAAQ6GICu0SlNpKbUyHgqfR8TwU949i2Z+j6Tza8tLq2i+0FkgMCQAAItEsgN/yV9WtNHUQlH1PpVk9lwsQZk5VsFRX+kw0vPQeikk+tQRggAATyJrBpaY2G0EeavTNwJ158l5/3i7sCHl1RdVY249aZhgaeSh7wulVUjp104iQRyGdcx/YNHUQlj/qCIEAACBRAQNXUkDeP+qCKYLdCYLXKI5kXx86p9wqIAuVEJe3WmWbrkmJY/dUev24VlfEVMyspkU9n0mllGgYMfxVi6RAWCACBDglsurU62r+Y3MCIv8DF2gNY4v8eOu932zt8sU2AoydMPyvreHWmYQzXCV3ECYhKDxaV6ZWmbj3dtHOHMjTtJxs3wPBXIcYOYYEAEGifQO6OerH9Bk6DeS6z/kQ19q3Y2Q8VdEf9qHGTP+956jrD0IdzRhbqOPMI7KjfN/du9VQqpsyspJg9nc6kFcXkJxs3wEQ9dBJAAAgcOAKhqAwLPrqe0GC+xyIPZnx+2eBFBYvKWb6vcp4KpRhEpYPq6WZROa1S+H6DbWeRZRpXvfTi07D58cC1J4gJCPR5AqGoDBXbbyQUneswa7nrocX7IypBgOosMzIcY7RQx0nwVNqxrG4VlQkTTymnGD2dTqdxNBK56sV1T4Ko9PluAAAAgQNHICcqwY6bMCfnOtha5gXm4sGLCrujftyE6WelbbdO141hmq7P19TOv8LwVw8c/qqqqmKeLD4pk04/mLXTOGpF6oRPr92w4fGCThA9cOYHMQEBIHCwEdiyZH58WHz7TYiSc21qLvMCVZCnUllZyQUqqU6kM1cxxg61Ivp3mTB/2dj4SPZgY3WgytMtnkpZ2ZRhgmjzGI+crgL/RMexUXE8tklhUa8Cu37dutWvH6gCQjxAAAj0XQJblpwZPyzu3KgYOjeNreWu0PIWlcmTTzhMIPol11GzA4kmIoxNQtR6TlC9zulDa9c++UbfJduDPJUpU6qGKUJ+mEy6XyRUGyBFgBASilNChQi2x4viKxI7d1z76quNL0KFAQEgAAQ6QyAUlcNjiRsQJ/MyxFyGGVscm/Poto7iPHrC5KM0rF0qhLTunvoAACAASURBVPqSVHgAQhQFgSc558QP3B1F8chqN5v44SuvNL7WUVx97fMu9VSqqqqMVIZ+L2M731CSDDANc5Xrpv+CsRCIyBOkRKcQzCSj7Pculle+vn71vw5gheCysjIr4LH+JjKRlK595JGDm+rr68WeaRx55Jm6UokiTXOpEMhnzE5u3ry5oA1TBzDfEBUQAAL7SSAnKsXZGyQS8+xQVLSORWXKlClxga1vOG7wXT+QpsbYsxTTpwLPV5iRU4VQx0uhpGFqvy+Oif9oaGgIvxnn9YTDaS47tJ/JMxFpe7bvm8l8hvxHHntscUksxo8cvPc+K6/EuyhQl4rKhEkzxzrZ4E6FyXE61Z/FHF0SZL23EfoIaVpsiEDk24HAFzLGX1e+/MHGjc/85UBwCIfbXIlnGYZxAmN8tFQI65wnHNd+3bW9ZYMG8GcaGhqc0aOnxRTxT+GUfU4zzZEIYY4Vdr1AbhWu/wffj6yBa0QPRI1AHECgawjk5lQi79yIGZvnatHlts86XFJcXj55ghOgaxDXPse58TBD6Gcc8c2MJVUmQwcLxH+OFP1CIP2kZdFZjWueWJVHafD4SSfNoEQ7Byk5Ngj8wYaub8cq+ECpYAWW8uEXXlj5z73Fc9SEqYdauvkdJOVhXuD9ePNLz25ACMk80uyWIF0qKhWTZp6ddcV1QqhDIkbkklGHx+5v9RSqq6vpli0fTnF8/1dBoIojhnF9JvPuDVu3bnU7QyYUFITZD4VC1RJJS9OtFGNMF35g2HYGmYaecEVwvp+OPxmJJ7+AEL5VBNKSGGeQxIFSqthxPaKb+jpdw4tfXvfMup5coZ1hBe8CgYONwLo7q4uOMJI3c42fkwz48qxClx7Z/j4VPO3Ek85oTmRqfUUPNa3If2eK2a+2Pvpoaz+EJ006baoXoMfTdlaPF1s/Xv/841d3xK1sUtUZWdu+WvhqrGkYQteNJqGCgVgKksmkU7F4pN6g/uLnnnvObhtXZWWlFaDIN7O2+y2N02JKydx+cfZoId5RR3k70J93qaiUHTvjQkX1nwihIkyyszZseCxUeLWrUHjGjNnjs47z23Qme6hlmksMLf2zPSEXCIBUTq66YGfTzh9xXQ+4YdwmBPqTFyAnbvFhhsbHJ5LJObrGryuK4hXNaXG6FPJ8hdWzUgWPYd9oQlRWKcK+I6UYr6T3w8BGt23duiZZYD4gOBAAAt1AoKamhsw/bMvZwgvOQJr+gDDt1e2d/RV+ud3693/McQNcxzWTm5b5zecbHv1D26yXlc0cHYnGn9+eaI716x/99ZqVf/lae0UbP37S4Y5Ed5hmZKZCpJ5QfLcv9VeFmzZ1REZjTX5JSbmtX5z9rKGhId02rjFjjjvTC8Q13NAnUEyySsl5A/uBqOxmNPG4qqrtTanbTCt6FEfsfzltrmtd7z116lQz4+hfkALVCSEJxeynX/nKCbcWep902wqZOnVqP9ujP5ISXSyFeADJ4McbN77wCRdzzJhqbfPm3QfMkcrKStp2DXpZWVlEjx16dTLZ/B+B79yDA3T11q3rO5zo64b2A0kCASBwAAhMmHL8aXbKqeO6dVg0Fr3GTTp3vPRSQ/OuqMmEitOqRSDuD5DEhKpfbF7f8J/tJTtmzLFfQFyv5dyMWzw6+/TTJ67bo1/DVVVVdE/vY2rVaUendqR/6gt1BmZcI0hlMCPzB8YxeCqtwCsrTzoimcnchhCpiljWPxEj/xNkkystKxr4SpQLgX7qOkElRmRNUSz+vTVr/pzPWOU+63P69OkliVTwfdtxv04JeZ5wdiVH9iuccy8Wi6l8XMiysqphAotaRNDZWMkanTq3NTY2Jg6A7UIUQAAI9EACE6dNG51JezWO41dbZuT1iGHdrAT+i65n06mUOpZq1k2uK8YFSsiiIuuutasevaS9YkyomHy664rrNc0cGrGi30VSPbRtG8kMG2aLhoaGcG7kU/Mj48dPL5FIfQNjcp6mW28TxkdlUsl+hIj5A/vxv+bTd3UX2i4d/gpd0eXLH5stMPmRCMQ40zKl7zqNlPMERvhIzxNHMMaVUnijRrWfYFz6SGNj4fcftIFJysqP/xJG6AovEEdKhV5WCP+fpmmvYkWahJvZWFTEEvsaYgu9GN1q/rLnez8KpG8grL4e5d6TsJu2u8wV0gUCnz2BcAjsHx80zUolUj9SQo3XuWEzgjdjqtKBlGNcFw/i3CCu7wdFJdG71z7zl3ZFZfTo8qFM57VI0dmU8gQh+C9I0nUIqfckU+8oN3jvlaOHJNGulajhCjHHN89AmFyBFH3fikV+l83Yi3WNlUspqoujwV9AVNrYwZgxYzREYnOQQhcHSh6DELJEIBDXNBsjuhNjqlPCBjLKniIa+vHhw4vW7W3Zb76mdVRl1QBsp+ZRpn3F8/1SyvQi3dCp8Py057urLcP8K5b4oTbubS7qsGJ9VXycFMEVAuEpSIm7cOBcv3nzCx/kmzaEAwJAoHcSKCs7LUJp+mxfiouQxMdIISO+cBDjWobzSNr30aFc1xDn9K7G5//2Xx2UEo+ZMGWaRvVv2rZzLCakWGNmVNM033azrykpVjGd/paj7CuNjY1ibPnM8TolNRizUaGwBBL9g3N6txKiXEj/bBCVvdAOj2jJZNA4gdXnVICOxoQgicSbjiNe4ZSO8nzxXxjjYs7YbyVFdZtebHirMyuuwhUUWV8/nBFyDKa8XBE84t9LhI/xPHuUaZqBkPK/N7+8+u7WNFryx8d5gVjs+cFpQsqVCKNr3ti06pXO5KN3Ni/INRDomwTCL8B6tKSMI346IXiMQlIKpF6Tgv8DY3pjKusWRyPGHS+ueewb+RCqrJwxJJv1xjGNjdN5ZKzreSO9wBmNCe5PCfk/g/PvpxDarglxEefahRrXH2aY3e5J0V8IeQtSYpzCwXlexn5s06bnmvJJszvCdOnw154FDN3Mze++WxQRFhaiORkOK40bd8Jwgf3FSqJFBOMspexOjZn3NDY+FnoIrSvF9pvVyKoqYyQaEt3W/O5ojfEfpNLJMyKm9SRWZE7orbQIij7ak/43fC84CymyhnJ6Xf8i8UJPdjn3Gwi8CASAQLsEwlELSovjmubKVatWJSdN+txAX/ov277XvzgeuWPNqr/mJSqtiYTTAI88siqmadbA5tS2z+uG+T+pVMKNxWM/CDxvm5TyWsq0kZpuPIUUeU1I2V9K+Xkp/IEYyT8Rgp4L3ODXPVVYulVU9laTodC8uvVf5VKqH0qhPocVfZtScq1juvVb1xS2lDc0BoT0UoQ0LgT6YNSoganWobTKylkW5s6V27Z99N2ioqLV0uPVxxzTb/tbb20bFSj0X34QnK0kWs+4WSvc4uc2b64P77butKhB+wUCQKBrCaxb+rMiz05FtX58Z+VZNTbGnWvH4yadMJxJ7UVfihLO0B0vvbCiXVEpLy8fmM3iIbrOm7LZftt2b6CuqSETH1s1wc44D7ieHSmKx37k+8JVSv4QYXwI55rEiCHX93WpZIwgRaUM0qahveQ73iUbNjy7sWtJ5pdajxOVXfMZlqCx03w3+K7niomc8XWU0f+XKlZPvd3Q4ORXNITCylRYvwhhciwm9FUp8EZfiZTBDEUZGe24zvmB548hlFzvZoqujMWS/X2FLg384HxKeaBrfLlCqsGTxKVEYd9NN0tPW//666tT+eYBwgEBINB9BFasqGGl2/41R+d8esZXT8fM4JGhs+7q1AnDYyqnlTKprfOk7GcZ7I4X1zzZrqgcM/7Yz/k+ms+5nmFUe8G0rH8phYREOEaU+FwqlZyFsXq9KBpZTAj+wJdyOiZ0kEAEYaGkVGio63nnEqwGY4IesAz94aZtO1e+8UZjQdcid1Ut9EhRCQt/5JQpcZ4mXyRUvwwpPApR/CRj6JqSqHwx32Go8ePHl1AtukgqdSFn2lBfyO2249oIY2TpxhBKiOb7/l8jhnn1889Pf7188uNTkCC/VggfphBKY0I+YpS7gZBYIoWx9N8Vyr9844trwm8IPfaYhK4yHkgHCPR0ApuWXhLtb//zBs3UFzhYX4aVtnjInHs7tc8s3GaAOVnnBWJALGrcvnb1Y99sj8PR48tPDAJ0WTxaND2QKuO5bjNWRCKCrKKieGkmk9po6PpdJXH228cffzwTjtasT6dZLs4tCFlWYpTS2F0U4zKE5QIqsn/pyStQe6yohDzLyo4/RCJjUdbxLmGMDqRc3Y+Z+OnmxtXhBsZ8hqJIefm0wYrIyZTr4zzPK3X9YKCQQumMv2ea+hvZhPO3V19dswUhhMsmnzCSKzQfExr3fV9hSginHHtCIKkUJipo9qT6zavrn30nz/R7epuD/AGBg5rAjvvnx7n/zk1MY+d6WvwhSsm3C72jfk9A5eUzBirCX8q43iDLYre/vLahXVEZPW1aTO50xvQrGTDVdb2hjmMfiRTmGKtsUXH8VaSCNRnsPf/KqlU791YZ4Z4VpOOvUoRKJZJ3bFi3OuyveuyX2h4tKmFHf8wxJ5VKIi/DSC3EVAqExE060W7dcwlwey0jXMVhmkNN103EkWZGEfKQwH6zhVCisbFxtyscfkN47bX34xhLTin9hGglhcDcC8Rrg60EKuBU0oO6xULhgEAPJ/DmndVFI6z3bxBKnOtpRcszmrl48NmF3VG/ZxEnTz65vy/xhpRtDyouMm9b9+wT38oDAx4zpiqi68Ikhtk/CHyKMPGxt+Oj4uLidAejL+TI8hn9Y0hy1925vaefmN7TReXfdVVDJkxcNUEJcYUUwRlCeDv+fTbClZ5d9Fs4MTgPU4YgQKAPEwhFZaT53o0CyXNdFl2WCcjiwYse/6gzSEJR8QR6xXa9Q2JR87Z1zz+ej6h0Jsle9W4vEJWWjYhSxk8Qwr86CIJKQtmbpqF97YUXnnoOhqF6lb1BZoFAlxLIiYr+3o2C4HNdLbYs44V31HfeU/GEfMX15CERU7t93dr/a3f4q0sL3AMS6xWiEnIKL84yjKZq4asfSEKO1Dh9jjP5tRdffG5rD+AIWQACQKAHEghFZZjWdJOiaK7Lw/tUSIf3qXRUjBZPZZeoRLTb1z0PotKWWa8RlTDTI0dWGSUl6pKMnb2cENLf0LU/ioi6aF8TXB0ZB3wOBIDAwU0gFJWhWuomRNVcT4sssz3VaU+lsrJqgMIk9FQGmpZ++7rn21/9dXAT/nTpepWohNk//PDKIituhMfjL+SUYaXEj/qXaNflu8y4r1UwlBcI9GUCOU9FT96oqDjX55FlGS+cU+nc8FdlVdUAlW4VFQ3mVPYwsF4nKmH+y8omH0Z08873333/5AEDBiQN0/he49oTfolQTY9dZteXGzaUHQh0F4Et98+PDxMf3ohDUWGR5RmPHxhRydBXXFcMNC0QlT3rtleKSk5YKqYdx6l2dzrjjNF04z0l8YUbX+7/JEL1orsMGNIFAkCgZxEIRWUQev8mQoNzAxJ5iHKj0/tUcp5Khr7ieXKgYXLwVA4GT6W1DGXlM74cBOgGzw0GR+OxpwPH/s7Gjc/Abvee1a4hN0Cg2wiEO+oH+e/8lFIx16fGHzyKrhx29kM7OpOhluEvumtOBUTloPFUwoJUVl7EBdr6bTvjXU4IjmJKluuMXrF+/VP/6IzRwLtAAAgcHAQUQvjNB+ZVaQyfKqj2px07+IsTL+7UxX8ot/lRyFeccElxRAdP5WDyVFqEpWoAIvoV2Uz6PwijDmXqDoNp169d+2Snvo0cHE0KSgEEgEAoLPVLa/jmzSjY4274/YKTu8BL8191XDkUROXTCHvtnEqbouBjjz3hSIlRrRDiTETQv3RG65LUva/Qo/L3y8LgJSAABPoUgaqqKqM5hUNRGR6NgqdyUA1/tRYmvFgrnUbTbd+/VggxwdD1zVLKq/sV0fAu57yPyu9TLQMKCwSAwH4RmDp1qpl1jc2uJ0JRgc2PB9vwV2t5ysrKIr4wviwV+h5j/ChK2XLF2BWvvPBkeBUxPEAACACBA0Jg6tRqM+tu2+x6OU8FROVgFZWwXGPHTu0nKV1IEbmAaVpjoOQ1GxufevOAWBJEAgSAABBACLWKSjj8FYvqd6xb838FXSd8sEM8GOZU2tYRqaycMQgzoxwT3Lztfe/Ft9+G4a+D3YihfECgKwmEopJxtm1yvaA0GrHualz7+CVdmX5PT+tgE5WQN66qqqIDBw5UrffR9/RKgPwBASDw2RHYcv8340Jlhggdb6vfPLy5syvAwjmVtKdvchy/NBrR716/9qmvf3a5730xH4yi0vtqAXIMBIDAZ0JALa2m72WceVFTm59y1bImHPndhEX3ZTqTWLj6qylNNmUyzoh4zABROZjnVDpjKPAuEAACBx+BTbdWRweZO6+NGWyRrfjvshj9z9B5j2zvTElDUXlvm7dRITQyErHufnntE+CptAEKnkpnrAveBQJAoEcTCM/+GuK/ewPF/jylRZeZrGgxnlO/rTOZznkqGbaxuSk1cuihA+9+fuWfQVRAVDpjUvAuEAACvYXAliVnxg/r795IpD8vi7R6pWuLY3Me7bSobEuQjdmMM7K4OHb3+rWPgaiAqPSWJgH5BAJAoDME1t1ZXTQ2unOJhvFcW7D6tBKdvqM+9FQSWXPj9u1NI4cM6f+Ltav/+p+dyePB9i4Mfx1sNQrlAQJAYDeBN++8qKhI/8cShtRcSY16T9FO36cSrv7yZMnG5kRqRElJ8S/WPfcIiAp4KtDqgAAQ6AsEwpsfBxZ5S4iScz1s1nuevnjwovs+6kzZQ09le5JtsrP+iHjU/MX6dX8DUekhokKmTDkzumNHWtc0SimNuJr2QbqxsdHvTIXDu0AACACBVgKhpzIg+s8lWIm5HjbqA1GYpxKeK4gQMrwmz/J1jUjJbIRM30PuRjvrlUYi2i9eXvc4iEp3i8ro0dNisVj0GC9wT7Vt+3BN1yIE47c5pStc13lh06bndiKEFDQNIAAEgEBnCLx55ylFQ2NoCcJyro2MZZ6vX5bnHfV4+uc/XxwkxATp2eWB742TGEUDqTYbLL4Jcf2WDz/cNmDIkEPuXrv6YZio705RmTJlStwX1lyp0Dc9TxytlEKEEBT4PmGMvE0IuYsg//6XX37uvc4YE7wLBIAAEAiHv4ZFt99MiDgni8zltq8uHbzo8Q6Hv2bMOHOgUOpcz/e+7truKKQUkshHChPFeTSJMC/JZBxZVGTd3fj8X0FUuktUWo6oV9UK4WvSWWcExvQtwzA3CiUVRmpUEASjMEE7MMI3ZJOZu996qzEBzQIIAAEgsL8Edtw/P27RnbdIJM5xkLnc1/Glg89+qF1RCedMZGDOybjuFVnbPUzj/O+arm1VyvFdPzjMyaqjdDOqK4UFY/jul9fBkuK29dOlq7+mTj3pUNeVd2fs7Cmarr0lAnm1xrRVlmUpR3qVQopLXNediRRag1TwnddeWfvc/hoTvAcEgAAQ+Pu9XzWieubyQKFzPWwslS694bDzf9XcHpmqqacd7Up1le35X/aFeoVp7FadoAaPCM/PpsuEMC4nTDteSCwNncKcyh4wu1RUKiafdJL0xe2O5x7GOL1y40u8FqGGIMxTuEzPldaXPeHdaGey6YhuXD161NB74VBI6BiAABDoDIE37l54jBG3jpXcfOnvJcVbZs6syfU5+3jwzBmf/1wikagLMBqhR2O12DCWrH3yodbryXH55NMucB1xm+24tLg4+qv1a/92YWfyd7C926WiMmnSyfOT2ezPNI0XU4rPfmnd00+0mZAnx594RmXGtu/PpJIDIpZ1U2IHvxaOrj/YTA7KAwS6lkB4R/2Pa2pwPqcTV1dX0/ffS85LpzPXIUZwNBb91qqn//r7tguHJkw6fSxFaHXGtqOmqf3mpReeuKBrS9SzU+tSUTlu+mmzdm5rvpFpfKimad9f33jiLQjVyBBRZWUll7zoFM/zfuE6NjJ0/Wc6ce+AJcY924Agd0DgICOAJx13ypcy2cx1BLP+ESv2v4FH725sfCTbWs4JFSefFfjOHxBCmmnqNevWPnXNQcagU8XpUlGZOrXqSM9Dd7uuN01IvEnXolc0N7tPWtZAGYk0TXCE/91Aii8pJTZrlP33hhdXPQZLiztVv/AyEAACBRKYOPWU8qzrXKN8dKrJzWc559czlnhq586hLtK2jYnq2jVZO3MGJep9XdO+uHZtw7oCkziog3epqIwZM0YrLh7yn9u3N3+fMm0g4/prlLPnAtd3GccTfRGMc303iFjWvYI6125cs+bDg5o+FA4IAIEeR2DatNmxtEye5ySdy6liAxmnr2mcreGGyT0vGOM6qTLPt2lJPH7Djh1mzdatj7o9rhDdmKEuFZWwnMcff9ohqUzmG0qRr7qef6imaY5SUgbCswjFKY1pv8Vc3fjy2lVbEUK5oTF4gAAQAAJdSABXzjh9cJD1v0aUutD3vUOFFC6lnHi+rzOqHN3Uf2Fy45pnn+14z0sX5rtHJNXlohJe91tZeUpcEjUJS/wftut8iTFKKMfrZeBez0m8obFx6r89lJa5FniAABAAAt1AAE+f/vliO509nnD8tazrnCIVisWLi1ZK371X+pE/NzZ27rKvbihTlyTZHaKSK1juTB3Wb2Lzzua/pTMJZhnmTzm1r21sbAyX+8ERLV1S/ZAIEDj4Caz7bc0AFOw8wjTIljHVN+zEOP/+JeynEmn8hVQ6+VPO+NCifvGLBxbpDz3yyMcT9wc/wcJK2G2iEmbz2EknTyIEPZVOJbCpG1e9vH7VzwvLPoQGAkAACOybwKalNVpcvfMDhrxLMra8E7t+3REX1xd0UkdZ+bTZGduttUxjuGmY5wmv6Y+wKnXfzLtVVI4//oxJrvSfSiaacdQyrl7fuPpn0ECAABAAAgeKQHhJV2kkdZNBxVwPWcsDn+R7oOTuLEycOHP2jmRzrWVapYauL0IiAaLSTgV1q6hMOv7kSUqipxIgKgeqDUE8QAAItCEQXic8rF/2BoK8eS6xlmFW+HXC5RNPmJ1IZWpNwyzlOl1ERRpEpYeLyopEoglFLQs8FegOgAAQOKAEQlEpLUnfiLF/rkMinRCVbK1l6sO5zheRIPUnGP7qocNfuzyVhkSiSUUt86r1jc/CnMoBbVIQGRDo2wR2LJkft0o+WIKInOtga5kbaAVfJ1xRceKs5ky2rkVUGIhKBybVrcNfkyefOlER+XRzKCqGedX69SAqfbsLgNIDgQNLoOU+lcSSQKG5LrWWeT4ueE6lVVQMQx+uc7aIKPBU2qul7hcVLJ9OJJtUBETlwLYmiA0IAAGUE5VI880+puc4JLYs8I3LCr2jvkVU7DpD10t1jS4EUWnfsHqCqKxMJJskiAr0AEAACBxoAuF1wsMj4uYAs3McEl/u6dalg8++r8ObH9vmo0VUnFZRWUBU8mGYU+mhcyq54S8sQVQOdEuC+IAAEMgRCEVlRCR7c4D1c7I0/qCnkW93dPPjnujKJp4wO5XyakNPxaBkASEgKj17+IvIp8OJevBUoBcAAkDgQBPIiYqZvVlQfo5NSx6iWuxbsQI9lbKJM2cn0natoWulFicw/NWTJ+o/uforctX6RthRf6AbFcQHBPoygS33nxkfJv3bJaHVrl6yzKO84OGvsRNnzm7O2LVRUyvVCVnIYaK+XZPq1jmVVlFpbm5SsQiISl9u/FB2IPBZENi0tFrrn3EuUZp+oc+tX2Z1dvfRX/hlqpC0xh43c3Yi6dZGDFaqc7KQwz6Vnisq5ZNPnUiweDqR2AmiUoiVQ1ggAATyJYDfunv2IThaNNIOzHeOeXPoh7imsBPQQ1FJJ91aQ6eluoYW8CALE/Xt0O9WT2Xi1JMmSyGfTiYTIhaPXbV+7UrY/JhvU4FwQAAI5E1AKYQLOZ24bcRlx82cnUy4tRrHh2k6uUBmdizdvHmzl3fifSxgt4pKZeXMKZLIlalU0o/FYlevf2ElHCjZxwwQigsEejqBcKI+nfFqKZWjDJ1+NxVjt73d0OD09Hx3V/66VVTKKmdOIVisTKdTICrdZQGQLhAAAu0SKJ84c3YyY9cSgo7SdXr5gDi/uQFEZZ/Mul1UMBIrMxkQFWjXQAAI9EwCoahk0natoiAq+dRQt4pKOPzlSX+l42T9eDx+deOaBhj+yqfWIAwQAAJdRqCtqJgmv7xflIKn0lMn6neJyjOOk/VAVLqsjUBCQKBPEaipqSEnogZSdWWD2J/J+rbDXyAqHZtOt3sqvgqese0MiErHdQUhgAAQKJCAUgpv/cPFh2OZGqGk+8Z6jb4/Z069KCSacKI+k7FrMVZHGYZ2+YA4eCrt8QNRKcS6ICwQAAK9isCz119mlg7Zfg3F7sKML+9KBUFt+fl/bC6kEC2rv+xaChP1eWHrXlE5buaUwBfPZLNpLx6NXt0IS4rzqjQIBASAQH4E1t15UdHISPNNSDpzPWLVY81cPGTOvdvye7slVCgqyUy2ljNylK7x76Zj5FZYUrxvgt0qKuHmx5yohKu/ovGrG1+AifpCjB3CAgEg0D6BLffPj5eS5I0icOe51FrKOP9ObE59YaKSO6YlW6tr/AiNkYtldtB9mzfXw+bHfaDvVlGZdPwZk0TgrsykkyIaiYGoQA8BBIDAASUQXtI1wtp2k5T+XI9G6pVGF8fmPFqQqLQc05KtNQ2tVOMUzv7qoIa6VVSOPf7kSUyip1PJZhmNRGD464A2J4gMCACBUFSGm/9agiida+NYvb0fd9S3Dn+Zhj7C0MgCAgdKtmtY3S4qXOHwPhUZMc2r1zeuhn0q0A8AASBwwAi0XCe8/WaJ2TlZEl3u++jSwYseKujmx3BJcSJl1xqmNoLpKjxQ8k9w82MPnVMJPRUQlQPWfiAiIAAE9iAQispQc8fNKLykC0eXe4F1aaF31Of2qewSFQqi0qGNdbunEg5/JRI7ZdQCT6XDa3goDAAAIABJREFU2oIAQAAIFEQg56noTUsUpXNdEl1mC3XZ/ngqICr5Y+8JotIQXicctSwY/sq/3iAkEAACeRBoEZXEEkLlXAebyzKS7ZeoJFLZWsPUYfgrD+YgKnlAgiBAAAj0TgItopJegpmYa2NzmS3I/ouKpZUyDS2EOZX2bQFEpXe2Fcg1EAACeRD4+w1fLe7Xr/k2wrxql5gPCaV9c9C8332Yx6u7g4Srv1KpbK0JopIXtp4gKisSiSYEw1951RcEAgJAoAACf13yTb2sX9NixuSCABm3MC/4zeBF92UKiKJlR326RVQ4B0+lI3bdKyqTTp5EiVqRSOxEsQjMqXRUWfA5EAAChRNYd+dFPMqKjfcPt+yZM2uCQmMom3TirGTKrjNMfTilaJGhYElxewxBVAq1MAgPBIBAnyJQNumkWclUpk43+XBG5UJDuQ/DPpV9mwCISp9qHlBYIAAECiUwNhSVdKbOMkBU8mEHopIPJQgDBIBAnyUQikoila6L5DwVBZ5KB5YAotJnmwoUHAgAgXwI5EQlna61DF7KQVQ6RNaDRCVy1frGVT/vMMcQAAgAASDQhQRaRSWi8+GMqUUwp9I+/G4VlfLJp04kWDS0rP4CUenCdgJJAYE+Q2DdnXfyouHvm++uRdmZNYWv/ho76cRZzelsbVTThjOiFhkEJurbM55uFxVKZEOiuQlFQVT6TCOHggKBriKgamrIP0dtns6ZNlVhbfUQVLoWz6kp6IKtoytOnJXO2rURPRQVCaLSk+dUQk+FEtWQSOxAUSNy1fr1MPzVVY0N0gECfYHAs9dXm8cc0nQVJcb5jor+VufRK4vm3NNUSNmPrph+lm2LOlNjwykRICo9WVRaLunCK0BUCjFxCAsEgEC+BF67Z3bscPLRdYSaCxwUX6YC7TuxCwq7TvjoCdPPcly/zgg9FSoX6th5BPap7LsGunX4C0Ql36YB4YAAENgfAtvumR0rkdvqKNMWOCryB9+gl8fnPbK9kLhAVAqhhRCISmG8IDQQAAK9iMCWJWfGD7Oa6gjVFvgq+jvXZ9+PX1y4qLiOX2cY2nAKnkqHtQ+i0iEiCAAEgEBvJRCKyoho4jpG2Xxbmr8TnlawqIybMP2sjOPW6YZWyihaAMNf7VsDiEpvbS2QbyAABDoksOX+M+NDpX09xXR+Rui/96S6fMgFj27r8MU2AUJRsR23joOo5IUNRCUvTBAICACB3khgy/3z4wPlhzdwSufZQvu9HwQgKp9xRfYEUQmXFCtYUvwZ1zREDwT6IIFw+GuA5d0QsfR5GY/+3pGFi8qECdPPSmbtOiNilhIsF8Lmx54//AWi0gcbOxQZCHQFgdBTGSGbb1DCmeci4w9YWd8rdElxWcX0WemUU2tEjFIMotJhtYGn0iEiCAAEgEBvJdC0tLqoyGm6HvmZeUKP1XOt+Dt4TmH7VMrCHfXpTK1hmiMwEQvAUwFPpbe2B8g3EAACnSTw5p3VRYO0nddrRM71qFmvvP3xVE6cldolKgREpcMaAU+lQ0QQAAgAgd5KQC2tps3Yms9o8GVP0fv69SN/xjN/5RRSntBTSWUydYZhloKodEwORKVjRhACCACBXkzg7/d+1cDx4hL/PdE06ls3u4UWpazipFmpbKrOMM3hBKmFBsnCdcLtQOwhotKkooYFB0oWau0QHggAgc+cQHhHfSoViooxnFC00FAgKu1B715RmXTGJEaD8D4VFTVMEJXPvHlAAkAACBRKoGzSibNSqWydaRrDMYhKh/i6VVQmTTpjkgJR6bCSIAAQAALdR6Cs/ITZqaxda5j6cMIk3FHfQVWAqHSfrULKQAAI9AIC5RNPmJ1I2bU6iEpetQWikhcmCAQEgEBfJdAiKk6tbmrgqeRhBD1HVCzzqvWNcPNjHnUGQYAAECiAwIqaGjZk+Dvm6MNLbTyz8Dvqy8tnzk5ks7WGyYdjGP7qkHxPEJUVicROFLWMq9c3rv5ZhzmGAEAACACBPAmEgjJi7JtfKgqCU31bPmxj84nDzi9sn0ooKsmMXatboagImFPpBXMqICp5NhAIBgSAQGEEVt1zQezQSFNdPBBzldB/zU1cUzSnvqA76neLiqmVYh4sMJQL+1TaqQbwVAqzUQgNBIBALyIQ3qdiMv/GuKDzlIr9Puvh7w0p8I76T4qKWgD7VNo3gG4WlZMnSYJWJJPNKApzKr2oqXZfVp+57eslg/gHX4w4O/sX6ZZkmk4S0iEBM1Ha17b8ixiPztzH8Mbz939z2GCWnW3IVJHmu5IFvpQSIYGxCijFiFCEKMeKYJL0iUgG5nMomLJm4sUX+3sr8YYHLji8GGfOtaSS0vclk74UnpBEYYUIQogj5FEfZzHlHi3KOL75ty2RzFtz5tSLPeNbce9Xjf5YTTZZuqqIKF/5QRD4vhK6QJRQ5Ls+0hFHumYSh3jU4VEzKfrff+zcW9/YW95W3FtjDJRvTS2hziST2kwSJPwAS6SIZAIhU2Qxoggj3aQBpSTr4ExaO+SRo+bf/tZe46upYYOGbT19MLfHE5RBjDOZ8VGunFwGiKAAEYWxhy3isWKWIdF/JIKiJyYu/H/v7y2+O++8k0/jDef1N7zhpsq6GkEikXUkolauLhiiiFCR659cxVgCGa8ZCj8xasEDyb3Ft/XBhYcwD88pYe5A7BDHE1S6CEnME5qpZb+gS63cEyVLHZ9eNnjRfR8VYsGtomJE9FJK5QIOmx/bxdetolI++dSJGImGUFRiEQsm6gux9D4advWt539lVOSjm/qzbLFIS6Kojmi/GEp4CiUyalMS9bvk2AvvWbs3PGt+fdH3DtGzi2OyudgSDmIqQEqSXM8oMUEKYxQEAiFOUKAXo+1eyZ+2ucOunP61/319b/G9+qv53xlCk1ezIEAaJUhKgTjTEJIIBcJFAfYQNilyCEMZFFUJL3aPg/mPJ867a/ue8W2695LBpmH/OM6bzyN2QkWpjqSSyJMeUkgijXNEJEOEYNTspRGKDsZN7qDrR597yw/2lrfVty8cN8iSPynW0meaKIukwkhKihAiiCKJdOkiiiXK+gHi0WKUFaa9U8buO3z+L7+9V1H5xQ/GHWH+61eH8NTYIP0hYowgn+i74vMQVS06GSAd2SSGbdrvQ5dEr7x/c/Fvampq5J5xPn3rJcPHDbVf1L2PYjLbpAyOESYacnyKENOQLyWiyEdCCaSMOMrS4uakRxaModkGvIco33nnRfyUKD41StO/tbwdhoGICqSOPEKR0DIIEY8r36COLHnIC9glh53/qw8KaT4fi4pWSqkCUekAXk8QldBTwSAqhZh53w377C3nX3RMSfPPi0nKVCrSlAwIy2jI0GKH+Kkk+90H72s/On7xDXsdM19xxyXnDCryr4yQTH8LZwlX4TdhhpCiWKGww0bI5AS5gUtTHlUpfMhv/5UZ8NOZ/1Hz7t6Iv3LH+ecMjTs/1wkuCYJAKMYQxhQFno90jSKFA+RJV9kIUcGL/ITL/sdP0d9OvPiu7J7xhWP/RVQtKDa9H8awFyWelAhLRDWGPc9HnDEkPIECGSAej7AmhzrbnQGXTDz/pvq95e2Z2+aVDC3h3zOp+zWObE1JpgTiiGCKCFaIIy+UUEQYJ27oqrHY1m2e+ZMx59zyx73F9+i9/z3yCCt1V8TfPqXEIoQyLDMuUggpRJWHiBKIKIkCxJBHItRG0ddtqf/v6Lk3Prq3+P708wtiRxb5NwyMiy+aKBUokaa6bhGJdeT5EnNdQ0HgKUUIsrHFsyq22sbGd+s3Fr26p0gtXbqUjpFrKvrR9HVxlJxIHTeQiCnBNCQ1j0gquQwM3xXxq1JG9Pajv3BtqpAWVFFx0qxEOltnREBU8uHWE0TlqVBU4tHIVS+ue+bafDINYfougadvvOBro/tvrzNkNvXBDu3sHUJ/x7MY2ZkNZARFM6d/777MvugohfBjP64uwRGDOV4CR3YHjKBoBKF0JoPClwdFEPJIf/lBkE7PWVxv7yu+cGURir5eHJEBa5toqBjWrpeExhTlOkbMDdD7o5tn1ux7Seu6Oy/iH7l+sZZyCOXBp9rm7vxGEMqgCJr5X+1/4763psoYGY1FBcM0ihDa4em742zNX5jNMI+6VuzNuOT2ne1ZVigEg3Ri2V4CZ7MZhKyWHPXXXJVuCyASQR4h9ue+9UDYeat9xbm05pJoKd8ZSYd+HELI9gPcAi6Csiizm2EWRVAJG5aYuvgGB+8jvqVLq+nA9yIx5H9kmD5T6Vw0EUS9AEdCXhmEYkUlOyZefNdehzLbK3eLqGR2iQoCT6XneyrBU8lkAkSl7+pEQSV/4sbzvjZuWLaOE+xufkefPOPS+97ZSwS4pqYm/D/s0PbZqRWUMATuswQqKk6c1Zyx6wwrd0zLAl06jzQ2NhYsTn0FYLd6KhVTTqtEyl8BotJXzK3z5XzypgUXHjkwVcs1DW16t2TCqZfetVtUqqurNbfJLUk5aoDiwpQyCAfYP3r88cdD5wHEpfP4+2QMLaKSrTMso5QwOR9EpX0z6AGikvNUaCwSuXp940rY/Ngnm23+hX7yunlfPfrQ4HquGXzN29bRsxbf8V74dvXUqWZGxqbbEp+bRXiyxJ7BqPsmY+Q+pdRfVq1a1QzCkj9nCPkxgbKJJ8xOpexayzJKGZPzGXgq7ZpHt4rK+IqZlYziJ9PpFLMs86qXG1f+HCHUrXmCxtTjCLT1MPDD115UPmoY+zmm1F79dmb+177/y3R1dTXf/kHzDDfr16VTYrzSOEUkQAg5SOP4Vc7Zz5WKP7RmzaN7Lkdta2uFejL7stM94+kKey40720ruTV/hcbRFeXqLmNsZRGWUY2vrPpiJpO91jL14RrD87HMwPBXOzXTrYZRUTGzMsDoScd1dc0wfqdr0eVKShJ4AiEaLn/8+GGt/6StSxfDX4RhRO6/lj92/Zz7u71nz7Btf255D+P2h0vEp9LbW5ytecCqJY8H4MkVjeBPlDfsP1ufHKiOOHycV7orrFJ0L7ZAEQt5i3D/xl4Q537v7fp8z3B7FFiGPPcCgbRN9+N6o4wiqgJMURZx6UsVBNjUdWbFYtqoww6p2Jmyd3zUjN7c0ZwOBErFhOTzsll0RuAhzFlLZqXyESUKEUZeYJT+yg6Cf1CqYUoopkxDBMtwN8kn2YUsw40c4ROEdiBVuMoY43Bxa8vvcoQZQ1SpcK9HzlYVUjiXau79FlxKkZbPdz1YylwcWIRxBghj/ImOPMwXoQqHb6tw7bDYlY9cHDSMdveTy4YQuTikkEpIoURLRnNx5vKW49DyqPDnPR+KkEa13O/DOAIUICyxEmF8YUFbqytX/WGhwjK2xBnmtW10e4s/zFtYzjBuFPILs4fC/DGkdsVFw/1BufhCm/7kE8YZ2sFuqwnLFxYbS9UCOsw3VjnWOW67CIWrkneXe1e8uz/SkERYhX2MxFIJT+R4tbaI1hxQylAQKMxYrgwnuFl7oc5JCUVyPoGbHz9lSm1/0a2iMmHiKeV+4Dzl+0GRphnNIlApSnjY9sKl/rn9Y7lF/7lOXu3yYRRSOWcmtIXwb5lbg//xzx194doz7N7f/fQqk9b0crlBCEulVJjDPcXkU0vy2/BujSPfv3Pdwa5yfpw+xmG6YTotnafKFTn8g4adYAs5JcNM7qPy28bZEpdCBIdLTT9+p4XLXmMIeYf76D7FvQ3LXD7a1EVYbXvTadxGvnM5DuNo/YePORKKKR9hKRFnnGqapjGT644nEEYRO5lK+tSQNBCk2A8MXWMGwlKEy1ERZbvyiYSQUm6XQjnhRg+CKcG5v0OpkGFZwh9b0g0LhXOlbsmvan3Cf32MMxcCh0FDCCT3d2ihLa+2Umv5aVcdqlydKaREaOC52MK0aS4drBQOMxTmKfyzNSWpWr5CfMzk4xhVSzQq/BMrpUKLzP0YhiYkR7G11YTvf7rbzmV4d1ofFzWMCakcmlwjDMuZC7ireB+/05rPMB2CMZJtIIVxhL+RuYyFZtr6YQvrMEcttZAr8h72mjOY8PPdfUAYdyhKu0qa++IXMsg9JCdXOfPJpYJVLkqFWmm2/LslT0jJ0HyVyP2N2nyBzJU0BBV+IQg/IiQ0iLjvuXFTowFl6FzwVNrVlO4dahozpmowMYK7PTcYzxkXfvCxlLR+0djdhHZ/qWtt2S0d4Cda+scNeN+lDjuCdpi0xN62c/24A/7km7mm3E3D9K39Xkv6u0i0Nvk2pftEp7YXgdpH2Vo7sbCvamc8sqWLaBXRT37rbq23diUcq5ZW3tI/51o3Cf+Z6/DD7kQQFm6sDv8P+1xECeYUC+QjGfYHgRE4jhMwQxAh0CF+wDWdWyj8ShyKROgeqvAbN0GOCILtSqldK3Zau1eswg2GCkvU0qfh3GbI3aLQ0hG2WESuQ9vdubfRij2FpkURPxbQXf/eFdHH9tXyXotNtfZre1rmLu8iF+MnnarcF4FWOdn1WhjXLu3ene9c/J+Mtu1PbUq42/Dblq2ltbS88bGktkHxiaaUk8eWbzgtedvdQnZ97WnRz9aS58R4V/wtkpWT6V0ptRX3XfF+bG85rfyEbe3Sq7a63yr8Oc675T0MEX7han1y4tsq2rt/29LCFCYk3L9EsRI+4Yy+x4m87PDDh6yrr//0qQjtdCt96qP2+teuAIEnTj1pkm17R1JGlcZN5DkeCoeWWtzsth1VOCTW0shanOA2n+32j9v46+3kvqPBsY4KHo76fOI5UENbHSXc5vNwa93uH/ezQHsfEmkzBNVRfto4aZJiRcMjTwhC4d+f6gM7iCvcz94yykYRJwQzxghjmFBKGNNYOGAVfqUNP8EIublBTzuDfSFk4Dg7uET4LCfz/9s79+C4qvuOn3Puc+/u6mVscAzhEWc6404dGysOjIHIhIDlpv90RjH2dNKaFDlMSZo2TB+Z/iGsDtiiDQbJlo2hj7T9iybTGdrScaapk8Ypxt3GMeAHtQ2BGINkWV7t3b2Pc+89nbOrlSWD6crSrnb3fteP2dWex+/3+Z7dr8459xF9SQhFlUsX8msoijiJRCAUlf3YMPV/DHk4xhijxWWp4hdNaTlKjihFKS2zqKEqwqJP0tJ75SWoqfjL3C+Pv1Ld0vLXR3z3T9acbG/y1YcXKK8cRIpcuivGWfrlujihmoy3/CmYXFZVil+TxWWgmR+F8q/xl8fKlDdOW+KVC4WTGGaqNLnUqkyyuByzoFdd7C3Bk5McQuSMbNpjeoZS5+lLTlKXmcNmJme5VDVzBXZy4VaIyblMeRl8ZgpCXoqmeBWB0pqGvBKPnNArhMnfGKY+Q3IslGvKuFhppkIZ0yjTGGU8UnzunfMK0aunTh2a1cmT/9/HqNneX2hTKfLs6elRRkdHi7Hkcrm6iKnZhK5VPul0esYXybX2WxoHa8htt41T276BkuVE/p0aHx+k0yL1/vvi7Nl2kU6/qThcudvL+0+FIftVueEhZyo8kKtd5Ayh4klV5L/X1tZmXx5fawghmWJ48xXzteZ6rfUWL15cMevy5+uj+vq4dsr1ymU+rp1rzaOSelfGWIs4rvwuymQyciOnYuaV5NWMZfAF3oyqxjCnFV1dqeSEWB9SdSsPxcZQhHKWc4SQYD81E/967KcHRvGFEMOBgZRrTgCmUnPk6HCuBOTM9qPWtLu6usysbfy6H/gDYRS0m6b+Fza1h04fPvyxlwuZazyoDwIgcJkATAWjoaEIfH/4sSUdZvj7ju2e2PD14X+YfpSeNJu3f5nrKrjuEOfBdZZp9B29tWMvwaZqQ2mMYBubAEylsfWLXfT/MvjIltuWaE9xl3unz7V99je//eRYGYI0lXc+sL9g591B7vGOpGVub7WC4YMHD04/kyd2zJAwCNSSAEyllrTR15wJ/Gh467ZPXUd2EJ9kT44qn7vvm89/UG60q6tLDYh1n207g67ntSeTie1pM9wDU5kzdjQAAhUTgKlUjAoF64HA4f1bvrrMzO9UhJo9c7717rv++K/em24qkdZ6v521Bx3XbUslrO3JBN8NU6kH5RBDXAjAVOKidJPk+V/PffnhT6WcAYPp7qlzLWvXfuuv351uKqrR8cB4NjfkFAotVjLRnzKCIZhKk4iPNBqCAEylIWRCkGUCr+7f1HtbS36nqSWCN99r6bz90Rd+caWpZLO5oUK+0JJKWdsTBmYqGD0gUEsCMJVa0kZfcyZw+PnN226ysjvShhW+/k6q884/+Ju3p5uKYbQ8cDFrD+Xzbks6lYSpzJk4GgCB2RGAqcyOF0ovMIFX9m/pvcXK7kwZVvS/o4vWrH5k7xWm0vHAxUu5oXy+0JJOY6aywHKh+xgSgKnEUPRGTjmzb0vvLenCTp0p0dlRq/MzX/+7ty7PVPpUXT+x4VI2O5Qv2OlUKtmfMDzsqTSy4Ii94QjAVBpOsngHnHnudx5eZk4MmAkjfOuC0bn6kcvLX31dferhxKnusUvZoUI+l05ZiX7Ox4ZwP/F4jxlkX1sCMJXa8kZvcyTw6r6tvTemg53yHvWnR7XVd05b/pKm8t+JU90Xstndtm2nUmmzn7swlTkiR3UQmBUBmMqscKHwQhP4n+e+9lBHwv9L00q7J87w1ev/aM/75Zj6+vrUI0dObryYze22c3YymTJgKgstGPqPHQGYSuwkb+yEX9nzuysXpdhX9GSH/cbB/JMbBwe9cka9vb3aL8/bG8fHs0N2LpdMpjBTaWy1EX0jEoCpNKJqMY75P/r61OTNI9epojW8/aEn5eXspx5y+etI8uTGsYsTu+28nUxZJvZUYjxWkPrCEICpLAx39FoFAqWN+uPd45dyQ3beTltWoj/ERn0VSKNJELg6AZgKRkfTEOjq6lMV/fUNE/LaX06h1Uqb/SE26ptGXyTSGARgKo2hE6KsgIA0FUpfuz9rTwx6ntuexiHFFVBDERCYXwIwlfnlidYWkIC89H0Utd5vF/LPep7bkUya/SEfx3kqC6gJuo4fAZhK/DRv2oylqXCR/mLBdp7xfW9RKmX1B/6F3Tj5sWklR2J1SACmUoeiIKRrIyCXvwj5+YYJOzfEOZdXKX6irYUMvvzyy1OHHV9by6gFAiBQKQGYSqWkUK4uCPz8u4/dmiRjf+J5bnZk+a98e/36vqlbBXd3dxv5PHsw73h7g4D76WRqwLL4rgMHDuTrIngEAQIxIABTiYHIzZTi6y88/PASZWRANxNu5j298wt/+N1z5fyKppJTNtkFZ5hHQZBOWQNeu/p05qWXCs3EALmAQD0TgKnUszqI7UMEju377d4bzJEnLMPMHS+03bP2oct3fiyZCtk0kfeGgygIWtLmgNduwFQwjkCghgRgKjWEja7mTiCzf2vvUmtsp6Xr+bMftK6bfudHaSq5nLIpX3CHeeQHlqkPhDzxdCaDmcrcyaMFEKiMAEylMk4oVScEjjzfu22ZNbbDMnT/xIjxuTunXfp+2vLXXj/iHKZSJ6IhjFgRgKnESu7GTzbzfO+2mxKXdmi6Hp68oHZ+yFQmxIO26+/lYegnTA0zlcaXHBk0GAGYSoMJFvdwj+776rZlSVuaSvTGiH77ukdf+MWMjfq8eDCf9/f6UegnDJhK3McL8q89AZhK7ZmjxzkQODb8lW3LUs4ORTfEG6PG6itNxbbF5oLjD/typgJTmQNpVAWBayMAU7k2bqi1QARe3/dbvUuThZ1Ut8iJkdZV6x7dPWOmYtt0s+N4w14YwFQWSCN0G28CMJV4699w2R/bt6X3hpS7k2qWODneserubc++M335q2Qq/rAXcphKw6mLgJuBAEylGVSMUQ6v7NnSe1OHsjOiujh7ofUzn/+977w73VQcW92cc5xhP+B+0jIGuGfgkOIYjQ+kuvAEYCoLrwEimAWBQ/sf2brYCr/DjKR/eiyxasO2J87PNBW6OVeQG/XcSyaNpwoT5Oljx3CZllkgRlEQmBMBmMqc8KFyrQn8YNc3PtneQu7nippzP9nyvSuv/eU46uZc3tsbhNxLWsZTthU9fQzX/qq1TOgvxgRgKjEWvxFT7+vrY5+/mehObkxs/MbgjKsPy5MfCwW6Je/wvX7AvZRlDsBUGlFlxNzIBGAqjaweYp9BoHiZloKyxXH8vTzwYSoYHyCwAARgKgsAHV1Wh4A0lYm89qDjONJU/GQCG/XVIY1WQeDqBGAqGB1NQ2DNmjWanrjxS67j7AkCL5FMmAOc67twQcmmkRiJNAABmEoDiIQQKyMgbyfs+Kl7Hdd5Ngz8xel04s+5O4Z71FeGD6VAYF4IwFTmBSMaqQcCPT09ylvvZe8t5Pxng4Avbm1Jb0+a7p6DBw9O3R2yHuJEDCDQzARgKs2sbsxyK5uKU/CfCXm4JJlKbE+bPkwlZuMA6S4sAZjKwvJH7/NIQC5/5RztXtvJPyOEWNze2tIfOBf2ZDIZPo/doCkQAIGPIQBTwfBoGgJypvL2uxfXF/xgMIyixQnTeHz5Te17XnzxxbBpkkQiIFDnBGAqdS5Q3MJbsWKFnk4vbQ9UajCFCUqIGoZRmFSYcAlRVVWNeBBEWqAyj7iqSRVHGJpm2zbTQj1khnqP6/mPB5y3WUlrlxKKvxeCBLoe0QnfVVOq7jHGFJ8Klam6r3LOwlBlkR5R6vnco0S1rIQiHM/1/ex4JpMpxE0D5AsCcyEAU5kLPdSdVwLLl3cb1y+L1hKqbPJDYlHCQkIjiwniE0YEE1QnghCFMcdxXdNKmJqqqhM5207oqsaIoviey2/2Oe8kguq6qr6mqvRNpjBXiFBRVGoQwiaIECahQqeCeYLSSAiiE8IIpVEhiPxEGPoqpSTLSHRAIeEPDh06lJvXRNEYCDQxAZhKE4vbaKmtWtXVZiTY10LBHvcDwQiRFkJUSqhglMhZi/yZHLM8CALN0HVCKQ1931cUJk2BRTwIqQgFpfI1EYQplDBGgyDTjBoDAAAE/ElEQVQMmaJQWV/ur6ildmRTNBDytaCC0CgQhCthyBlTGKeU/S3Tov7MoUNTl9dvNKaIFwRqTQCmUmvi6O+qBLq6usx8ntwVEvplzkM9IoQomkaYiKQ/SNMo1hUiKtpB+aFQSqNQEMqIiCIhqGBC1mXF4hERQhYXVFqS9JUg4ERRNVmCRGEgrafYnmARiYjcfhGCEMEpJT+OPPbPr732k3HIBgIgUBkBmEplnFCqNgTomjW/kWDMW8QVX5FdmqZZ6tklRO57yKfMZ3IGQ6Ko9HqyBGGsuO9CiOsSRpmIjNL7pUeplK5r1HWzU+26xQqlh6xf7oxzHoWhNnH0aNcEIX3So/AAARCogABMpQJIKAICIAACIFAZAZhKZZxQCgRAAARAoAICMJUKIKEICIAACIBAZQRgKpVxQikQAAEQAIEKCMBUKoCEIgtPYN26L34iiMQGwpSbyxv0JCodDSaP8GJUHnFcfhUVD0YuHvcljx2Tm/ARKxaPgoiapk6ICKnKVDUS4bmEkXj5hz/8pzMLnyUiAIHGJwBTaXwNY5HBZ++4788CHnzTcf1FjMkDw0pDt/i/PGaYiaKFFF/Kn8uDiMuv5YviWSuEaJpGHMchpq4T33MJEZF3/fVLnvnP9Z1/SvpwlFcsBhOSrCoBmEpV8aLx+SLQ2XnXZk2zHvMCfn0YkkieEBmGAZWHCPueS3XTKJ6/UjxfhcoTHhmVJiLkn6h4lot8VvxRFEVC+kwh79BPLF0aBEG066c/eWlw0o/mK2S0AwKxJABTiaXsjZf0ypUrk4aRvoVSK8GLJ8VrRPgRtSxNPiXZ7ASxrIR8WnxkCwHRSm9NllblyZOiwAvF2Yr8V5zV+DzI58np48cP2o1HBRGDQP0RgKnUnyaICARAAAQalgBMpWGlQ+AgAAIgUH8EYCr1pwkiAgEQAIGGJQBTaVjpEDgIgAAI1B8BmEr9aYKIZkFgRU+Pbp5559cUxVjOo0jhPBREMYSuKCT0A8pUyjRFCQgR5zmPjh09ejCLo7xmARhFQWCWBGAqswSG4vVFYOXae25VeLiPB+GtnscZVRQhIkaYUjwxkhIRUUFEmEyYI7qm9uVy5390/Phxv76yQDQg0DwEYCrNo2UsM7njjq5bOI++TwS9UVH1yPUCeZsUeT+U4l24KKOUUsE0Vb3EFPqtifG2fzt+/EWYSixHC5KuBQGYSi0oo4+qEeju7jYuXHDvUBTthlQqLRynQEMiz3ss3myLKppCGGE04v5EEESZw4f/fbR4XRc8QAAEqkIAplIVrGi0lgR6enqUn/3MVj/96av3OjIyEmUymQD7KbVUBn3FkQBMJY6qI2cQAAEQqBIBmEqVwKJZEAABEIgjAZhKHFVHziAAAiBQJQIwlSqBRbMgAAIgEEcCMJU4qo6cQQAEQKBKBGAqVQKLZkEABEAgjgRgKnFUHTmDAAiAQJUIwFSqBBbNggAIgEAcCcBU4qg6cgYBEACBKhGAqVQJLJoFARAAgTgSgKnEUXXkDAIgAAJVIgBTqRJYNAsCIAACcSQAU4mj6sgZBEAABKpEAKZSJbBoFgRAAATiSACmEkfVkTMIgAAIVIkATKVKYNEsCIAACMSRAEwljqojZxAAARCoEgGYSpXAolkQAAEQiCMBmEocVUfOIAACIFAlAjCVKoFFsyAAAiAQRwIwlTiqjpxBAARAoEoE/g+zipSi5E7obA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787" y="2875280"/>
            <a:ext cx="2912129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897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585" y="1391920"/>
            <a:ext cx="5349240" cy="4389120"/>
          </a:xfrm>
        </p:spPr>
        <p:txBody>
          <a:bodyPr/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Examples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656" t="-79851" r="-68413" b="-88325"/>
          <a:stretch/>
        </p:blipFill>
        <p:spPr/>
      </p:pic>
    </p:spTree>
    <p:extLst>
      <p:ext uri="{BB962C8B-B14F-4D97-AF65-F5344CB8AC3E}">
        <p14:creationId xmlns:p14="http://schemas.microsoft.com/office/powerpoint/2010/main" val="19581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1  =&gt; Blinking LED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Delay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9377"/>
            <a:ext cx="5740400" cy="635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17" y="1807777"/>
            <a:ext cx="5657553" cy="504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277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Blinking LED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</a:t>
            </a:r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31" y="2076175"/>
            <a:ext cx="5055170" cy="450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" y="1327282"/>
            <a:ext cx="6099869" cy="619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31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without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3" y="1156281"/>
            <a:ext cx="6709277" cy="640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98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138863"/>
            <a:ext cx="6642814" cy="644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833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5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 and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avoid bouncing effect: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56" y="1867314"/>
            <a:ext cx="4975625" cy="4983269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203787"/>
            <a:ext cx="5499245" cy="647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351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Hardware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80848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Boards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Microcontroller-based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boards with various input/output capabilities.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Examples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Mega,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Nano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Components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Microcontroller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brain of the board (e.g., ATmega328 on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Digital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digital input/output (e.g., LEDs, buttons).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Analog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analog input (e.g., sensors).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Power Supply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Can be powered via USB or external power source.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Communication Ports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Serial, I2C, SPI for interfacing with other devices.</a:t>
            </a:r>
          </a:p>
        </p:txBody>
      </p:sp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758197" y="635000"/>
            <a:ext cx="10827386" cy="4546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Creating an interactive system using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that involves the following components: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otentiometer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Button				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LED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Requirements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potentiometer should control the brightness of the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Button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should toggle the LED on and off.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interrupts to handle the button presses efficiently.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5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2" descr="data:image/png;base64,iVBORw0KGgoAAAANSUhEUgAAAvoAAAIlCAYAAACkd1wvAAAAAXNSR0IArs4c6QAAIABJREFUeF7svfeXXcd1LvidcGPnbnQjo5EBAgQYwSBSpCSTokhLlETK8pLtZb8f5j2H94fMT8+2bM97a9b89Na8cdCIliiREi0zB4EECYIZGURoNDrn7ptOmPl21b590ASTxQA06i42u3Fv3araX9U559u7dvDgXg4Bh4BDwCHgEHAIOAQcAg4Bh8CyQ8BbdhI5gRwCDgGHgEPAIeAQcAg4BBwCDgE4ou82gUPAIeAQcAg4BBwCDgGHgENgGSLgiP4yXFQnkkPAIeAQcAg4BBwCDgGHgEPAEX23BxwCDgGHgEPAIeAQcAg4BBwCyxABR/SX4aI6kRwCDgGHgEPAIeAQcAg4BBwCjui7PeAQcAg4BBwCDgGHgEPAIeAQWIYIOKK/DBfVieQQcAg4BBwCDgGHgEPAIeAQcETf7QGHgEPAIeAQcAg4BBwCDgGHwDJEwBH9ZbioTiSHgEPAIeAQcAg4BBwCDgGHgCP6bg84BBwCDgGHgEPAIeAQcAg4BJYhAo7oL8NFdSI5BBwCDgGHgEPAIeAQcAg4BBzRd3vAIeAQcAg4BBwCDgGHgEPAIbAMEXBEfxkuqhPJIeAQcAg4BBwCDgGHgEPAIeCIvtsDDgGHgEPAIeAQcAg4BBwCDoFliIAj+stwUZ1IDgGHgEPAIeAQcAg4BBwCDgFH9N0ecAg4BBwCDgGHgEPAIeAQcAgsQwQc0V+Gi+pEcgg4BBwCDgGHgEPAIeAQcAg4ou/2gEPAIeAQcAg4BBwCDgGHgENgGSLgiP4yXFQnkkPAIeAQcAg4BBwCDgGHgEPAEX23BxwCDgGHgEPAIeAQcAg4BBwCyxABR/SX4aI6kRwCDgGHgEPAIeAQcAg4BBwCjui7PeAQcAg4BBwCDgGHgEPAIeAQWIYIOKK/DBfVieQQcAg4BBwCDgGHgEPAIeAQcETf7QGHgEPAIeAQcAg4BBwCDgGHwDJEwBH9ZbioTiSHgEPAIeAQcAg4BBwCDgGHgCP6bg84BBwCDgGHgEPAIeAQcAg4BJYhAo7oL8NFdSI5BBwCDgGHgEPAIeAQcAg4BBzRd3vAIeAQcAg4BBwCDgGHgEPAIbAMEXBEfxkuqhPJIeAQcAg4BBwCDgGHgEPAIeCIvtsDDgGHgEPAIeAQcAg4BBwCDoFliIAj+stwUZ1IDgGHgEPAIeAQcAg4BBwCDgFH9N0ecAg4BD4SgTRNiwPj4z1+LV0Zx42WXM4LPc/zgTCNokaaBkiCIIjTRpqkQZqkQIoGEIb8PPI8D14u53lRBN/zPC9C1LzvhAhTIAIQIgyBKIJ+Jr9jL/ZChDK/CBGCNEjB/s0rDYI0jfh124JjLhWm+XGzWYSU7RocNk11Dmmq321wHgjDnPQVRQ3Pzs2+10Capily5vMPfTUaTTlFwiXtG40GwlT7SD+0r1wOaDQ8L5dL00YDyOWQ1uuXHpVt9BO21Rf7WHzfa84r22fme/L5pb6j/Wf71rY6N+1n6RTzoBzN9ZVmIgt/E09+zt0CgG2zr6Xfy3528TxNn5dCZ7EPld+MrPOQ8e38tM+lci7tV9dmEWeuUQOpXWuV46Pmr+N/2NiKURYXttWx8/mL5i17Y3GdPG/xc+7bS+9ZbXOxPM2VuQhPXs/ZfcW9KQtmx1267+Tz5itNP2r/XjyPi/d69rNL7eWla+N5vP5yvOPw3mOuYc/zMpeC/Yq5v8j6I0Io94HMxZPpOGfX1eLvxbHnV6OqjyjySqUSW4qsck8KkSKCn/hJ6CdyzwwQwPPTtO55+XHPi4ZWrFgxAiDxPO+j7yWX2tDuPYfAJ0TAEf1PCJRr5hC42hBI09QfHR3tW1hYuCaOcQOQbgC8Vs9Pc0hTn3jEcZL4fhDDS5M0QQwk8tDiT0zGzyehT37PH37H91IknlKx1PNTH4lAm6ZKIJrEQO5PqX14ej7SJEngw2fPpIYp5Lv8t3n5/gdJnuk980oSgHM037N98EGr3ehDt/nv5peTJIV9KNvvfcSu8AUi8+KYH3yxM5HCE0QW5Vj8WkL8kKaEVduwrw8jBmbOafrBz0VkeWVv+6lta3A04yzO++LvmL4NfBf3z3ZmzOx6LJWZ/SYesNh/mibwPD9NkMD3/ZTbJ/t5BsAPed8upW1o5f4Q0mT6NjIRg4tltwuVaXNpHLPLuNiXvss+qbQsXcsPk8t8z+DAv3R+OrbiKb91My2Vo4mNXB+8xBb3MnvPYPdhCqW2STy9DmVdzL5NTZ9c+1T2o/mbe9NetwZOs5YyB/nd3LuKjtnD0vJD1ij1kgTSry6ptuXY3LzZy2rxnrHk4pKWnpcmiY/U83xfJuhx60rXF12bIo25RHn/SPjx0vktvRdwnokXhnleNH4cR14ul0Mcx7KKupapl/pp6oXUsDzPDzykPnyviiQd8jzv7ba2lieHh4dHd+/e/SGq+yXuGu4th8CnRMAR/U8JmGvuELhaEKAl/+zZwXujqP6jRhR9O03TEi3yZORpGvM5yoc9H+rNv8lxgiC46N/mwefJT/PpbfmGvmcNulcLtB8l51ICdKl7tLP+uZ3yeSDwUXzgk+zLTzOnj9rDS+fxQY1btYAlekv2HvNRk1l6LxKrQeaepJ+b293iZ9k+oyhCPp9v3uvYlu8ZPcKXH1EhqP4mtH0siuV73oLvB4dKbeX/PapW92/atGnq04Dn2joEPg0Cjuh/GrRcW4fAVYIArVQTExNrp6dn/6zeiH6Ypslu8/wiqac9VCzbzYeaPNCs1ZpEX//Nv5c+RK8SCJ2YDgGHwGWCAO9NS4m8Gh+UzHOqWYPDpZQGvcfxM1rwSez5w++FYSj3QL3f8W+5//Fuac4gs/0nQHq0WC79t1I+/1hfX9+Ic9+5TDbLMpyGI/rLcFGdSA6B3xUBIfpzc9eMD4/+eRLH3wewjg8tY6XiU4uuBp78Wx9g2QcpH3L0VZ6fn5ff/Dd/Psyy/7vO133fIeAQuLoQ+Cjr/dITwuzJ4VIyv9R6v5Tw899638qSdd77SPbL5TLonx/H5pRTTzTr9br92xeHoex32TZJ0xPFYv7vA6/80/XrV9CV55L+fVfXqjppPw8EHNH/PFB1fToErnAE0jQNpqenrxsdn/irJIof9Hy/Vy31atHng4sPLH0QLnXhIcl/7733UK1WxeqVJfqXOhJ37jtX+KZx03cIfMEIXIrsX+o+om402el92P1G701qved3ln5f730rVqzA+vXrsXLlSrkXKsnn3zRwUBGQmBcb98LvsX9+HsfxqVw+/98LueCf161bd8ER/S9481xFwzmifxUtthPVIfBJETBEf+GGsbGh/xpF8YNBGHar9d647RhXnenpaXm40aKV9VflA21ubg4vv/wyKpXKB4i+Ws30wedI/iddGdfOIeAQ+I8ioMaIrKFhqWuh3uey7j5qzNDfSvRJ8Lds2SJkny/eC2ngWFhYkH93dnZKhG+SiSVgG1EEouhUIZf774VCzhH9/+iCuu99IgQc0f9EMLlGDoGrCwFL9K8fGR36qziOHwzDcAUfgObhlyBNYiHvJ0+eFJLPBx6PsDVAV61g/I4cU1vfVbWMfdjx+dWFspPWIeAQ+CwR+LhgXL3/ZIm+uuXo/Y2WeHVLzBoksvPk5zRs0IjBFy33arQ4ffo0hoeHheTv2LEDnh8giszJZ9aXP4oaJ/O5/D+Eof//Oov+Z7kLXF9LEXBE3+0Jh4BD4AMIkOjPz8/vOT849JdxnHw3n8+tXLToS0pDOZp+5ZVX0NHRgU2bNqGlpaX5MBPLl+/B93zEEqTLkDQPXsB8fHTxN0Fr6tO61HrmlsQh4BBwCHwcAosGA2YIkDuM+W2SXDKzpvyO4giNRgT6zVerNcwvVFCr0aUwlvsUiXo+F6JYLKJcLCKXzwuRZ4Ctnl7yniW5R5mslFlxmRQ2TiRRq9wbkSII8zh+4jjOD15Az4pebN68Cflc3tzzUmaPTaRPsejXGycLhfzfR1H40+3bnevOx621+/w/joAj+v9x7Nw3HQLLFoGf/OQnwQMPPLBrcPDCXyZJ8r0wDFfzyJlH0ObRCdRqNbzyysvo6OzA5s2b0draKkmyxRefJJ/Zd+zDzRB5kwQ7bkTyMObnOd9k6DF5xKkYePJAbp4cSG5uE/RrHrompac8xj3J42+zXjDNpwkWDgKmtguafXC26hebJMaypunvFk8YZBYimQkc5imEeahzXPbHv7MnEfxcTyuYp9v0aeRZ+opjI5Nkwg84RyOLyeWuebfN2GxLuYhFEFImk650MTe6mYeJezBpyQWfIJSFoU/wYuvFObItv6cuVkqGRK4klbVV2TmnkMHXVMwEP9OvISv0LzYYGSwDwYifaVYmo8T5ogxm4zjYJ/cG+6R8BnX2afrl2ps2xNJgyn5MfIdZN5I1IWg2qbpmQGF77YfzYRsNBJc1lD23uEaclwaXmz1n1pz7Jwxz8lvIorhdGKWUfZp2RlHN5fLWL/vSe0Nl57WzGMyuWfzNd4y/NtMy6j7nemsi+cUslGZvmLH54h7iHLN1D8x+Yp/mujDtzH7jb+NBYvuUtI+JkOCs0q2xOGYPm7WXdpH4lcu/F8c2+GSDVTm2ym3W0Ky5WNHthcG1+6A85vqVvuT6NoH/i+1i+b5c43KtB2JEkL0n120qFQO4lkLs4wTVWoSx8XFMTE5hemYOs3PzmJ2dR6VaQY1706YHDuU681Aq5tHe0orWtlZ0d3eLVb6jvR3tba3glR36QD7wkCPuSUNONpsZyHgd5Is4duIkzpwfRHtnt1j0C6zUZduJsmDvYQzGDXzv7/P5/E/Xr1/vgnGX7dP0yxfMEf0vfw3cDBwClx0CNr3mNZOTk38Rx/H3gyBYK0SfDyo+fpNUgmzfePMQ2tvbsKG/H23tbYZkkIj4JvsEk0iTlpB01Kt1VGo1VOYqCPM5lFta0FIqI5BMPglCkjvPFx9XHomzf45HKxvdg/hbrWH6sGS72dlZUTrYRn/0KF0JGYkHYwbYnkSB7ehqZILlLOG0pItt6GNLkkhS3NbWhkKh0CQhXCz2R8Kp/riafYN9KqFT31/KnvXbpRxUilRx0fE5Vx2bvzkmT0k4VyVf2ifnpnLz+2zDPrNkUi2IlEXjJCh7V1dXU24laLI+Yu2sylzZjv1RniyJ5xyz7TgG5Wlvb7dKlipuhvRzjpp5if2wHTHVoEWj5KXSJ+fImA/KrWvOv7PKHduzT64l58LPOUfFXUkhx6LcbMt+dV+wX64V50aZVQFkf5wn15VtdZ5ZVxDOk33yh/uNL5JB9pl1CdFATLZjn/yeYqljq+sI15F9cZ4qD/eb7svs3tD9xjVinzxJ02tC19EQ8khk1j6JDccnVtmYGF1Lys456Ppk97rOU8dWeYgPceI8jbJnlEDKzvlxbP7N+XEP5wp5o/jb9Sbhpewcm+35Yp+yPlToM0Xd2K5SWcD8wpzsE8rS0tKKfL4I1tAKOQcaCOIYlWpVSP3k9DSmZ+cwOTWL0+cGMDbO92YxM7uAaq2OiMQ7oIJKq32AWqPGCtgIvRSlQk7GWNHTAwbbruztxeqVfWhrKaO7vRXd7S3oKBcRIoLHeiJ0ZRQQAgT5Ao6dOo3TAxdQbu3EtXuuRZ5KQVyXWlzZeIA0TU94niP6l93DbxlOyBH9ZbioTiSHwO+KgCX6OycnJ/88SZLv+76/Xom+ut6QHBw9ehQtrWWsWbtGCDEfeHESiZVW7KBxKqSeVrbJiSmcOXsWo0OjKLe2YNXqNVi9ejXaW1vlKFzsd0mKmdkZnB84j5GRESEtq1atkhgAPnzzhYIoBnxgkiCMjo7i/Pnz8pvt2B/JV76QRyFfEPJEckDiMTAwgAsXLgjRZLu1a9eiWCKxMGSfxIQEaWhoSNrxO729vRJop8SPZIgv9jk5OYnBwUHpl7KzP/arBIhzVDLD/tiW82GfGzZsaAYwa3Ae5RkbG5Ox+ZtycOyenh4USCZtQR5iMjs3i8Hzg+ILTHko+7p166RPJYeqjBBH9kniSTl4+pIlk4oRSfbQ8DAGz5+Xfjj2mrVr0drS0rQOK0ajY2MYOHdO3uc86brFPrO+z5SfY3N9pqamhMQxcFHkKZi1yRJttj116pS0W7lqJdasXiMWVbVgs/RytWIwOjdwDrVaHV2dndi4caMhkxmljfOanJoSWbie/HxD/wb0dJuxVcmiPCSv7PPMmTMiT19fn/RJDHgCICclgOw3rrnIMz0l+4sWW1p/6Z6hVnshunOzGBsdk73B+VMRXrVypfTJsc2JQ4T5hQXMTE/L2FwfkneuD5VgyiOnG54nRJykmHtoeGRYrpPt27eL0qZkn+PXSYoXFjAxMYH3339f9in3JPcGMeC4eh1XazXMz83J2Lo+W7dulXXUPnkN16pVmRtx5PiUb9u2bc1rUrHk2NVKRfri2MSVa03Z2zvaUSgW5KTGKP01udbOnTsn1y5lpDzcSy3lFrnGKTPnyrFHRoZx9twZUQS519auXYe29k74YQFxksIPA1Cec+cHcOLk+zh5+gzOnjuPoZExVGsNadeIU/kJC0WpjNvW3i77q1Ao4vzQBVTm5xBHNbHUy9kDT7XCHErFIjrb2tC/fg2u2boFOzb3Y/2aPrSEHoq5gGcJiGKeDrDubYCTZ85iYGgULW2dIlMxHyBIWdH7A0T/ZJqmf5+m6U+3b9/usu78rg8t9/0PRcARfbc5HAIOgQ8gQKI/Nze3Y3h4mET/oaVEn2fkSRIJ0SRx6uhsR5gzBWPkZc7eEdX5kA3oj4qBc+fx3Asv4I1Db2D16jW49dZbcfO+fUIk6c1B952Y1shqFfv378crL7+C6ZlpaffVr37VWKLpghEwuC0SwnHixAlpt3//b6Wvr975VezYuUMIAolSQst7o4GpySkcePUAnn/+eZRLZdx2+224++67pU3TwttoYKFSwZtvvomXXnpJyMpNN92Ee++9F2tWrxbLoZ4okIScO3sOrxx4Bc88/Qw2b9ksc9y3b59Yl6V6MM8p4gTzC/M4cOAAnn7qKSEtN950Ex544IGmZZ0NiVujUcfhI0fw4gsv4JUDB3DNzp245957cc0114iSw5ecUCSGQO9/eT9+85vfCHm/7dbb8LWvfQ0dHe1CprJk/7VXX8NTTz8lpHP7tu148MHvCP5UcniC0ogaojidPXNGYi6efe45Idl3330Xrrv++ibxE7eROMb0zAwOHTokY3Md9u7Zg/vuu0/kIWni2mvbd997D88/9zwOH34Pa9aswXcefFCImp5oqAX+wuAFvPbaa3js8cfEinrHHXfIuvd0dwvuxm0mEuXrxPHj+PUTT2B0ZBRbtm7B9777PfSs6BEiq0pTvVYXEvnb3/4WL774Arq6uvH7v/8Adu3ebcldQWShIjY+MYEjhw/j0V/8AlGjYdf8m+ju6TZ+2kEIKhlcO+6Jp556CsePHceK3hX44Q9/KHJRHiqMbMexh4aHcOj11/HvTz4pcyc++27eh+5uYlSQvRE1IlFqGbz5i1/8Qgjv9m3b8J3vPIiVK/tQKpfFUq5W+oFzA3j++edw8OBBuQb+8A//UAg3ySoVDXXDIcl/99138eijj4p8xJJ7k8oyCbxY3u11RkXosccfFwVr1cpVeOjhh2TtScyJpbpeURHi3njhhRdE4XjooYdw3XXXidLKPilLnMSyPuzrZ//6rxgfn8CevXvwe7/3e1i3fr1gRHzYljhT3n/7t3/DW2+9JQrQww8/LEoO5dFrkveN8YlxvPHGG3jqqScxPT2DO+74Cvbdcis2bt6KYqkFCEJZQxodXn71AM6cHcDY5CQq1Trgh8gXiqg1YjAeNvUChDkqBwnaOzvsni2I4rgwP4c0isQ9p1DIYX5+wfjU23sJS1+t6GzHzm2bcevNN2D39i1oKxfFqp/EkexTetJNz8xiboGnlkVR3Nif+PbraYbNwJOm6UkA/1AsFl0wrnsGf64IOKL/ucLrOncIXJkIkOjPzs5uHx0dFaLved6GpkVf/KsZVJuKVY5H3yT5pLb0Nc6msDMxcca3mWTu6WeewYEDr4mVj+Tjln37DJETX1zjA0wiQkLx3HPPiQWVhJxkwaSqMz77JH0kIcz6Q1JO8nXnnXdKu127djVBNz7niRAQEpUnnnhCiDj7JIHPWqD5JY799ttv49lnn8WRI0dw2223CUkjSVIfdPXTp5Wcff7qV78Syx2J9s0339wkZzpXzpPkjKSGZJEElkSfBCk7Pv+m4kLZSVBJpL75zW+KFTzrisR1IJmj8vD444+LFfQrX/kK7rrrrotcPnQdlJST6F977bV48MEH5Tsm9sBkRWL/tOwSS86TFm2OfcMNNzTJIXHk2FxzEq9f/vKXsgY33nijyEMipwoGf7Nvkq+nn35ayBxPCEjmeJqh8qgVnIoLif4jjzwi5JFY3n777ULeFXf2RwWLxPhnP/uZWJeJO8k2lQytwqxuLLRAE8snn3xSPv/+978v8nOeiz7kvhDXY8eO4Z/+6Z9kX91yyy341re+JRjx3xrPQfmJIdeb9SG4J/7oj/5IiL4olfaEgvMYHx83istjjwkm3/nOd2TdqZRlxxaF8dw5/Mu//IsozTt37hSMiIHuR36f/XO/cZ8zZS3X7k/+5E9Efu5ndVFjO8rzzjvv4J//+Z9lfYglf6hAqTuXutpwzJ/+9Kc4fvy4yPGjH/1IToeo4Oi1Q8WEVnruSWLJ/qlkcH/ymtQ++R2OR2XoH//xH4XIc//w+uFpF7V5iYtgxppcXvYwFZzXX39diD7H5r7jdcGX7k/uN+7hn//856IY3fN79+LWr3wFa9b3ox6n4prz3uHDotwcP3kSdQbdMpZC4gtCRHEilnbfD8W9hraIRhyhUDTue7x/zUzPIorq8EjsGYMQmlgQaq0mVgOI63WEgYfujnZs6l+L3Tu34/q9u7FqRQ9CcVX0kNhKuTwOYPwG4wbo+2/iDkw8g94/SPR93/+HfD7viP6V+Zi8YmbtiP4Vs1Ruog6BLw6BLNGP45gW/Q8QfRNEqoF9DOY0AYp8sClJMf73hvTNzc3jnXffxbHjx4UkkdSs39BvMvDQk98G9ZEwHD58WMgKj//37NkjbdXdQ/2MOQYtjSQpJAK7d+8W6zddFdRfWEmfEhCSL/bDtlQI1KKsxILtSahIGkjA6JpBckjCqWRKCQiVB5KaV199VYgM+yOZXQzQZRCkiWsgQSQ55jxIztinEqRsICTJD+UhQaZ1k32ScDat+SmDRQM5zTh79qzITVcL9km3CyWRbK8ElYSYWLJvkmySL2Kga8TxiTmVKo5NRYfuK8Rd84Mr6VOLOd1XODbHo4WepE+tz+xXYwpIeLmWnCvdOEiiaeVU2ZXoc52JERUnykO5KY8qdepyQuJN9w0qOfxN3HmKoi5ViiW/R4JIeahkcEyezpDEqgw6T/bJfUQlh9/nuFwfkmb141cffJJcnvgQU/ZJBUuVEWKkQeMcm4oTMeJ7VIZIYtVlR9eH483MzIjcJNOUh8oiya5irkSfGBFLKoPsk4otMdU9xr50zlRyqBBw/rwmuI+X9qlKG/cv9zxJO5UrVdh0H3OvqFLNfUTZ2I5zzSoEGuTNfUSlgHJRZu4jrikDZDUAmm5PJNJvHDok1xCz3Nzxla+gs7NLAncZ0JuN4zg/eB6vH3wdUzPTuOGGm7CZeyNXwPvnBrH/wKs4fPQoBuluNzdvDAeMB/BofPBRqzeQMkBdgsk95q9HJLFG5r5kAphpvGDGe8l6L/suDH05OaFiImvBgGm5vwGFfIBVfb245cYbcN21u9C/dg0KdONJI3hJjMBL5SSAJ3om8w/N+o7of3FPMDdSFgFH9N1+cAg4BD6AgLrujIyM/Lkl+os++jbvDh/aJlCT7iQmS4yQS/tg5AOV5jO6kmgQJN1ySFjor5vLk0Bohh1TPp790bpHSycJBckLSQKJRra6rh7tq0WapFvdW5Ts8rtKJNWCyXZ8T0mPWteUoKlVlkSa42uAa5Zok9AoSeZYJDRLC4ap9bsZwOx5IjdfJIbqm66uTmqN1iBRjk1roxJMJcZZiznfMycqYTPANZuVhW3F9SAMBU/ix7lrUKa2VWVITxeINeeTjUdQQqcnLjpPyiOpCa01VwksfxND/R771CBok2XGrDff0884ngZmampDfpZVHPhvtqPcnKP40fu+/Jv9KY4kkTo2ZdegYmLAH855qUKWxZJ9cS7qf06sFT/dh/yM/XAsJfmq7CiWqiioywzbanBzVnGkXBxD15Jj64mMKqN6CqL7Wwm4EnzFld9Ttxt+Nxt8rHJn+1BMiDPnqeuva8zPdS/wbw1YVuu07nEl8RIrUK83T4q4DjqeKi8cS9YnMvU4+OJayufGPb4ZpM37B63jjJeYmp5Ga1s76nGMU2fP4YX9B/DywUOYmpqRfPVsW2OQtWSqorMNrekBqvUG6nXeQ8y+M7FEJpOQyfjlIxcGCGh5tyczpVJBsl5JJitO0JJ3nlw26jUGFKGvpwe33nwjvnbn7Vi/qg8t+YCmf6BRR4AEuXwOUQLETAdks1ZlLfrOdcc9fL8IBBzR/yJQdmM4BK4wBCzR3zk8PPwXNhh3nT7Q5UFs/cqVfKRyJG/casSKb4+oSRDoI28sYb5Y2vjQNw9QkryomZ5QXXeyJFnJFC2pWcJnfNoNedQsLmrpJnFQizXHUmLGdkro2RfdaDRriJIWkkJ+VwM72V6z/yh5U6ss/62kX0mRkqSlLh9KrvUhv5Twqe+/kjIlRsZ9wLgxqLVa+1CLp55eKCFTZYXz43xI3nTt1OdaFYgm4crUNVCfcB2XbXW+qjDp2EoSlWSr3GpZzpJM9qHkXomzntLoOlLuLHFWUi+BqTYQWq38wr2sjPwsS5yVNLMN56TEV7+TdbPR0wdVPlR+XRMlzqrEKP7aLkt0NWPNEheNZuxKdr58MYHGAAAgAElEQVQ6rioJqkzqv3U+2i6rRCn5V8XPnKQtxmao8pZtpxhoO/2urqmS8CyWqjipzPodnaOuYzYQWrFVDFSB57WVxVL2s2jMhtSrYs53DQk3imnKOAV7cOgHoWTMOXr8BJ578SW8cOB1zNeoDNqUukzFKml8A0mvuVCpSUxAvliSa4H3G3NioalGefJFJXzB3Bt4E7PxMnLP8oBCkZm3WpF65tSRc6OLouzHNEFrqYBd27bgz370Q6zsbEfBj+HHdYSwrog8WfBDOVVYsi9cMO4V9ly8UqfriP6VunJu3g6BzxEBS/SvyRD9ZnrNWAJNTS70vCWgaWwegrSOBVIoy9xalAALEZG87MbHW3LJC3HzxOVHE7+zZ8kfz4BbmzNciEdscrZb25q1shnfVw3+ZG5tBgQKyWMAZYa8Sv50Fu+KmVLRF/cABgSaIjsmjsD40Br3C8kpb90HlORITu8MoRIyBQ/1Rv1iktXMyG9mTKWIfr5iDadbix+YB77NwmFclkzBHSXglNfgs0iCRNEQFqP9GtOnzIN+wEKQTH55HdfIY3PXC6EyLhHGmm3yn2v+eYFSlDSLtOSlN4SLeHIMjq8YqamT68X5EwfjDmGKFrGtqVdkZqSfieVZToAMMTVzNmtOZU+IrXyfhMoUW9OxVJHk3sgSb91vmkefcnDOSkRFsZT9abqSrC71uqyFIbNJM6e67AMLAv+W/Wn3rwJru9GZNfHm/BdrLpi10z2qKMi601FccFt059DTMM5RrjD7mZBqi6HZquYkRNrZwE5+rNZqJeOa+7+JnfURN6dIZs9p3n1Tt8Dm7tfiTtYVjxhpvQfFTgmr5uU3vujmupI5UW7+22IpONh+VQkx7Ux9BNn/ArO9t6i8nCPJO0+nTCEOHD1xHC8fOICDb76DhUaCcnunBL9O08+e28Jn9qFY0mjW6mY/MSCXA/Ga6u7qElcdeT+fF6V+dnZOthlTbDJrETMNMW1mktQRR3WkaYxSuWhO2QJf7k10qWtrLaNeWQDiBm7YvRP33Hkb+lf3ojXnI48EjaiOBMGHEX2XXvNzfIa5rhcRcETf7QaHgEPgAwh8GNGP+fATlmNIgZRmspY5JdLi52rvLE2yYqtCMWiXR+hyHG4byQPcEhgltmpVVAtx1nKZJTv8W91fhDRaAqjWWCWD6lKRtXZnLY9KnnT8rJKwSJwuhmnpnLJWT5Vbv7H03x+35dS6qfJlrflKlNRVQj9TGbN9KzZZNxDFpklCbV0AtcovnWvWzYbfUWuutsvOR9dG56/roVbjpcRW+9N1Ulej7PtZnLOW66VWZl07fb+pNFlXjGw/6l4i5NoGJKscH7auiq+2y1q1VW6VV9vonPTzS+2DS+0blTO7/tk+LnU96Dp93FjZ/ayEXXHIXk9L5/5he5n9Za/B7LV8UR/yj4sLizHGx+iCvI9QSbB6pvWpj4x5Hh6ryaYpBoeG8Ozzz+PgoTcxND6B9u5etHR0YnZuAeMT06hUG6jVI3GVSVIqkiFKLS0oFktoaWuTuAr+MCUnrwOTajWPimTYSSVl6/z8HCrzs5ifm0a1MotqZR7V6pz47OdydNdiJp8CVq1iKt9OzE5NYXRoEG3FPO6963bcfuNebFzdh3xCFyJGH9Hr37+URZ9E/+/y+fwjrmDWx90R3ee/CwKO6P8u6LnvOgSWKQKXIvpq6ZbgMrE2Mk++sSDLkTwt1VL91VjqxNosGSd8sdqKS07OWqltRdQs2ZT0c9bVwhyLs96WSdepVuOsVZ3vq5+1uuAwbaCcNORNFhQlUZySuvrQIqeWWnGJsVV7+f5SgpklYcaqaiy8QmysJV4yDlkCrJUvtVqpWu0VI60crBZiQ3DsQYXtw5DebGXfjFVcqgcb67/4mjOlI7EVNwM94TCnFDqWukJxLHVjad74M37yBmdjZVffchJiWugZb6GVd5XUCSnkyQBjIWxV4qzll6lQqdSpdToW/2gTqCvEP1M8SRbZWrCzCpv62UuWJ8nqZPeDfN8oHaKk2f0olmrrwqKnD1oMVk8XBB1b5VgVEJ7uaCVnmUoz1sScSsh60mreiGy1YLP3xNrd9OE2pyqLpNfIxD3J/Weq8pqTHQZqXhScaa34TSVFT0Hsmpq9vHigJdeZVo+1iymKjU3rqqdUGlOhiqzuBeLJfdxUTLL3sczYTeXRgqgpY80etcGsdg/JHCWw3hD3pmVfPjf3BlUymgqobFQaD0j4bdViKg7Wt57uN2JUYD79Wg0vvPQSnnn2eZweGJC0muX2LuSKZSH4LIY1X6mhUo3gh3mUSq1obe9ERzdTr7ahu7sHXT3dKJZKcnrDtWOefPYfUzlIeE3RdayGhfkZTIwNY2ZqDHOzk1iYm8L8/LSkwOXpXGtrC/r6Vkr80PzcDMaHhyT//rYNa3DvV+/AbTdeh85yAfmQnvo8CTTGkcWTEAH0RBAEP/Z9/5H+/n5WxtXCwcv0qeLE+rIQcET/y0LejesQuIwRWOKjz6w7a5uWQOuOoQ8tJatxZAI/zbPb+Nyq9Vj875NIHugSfMeUgfmcWNSUbAhxsY869dVWYqqVT5VQq+8w/X6zvr+cC0m/5Pa2gYOqTLAdyb620Rz66puslkiOrb7sbMs5NsmpPX1QJUODhEmItD9DghaVBo6fnQv7UsUka2nn3/RPZ1slfBp/wD7VF1wtqBq4qtZz8We2riK6VhqgqX1yDI0X0D7VvUr97fWkQMdWy3XWl51yZ+MHNLg5GzfAvxmArMGWipGeHGiQMOfBeSspVfzUn1ux1MslixHH4I8Gzepacj5awZf9aiyFxnzo+qnVn21VHu0vG1eh67F0b6jrx1KrNudhfMJNMLGOu9TnXefBsdWKn11zxUaVH92XfF/bqQzZUx9inl0fjs8fxVKvI7bjdaEKgManXKTgapEruzdVHr0mdM1F8bNys0/OOSt3VpZA3OhiCWqNGiYOhddEEOYNIRZ3tFBcduIUmFuo4vS58/jJI4/g7MB5VIgXXXQSIJcvoVpj8bEaGrGH9s4V4sJDkt+/eSv6VrOYX4dJ6SqBuB4SKmdyumD+7adUHE3ArLiypQ3xsZ8cH8LQ+TMYGxnA+Mh5xBELYxHbWrNAHFVQpuQMab2vzmPfdXtw3ze+httvvgFxrSKKuN5bVAGy97zjLS0tf9toNH7miP5l/DBcBlNzRH8ZLKITwSHwWSOwpDIuif667JG/PrSFlFn/d7HAx8ZXN0vcmO6OvvGzczNS6IlVRXn0zdzm3StWoMx88taHm9+jDz9zcDPdIB+ITPvHNIJaVVTdDEh0mTKSqREZWMt2/GGwnWZjUR9zrTrL9iQm9K/VCq1ZcqoVb5kWUiuVMqe5Zm1RUkWCxABhtuMPP2eecqnKuyQrD0kPUw6yHefDXOpM88jvKEFU4sWUkZwjswNRBqa5pKuBZktR3JfKQ7nZlt9ZPMUwlXnZJ8cmrvxcCzxlFQfKQ1Ku86QMKg9Jc9ZNiPKwT61cTHmY0lQKhVnSrvuR/XF9iBVlYDspIkRXDJu1iW05N86RaSHZjjhyfPapLil60sA+OTbXimvNVK1aLEvHJQbMhsQ+teor++NcNWBW+5NKtrOz0ie/xzZaCEqVDb7PdsSIffI358mKs9nKtOoSRHk4PmXnmnNtpLBVfrGCLuUilqby64hgQDmIkQZQqyLIdeTn3BuUh/NhekupFm37VIWNfVIe5sjnuvI6415nn1l52Cdl4thcH/bDvUHMNYia47Ad++S4lJ3/5timqqxRghVLrgnl4djsm1hS9uz60LLPkxG2HRsdwfTUpCwb+6R7DfPb+wGLT3losAaGJfmvvn4IByTF5qwQ8iBfQJR6mK/WxaIPL4+29i7MV2P0b9omBbW6e/qQBqwGzBgT+vrLHQsmWobHOiahpq3wZ2OPeE+jw34FaVRFozqL2YkRDF84g+Gh85iZnrRF5mK0t7Yhz1NKxpkwHiZqoK+7Hfuu34sHH/gWujvaJNWmfG6TFVjlLk2S5FipVPrbYrH4897e3mFn0f+sn2KuP0XAEX23FxwCDoEPIHCpyrhK9H09xufxtw3GVdcRPpybVitx10kR5nNy5E0Sd+jQ6zhy9KgQD8l7v2uXyYJB1wZ73E+SwlzlLEpEssA84MzFrSRa+9dc5cz7zvzi2q6/v9/63hoySWJC0sUc4MxlT3LC/pjbXK3w6lLBPlk8SXOlM38/c7+T+InF0QaykqRQHubbZzEskpTrr79e8r9ns9wogaYsLAxEwsSc5sxDThLUdDmy2YGYU5x53zkH5rBnjnjKQ4KuSgGJIwkf5ebYJGbEknniteKsniJwfBb+Yj53Kk+cJwuVkXxpwS49bWAudWLEeZIUEx/KT/cEVQqIJ9eH82Pud36XeecpD4mfZsZRtykWNOPYlItrzqJeJMeaOlTnSULMeTKXPfvh+jCXvSoFqghxP7DyKnPEU9kgRqz8miWybMv1oTzEkjgRa+a8Z20CyqMnAGxHAsuc9y+++KLsF64Pc9lLJWa75uyTBJb1A4g5ayywTxZdI1ZcH11LrjEJMTFijnq+WCyL+5PyqCKoyqIW9uKaEhtipEqoKs2cJ9eP+5c48X0Wh6P8lEdPH7jXKQ/xZrEw/nvv3r1S5yB7/XB9iCXnScwpF+X9+te/LvJoWlnOUfvkHub4vEbYjlV5+R1Nn0nsFCNWoOY8uDe4h1UJJRZyctQwuB94+WWpdMw+vvGNb2D12rVoa+9AkCuA/vmJ52NoZBwH33gLzzz/AgZHRqUYFl1zAqZ0jRLMzFUQJR7CXBktrV1Y0bcW6zZsxoqVa1Aqt0pRLWa35OmAuIvpz0Uk35B93sfYNhf6SBoLyAcsoBWhPjeFmalRnDtzEkMXBjA7M4WFyrwYKcqlInIM0K3XkPc95AMPmzesw/333Yt9N+xFMQyQRjVRBNSFKo7jJI7jY/l8/m8BPLpx40ZH9N1z+HNDwBH9zw1a17FD4MpFQAtmDQ0N/TkAKZjFhxQJObNT+zYdnpBP+pbbLBtMIceXyeth3Hfo+8yMLCRHzzzzjJA0Fm6666t3CYkulYrG5UT8ck2+eVbFJfEimSPx4Y+SbSV9JFQkU2zHfknkSBZIetVNgeSDxIKkYv/+/VL1lSSTlUJZ+VXdD2TOSWKK+LzxhvTHolUksKz6SksnyZWm1iT5YYEn9slKqSSHJF6UR90k9FSD5IeEj1V5tTLut7/9bSFTajnVPOpUWCg7STTluP/++6UYlrqIqHsLSR+LErEyLskWyTvJlxJOJdCUi2Ozoinx18qrPFFQa6y6WbDiLEnfb37zG1kfkliSfbUaE0diRKJPssuqr5wP27DyKwmnpllUok9yyLFJttnnD37wAymipFZjVTJIdtknK+OSFLJyMddTTzMUS5JTrgurpNISTfL80EMPNS3wesWxX64PsWRlXmLEdlTGSND5UncYnhCwT1bGpTwk5ayMy/2WDVLlGlFx4Xpznfj5n/3Zn4nylD1B4lxp0SbuWhmX1YhZZTlbwZftuNepZLCKLRUTyvMHf/AHcuKTxZJzpTzEUivj/umf/qnsO8qTDbDmXqeCo5VxeU1wbxBX9qlrQ3lY+CtbGVcr/WqtB43VUIVAK+Oyii3XnQqJplLlHKkEsKAXsdTKuMSSCsliwTtmEYJ8/stHf4HXrbL6x3/8x9i4eRPa2jvhBTk0khRBvogjx0/i2RdewnMv/hZ1+uyzwm1AxxqvmVnHDwoolTvQ1bMau669Ea3t3fBzBelHgmGF6C+SfLNPGNOg1nzjuiNxH+ImJ6VwhejnvFhIv5fUMHJhAOfOnMLg+bOYnZ2SIlotpSJaSgXUKhUUc6GE3nZ1tOOG6/biD77/Haxob4Wf1AHJ+GXiGkj0kyQ5Eobh33qe90tH9K/cZ+WVMHNH9K+EVXJzdAh8wQhYor9teHj4vyRJ8nAQBP3ykGLgJX3vkSKAh9m5OQQsmGTT1zVotZJAQ/rZSiINeZFA8cFOkkICtHFDv5BoklkN+Ms8BHHglVfw2/37xRLPCqC0CtLSK+SMPuzWRYQVV9kfifltt94mbbdt32aUDRbfkaBZYH5hXgj8U089JSSTJJLKA4MXGWiaDVhlNVWSaCoRtJKTdNIaqr7quhS0QtPyT/KzbetW3EZ5du2WCqCi4BAvWxmXVthnn3kWlWrF9HnX3c1UhGzLHxImlYdWdZK+u776Vaxbv/6i/NtUTuhq8c7bb+Pfn3xS0gXevG+fKBmEm4GGOleSK546kMCTSNLCSuJFUs6XKgS07pM40/pOa+y6tWtxx513imKQ9c0noSRBpDzEkutK6zuJpAlsNmlDNTj77LmzogyRGNNaTcWFBFlPJ9QffnZmBoePHBEC393Vjdtuv01w4lplfecpF8npr3/9a9lPxP1b998vyoiuN+fBQMuJyQmwEjLl6erswn33fRPbWSG2UJT9IApZEKJWr4kS9K+PPCIKK5UBKk5UMjQOQvP4E8Nnnn4GR4+ZU6kfPPwwelasECVVgr0DEwPBfUvl5t///d8Fi3vuuQfXX3d9sxgcMZKYiiTByOgoHn30UQwPDWPL1i2CEfcb3VsYxE6MqEgI2X7xJRx8/aC89/DDD8tpTz5HyzZrVTDne0HmTCv5zx99VJRcXmdUMiiP9qmKMJUcKiPvnzqFlStX4bvf+y56V6yQGBqN6+AaUEGlIsZTAionD37nQey8ZidaW1qaaXC1KBgVkp/97GcYHxvHtdfuxl133y1rTny4RmEYoKVckj385G9+g7ffekuy4nzve9/DqjWrkcsXxUIf8ZoolPHSKwfw5LPP4+3DR4CAhbPyogQwOHd2fgFhrohcvgW9fWuxa/eN6Fu9AV5QQD1K0aArIX3zmfaT+92SfXMNG4fBiwg/rf6SqrSBfEg//gbSBlNtNlAuhYgq8xg6fxYnjh/G9OQYZqYnkA98tLeWhfQH4qvviTtPZ3s7/rf/9CfYuWk9WgsspGXkt6eCcRRFh4vF4t8kSfL4pk2bRpzrzhf8kLuKhnNE/ypabCeqQ+CTIkCiPzMzs4VEH8DDvu9vkiBKknxW2ySRTVOcOHkKre1t6O1bCYTMjFFBkMvL31GcSKl5kgpxV0iBmdlZIWj0be3s6LjIHYWEiO34Q6vx+MS4EJOVq1aZ3OyahSc1gXtqxWRbWoRJuFrK5WZxKcmKEgaSmYZ9kwCxHd2NqDQUGQjMTCA20FVSetLto1YT1xiSNfXrZj90QyIxU/cUEiESIPap8QEaBKxpQU3+dgiZHB0dE8WCBJFEWwrvWCWD2Yk4R5Kh2ZlZiWPoaO9o+nWTIGR91SWWoVrF6OgICvmCkDj2yUwqDaYvzcg0v7AgJxqUi6Stt69PZJY6BbZCLTFhHMX83LwQZJJHWp9bWltFZipDmjmI+4CnAGPjY1JrgG1W9PTImBp4SzKjRJE48ofryrVkNh7NlsT3eNrDftieRJqktrOrEy3llmaxNQmkBEQG4sQ9RPxozaaiU61VjcyS8514m9oG1Qrzq0+LjzjbCsnSXP2SN90oZZSJig7nozEelLmZyUgUqFgUGe43ys850UqufahCpAoH21BuzkPdZri+alVfzM7jmfWp11EsFUUp0cJrTXctmSOwML8gSgoVC5JnUdYYDNqsjWDcQ4ivxrhQ7nILYx0S5G1FYF0n7mXiQwWU18mK3l5T5drG2egpDmVT33++x7HlmpaaBGatRR6bzWhiYlLc9YhlZ0enUVS9xSxZvpciH+YwNzMt6SyZ1Yj3EHGxSRmAa3Lnz1UbePyJ3+DZF3+LsakZICBpD1GPEgnIXajVRTHo7V2LjZu2Y/PWXfD9EuI0BMK8WPUrrGJrEoVZ44PJWCRZwZpEn/vG1AHgW5XKAopF3rNipDGr3LLKNg0cMeZmJjBw5hTOnDyKmckxxI0qCrkAHe0tiGR/GiW/kM/he99+AHfctBfr+rrhp8aN0Bo2oiRJ3svn838dx/Gvt2zZMuqI/id9Orl2nxYBR/Q/LWKuvUPgKkDAEv3NGaK/WbJoME9crYaY2VQqVbx39AhKra1YtWYNSm2t8reXs9kybFo55r9mgSJJwej5qNX4YDRBiZIxx6brFP9YW5BKiSKhJjmlSwCJRDYgONuWD1ASD3UFUdKl1nL2oy4GmqmFxF+Da8UtyVZZVV9rjqff0X6MRdKk0+RLLdxZX3vhEFYOJb/aT9b9R/tQmdQKrzEI+luJaPbffE9l1PfVJUPHzp6U6Bj6WTbtYnY8xUOVCt3qOgeVLWvl53vaB//WAFIlwzoPtWaqGw6/Q+u3WuyJUbZ6LvvSLC4aSKrrrNVzdS1VcdA14T5QhUyDfrNZfRQ/lUuDaLNKnMZtZN13VH7dD4qX/lu/r//WNdZ2ukZL953KqvPJ7o3s+mTHz65pdg0Uf/aRVSZUadA1FcVdioWZdkv3X3Yu2bEUu+y+U8UgOw/9vsrKirayPzxSaluwi0RaC9vRJYdpZW32Gy/M4dipM/jF40/gwOtvoMr0O2EeUQLxu6+zinKSoKWlAxv6t2Lj5p3o6V2DRp1W+bxRCjxTSRcMLGJlW/XQl5Q7NgUA44rUX1+UAa0VQXrPtKZMxUnrfgI/jRA3KpidHMORd17H6IUBVGanEHgJurra4SURmOVU0sj6Pm6+fg/u/9qd2LV1IwqhJ/vbXg+NNE3f833/rwE84Yj+VfBQ/RJFdET/SwTfDe0QuFwRyBL9NE1/EASBWPRJ9OtTU5gbHkFldgZHThyX8vJ9a9agq3cF1tDNhNZcPlKZr94P0YiNWwHdJExu9TpCyVPuy3G32NXot5oaq666cyj5yJJtJeRK2tTHPnMkbo7HJQ+/JTC2UqeSMCWpJKJKdHQd2G8z44jN36/+83L0b4/eldBqcG7T8qrWUPtdtlOiaXKFGyKsaReFQGl1Xpu/XWS0yoISQyVQ2f2iud6VJNLCrfnVlZxmyZtWm9U5aQB1NvuOkkQliFmyqHnms0RPlDOrgEnKQJvTXq3KTZJsiypRriypVIWOsoil39YnEKJsHSvkZMZmduHfmltfybCSX52zEsushZ3zUX9zjrWYh96cpMjndhzJCsMaBdb6zXmIG5bN/W8S2i9WLM6SePaztJ221TVcilMmPb6hoRmFVj/LKlJNxVCr7trvCLGWarS2AJWYsI3yLPuVVn/r9vZR8mQVSl2/psKc2Zu6F1UBFxzsmFnFQAviySxI8nkfsZZ/qbdhV5onZvAM0U8pR5jHiy+/in976hm8d+wEYj+HJOD9JEW1YUg+ffU7OlZgy7ZdYtEvljpRqzOyPy8kn6cD1CxScG9yLPvDQl0fIPqmMjYDkVhEi8HApgq4rUYsmzeCnzaQ1Bdw+vi7OH3iCKbGhuDFNZRLeRTzTPdqqlgQs/Wre/H9b92DW6/fg7ZyoXndp2mqRP9v/v9YbWfRv1wfhMtkXo7oL5OFdGI4BD5LBEj0R0dHt8zMzPznJEl+oK47uSRFZWwc04PnUZ2bxdETJ5BnGsg1a9CzchVWrVsr6ewkjV3ItHt0lTBl7rWokikvD+T8QKxeQnyYu9qwWzAdJ8lAnXnI68bvWVw3rP+3Elv1M6b7CV01NJOK5RPKx5qFitiOBXHUTUYJkPlNgrZYjIpzWiSYpliTZXdCmLLkjgpDlvgr6VfSp8RJyD0t8eJDbgtG0ZJqrf/iOiTuPKw5YDBTmUj+zHueKEz8Tb9sIbe2GJN+XwmtkGMbYCgW79j0mcvnzTiZKsJZ62yDRaF8U49ArdqKRdaCTbcq0iDKwj6b7htWmWExIhJLiVkQEsdTlXyTBJniUibRoRTEEtcOuo3Ywl+27JcqU8ZFhpgY9xzFVxUXLYR1EeG37l46b71GVNlqEnObx1/xJunUeTQVEzvHJnG2xcW0IBj7VoutEl2dp1Hd7Etca6jgGtcRoZK2uJzBwRBOXRNir/hkTwiyY7AnusqoImz2qilqRfKffelaZJVTse5bom7cuWxQvVizadk2xFVPhKR7VSBsnn0ptmZd7DROQ6/VBhXofMHIStcpKcrF/oTWmyJwqWfJNWNkAyRegF8+8SReOvAazl4YQuyHiKkkR6lJqdmIkS+V0btqHbZu34116zYjCEtoRFSelehbF/yUe5WYksgzFaZ66Bt/HmPRN8W7OC/OlacGTN8pVXbhI5RCezGClD81zIxdwOG3DmJk8Azi+pwUzGprKUoF3TSJZd+3l4v4g2/fh7tvuxk9ne1N1zZL9A/7vk+i/ytn0f8sn16ur6UIOKLv9oRDwCHwAQRI9MfGxrZOTU39lzRN6aO/US36hSSR8u5pvY6Drx9CW1cX+jdtEreducoCwnwBfhig1mhgfoGk3ljWWUVXgtWCECmzZ9A6LoVxLOmlfy4t4FEixTBZTZMvBsbxbyEtpAUpCSELX5mqpHwwS55stRYLcfbMM5uWOxt0x36aJFuKWNFSbArm8CWFcmLOlUTHVvOUo3tjqBR/bWsNFuJsA26pmAhxtlV8g3yINIqbxEgINixxtpbtRIqGUcjFdKQiF/3CGatQKEpxHq2GKjMU8iVCWaIeoVAoGbIsSoD4F1j6aIgYK9MGIbMF5ZpYsgJpM6e3FAgyFV+VxBFLJaLmtEFYqMFHrN0kniTc+WaVYEOyTXVTtWb6QWjXzheLPPEXAi04GoIlsRfEJKbrSISA8RQkwupKIuZpKoyqaHEOrE5rKyyLwmICPJV48m/Gh4g8ds2IZXa/cKn8wFRtJvFlEaSAriOcllW+WAGV+8EohhzXEEG1XJOkmiU3G8SQYzMfVWyJZcQgTKnwair46nyFBAt5JpmmOxiVPipuDOLmeCZ2IPCJh7S2hN8qCpLK1vJTiU9gBiyjLJs5cx0N5lwf9hlJUTtbmZhyL7mOTE55u+et8iuxKULGda2opJj9IG4oIr6pWoPBz1gAACAASURBVCwnJXKNM6ZCK1Obtqw8a5QTXmORUepDcwIh7jsU3Q8lUw5J/Xwjwk9+8RjeePcIRqdmkLBAFgtceT5m5yuYqdRQbO/GnhtuxvoNW9HW1o0kZb78vOkjoTIcG+JNi76cFViy3wzF1YwBvk3xy+mnaPCa8kx2H/5mIS6+eBIZsC/m11+YwpG3X8OFcydQm5+CF1fR1lIQZYLryLgJptb87je/jrtv24c1K1c0Mx7xtgbgcJqmPw6C4DEXjOsewp8nAo7of57our4dAlcoAjbrztaRkRHJuqNEX7LuIEFAktOIMDU9LVbncrkF+XzOEBrDYDA3M4tDB19DvVpDQiJJoi/ZevhQ5dG5PU33bTpODZZLSGAsu266MliLm7ACcxSvpFLGozVRLIQKuDo9LDpGGCupIbnGRcIQFKst2FKZVCSMuc/0b4i1DNFUCchRWNjeEjwSLENrjNuvfG3xBEBqBJC8yRyNOwXll3R+QnxMRhD5bbQTUWzSlOREb9GGbMt8bCojtpV2YhHOyNtkf0x7apQU4w5EIsg+DVYaoci/mwRR2tK6uii3QYu4GXwNPiR+lxh7yXyNxVaVGSo/JthREVXlwFiLuT6G1Ms4TbwtBkvX3p4Asc/sOlrvkaZLiFiuU90vhpgL9bVKoBmL86TiaLA01Fh/q0eKqJLW1WpxrdT1xLBukltVjoReyzpm1C/zuRrZZeHt2soafnDfGnkWx7baSHOOZsdrqdfF/UIsdezm2YEd29BtynAxLkr0l14TWRnNvlQXIdOPfJ7ZG6JUWcVX25pNzmtEk1iS+Fs1W0T3kFDh8fNoeAGmGhEOvncEg5NTmK9HaEgmL7q98QQvQcPLIdfZhx3X3YjVazagVG4T/32jGFJxMoqUnJ7JnE1Ac/N0rnmiYq5BXgS8Lql7SiueVJCRy57NGUWQ+NE9L40QxBWcOHwIp46/hYnRswhRQ3tbCSH9ksTG4KHgA/fd/RX83p23YcvGDaJQm5OUOIrT9Eg+l/+xl6aPufSaV+iD8gqZtiP6V8hCuWk6BL5IBJToZ9JrikXfkBJLVKUgVmJy69OlhH73fMAxaI456RcqOH3qFOJqVSzcNEsaos80ndb4bH1gpTS9MFJLWtRV5hMLbef2idt/2Dgf0o/l7Ys3TKPQkLQIRyDFYxCftTwvUndD8qWZ/G5S3EVyrylBPnbun5WMHzfQpcb5uLG/qO9cau4fN7fP8zsfN/ZywOV3lFEUH9VhLMkn2bc+80Kz5doIENNHPyyimvoYnJ7BM6++hrNjE5iPYkQ84WMwf6WGej1BEpZQ6FmLHdfdhFWr16NQKoO3HqNFmercqviLYaFpPGhaA6yCZHLo8yL2JeDWKlyBDxry2Sfz7UjKYBohEiDnMc1wDaeOvSk/o0Pvw08raCnnUSywsB6r5UqaKNxz5y345t13YNeOrdlg3DiK4yOFQu7HXuLy6H/cHcl9/rsh4Ij+74af+7ZDYFkikHXdUYu+BhnSnVUIrpy1G8LOR6UQeB7xSzybeWB6NBXTL57uDHIakCKgZVv4sVpP7cPZVq68PAE1t0rh6Tp3nahYKA0m5i/jMmRMnFRqrPOQWuJVxzANrYHR3Yovz3V3s/osEFCfeL1G5Dd95XmSYhVgEv3ECxGHBczHwOmRUfzPf/05jp47jwWeFOaYijVCbb6Cej1GGpZR6lqL3Tfcgt5Va5EvFpsZe8xpRSquV+Yqs25c4mJlCvyZS1V8BM3pCO9jdCeULEAx6IKX0K1N4mP01IXGDDn7QYgG3j/+Nt4/8TZGh04jqs9KQG5Heztay61SoWtmfBR33XI97vv6V3Dd7p0XEf00SQ6HufDHXuo5i/5nsclcHx+KgHu6uM3hEHAIfAABJfqTk5MSjBsEgVj0tQgWre/GXcL4ZBtXHD4ubXCoTaMnPiHqpkM/YkmtJ04kTZ9qeRCLFe7yvR1RXvHwtRgYdxzD5xddetT14mI4F50pDLeQCp3qiaSKUtbI6PbjskXAeK98wsXOZGP6ogHRAOHPfFzrtiOGAluLVi36VIgT0mcvh7lGivOTU/g///GfMDA2Aa9QRsiiYWOTUuuBwbOFYhvCQjf23nALunr6wHScdHGKNUiaLn5Nvdu47UjsjXWzM951fNNkXaJRwmfgswQLpwgLASIvQT1qSEamQqFoLfUMpmmgnAtw6sS7OHnsHVwYOImFuUmpfbFh/Qas7FuNNA1w5tgR3LhrI+656xbcdP21zaw7SZJESZocDoLcj4OWlsc29fW5glmf+WZzHTZtUQ4Kh4BDwCGwFIFs1p04jpvpNa0rrfijmwBEY+I2p90k9QxkXfQJNwGSqXHpUSovX7HWb3UVF6v3ZUz0xWJPIhLIb+OKozJZ0iInGzZGwQKqeCm+TfzEpdr4J2s/bhdeJQh8Qp7/pV8On3Sen2bZxJJv3HeMextP/ngNGEu5XF9BEZXEw9mRMfz3//l/Y2BsHEGpjLBYxsjoGGanppHGHsrlDnR1rxOi39G5AikzfJGDS1A6ybtx4ZF7lAlCsUq5uffI1acxMnL6mGB+agqTI4OozE2j1FpCZ3cn2rs65LSA/WnRPFr+Qy/FubMncPb9YxgePIP5mSm0tLZg9arV6OnuQ5r4GDx7Cjft3oxv3n0L9t2wR4i+TVlLov9eEPh/g9hl3fk0W8i1/fQIXL5P1k8vi/uGQ8Ah8BkhoJVxR0dH/3OW6ItB0j4ylxIR4fnid7voaq+Bm9lpNd1bMm+G4uLyGU3+c+nGqClpagICdarGG8f8i/M3/r2LL3MCsijxIrE3wcjmfyY81L0cAssbAZtK1Lq4mZMwU5naJ9FPTBpLhAVUYw8DoxP4v/7X/4Nj5wZQh4cwX8RCpSbVgZMoRT7fio7uVdh7vbHo+2FeQvTp/iMxP9a8YG0JTVdB4zxvwpONocKmeY0bOHvyKN49dADVhWmUWlihuQsdXV1o7ehAR3sXWlvaUS6UkM+F4s8/cO59nHn/GIbOn8b8/DSKpYJUqC4Vy0hiH5XZSdx5827cd/dtuHHvrmYVZWPRT99LU/x14PLoL+9tfxlI54j+ZbAIbgoOgcsNgY8i+k3bvM2M0py7PFyNGrBIhK3Z2/q3LxbeEX8d86Blmr3EQ3BZc10TSCvuBbTsy89itqBFon+xAxKJvsnGY4tlWZcfqTCsfv22zeW2B9x8HAKfHQLq4GaOwmzOqQzR94ToS04vL0QtTjE8OYv/9dNH8NbR45icXxDXHGbzqdUaiBsp/LCA1o5e7N57I1aIj34ZSepL5p5YztbMmCZtrA2ukbgiQ/SlaJiQfabwjZHGVZw88hYO7n8Ws9Pj8AIPhWIRpXIryi1t6OrsQXdXL7o6utDe2oqWYhGjI4M4d/YUhgbPYKEyg3JLAfkCa0X4YKmEHGLcc+fN+OZdt2H3ji1Su0It+inwnu/5/w1J4irjfnYbzfV0CQQc0XfbwiHgEPgAAkuz7mh6TdNQs8cspkE0+dbNQ9N48Viy79tEhfZOYwrvGJIvOeTFqJ1aa/hFme8uu1WRZImS2hOIpcCXRCSYuAUbrdDMJmRnL84JIqTJTsQ/qdCE8kWjAIjP/mUnrZuQQ+CzQkDTyGb2uVwPatHn9W+IPotkkayT6E/MLuBnv3oCB996B8MTE0Lg/SCHei2SFJusftvW2YutO6/F6nX9KLd3SCrMxM+b35IW0zoNSkIvk0DApBQ10UVSG0Dy+sdIohrGhs7g1NG3MDhwCjOzs2DxODVsBH4OpWIL2lvb0dPZhdUre1GrLmBibAhj40Oo1RbQ3tlqiH7KAmYJSjkPD3z9DnzjKzdj0/rVzarQaZpGnu8f9jz/b/yWlse3rFw56jWLRXxWuLt+HAL6xHZIOAQcAg6BJQj85Cc/Ce6///5rhoaG/iKKou/7vr9Gm6j7yVJ2qtU0jfeKyWrB7BYmd3XGl58fSBVO0+NF3i6XrenBnFRYyaxrgM3EY4Ex2YeWWPT1W1mXJmvVz0JOdyD3ugoQUAX4E4p6cfXbT/ilz6CZFh/7DLpqdmEjUuwVYX30qeQrlRY/OA9BriBFqibnKvjXxx7HK6+/gZHxSeSKJbH2V1kVt1JDlPpC9Dds2oYNm7eic0Uf6jwVCAqIxA2I9QpYQIvKA13lWKfB+OmzOq+eMYgLfxIDLOIVV6X41dD5sxgYOIuh4QuYnpqSYm+sFC2FdU3lNOQCHy3lIkLfFPCjAkEf/VyexcJ8cS8q5wM8dP/Xcdet16O3q61ZRM/zvNiDdywI/X+IG/HPd+zYMeRJ2V73cgh89ghcto/Vz15U16NDwCHwSRFI0zSYmpraMzo6+peNRuN7QRD0GVJuyO4HA0gz5atsGkkdy1jNzEuqyYpB3wbCpSlipsGTZ7zJ6nN5vhZdkowbjgnI/YAp3vrsNwOLFz2XTEpS/YI91dCqvEZFcC+HwPJFoKnMiiXfRvpoQLq5q9hEmB7AyrpBDo8+/gRe2P8yBi4Mw88XESc+6lGE+Uod1XqEMN+Cdf2bsW3nbqxa24+ISX7zJTQSLXTF3PumajJJvnHXoWGflaB5qsBqw+am44nDTwwvidCoLWB6ZhJDQ+cxOHAOo0ODWFiYQ1SviVNQLmAy4VjIvigMXopCgf75rZKZxxQI9tHVWsIPvnMv7rhpD1pLzArEE01jCfF870QYBP+jmC/+ZN26dRcc0V++e//Lluyyfax+2cC48R0CVzMClujvHRkZ+a9Jkjzo+36vWhc1k4411TdhotuK8b21NjpNPcmHq61IGzMfNtPY+eY9to95nB6YfDWxWMuAIKAVLpGjbvnbVtyVNHgaC2Cj7JrzYmVL+9BW1yGpiskx6IPLPP4hH9DGb9f47hqCrdVwzQN/8XPP95CyX7oZ0V3HVs5kXQA/MTUBzHeNkhKLKw79gE0WEQnQZQ0BsS6aNuyD+bk174gZn24EZq7mP6tM2CJiMl/iFrCIwaLClZ2/ykS8+Df9gdk+YKEhUbJs6lOpFGoJB92GLG4XY2fGl7ll68Q2K+zadfJZhdSTsbStbojFYMeL+7ANDbmSKqHCioz8NhtTs5Kv/cwkefJEHpHLpkRkH1Fsqo2aeA9aV+PFdc5oYk157BiG/C1+j1iqHFIzInPU1KyRKy4gi7ioLCKD7luVhwXkMmvKNnESIwxYtdX4qfNzjiXZWOy/uU90DzT1QsaxhOZ7XEfBwvOlP3NA5gsOstbWHV3nI3vBtrOMttk/56LjcX4XWfLtmhCTJk68RrnW9jNZe6ajtPvA+p+b68piJe5rcWIL4hn0FrNwWdLP68eeAMqlHgQI8gXsf+Ug/u2pZ3Dk+Akh/iT6jSTFPK361QbCsISO7l5s3b4LGzZvQ6Gl3Vj0Uw+Rqephwn0lDT4rTvMilUS5SFnsj1EBdq19KvBUBuyBYxRVMT87jamJUYwNn8foyAWMj1zAwvys6ZXVdlPuxRRhEKBYLKK9rU2qVQtm8LC1fy0e+v1v4sZrtyPvN0m+4nwy9IP/kabpv2zdunXQEf2r+Yn7+cruiP7ni6/r3SFwRSKgFv2xsbG/SpLku7ToZ0k20+OJFT7zWsyas6QCrK2cS8sZSW7aJA4mB79kyPBpHyMhMeSe1jE+LPnDI3MSIb5IIIToW6IqhCdL1u18lHgpOeL3+R77Ynv+rUpE85TCkk7tj58r+eM4QqDJQfgIjyIh8DnrckMsWEUz8kniTRyCFNZhtc0oRUhCJ/7HKRpUbPIBogzhVNKrsi39txIozkEItSWpWdlVJsospJKENzCko16vN+UtlUoXrZvKyTeV7IlSRKulxVq/oAS4UqkINvl8XtoRX51LtnMNPtT5sm12zkvlZbtqtSqklmsllZftHPg9/lAWnSs/Z1vtl9/nXPhdxYxt+B3uKbbV/hQffs4x+bnKrbhlZeH32I/uPf7md3Q9+Jv9677V3/wecVLsVBFTGaIowsLCQnN/cn103+o+0DViW/4o9tl9QLmz683xy+Vyc766d7IKncqjOCvu2fViv3rts8/JyUkhtTpPvqe4cm61Wk3mQUyN7AVZD/GXb9bRYCp6WtV5jUegAYBKeJDLw+d1RqULHgbOD+MXj/8Kr7x2SPz20yAUt5wFIfoR8rkSwnwZa9ZtxMatO7Bq3QZECJF4Oevvb1x4mF/f7B8zLvVl+uuLhZ9KUhQZxYQKpFlQ+F4i+fS9pIFGdRbjo4M48/5xXDh/FnMzk4hqFSRxHYHvoVgoSJ791nJJ/k1XHyoRd995Ox74xlexrX+dnBToS66zJDkJz/8/kCQ/2b59u7PoX5FPyitj0o7oXxnr5GbpEPhCEcj66CdJ8v0gCNY03W2YNYPW9kvcPbIpMtk+DHOI6hGiRiQPUBIjteKq9ZQkoVKvwQt85AsFIWpZQpYl9VnypkRU+yOZUCKUJVP8O0t+lbQoMVYFgg98khS2VfLI8bRP/h2GeaRRjCIJa5IiaTRQKOZRazRQTyMkAeDnQkP+SFJjZhTyUc6XUKvWxO0g5XxKBVQiKi+0BhrlRcmcyqWW3qySoiQvS6w4L7aVk48kacpArCnPiRMnMDIyIgS0p6cH69atEwKoGCkBZVsl0Zw/yakqRjoG50mSPzAwIESP/Si2TCuoihi/z7kODw83iR/f6+rqku/omJwTSSPnzX455smTJ6XvlStXNpUNPTXgHIkHifH4+Lj0vXv37ua+0rXk+/zhHEg4Od/Vq1eL/Dq+WqpJXE+fPo3u7m709fWhpaVFyDHno4Tb7OVQ5sb35VTB99Hf3y9jq8JD/Pj+2NiYjDk0NCSfbdq0SXBn35w732OfHPvo0aMiP+Xi5+vXr8eKFSua17tiyjWcm5tr5mLnfDs6OmSNskoLxx4cHMTs7KzIw7EoM/FURY7v8TsHDhzA1NSUvM/14zw5tirDqhyowjY9PY3f/va32LJli8jT2dl5kXLD+Wl/x44dExk2btyInTt3mntBI0JiT9fGx8ZQrVYwOTmBqekprFyzBuv7N6CltVUC9RlMOzdXwS8e/zWeeu4FjE1Oo9jegWqcCslfqNRRmauhq7sPHV29WL2+Hzt274WfK8ELi4gRIOKpW0h8bG0PURptRV57NkPZuU/kLJLKrT1haSkVTV2MuA4fdaSNGhqVGQxdOIvjx97DyJDJt0+FoVQsoquzw7gCyXEMlRAff/qjH2Lfddeit7ND4gIuJvrpiQT4u1I+/9P+/n766LuY/C/0KXf1DOaI/tWz1k5Sh8AnRoBZd+bm5nZeuHDhLwAwGHedWgI1k748lT7BHUSsjFEsxIskKciFxjIeBPKANJVyzYOYlvB6vYbTZ87I56w0GYYBSqUycjljuRVSbF1TpiYnMTk1hVyYk3atra3yk8vnDakhGbcuKyQ3Y2OjIFkhkVm7dm2TmGqftWrVEMlKBZWFBXHJWbVqFYqFolgFmUefR/P1WhUJ8+elCS4MDQph6ejqQN+qPuTyoZxMUKo4SjA/O4+RkTG0d3Shu6sHxXIZNVqlxQ2GxICuD7QqNjA6Ooqp6WlREohFT083Oju7LBleJAoLCxVcuDAoeJJotrd3COkqFguCrRDjKBbS9d5776K9owOtLS0YGx9Hd1c31q9fh/b2dqsY1GX+Z8+eFYWA5JHEjiRxRW+vyG6soR5mZ+cwNHQB586dQ7ncgvn5OZF1/br12LZtq5AkYs4FJRE/fuwYJiYmZN+VymWsX7cOq1evQVt7m5WRGU9STE9PCSmemZkR0s212bt3L3p7e2UubMP9Q1J4/PhxUUg4ViGfFzk2b96CcrkkmNKNZG5uFseOHcf4+JgQzHw+hyAMsW7tWunbuMCkqFaqOH/+PI4cOSKBlNyPVAZWrV4te48KrUklZYj/008/LeS8ra0dq1evsorGtbJOxoIvyVRx7OhRnDl7VvYr92hvXx+2bd2GjRv7UavVZZ2Y0vH8+QG8/PLL2LVrl+A4NzsrVuXrb7he9rQkp7KuJQcPvo7JqUnZK1SIWZiJ5N0oJsZ1qBFFOD8wIAoW1+/UqVOSOWbNmjXYu3fPRadZzCrz+sGDoigwjSR/s+/tO3agpdwiSihl4vXAfcS9wT1y+PBh3H777dixcyd6urubwfQky9yTJPjcf1TgOHdej1TGtCY2r/WkEeGtt9/G6MgIavWa3BNa2lux45qdkreegtMDKszl8cJL+/HUs8/j3eOn4BdLQuBp3ReyP1tBmCsiX2pFT+9qbNp+Ddau34SgYNpJTv1MhVxiJK5P4j5oK+LaXPqeuAumiOheFQZIGrEQ94C++0kDhcBDVJ/D2dPH8eYbr4H5M2nZp79/uVREZ1tZfPuRNtBazmHDhlX4ox8+jC3r+1HOFXhc9gGi7/n+3yVR9MiOHTto0XdE/xM/oVzDT4PAJ3hMf5ruXFuHgENgOSDwcURfAtDoU/shd5BsUC0fqLT0XRgawpkzZ1Aql4RY0CJJ0kVyYTznPdRrNbGEklSQJJGck2Bt2LBBCJi6SrBPEkmSQxIvvmhxJTFcJD/mYU6LLokKLakkkZwLx963b59xKbAvKgYk2rSIzs/PNy3stFz29KxAsdiChPn+/UCUhdHxEYyPjWBifAT5IMTa1SvRv24dWltosfbEklipN3DuwhCOnjyFYrkVnV09aG/vRBfJe6GAwKcXMa3DhhjTYkxrLEkTCRLlJkkjieeLxIuEl/Mk4SUJI0a0lFMhYVs99WBbyv76669LG2JHIs0+2ZZWXnXZIMZcG+JObPiiZZd/k7BxPsSXGBIfzpWfk1ASC/ap1m11n9H1UVcajkVSzjXib5WH73Ne7Is/XE9aga+55hqZo1reOQcqDW+//XbTAk2lhPuEa8R5qisXFYH3339f9hLXkv1wXO43zlvlJpacJ8k+9xf/TZzYhnPM+qw36nW8dvCgzJEvYs7xt2/fLtZwzo9z4W+uDfcax+E6si9izlMFbcc+OPabb77ZPBnhfuVpBvvUkxJ1o3nnnXcEa64l9wNl4vgk+nqaw755TXB/8Dpg/5Sf7ahM6It98jogaae8nCP7YP/btm2TvnV9iCn7uXDhguwPrhXnxzVXZZFt2Sc/p+zsW/cDZeJ6erzKNRg2SnDyxAnZc/WogbaOdhRbiti4eRNa29tE2aFCTXef944cw3Mv7McLrxxA5IWI/BB0jKnVY8zPLEju/VyhhGJLO1o7enDtdTeirbsXuUIZXpBHnNiUvpL+17jtmQBckxBACv1RN6XLEF3wSO4ZM9SI5NQu5wE5P0FUW5C0m+fOnMDI0AAq87OIGzUJzC0V8igVAgQes/fUsKK7Bftuvg4P3HcPeju7ESKw1XnNCtiTlROe5/9dMZ9/ZP369S7rznJ4cF6mMjiif5kujJuWQ+DLRECJ/vDw8F/QdSdr0VeSn4n5M1PN5IO/yNrveZKi7tzAAE6cOimkg9ZXkimSAVpmJf88PFQrFZw4flysm7RoitvF+QHs3bMHa9asFRKkbhMkxGPjY2KVFd/tRl3I3GqS2JYWOXggWaK1emRkFIMXBpvki+4Rt+y7RU4JNOaSRIUWS5I+EkUqJAxWJNnt7e1DexuP3835w+zcLM6efR/Hj76H6uwMykGA3tZ29HV0oK1UEvJUaGlBFAYYryxgYGwMyBcQ5ItS2Kd/wya0tZbFn1es+kEqBPLY0WM4P3geSRwLmdvQ3y/ktItEn1bOOMH8wjwuDF4Qlw/KJ0GA7e1Y0bsC/Rv6xWJJq7q4HcURDrzyiljiRfkIQiF8lEn92Jn3m9VGSYpJpPkZ/aVp0SaBZbrAJoltROJmcWFwEKtWrRZSTiyoYBD7Qt74rJPcz8zSzWFI/s05ct7sr6e7R6zn+uJ6ToxPiDV4dm5OZCRx5xox+FZiK0Ljrz8+MY5Dhw6JfOyLZLuzq1NOKWi11yMmyk4S+f7p9zE+Ni6y7tixQ/rk95rxC0ksFvfBwQtCjDlHktHOjk45dVgMfDYnD1TESGZJnok9XVL4PZJvjslxuA9PHD+BEydPiJK6aeMmWR/iyj0vilDUkGBa9vPue++K/LTyd3V1i8LR37+hGdSpig5JORURYilrh1T6E2XHBsOKVX3oAkaGh+Ua4PvVWhXlUhmbN282l6nsOeOCdfjIYdnjoiT5Hubn5rF161a5zvRFBYB7kq42lWpV3m5rbcPKVStFYTWByuYGQIWApwjcRxv6N0i/VOTXrVsve48Xm7SNU5w5fRqD5wfFgt7a0Y6gEGLDxg2iuPB6lticeoRTp8+Jj/6LL7+K8dl5VBloy4DXJEVlbgH1WiwpOcNCCV5QwIYt28Vnv2tFHwrlVlEWTHy0iQ+ReAAJWOfJIJfYQ8S4IVr4hewbdz3G3zAixmeGnkYVYyMDOHHsHYyOnEMS1zA9OY58GKJcKKLIaxsJCiGQD1Js6l+N++/7Oq7fuwvlfFHk1aB3VYrSJDnhB/7f5UNH9L/MZ93VMLYj+lfDKjsZHQKfEgES/YmJiZ2Tk5N/niTJQ0r0Na2m2MOWHDRnrfjZzJM8lueDs1KtiMtKZ6exlGowI8kLK17SykYfXlrflcDSgkwLIUma+iOrxZhWQyoCfGiTRNHiSILCdupjrBZeEk9+TmJKEk4yRZKogaEaoEmiwh8hM21tCHM5yahBolQqFOHFTJeTSDDf5PgIThx+F8MnT2H2whAaE1MAK3jWIplHS1cnevo3YN2116B93Vq0repDlWRodg6FfFmsqB6DdxNay03QLBUNzlGtuSSRS63qxJJzpMWacySJpAWWZFMJmrp70Pr62muvCaEUF41CQSy2tC6zrVr/acklQaO1nmMSD7VYi9Jig6OpAFEheeGFF6yrUFHwpsJGRYPuQnxReSBpfP7556VPzo1E/dprrxVLcGtbqxAfzpvrSKWFLh9KhLk+VB44Bw245di0VtNHXGMGSArp4kN5lGzr/qBLDF3Asb6YowAAIABJREFU8lzDMBSST99yyqdxIMT8zNkzeO3V12QulJMKFsdm+2wwMfcire/EkviSxNJCTxcZYpmN/eApCt2BOCf+0HVn08aNxrLteXIywmtkYnxcMOI6qlsaZbrlllua8QGUh/Mg5mrxpxLDud54440yT+4JjsNrifuCpwmUh/uE71Nx4rorRsSUuB+0rjvEgz+cx549e2RP6bXB93maMDFp3Ibo+8/P2B+Vh2xwL5Xkd999t4kP58550BXJJMTiSaCHqNbA/v37xbWNbkhe6GG+XsGevXvQ1dMl94JckMP/x96bfllWVenec599uojIiMi+IXt6kFYa6QVBLFDRAjvKbtSHq/9MVd2q+vR+uGPcUaVVpQgI2FCCgNRQFNEERDohlSQhm4iMyIz2xOn2fsdvrv1ELA5IWV5AEnZAjMhzzjqrmWutvZ4515zPzPq5PffcC/bs83vtpVcP2RPPPmfH4NCvpO5PT4zM1OSU+/MPj662sdXrbWa+5e47O048ydZv3GJDQyP+OcHwcOrjypTC4OMgv+I3b8iPzxzo55m1Fls20mxYhX/PH7OJgy/bvt8/ZwsLU9ZqHbXFhRnnz69XazbUGLZmrWkpClxrwTauX22XXnS+3XzTjbZ6fMQTg6G4e8xOzApWAv3/4alUFv9zJVAC/T9XcuX3Sgm8hyUQA/08z7Hob3ebXcELv/zgELp38z5X4fgor9DLAyiclQW2kH7PwVG1BitM3/q9nvvErtABFtz67uOt+4KQbdfp+YL3eaDIc+t2AJVYCvHVRolQgC9X71hMsdRRHqslLgK0qcBVgCZ9cV/6fj/0r9H0vwqABehzmLs1LsutTp2djjXTii3Nzti+Z5+1R/7zR3b4xRctmZ23Ydxw2/jfVyzHLWh02Ea2nWBXfvxG2/qBM2x4wwbL6g13QWh3A3tMJeWOJLNep+ttMzZvk/8Kak/GWON2oh2YTABQxBG4JRHKUGf1KSg8XYkKtJMLc/P2wt4Xbag5ZKtXj7uf+prx1f7X5zMxd6NaXFhYDvSkLP70kmGlmlrez5ZpLPEx3/v7vbZ+7TobHgEcN21keDhYRX1qQv+6na6DaOYBZQArNhZggB1zwthwk6CzWICnpqZt86ZN3inWCa5N7i9dJDxizXB787sXXrANG9bbyMiqABwtsfHV425xZ715nEKW24t797oiSJ31ZsPlB+AHILop1/3A+zZzbMYOHT5kmzZusuZQM5SBIYYbkErqckC+rJ0nfvOkW7PXrl3jihMKoFOeFhZtrOKsNYD49PSUrV+33hrNhtVrdY8b8aRLxVZhOR+dnrY9Tzxu55x1tlviUUbHRsfswosuLJSjEPjOGKemp4MffZr6zcbi/IJt3bbVFUH2B/PN3+mj07awuGi7duz0eULRArifc+65DjaxaHvQ9tKS7X9lv21Yv8GzwHJTgVJ70ikn2yiuPBVYpnJXvg8dPuxzy9rABY/4lY2bNvptE++xFhkXMQR8vu2ErR5rQjwH47z8yius0+sEdzVLbOborP1h717bsH6j59HYf/BVm545auecd7bHO/g6yhIbbg7b3hdfsiPTM2b1pt37wEP21At7bXZpyeWZ9Pu+btvtrpEsl8y6gH3oNUdGV9v2nbttw8ZNNja21oaHRiwlYB+EnwSu+4x9k8LqFfad33pVGHPHlZGZ6SmbPPSKTRzab/OzE9btzFmnM2/tzqLVPWHWiNXThlWtakP1huWdtl18wbl2/bVX2gfPOdPde3DL8/Ue0bkWrDsvWmL/nPWy0kf/PXyWvhuGVgL9d8MslH0oJfAuk8AfA/rLgEb9zQNFpt5HEwiAXG/D/R7YYAAsTpkIaPdU9AGYASSdRN+BasWVibgOIL6T3oWYSA+ApSzuHAB0AHyt4APXTYH73jrVRggidW78UPFruNPdzcWddEObWCzlt+tuBgWnuSsVed/quBnB2w7zzHPP2y8ffND2/eY31p2atnq3Y01LrArQTirWhtYRHvvxMdtw8sl28Uevs5POP98a69fZIgw/IA0sjTjvQGfpnOsBFAC4UFxkuXbrKuDdedhT7ycMPgDWwA8eFBvANGMN4DOxdqtl861FB8vODFPl5gQrJpbLwAyE/GFCASjSHqB0ma9f6pVzsfsk+cTiwjHMjUAR7IzLDn1b7g8B2N2eu8IAGN01BOXLSQcLPnHaL+gWsdYTlDncHPL3+I67WTjIXckbgAxwCfJbhnrD60QJ8e9AjVgAKkC5g88kCWDc8yeEGAfG4dSnyCALbjQooqO4WmF5ZS4IgC2CcMU2lfV67lqkGw5figUtpAdz9zPvL2sRhQxlkT4iS+f9Zx2qXBZYe+jn4clJ27BuvVv55xfmfeybt2xe4eAvFj6KIXPP7xKsQkttV7RqtborvWktKGQLC4u+JzasW+dgG+s0Cu2atWudvz5Q2KJE9m1+cdGVNJSyRdZJWl12WfO171p27nPj6yZNbW5h3rrtjrtfcSslhQ2ZMo/Ug6Kw2FpytznGvH7DOuvnIeic/wh0PTZ9zJU1rOhzrQWbXZi1deuJCal7PylXTao2N7tg4PC81rBH9zxp9//0Edu7f7/1s54161V3LYOd5+jMnNNuNoZg7am5i9zY+FobHVtt4+PrbHRs3EZWjVpzaMSSSs2q9aalsGglqYP/Xq9j3S6uQAu2tDhv0xNHrDU/b4vzs86fv9SaYYSWJF0jfGD71q22ccMmay0s2eTBSUvzxE7Ztd2uufISu/iCs23N2JDl/a5bR3ytDAD9LMtetCT/p0a1cUfJuvMuOwDfY90pgf57bELL4ZQSeCsk8GZAP6S40aPjtUAff3O3FAv6R1lxg6UXM9pKYh6BqJBzKgBWWe/dqlowiThAEK873weUewbKfuAVd45urueVUItbgJDYZzlx08olQZEWq0jQVQB6gv/EAe5WXAfggf0GUATTfzXNrZllNrNvv/3mv35qj/zwXsuOHbMmrhME8SWEBrojtHWxakMzCfCr1ezC6661D37kI7b5zNNtjsRPJEACckLAj4JQJLYq8oA5+JSVns919e/KUCHLALRJ9BMSTi0nxXK++sC847zkxTgCG0+vuAUI4JTvLCegciagleRa0tdCDoSQcGvF8glA6oU2lhWksDK8TSW7KqTtCh8MOkX0I1UFFyXAdaGARW2HtVEodwWT0HIuBo25UHA6ziEfAjhhLwpxHEFZ0HiCfArlsrj98NEWtxC62QkJqQKodfajQnGNb4DcnSbru/wA8j4f3FAA4N1KrBwEwYLO+pUSIuUoBJxyqxCiQcN3IHMJ/uJSND2A1OVGXoeg5GkuQo7VoDhx+0R/3bJPEKmvr5W9GJK9SdFauUgL74WZloyC8htu27QPl58r0RpCvigJQQahz1qPGrff6PU7lqSBQhZ9u5ZU3W3H3Z0YdzWxTj8kDaM36BgpGW077LuqJVjd84odmjpqP/7pI/bo44/bgUMHbWSk4bcw8wstmz46a3MLi9bt5x6ICxuPVYg/GLahoVUO8kfdvWeNdfuZNYdg5xpyCk6yY2ClX2rNWmvxmLUWZm3u6Kx1223rdzr+utddskoCI09uQ0N1O/XU02zzxk02Mz1jr+4/YKPNYbv+mqvsogvOtm1b1pn1W1arBQ5/zx/yRkDfkn9s1Gp3lkD/rTi1yjr+mARKoF+ujVICpQReJ4E/BvSxnK4Afbc/FzbeYJ7FJr3sdVNQaAZucUA8/rEd95kO9JEh02uwLvK9kBDJ/aKXs4YGqyJ1BDeKIhOru/6QEKri9IkAH/cPL+gIFZwIcKcu2uRDB0gFOPKAO0+sFEAmFl6sqtwUqB+UBzCFgISeVZPMhnp9e+GRX9jjP3rAfvfoYzac96xBUjC3VGMxJmdAYhWAFsGQ3b4tVSq2+bTT7IPXXWvnX3etzQ81rNeoh/RbfS8dbhY8U20AhyHJUHBbAgwjP7cIF8A4WOdDIGFgEkEWRfZUydetyEX238iS7rNYZJclYZFuSBh3u03AZXCZUpnQbiG7AowiRizFfKdXJMyivG5qXKZRll6NT5llGRvWaXebKEA/c+VZkJVVtQDdy77NhTuTs8yQy6EA2gqadaBYZI0VGHblxgF4WIOx73mgWAy0lNTlrE4kPoNxRQpVuO4Ja7XI0BzHmIRkbjA8oeIFoCuEzVi5MfC8Bx70GbLXiiVHrm3eP9innEozBDNL8VX/HRRHWZuRvbuqFUqC4gmo2298AOBFMjnXPQuXqiDL0E+/wXIWmKAAaR7COizchooEc75fk5AkjX2sfROyOYf1FBSzMAfxfmT/OPWqzx/c9LnVsaYXypHf2tUIZy3qQpGnjg6uWzUH7F33uKnbc3tfsp8++qj9cs+vXanr9nvW6fVtqd212fkFW1xqW6Vat6RStX6eWL0GzWfqVJ0wZ60aG7e5+QWr13EjbFiny3Og7rS+7fa89bqL1u22/Dah1+5Yl/oqKB4etkvSXhtqNmzrCSfY6MiwdZY6lvdzO/O00+2Gj15r27dssGqF27YlswR3Ng/pXbmlLFh3sjx/Ia2k/1hL0++WQL88hN9OCZRA/+2Ubll3KYHjVAIA/ampqdOOHTumYNztAifywQdwppWaJ7zkoO/3sbLj4xrAg4CHRACQCJzoAVBQzv1sOdALf3sF0aqcg0NLrNEIGVjBAc5RDwAGJBRZNeUD60w7taoHR2JpFLB3ay3WfxL2OH1e+posufRnGdxjFe2GmAIlQnLf3ST3NPbVhUV77K7v22/ve9Dm979itaxnKQoEbiNk3qTPBfD2oFjYVeDtHh+zs6643K665Warbt9qC+6rHfzBHVgWtwgAQ3zL+S7AU2BN1I0xaAvZRwFfNR+PaDAVwCmwiG879SoJllyCYsApMB8H7tI35gL3iBXgFhS2pSUyoAbgB5CNaSP9OyRyIn9Cp+11BD/1kLFWgFI3KAKGuLyIcUV98zwMxfqgDsp48GThoqSg7qDABVYZAUjKiWGHcvSJ/vLD+hADDbIJQeFBOVGGWK3NwNQSlBhAeLgpCfPjALy4udLalvyXYz2KTL9SfMKchhsuyihRmbdbDQpeUOxW3JZo029QiszSgfeeoNTgGsT6lgLiLm1FBmGNJSjJjGHFbU6JuthLjE8xABpP0InFp0/bQQFaLlcoz+465goB8umEtlF+q2GfaS5Vzl2ouiFAFZcv9jTtD0FNW8TfUFcI+A/sOIyv28usWm/Y/gMH7WePPmb3PfiwLbF3PKYlsYXWoi11Ou6KE5y+yE/BXAV2LWQKmxJuT/TLMxnTj2Ld0PdWu+VB8rhBYcbwGw8fd2bDzYY1ycngDFYEFS/ZhrXr7IPnnWc3ffwTtnps1Jr11KoVekNG5kAW4M+uIomcxz2QoCvLf9doNP53pVK5a9euXYdLHv3j9LA8DrpdAv3jYJLKLpYSeKclANCfm5s7dXJy8uv9fh/WnR06rL0vhRuMrMyABw/GLAAzRcRV7tf73a6zdRB0idUcn20CNAkSFPCSBVVZTykv7nWYUADvHMz6AUxQRhz5+AvDWMJfyjrILkBKSLZ01H95n7ZhdvHAywKkUJZy1Ek5+gHri2dzHWparVox4ERlZsYevf0ue+bHD1n70GGr5QQFZzBvWgbYCc4GDhTc3SKtWr+aWqdetxPP/6Bd8smP2+ipp1plbNQy3I8KKzGHP23DgAPYRkYEWkpGAtL0E2pEZMnY6b/oG8WNL2XAaS5nZ70sY0M+1OmMQoCcPq4IVf+M8dI2ZQGwTl1ZyF0ZeakXuSMfyoknHllSp4CmlAa1zXjEdhRnc5WVGYWFtmGJiccjKkwpB/SXcgSY0ifGC1MP49KPU1zibtFquXzE4kQfJUun7CReJMtcqaKfjIn6qYuyrCO/KSks++5/vri4vN7YDzD4KNOulBf6pXXEeKiDPiJLZaRV/gbmB9nAe0/9tK1stlI+pYDST/pIX6kTxh/6qCzJUoiokwBVgmv5N/PInMeMTAL4tCmuffrkyeGgxHTXr+CSxHioB7kjS77DuJkbxrMC8kOGWfrJePhL/2hfderGiTpQtBgL9KzIXZl+PVjbNZygfOPzf+zoMU+MR/1j46ttaGSVzSwu2S9+/aQ98uivbGr6qMuEGAmUgR7Bxt2uLbU7brVfVticqrVqnTY3iwRn404WAsJdqSl49bu9jiuSfM7NAop7o06Cv4ZnsibLLTd4W0/YYh88/zz70EUX2W4oUbmB8huN4H4U9sOKAqZ1lyRJ1u/3n8/z/B/SNP3e7t27J0qg/06fcu+f9kqg//6Z63KkpQT+ZAkUFv1TZ2Zmvtbv92+Jgb7AHH9lMS0SwHj9siAKSHFYc+hDjQhNH/R/AB84yMXZLcszdQJ2KQfdIt+DWpPkSQAGWbhpD9ClTJ2Uhe4PjnjoBgUsZIEFpEB3SL3UQdvnnXfeayz7Amj075lnnvH+Qh94/vnn24b166xeS60BEJietl/cdqc9++DD1jkyafUks8z6njwMFo+8UvEEOQQDu4UXhaNWtValautOPNE+cNWVdtpVV1l93TqzKGEX4BBaRPrJuAByUB0yHlFhCvQBdOFV5xdwiBwZO0A2liVgF3pSKA+RATSL0FECJuMEU8gSakTkSJ1w4lMfdJQAc4FOZATYg08eqknGB7UmsmRO5VpFeSXhom0lpIIOkj4AAFWnEoC9+OKL9sQTT/hnJGRi3qlTNxqAQfUT+krGg4ygogREM6+ynNI2MoK2k/EgP8pB7Ym8WKP8AjhRWGDJ+Q1B1d2u7d6922UE8KSMrPCe9O3gQZclfwG6l19+uffR2aQKpZHxUKdkxHxccMEFPke0DTgWgBYgf+yxx5bnh35St8aDjNVP2qZevn/llVc6DajqlBLG/mH9PProoz4e5pHMtMyjbiCk4NDPX/7ylz4eZHjFFVf4uJWEyy3vhXKFLNk/zAHjZm+oTpVD7tCvQm3K/LA2zj33XFecmAMpI8iIz5E5a545/tCHPuQsPrHyQj8ZD9SvlEVerItTTz/D1m3cbAenZuyXv3rcfvvMs54HAqWA4FrckojbWOp0A40ml2yAbvfHJw4CF6rgKuVuU0WQeAguCjELfrPjZaD65BaD19xYJjbUaNj2E06w8849xz7wgTP83xgCuktkzEbx98CeYv3gUhduiULsiBsg+lmWPVepVP4+z/MfnHTSSZMl0P+Tj6ey4P9QAiXQ/x8KrCxeSuD9IIHCon/K4cOH3XUnTdOdsugD9vzqOc/9sObwjV1GKMdhDQgQqOFg379/vz344IPOnw3g+vCHP2yXXnrpcrZbt6hBG7m4aA8//LDziwMqKXf11VcvWzplnaMcoJiyDz30kIOU6667zrnancaw8CsH7ABoAB/33XefAw7qu+GGG7yMbglkuSQh009+8hMHiRdeeKF98pOftG1bT7B6teJAv39kyn5+2532zEMPW/foEat5DGLPw5AB+ZjyKp5YK4yH97soOwQGbt5sJ154oV3z2c9aAld5I1hE5apE1lfahvsegEYfATYCkgJUgKmf/exndv/99zswY+zXXHONW5dlLdY8Afh+/OMfO5hDcfjEJz7hFlndkMjNAwBJnZQFlF577bWu5HjSrEKeyBILMKDr7rvvdqAPeL/xxhuXLbdyv0JJA5gy5wBEAPSnPvUpB4isDymC1IkiANi966673Kp81VVX2SWXXOJ1xsAY6zcKAW0zHpS7z33ucw62GbvcmwDGAL+f/vSnvjZQgD772c/6+AWinVK1yElAP7/73e86MAZoI/c4EzNlGQ+A89577/V1hwy/+tWvurIBMFYCMuVsAED/8Ic/9PXFGqJeZbKlPt1yAXS/853vuBWcOb/55puXx4MspUwjowceeMABPG19+ctf9vED0Fkf7lJE8rEie/Btt93m32Wt84vyRjkp6uxJ6qRtlEGUhi9+8YsOtsWjH+IPzPsGjz/rjTn4m7/5G5936mR+aIcfPqOuf//3f3dFizLIkv1O2/ywZijPGv7+97/vmZv57NZbb3UFj7blPoXMqZP1RlnqZF1ectllTp2Z1Jo2OX3UnnzyKXv8iSds3/79tthqO8jHJQgXHsB+z+l5VzLj+m1jEekdbh65vVhhDGvUidNJnf0Hl6Jmo24JrFvVqo2PrbKtW0+wC8//oJ115pk2OjpiXVzOktyOHplyak5Avm7LcDscHx/zefLA5JCzAKD/zNDQ0N/3+/17S6D/fjhV/3JjLIH+X072ZculBN61EiiA/skF0L8lBvoAbA9ardUcvHNgAxoAWlj0AFkAOax5gFQBP8oB3gHmJA4CfFx00UWvCUwUOAdwAngBLR/5yEcc+AH6ZLWUlRXrOwmUAKdYGVEKAAvyQVdgKFZBwPOPfvQj7yflrr/++uV4AQ57uRoBKmKgD4jdAt0hbjjdngP9R74TgH5n+ojV8CbKeyHQsAhwzXuBIYUARCyJrSyzbqNpq3fusjOvuMKu/dznnGIzww2gCDYGeGNRp22UIazKN910k1vVBc6csrHRcCsnisudd97p4BFZMh5ZDQW8AKAAqR/84AduOcXy/pnPfMaBJECE+ULmgF8pD4BtgP7HPvYxt8Yia8rxV6AOpeDf/u3ffN6ZQ4As/WLukSPlAG9YylGuAPHMOWAbi348j4wbFw6s+d/4xjccQKO0SAmkTlngGZeAMSCV9QXoVBIs+klZ6hQ4Zc5Zj7SNTPmM9UtdyIe/yP1f/uVffDyXXXaZK0N8h9dSYnlNm8ic2wwUkq997WsuS7nCMGbql6UchQT5Uh8Wa+QsWSoJGXvoP/7jP1xx4abplltucaWWtj22oV73fjI/rHPWO3PxpS99ycfP50ocRznGhuIC2KYO1gbypJ+UEwClDpS222+/3cE5CsvnP/95l6UUJtYd42G9sSZRNFDsKYcsGQ918iO3MfYkawP5A/RZR8w541acBHJCRt/73vc8aRdtfOELX/C1ruRq8TyhANNPgD7zeMkll9rqNeuc2Qp3G3j0Xz1w0B7bs8ce/eWvbOrotLXaHetlZsOrRqzbRbnoW9cVrBVDhR7AlRyWpaD01+q485lTzvLscmt8WrFeu207tm+z8887xy664ALbvn2bW/Znjk7b9NQRWz0+Zs/89imbm531agFXyIaEeMiUW0n+slba7Xa/1+s902w2/25oaOjezZs3Hykt+u/a4/C471gJ9I/7KSwHUErgrZeAgP7ExIS77qRpuksWfYFnQAQ/At3Krrl8eBa+8OGwhEYx84MasAQ4lfuIgnZlXQcE4It84MABPyhxXQHAyJ+b+mXllYsG1lssknIRUOCvAuF4jWWQcryHJRLFQVZv6lagKqAG/2ZuK6gPgORWf0AXd/pHj9nPb7/Tnn7oIVuamPAA3YoFxp+Cy9GqCQGkuWVEE1ZTAwq10pqddvGHHORvOussW0xSW+rD4R4YVgCSjJe2AXXIiDF5YHHBwkJ/ZV0HHDMeXtNHLPsK4pVPO9/lPUAk48eqCNjQHCqOQYG8cmNBNrQNkFNAqcpKIcKyztwhI6zAKucgp7hN4S/j4RdLLZZdKSP0IZ5T+gngBjACohkPdQpo6+aDNgHHKADIiLKqK66P7zEeZIkcAJvUTVnWAO3Jv511hLWe77MuAb0Cz1qfAqDKXsyaBJjLkq5AXt04sX5w/+IHWSJ7xYzE7lW60aA95I0sNVbJUnUyHn75QXGShV4BupojwD77Bxmw1mMXKN5zl7Iingb5AN5RPNS2gnGlMPKafYFiQH+RpeIi4rgMyvE565LxaL0NzjnltDa4tePf7HNnPYrzJhjebfDkz7s7kp4HcifDSu+ZbQuf/IWFlv1qzx57+rnn7MChCZtbaNmx2Vnfix4kj999jWDsQGsqyloy8IbEaLwHY05wv6nXGzY8POS++Zs2rLcPXXyxW/HXrlkdbgM9j0NIxNeoVW1+bt76vp/DTQDjZp8yL8hC84P3UJIkz9br9b/rdrulRf+tP8LKGiMJlEC/XA6lBEoJvE4Cbwb0BVICbWbgGxcQEeDSYS3LYAyCAFUAFA5wp7+MAB//jt19FOwpS7EArHyxBUioBzAngK8BCfjJygwIUZ8F4OI61RdZ+AXuQmbczGqAhWMz9vPbv2tPP/CgLU0csgbc+QnX/0ViHAL3KiTzwnM/t6RRs1ZutphW7ewrr7KPf/nLlp5wggN9mMOhFlHgYxz/IN90jUH9jMc2OM5BkMR3FACpsQkU6rvOjlOw2vAeMlIwpupTEKHcXZA1c6I6YyVA8tU8UweAUetGdWqupTAiazHFxGUVEKt6xPBDGbn/SPmIZSVlgz4LQGqcrwksLwQR16H1rPWlG6LYzUrtIy99rvYFZGOFSv2JlRIBec27wLeAeKw0aT1IfpJ5vC4G5+ONFKB4s0sO2gtSfPQ6XoN8T/tCez4en/oal4v3vZQGrXXJSm3F8R2xoq4+qK3ltRGy5zkjj7PmwGxTqdjjT/zG/vDyy9bu9qzRHLHJqSmbPjZj0x7ITGZbKDmx8IdbPDdEkHDPYGVKbahRc3YdlN1Nmza6gtppL7lScO7ZZ9spJ5/szDswBYX8Gij6ohgtcm4UhoPCeu8ilzJdrCk0rWfN7O/M7Iel6055CL+dEiiB/tsp3bLuUgLHqQTeDOgLjAh46YCPrFWvAXUChBzkHHYAIwUuytdf7j28VrkYbAtMSZwxONeNgvxfqUNggvLyaxfYE3AQ+IwBSvxdt9gVtJGBas+sCjXh0WP2i+8A9B+yDkA/5aBfAfoOiuEchcwD6o1q1RZh9Kk37KzLr7SP3nqr1bdtswV88/Hn90RPgZmI78pFhjHKR1pBjPorwKqAWt1MCPgKaIq+UkGlCsKUHz/1YOXGUiqlIL6hEfjlL/LjL/MpakLJVwqUAC+fY1WOqR313XgO6T99lCIhpUR+6VLoYoVDMRVARgNhAAAgAElEQVSaY/ojQK5ysaLAv+XeEis5MYCk3wpUdUaYbqAilZxVv9aEAD99j9eagCPv6Zf3tM4FbuM9o/0kRSC2osfjUTnNj+qMlYW4XpVT/IfkLtnESokUDa2/GOirnliJ17oY7F+shMTKn94fVETieYplHd988G/tCckyjDNkyXalyBOghSDc3z79nE1OTztf/o4dO63d6drk1LRnIJ6anrb5uQVrObvWgi3ML/r3ufVo1KtuuR8bHXE/fN4TA9LEoYP2yv5XPM5k965drgiEtYSeDuAP2b5h8tG84JsfFNdA2cpY9XzJ8zwnGNfM/n50dPR7mzZtKoNxj9Oz8njodgn0j4dZKvtYSuAdlsCbAX1ZGwUABoFK7IqjA14uNBx28umV1Vj1CQTofblt6HVsnZSfsSyv1Am4jK2FAg4CXPRFwDkGYYOgSwcyZeUm41f8uVmDjLaTUwXrzkPWm5q0ZjW3St5fZt7xqer2PbMnVsaMMeMqMLzKTr34Q3blp//aNpz1AZurVKyFG0UeKC5ji288VoH22LIt8BaPTe8JPPFZrMzENxl0kfoEcGNLugC/ykiOAuExCIzlKLCo9uP+xC5Uapf65dI16L4lWWhtCFhKcYjdTwYt2gKGcR1xwGhsrRfYl2z1Ga8V4PpGFvgYuGrNCYTG61X9jxWFuH0pMoNKp9qUTLXXJDvJOO6blOTYUq61rTUkmcTKQayc8D5zIbnE/477EissYi+KFYFYmZB1XnMgZUsy0bqM92espMTrWbdNlCVZFkAfQB1kmjud5gt7X7SJySM2Or7aTjv9TFu9Zo31s9w6kAjAhNXPrbXUsldeOWD7X37FFubnPRZl7bpAo1uvV63ZCMH83Mrhc//S7/9g+/a95HFHJxXB5DxzRoaafp1Asq1akTMgPLeC+06Q40rSOgH94nH+fK1W+/tms3nPxo0bS3rNd/iMez81VwL999Nsl2MtJfAnSuC/89GnmtjSJyAWAxoBxRik8LlcRWJ3gRgQCfS8kdU/BjExqFe7MQCOwdsbgRQBjj8GlgSOvBzjTSqeGKt7eMIe+dbt9vyDP7H86LQ161zeQ+OXBZ98ki4Fj5wiwZcZrNwA/TMuudQ+fMstturUU63FbQHJnSwkJKI9Wf5iMCxQqb+DIEpjj8vFZeUfrTmKAZkAnxQn3YpomUjeAogxwHwjEBsrELK8S/bx0lO9siDrRkd1xgA1BqUCnrIWS276vtbXoB86fRmMKVG96rPmW/0V2FW/30hu8Xjj9cL7ArByOYnHof7GN1OqS+s2tn4PKq0x4I/nKp4TzVlcT6wMUHYQ5Gvsg21rbHG/te7i/vK9P6b8Dcovlv+gssZnUgI1Po1Z68opMtOQsTn0ISVbmj3z7DN24OBBW7N2nZ19zrmkNPbM04GaP3F3Onj6Dx46ZPte2ufxQJdfcrmNjY8Gjnz2I9mMybPQ7zvz1x9e2meTE4fsxN27beeOndb0RGkV6/U7Xhf7huzQei4GJSG8DpmpA9TSemc+e73eCwD9NE3vLhNm/YkHU1nsz5JACfT/LLGVXyol8N6WwJux7gjExABmEJhJOgAL+bnLmh4DKbmaxGBl0NVAFmZZP2MwGIOV2KKMG4ZcIFS3FIsYjMTuGwJGqlOWYQcuScU5tauWW+fQhP3sP26z3z30E7OZY5Zaz/JK37JUCbNyS8ikanwvIVWu9SqpddOa7T7vfLv8U5+2Ey660BYd6MO6E5JQCUzJAsprKTsCSTGw5T1lcxUrjQA7n8VuKtSvz+S2I9AeW+hpW8w1y7cZhZ//oEtJ7GokeQv80b58kuWGI+AbK2j0SzEZcpmRshNbejV+PqPcoL93rFRIYdKNkOZb7w9a8VkfyGDwtmdQUaFt5CNZUo/mR3MXAF7In6D1qPUa30bECp3ko36qzkEgrHWh+nRLMqiQqFw8r3LdGlSUFEista7bCO2ZWKHiu7FCGt9cxMqQ1p7Kqm2NT4BXyov2G7JjHUluem7E8hFQ1tjhwSfzsgA2Fvhnn3/Og8/XrF3rzEAAbSkNfB8ATxsEK7+0b5/NzszapR+61DPmSpbE2ygL99zcrO176WV79dVX7KSTTrTdO3dZ3WlxSbbV88zgZCjWeIIsSJQVgs1XovQD3W6kgL2QJMn/7na7d51xxhmHStad9/aZ+pccXQn0/5LSL9suJfAulcCfAvRjq+KbWZWVqVS0nABJ3oO1Q4l5pDzwV1lFRcdH4CeMNMrCKQAEAKBO2GQAX4AE3C34xe88BhKUhbmDsvzwufi6Y6CkOilLnbRNuUa97ta+Kn62E5P2s3//jgP9ZPaYpVBrVjLrpeYWevyEK7m5n36aJ07Tl1VS66RVW7f7JDvz6qvt7I991DIyyRYJswRcxRtOPxkv7CJKNBRbPSkPCwq/9B85KtutwJkUMepiPKLmVJKjeNwCupTFgokMkTlyoh9qmzmnbWWT5TVlCVyUAhGDPrXNnPI5fWQ8cYwAawdZ00d+AWWaQ8YVK5T8W+Vom77RR8pp3LotUNtSoiRLuUkJcCnjLeWpn3VEP8X7HsudNYnMFftAnUrOJsUJ+fC55pJ+KmuzwKuAPnNCnTCzMAfKGB0rELEiwti1L+KMs7HCGtdJ28oWLcVNcpLSQtv0lzapU8A8VoioE/nwSz+VMVnucgLnWkeqM5alFC3GI2WNsfCrfiJ3KfTIinYpiyzZ6/xb8x32RdUTXsGJT9vIZ+/vf2+TRyadu/60004NCbjS6rICQf2LiwsO9A+8esBai4t25hkfsHUb1luj2QgZcWsktwpKHfvh5X0v2+HJw7Z923bbuWNHkWegSA8esUxJtvHzjEBhDxb2rLtBASh+APr/mKbpd3fu3FkC/XfpWfhe6FYJ9N8Ls1iOoZTAWyyBNwP6g+4BMbCLuxEf7Bzm0ALCgQ6/NuAZKj+oHjmIZeXlEARIUU70gJSDzg8QEIN9ZeGEahEaQygRKUsQXQyOBYopB6874IT6SNwkS7hAH4CHuijLlT7UjSED6JjValW36sOj/+i37rDfPfiwZUenPBiXtFjdJDNC73hVr1QNHg+IvPskMuJqv9aw+saNtvmcc+yiT3/CxrZvs2oTusfg5gGogeoQGkHoKAGRBP8REChGIVkmAR/ICBpDZEI/oVsEgMXWbuqkPsYDUOJzxgMlplyo5GPN/EB9SnnmBxlBC0k/5PIBmGJ+kBHt8z7yhv+cOvWDPDU/1EndADTGw5zzb1lhAXHImjo1P7QL3SIUm7KCSlmDopXxUD/9ZDyiQJXrjjLOYtllvTFGcgMoURjyFusTskTe1Mn4kDeyZNyDa1htSxmCXhOZ6laCOqUEMZeMh/1C24xJSoG7ehSKqjINMz/IUAnSBKKl/DImrXXeI9st8lGdWkPUQz/hxqcN5Kjsygo4ZpysdcqSEwHaTOaE8UjJkcudFAdkydpA7vQRWaJEKEibtgDGgHza5i/zonWpAG7kobaVh4P3SP6ltU7bcreiPeYHWbL2oGhlbY6Pr7ZarW5VFFEyZS8s2OSRI06TihV+ZNWwj3vr1i1WIxNyCj8+AbF9mzoyYa+88qpNTkz4/jzhhK22fefOMOfedt3njfYOs9b3vWSt1pKtW7fW2+ZZQ52eO4OkeJ50K1CG6lm28lwMMGsQ6Od5/mKapv9YqVTuLIH+W3yAldW9RgIl0C8XRCmBUgKvk8CbAX25RMQWv9g9IQbPuu4XtzbJi0hcxeFPEiwyzwr06SAE0JBUi8RAgAUSYVEWECCrpFxMyF5Lxk5+SbBEciCyiwK85GpB2wAZJfwBNF955ZX2V3/1V8sZOGVVBoCQMIvEXnC6K7Pntm1bPeiPK/t8+qg99p277bn7H7TWgQM2hGswmTDx7U0DgEwA+NBP4sJTTa2fVm2pVrXmls227YPn2RnXXWPrTzzRakPDHhyILAE0JI1i3CQ8IvEXiY4AVW6VrGJlDNlcUYJIKkY/scKSRZYkYLr5iK3A1Ec5gCdJe0hgFIM0WU0BfMgI2QPckRGZZGW9lSUWWdLP//zP/3SQQyAjSc0AncyllBEA77PPPuv1PfPMMw66yJLK3APQBVCxEqMMkJGY7KeMh0y/jEnl5OLFemDOKYdiQD9JMBVn+kWWtK1kamTHpV9k5cWVQxmbFY+AIoC877nnHgegF1xwgScfY70p2y5yZ37IiMsapg98TrIugKeyByMj5Ml4yGBLP5EHic9ImIWMAMeyfAPyAaZ33HGHKyTMD5lxNT+MhbIAaEAxCavIuIs8yIzL2mB+lHyLtQHIJ8EUGW95zZ5gbdBf+qm2GQ8yJAEYax1lkaRVAFlZ9pW0i76x3shyzP4kGzFZk+mnkmZJEWMdffvb33ZwThnWGzJibcq1ifGgOJA5mHlnLZCEi/Gg7IjxiDpZbzwzKIvCyBq67LLLbdu27VZvDDmlJjSXWOYnJg57Aq65uRlbvXrcfep37NhuY24kqAU6ziyz6SOT9swzz9rL+/a5e92OnTvtxN0n2roNG6zWaBbPDjJ/H3PlhszOyI35IyD3xJNOCrSbnc5yYjMFb9NnxYgEGuHGcuxNbNEvgX558L5TEiiB/jsl6bKdUgLHkQTeDOhzuAESADRyHwFYcYgDojgMAR8ccvITZugATcAhwBOABjgkq6oC/CQe6gWcARCx9AJ2ASoAgMi/1Q9TkjYB8skYCjC99tprHejH1jP6AKAiOysgDaAP+AHoy9LGXx3QgKSHHnrIQerFF19sH//4x23rtq2WVBLrZz1LZubt6R/eb88/9F82+/I+axDi1w+Hew+XnWrNEsC739ebZTBsrhq2XrNh2epxW3PaKXbD337VbGzU0lrdkjwkGaJfAEnGwpgA2X/913/t4EeuUbQBcEQuyBFwiqxRhACnsq5K8eI1GXTvvfdeB4oAXTLjYoWXIkSdACsADQoB2Uqx7CIfgBpgV/Smwe1h0YEkYA7gAoBFRgC52LoJGAX0MefIHms+QBKgL6VFft6AOQDav/7rvzogZSzMOTKJbyiYS4AxmWRRds466ywHvHLDkmJJ/YBY1hCZeVmXgHJlxpXfN+UYD4oI2VxZ2yiWZPoF7EqxYo0iS24xvvvd7/r4ser+7d/+rQNkWb/5iywB2wB9yvLepz/96eXMuLGPPUAauX/rW9/y/rJ2lRlXoJC2qZPxsjZQxqjzK1/5iq8NZCR/eMqxJ+kfdTJvrHV+sa7Lf15WZwA8CgGKC+NARtw8CGjLlYn9A9BHlgB95pG1gYwUEyBXGxSsb37zmw70pSgD9LWGFKtA26xfZca99dZb3aofu93xDKE9gD5ZhgH6rDWA/pYtW53L3hNhEZPS69ns7IzLaGr6iGezvuD881whqFYrztDjcQLGbdOC7fn1Hnv22ecMBtwLL7zIb11WjY55na485LkrjOwb9hDPPNYwc8R4KMfY6R9rCAWO9aFnId9HlmvXrrNmc6i06B9H5997rasl0H+vzWg5nlICb4EEAPpHjhw55dixY1/LsozMuDtjC7m48eWLLD9o+c9yQHOgyx+V73JQcqXPL6ADizUHoYIX6bau7DkwAR9YezlYsQZTpwL35GfNwQ/wwyIL6OGwRiFQOQEaWRCxzAFAKQeokCKiK3f6C0DBwgmwwi0E0LtqdBW0+M6V3Zs+Zs89+LC98NNH7Ni+l6xKQiYYP7Lcsh7JsyqWOrV3Yjlv47tfT6031LDR7dvsxAsvsItuvMHaNa7+K87OQz+QHQCRtlFgkA3AFMUJYMpYBMr5CwDBGgrQQ3FCnopLEPADfGBdRj6AaVybzjvvvGVZSvbU4f7Ne/e6tR4Qi9z5q9sBBWwiWxQNACc/tE1ZfuIgVM05ChP1olyg2KEQaH4054wHRRBFA1BOfche9QkcIwNAFSCazLNYn1HG5DpBH8WBD+DS2sDqzO0R604/ygfAa2QDmKMexoNbjIJHFaTL/ACikTlrA5CLUsB60jrnr1yCcKvidog+M4+sYSmqWm9yD0Hm1I2FnBsSKckalxQS1gUuLNSJLFkbsvozDsrRX0A0/ZTbELKU1V+uUHxPN1iseWTEbQbjlOVd42F+aJe1iVwB8KwNKQS0o+Blbl0A7/xlfrilUIZlyVTuYihYrGNeUycyZd1oXyqmAes/excZsTZ27txlq1aNeXbbXtY3EtphmScwlnJHj07b6vFRO+nE3cVNQthj9JNy1Wpq+1/e79z4KAgnn3KKrecmodF0Kk7q1JhYbyjg7I8tJ5zg+3JkeNhjcSijGzH6fWxmZjmomzhc1vqqkeBy+EauO0mS/FO1Wr2jdN15Cw6tsoo/KoES6JeLo5RAKYHXSaCw6J8yOTn5tV6v9xqgL/AlNxq+LKAjy/PyoVqprGSfLIA/4J3vKsiTg1Lf469ADgesAv/EDiLAp4OTthUoKF9/gQQBU7kYcRDTtiyksj4LTMVsNAAgBf45OCus8w6qZufs5V8/bi/9eo9N7P29zU3jp1+1mqWW9M0DcetJGqyNldzyZmpZs2bDG9fbrrM/YKdffJGt2rbdOjB1UC8gpUiwJOsoY1BQZKy08G8xjtB/UUaqLH2OAwKREz8xU0wMznSjIcWJdpE7ZSQPQF6sCPEdWY55HwApNxgpVnIPQdHg+2LykYVe49Nc0RZ1oEBQt2IxmFtZyzX3Aty8pm0Ba/WROumH/OBpm3KxewvjVdyBFFLGrbHJ114uQ7SlNafbLF6z5pCtA8jCzYY6NAdiRWLc9C9m9on3jBiM6EsMyLW3NO+6seB99slAcOeywqN9wef0UzcoAvlqW8qjFEPtvXhPq22+o5sQysU3cfFYeF/BtsyBEtVp/tTn2BWNzzQetR2Xk+zE0kQQrtNW5onT2rKHAO8E07Zai77eILSCFz9uV3u9OdR0X/12a8m6nY5b3MMeqPhel+sNa61Wr9lcEcjPeha5gNZlfNuGax88npKzP9uKQNw/4qP/T5VKpQT65Rn8tkqgBPpvq3jLyksJHJ8SENA/fPjw183s5iRJli36cYCigKkOU7GJaNSyMMr9AsCjQ1BWQz4ToBIwEkCVy4SYRuK4AAFQKRxxWwKpsrhRVrcMOqCxTIrhQ+CC9gVyBRYplwEmAhG3jdXq1p+etqk//MH2Pv20/fLRX9jSwqJV84o1kqrVKzVrpjVrd5Zssd+xZLhmu8441c6/9BLbftopVh0ds7lebr20QnVep9qXbOXnLgs978ttJ3YnAYjIis37jFGyFsCX8sRYGR+/CsoUWJYvtlxPqFO3NgraRS7UreRkAr68J1Yd9R/ZYdGNQbt8zSVX2pBlV9ZTKRzqj/yeZS0GOEmZEJhmbbCu+BEo1bqkP6qTfit+hLHFyg1905oT6FbGYOrVTRPltMb5t2ShtcxfKRzqp/oSgz8pZtonWpMC8rJqq22Vk0KoORfI1LgFJjUPlJPSrTUkRTGWl76nPTW4n6XIaP/Fa0xKm/oiq73q19xKoVcdUog0j/pcAF/ykzKq70k5xC+u2w03XdBbkpGi04PdKVjPfWPlKwqYxuBKXDuso7CuQoButcrNTN96hbIsmbssi4y3cjWjLt2yeSh+llug+ux4puvYlcuz5maBVjNWzAof/RLoH59H5HHV6xLoH1fTVXa2lMA7IwGA/tTU1KlHjx79ep7nN1cqlR1y3YmtdzrcB3sla3l8mMfAjLrEKgKo0yEu8CdLo5QAgQYd+gI2qjMGXOqLgFUMFAbBhgCNAFpsFZZlWIczxncARR1/7X7POnMzdvDAfvvV479214T1q9fZ2NCopVnFefTxz5+eP2ovvvqS7Th5t51yxhm2dv1G61tqnR6++4m7A4FJkIWspfRBik9sAX4j8BYDD41F4/WbiILPXcBSVlkpFvwVgJe1U+A4dqni33JREdgV4I0tvbpFkXIguWpOBCT1nZjCUvMly7jkHwNJWZ4FvPmOMi2rLQFNrREpfZRT/7SG47US3yIgdykCWsuyYMdAWYqpZDE4X+qT5kHAXUA5lk+sxKrvlJfMtNdisB/LQ23HcpAiq7nUuoot+5KJxqebDikGMTCnP7oBkRKq25H4GaA6tQYF9mMFLB6PgLEUOdrUXo2VFyl8Ph5uvQraTJ8rM1vqYMmvWFq8luJUSQH0vjOcKnehRa7qinPqw4ff7ZDcqshwZ5lVUyLsg+x1m6NnkK8dZ9chZif46fNDEi1uA/S8kCIAXaez6ZdA/505vMpWXieBEuiXi6KUQCmB10mgsOifOjk5+fUsy7DovwboDwL8+BCLP4sBi8CFABzlBBpj4BUDvtccrsVhyXuxZVVlBPr1fVnwYkujBjp46Oq1FJMYAKpvJM0CHOT9rjXIg9Vt28SRw/aLPY/Zlq0n2I5tO2z9+DojIreSBX/+w0cn7KnfPWNpo2Y7d0ItucWGh0asYjXr952cL86n85p5iBUqAXON5Y3GFIP3uKJBsC15OewpLNAxyI/nJAaEscwEuARgY9lLhoMKoazLwVKL9T0AteDrHCye3oZTFvpowjAK1wf1W8qNADjlgzy4cQlAS24hfOeNbkfeaB0IQAuMCiQLuAkIa3xSRuP1HitXsWIWW8hXFMdlPvVlRVdjHNxfg2shXq/La3VZWMU7SZGPNZM8A+R02Ck5u6oZlE2CwsMaimTvcg0/cZ8GFaXXLNw3eaGxD67JP7ae4zUnBU5rDaBPZ2G1cvs9oJuoF3x2oh+/ASB5na87gmzNAToA35Nesd76rCENHqrM11vg4z77OArRaEzx7eBr9pivzGJtRzz6pUX/T101Zbn/VwmUQP//VYLl90sJvAclANCfn58/DdcdgH6lUtmuA/aNDn69FwNGWQRjoKVDWAc45Qetv7J2CtANWjQDGAkgSX8H/bhlIdfhLItmbIXm+/GYdGAL1AyCf4C+g9Vuz9JKbr1uxyanJu3RXz9m23bucHq+jWs3WI6PeJ5alvft6Nwx+/3Lf7BXDx6wsbHVtnXLCbZl0xYbagxb3i+8gZLcur2eX/erP5IBsotvO2RFlVuDyrkVswhijN1AVE7jVznNE2XjOhi7kkHpu5LTG1mlZVGW24tkpvfjWwbJ1ftQAfrg/hCEkPOKYGZ3kao4wxGgjAOK4El3f8hXuMp9HgprauA9rzqbivfR/ekbbhGOb2VW2g+gS8pFAGUEX0rZ8JLLcg9jWFEeSKQEKHSQ6IBxBSAPKhXhFixklKX8yloPOyYQxiiJ0oqyo8/oZ1gTWI6DxVnfkSLBew5cq7iCBWYZIC+Erx7/kSeWJlVLk5plveCGxAD6ec9/3Ync/dzNqnnq1nDG5aC5mr4uDkBrUHtJynyswEiJl8wH92OsKMTrSrcF8Y2ArPKxshGUssR63W64/epn1u/3WCx+6+Z1Gu40wTIPhW1SxMH0euEz5sPddjLkxK1a1ddalsGgFW504lsO2tce9TVDllvm3ufQ7+bC/4XCyqpgrYTVVFr034PH5HEzpBLoHzdTVXa0lMA7JwGA/vT09OmF685fA/QHW4/BtQBdbHWjvLLL8rn8ruWqg9sGvuIATX1PAEHBozrwFfwXKxl8Rjl+YxAJ6MRnW+9TjjbioEm5DskyHQMP1Sm3IfG9S7EIgB9edXi7J+23T//WNm3ZbLt27rKN6zcUwAggyNV+SDD1FIwh83O2ds1a271rt61ZszYk8EmD9VFuCshJ7dM3xRUgFwWdChjJNx4wwpiRpazZlJHrgPzqAUySTSwv1cdf+gG7iOZGwGsFcAamEfmnyyUjToAlSzvfESOJ4gtC/ENqVYC8BxMvWbXedKDfWmrb/OKi1TzANgSQustRglLVcx/sWjW11tLSchByBRcN3KkaDatWqg5saYv5x3ff4yuKAObl+gqFSgokspCM+DflFBws5UnuG2KZkpwpr2DXoDAEZYT65IqlWxHqVMBprBArmJzvK7uz5CVLt2ROWa2V5bUB2EywMAPw+9bP+9bpday1FLJAD1WbNlQdtlrSsEpW8zXXt8w6ecd92rv9JcuznseYDCfD1mg0LaMurNrkgOj3vc14PIxFMqKN2N2K8iqrtakg7FhBFYCXewyyFuOP5ozxsx8UN6H9r+BqyQnlzmVTuNpI0aSPSjanfuq5hJIJEEdJAgiFLND46YdnlVy+qJe1JKCvuBM9s7Te41ut2BChMce3E8WzhIRZpY/+O3esvW9bKoH++3bqy4GXEvjjEngzoC/QxwEGvzY0hzoIAUnQWwr4iVmHzwnOpDxAkvehUYQDHv/25ev4gpcamknKc+DDkQ7tHgwng8w41EdZ6qQu6qS8gjPlXgHbDpSD9BVAQVkl5on93DnUYX6BbhEWFuqLEydp7AAJqD1f2b/fDk9M2PDIsJ2wJVDvOX2kuwsEFyPqoW2oEXlNwh2oFjVuKUn81XjoAzKkbSgUpRDJNQQAy7j5RebIR/2MLfT8mzKMRyxCUDgyLmTDeJGpAD5jojxtUycyUkIkucMwHuRIX+kzTCTQVlJn7GICWNKcI3++T7m1a8ixULes1wlsPb3MFhaX7OixWTsyNeWZScc8HwN1jlrW6zrAx/DcWlr0sfh4yD3gMtrk85kC9ImjKG42kCFypw+0DU88Y4oVIs0PY4HHnvFQBupIZBAs9rh8BPBOncgHGQC0qZO2JRvND58jS+rk+9SHLGkbWQt8Ug5FkH4iL2S5vIYK32/dujDnjJt6kbMSdRFEinUZi3Qv71i727IZ4kcOvmrdTs82rt1kW9ZxizRiWS9zFpm8klur37KFpXmbnJywhdk5q6d127F5p42uGjNLubIwS2vpsrKmtUmfAz98yMor5UgKgTIiMy7GIxlJcUYeAu+MG5kiE8lIwfW6BaA+1hvjRkbMD7+aH9rgh89YZ9C00jZ9Y63zPKBNWejpB3XSLmPqdLq+LkmwxbxIgaFP1Eldeh5QF/PIHperTrhdCLd9Whu6TfjR4S4AACAASURBVKKffEfB7/GtYem6U57A75QESqD/Tkm6bKeUwHEkgTcD+nIlAXjArS33G/5yuMZAX9ZqDkwOYBLfwEktvnA4tj3tfBGoxiHMwQqvOEl/OLhJigTHNoexXERoi/bh24cv/Mknn/QEUyTxgTNcgZUxQIPTHH5vDl24yuFf51AXAJD1Ga7wPXv2eCIjuPnhSqe/suTJkg6IA7wDFvgMznAS6gD8ZP0D/PA5XPKAGr7L5/CqK5uqlAfGQ+4Axg7/O8oAfaROwIzKUQdt00fGTT3wvsOPD6iIg0gBVJShLMCGZFWXXXaZc9rrpkI3I/CZIyPKim8fbn7mRzcfUoSQERla+S75COB0V4bW4K4S5ofkScwPf2mTtrdv32qrVo14EiPqXWyxNibs+ed+Zz975Bc2umrUzj7nHDv77LNsfPW4NRqBejMkRDpm+17a5xz+cKVv3brNPnzV1bZu3QYHaSG4MmQZZm2yhuBqZ6zMI30VMKdt5AM4I7cDCch4Td4EsvKy3nQLwHwCcJkX1jC5CaiHpF7MuzIXy1oMLz25C+Dmpw6yNsP/jiwb9YZTQcIYQ+bVV1951RPEMT/M+ZVXXeVtj4wMu3sJbiSddscVyj2//rU98+wzBr3kjTfcYNs9Ky8yGrKsj7W/Zcdmpn1dPvjgw57X4cLzL7YLz7vAVqNgrapZnvStky3ZQmvODk8etp/918/t1VcO2bq1m+zaa2/weRobQ6kmb0OgmaVvyJK1wZ4kMR1rg34qoRrllOX4Jz/5iYNj8lUgSxSDmJ+ftQFwZx5ZS8jouuuucyUYucbB6DwPeGaQsIu5Yh5Z6ygGShYm8M4eI3svaxkFgwzL1CmlWrcNKA4kcWOvsVZom/Hw7JLywjMLAwLPGOYHLn+eReQaoE6Bd+aceukn+RV0+8Z7ynAc78nI2v9iyaN/HB2Kx3FXS6B/HE9e2fVSAm+XBAZ99NM0XXbdETDkIOeQ5gDngOR9Dl5Z2+TfKv9wDkoy0wJ+AONk6wQgimdbV+CAADLD8gtIJusrZZXNVVYxDmLapxyHOwCAbLuA3vi6XJZY2r3//vu9j9RJ5tcVP+fgvgGQBewCVADn9O/GG290MOduJFigu10HsiguJOcB/DFmlBYUA7EJSXkBSACQSKDE2JAVQAnlQH7OcjWgPrLyAkIYxyc+8QkHnqKylPUfQENyKbLO0rayAiNLudvI/QEAy7iVSZZsu1j/Y3pM+goYB9BQJ+OgjyhOKBmykiN7AA0yuv3225cz4yIjwFTsCkVZ5oe2GT9KBll5d5+42/nOcTWpYoXu9u3wwcP2+K8ft9u+fbttWL/BPvKRa+zKK6+wVaOjlrgrdXAZWlpq2R9+/we784477OCBA3b6qafbF77wN7Zu7Tp3+cH3GtcVIgAAe8iItQHA/sxnP7usYEGFiJsH456dmXFQTiZZ6BEvvfQS++QnPmlr1q51ykTPoYA/dpLY7154wb7//e/72gBIfvlLX/K14SC2yBnBdw4dPuzr/J6777ZavW6fuukmz4yLIkbmZA8aduVhwV56aZ/d9u1v+3o648wz7Oabb1men+DiEfy/US4eeOABTxaGnL/ylS/bqaecbqOjq61SqXlsSJp0bWZm2n7zm6fsW9++w7Ku2TUfvs6u/vDVtm7DGqs0M+slbcsruLm0XYZ33f49e/F3L9nmLTvts1/4sgeWrxpuWppklvVDXgb2OkCb9pn/z3/+8742pAzJnYi1zn4gazLKDoCcfcbtw6CbHJ+ThVlJ38i2iyImC7xcq1AeKHPXXXf5GiZrMQoWShHrUrkkKE+dZE1m3bHebrrpJt+XulmUyxRjYF2yzwHzX/ziF72v3FLEbmqMB+WbDMfsDxQ2njH0U88Y3YahfPPLPkBZoS1Z/3VLMWjRL4H+23WClfXGEiiBfrkeSgmUEnidBAp6zdOOHTvmwbgx0OdA5XAEuHOoczADHDn4sIYBqgCHApy62ga0AxYAfVjEAD4cwvLR1wFLZzjYATQcyFiBOYR1RS+fZw5SwDP1AWbJfIoFnAOeHx3qlAcsAM4AsoBhynJoDxy8/h3GBNAmmyu3BCgQKBmy3OkGg/EAKAC9gD6sfSgwikFQ0CJywMJK+8gNYAiIlm+yrMAABKzQWDlpHwvjRz/6UZeV6sJqSv9RGLDUA8qRN1ZT+knf5J+PPLE0A2IBvIAkADzAS2428iVH+UF54MYDYMw4UB6kuMgVQdZ6rJyAH+THbQvgh3HKN5sxAa4AXihiWE4BZoC0zVu2uP93q7Pk/OTVpGoLs/P2wnMv2F133mUb1q23Ky671C646AKr1RtOmUjQKL7lgOkjk5P2vXu+ZxOHDttpJ59qn/rkp4NlF6pNLNC9jo2uWmUzs7N+6/CTBx+y8TWrHfRhYYalJev1bWFx0YaLvA4v7dtn37ntNgf/F198kV137XV+O4ALFuCfn7HRUTt0+JD96Ef3Ofhjzj//2c/Z+JpxB+LcOKAUkDXVlaGnfmP3/ed9ltar9rGPXm/nnH22xxL4vPdDEDq+RsR53H3P3W6tPuXkU3x+RsdGnfJRMRAoRtNT0/boo7+wJ5580vcasty5Y7fVq0PWXco97mG4mVi7PW8v7t1r37/3fut2M7vogkvtwgsvslXjo7bYm7Ms7Vi1QX6B3GaOHrMH733Q9u19xdau32LX33iTrd+wkRBVy7ptI24X2XKbwZ5kbbKGb7jhBldA2ZOiN1X8Ac+FH/zgB64cUEY3YqI3ZdysYVyqANrcuLBWUBZZI3yu+BpZ9tlnrEuUIZR+1hwgGiCOjJS0jTpRxADl3CJcc801fiOmGAPF5jAHPF9YHzwbkCUZkRmDMiaznqkbBevHP/6xP2t4DqH8c5tAnax/uQHxOTcfcnlj/yEf9hr1vpGPfpIk/1ytVm8vM+OWh/DbKYES6L+d0i3rLiVwnErgzYC+ggc51Dj0BfDlAsPBpkygsnrJ71V+2xzMKhMHTOp93qN+AC5KBH8VoItIFYgoFxEdsLFrjwL11C8OZdwFOHCxwMbAVEGD8rtlXAAAt8DWCNALzCgKQKYPCpSkr3HcgsCwyqhOQAjjAHwzdr4nqyVlZDVXVl5kwXgYoyymsSsJ8lDSL1nyxaUu9wDFKjAWJcoCfEiWAh98X77TyJIyAid8T6CHMSmoFNAlZYKyjE9y0M0DyoviMxSXsdTtGL9JPVBrprlZs9rwRGPTh49YvUYwNdl2Kx54m9QqlieZ0xnCAkNbUxOTZr3MxleN29jwqLfdzfuW1xP3Lyc7MYG6jHNxft6q9bqNDA05k4z7iqdV62XwpcNWVPX352dm3cpO1lQ40RdaLauSfRUWlUpiVVhaKoktkU2VjL3V1MZWjVqbQNUuPOxmNTKjwo7jrmiZddpt6/b6nqGV4GvNt3z/5Trm/e92fb5ZH8zXaxheilgBxiMLtru8WWp5r2KVrG6pMxO1LUl71k/6Nru0aN0ssaHhMas3hq3TzcxSsz4gPu9YUulZkxuVuQXrtbpWsbqNjW+wvrMf9ZBUcZsQ5pz+Afj56zERhYsWcx4z8bCO2D9SSpXUTXtIa1PB5VIA2GuqizIC/GqHdcTYGbf89+OgXa09tU0Z1nEcLKu4FOSsIFv+ojTEzFSsd7FPMa9qm7lRUjrq5TuKDcAdSFm/KaN98t/46P9zp9O547TTTjuYwOlZ/pQSeBskUAL9t0GoZZWlBI53CbwZ0JdlW+AzZgbh37F/vPygAThSCAR2BDIFegRoZXXjEJU7kMCA2oot9gqEU8Aq3xM40CGv+AG5yMh3X32gPoEA+dPKKh0zfsSARqCfz3VroXo1/3INkpWQcgIUGotuKOLvKA4iZu8YLBcrGwJRqpO//ApwS9kQ00nsRhGDJn1P/aReuWBRTj7OUkDUHu9rHjRmQKEUCPqxPBb6VTHrE+yJ7z1ZSnOzRqVuSZ+kZIV1HJ79RtW6Wc+StOKEkZ1eN7g7QYeY1Jxpp9fGBccsT0lCFogl/TaHINqCghVQTnZSp++0xBMiuVKE8gCYL8pVqLv4d88TMuE3FG6HvP9On1hxGkZRKzrNYjF5CoQWSPf1B69/UU/8uYCiQG28H+J1qb4JyMb7zdlIs4qlOWNFuYAuEyGaJfUUgk3r51BIwrSD0iJXJGTWs1olsTo0lCgnGZ+h1HLPgOoTaEW1zrQmtU4lE817vH7jtR3v1cExvkZOhYy1x7TG4mepnhVa23otGWkfx+1TRs8E3TJqLep7el5oTNrbsawpq2eD+qg51LNKN2p8L3bh074adN1J07QE+sf7YXkc9L8E+sfBJJVdLCXwTkvgzYB+fGjpYOUAW6a6KzjuBQxiSxnAT9lE9bkOa4FIDlkOeYHS2HIYg4xBcC3mE7nsCAwIrArQqs86lAVkVF5+87IW6hBXuRgkCHzF7wkExMBsEOhLVjHQUDtiCKFOWejjvkl5EZigjlhWUgj4PHYfEninbQF/xijrpuZBtwtyw5ECJNcMt2YXFJXqP+3ohkT9iudZYNAVLUB7Yg7g3Xe6l4FGne+9mqTBL77X9zwEaT21Ntb/auAoh/Pc5ZPULE0CeG+3qAerfOZAHhefGLDpNkKyVF8CL39g1AmJlwJvOi44ymuwIku42Kkfis9Ai0obMLZovayAuMDfjtKguSmacAu5Z1iOFAjNgc8xVJa93rLb23J5kkAVyatWlDgUYaghM0vg2fd/g/ADT77rLxUo4uHZ569fiVi/50jealxQQGyKnD1BVMWVAhK5eRskluqHvuhHt1oal15LgV6RbVAQBewFtGOgGysQcTmBaxkHNF7tp1hpjNe4yqneGPzHzwLVr/IxyNd3Zc3XOtezQEqLFFu1ob2jZxDj1H6IFaBBoF+67rzTJ9v7s70S6L8/570cdSmBN5XAmwXjxgepDjwOddHnxYA1Bt06qAeB/uCBLIAgS5yAedxhPpNLTnwTEB+kAg/UJzAG4BY44b34ViIGALLU6T2NWZa+GMwPgrbB7whgDwKQ2OoYg41YeRiUpdrSOGPLfGxVj9uKgUYsa9WhtmNFRr7RsaVSAYWDIOePKRZSSFSvwJYnsMUxBO52khTljkZDwGsWEkR59la3KWfWzbpWKegeMTwDsiu4rGCEBnz38TcP/tQkfgr/DsG7KA342utWxg88B9RY/EmuFAA0POxuzS+Uo1hx0foJQB93nyLhVMEXz2tPZVW4m8Sgl/pcwfBgXmUEDllY/cYhyjyrrL4oEzFg9qRhhWLg2V+LwGD/LtZ765gl3SLZGAHJBPtWLPExYvLnJiIE/5pVjfxQJHSrecKo3LpZ2z8n4RZuT1ByokSRBZrkcNpnUthjK7yU6Fj5k9I/qIhr7+g7As16rZsjrXHcZWRBl5z8Bqi46VP9sQIX77X4ucH3FI8SK2bUGxsIVCe3UXKTG1SyY8OF5knPOY1RbQ8+X7TnCsNAybpTnsPviARKoP+OiLlspJTA8SWBN6PX1GEVW+x0sMVAe/DwiwGQDmSAN5ZifcbhKlDGoSkAN2gJlEuKAIAA76A7QWxpjwHvilU0ZK4U6IhdXQZBBWXom7j8BWAFcgSiBdRjYKT2YoAuZUH1ypLOa7l4xGApfl9gSwG9sXIgmbyRm4PmKQaYsdVfwDR204gtqboFiUH/oDIXr4/4M9oObQFk3YukAOfAerjIU7c0g9dJNgaO7fVx+QrWaU8HxfexNpP0CbcYyqYk1SIzbsUSHPndRQcloL+cwTZYphVrkQW/fBBv4XSDZZzkSUHe7p8TmHFQLDzzLcnPMlz0/SdcWhGzUXWresiWm1iz2bBWS0m6gv9/lxuJIsNtUD4Dkw5VBDegkEHVs7VSLiUfQGa4DiEZYhWUFZfyYa2Gvif4PCVdy63tylA3r1o/J+dAxRoJNKd8hswyp8bHs4cMuSll3J0nt141c7cnuPXdg59bCs+ky41JUGC01+M1rn/Hf2OrevzEi/erFHDtH31fCmNcnxROfV8GhXiPxcqv1ndcp/a2vqNnjNobVPjVLykeejbFz4NB1543koX2kJ5BGnfxOs/z/IVKpfKP7Xb7rjPOOONQ6aMfr5jy32+lBEqg/1ZKs6yrlMB7RAKDQD9Jku2xlVGgTZzTutrWYcZr0VUqIFTMLTq0OXDlVx+7jcjyJpBIu3FArA5iWd3lFiCQT71SHmK3m/iGQNY6HfaqS4e73FbURx3kcmOJ+4CywsEvn1y55cTuIwLkOvTlBiPALWAvUBIrPgIMsRIkOcc+3wIf8kOW64MUDgFw0ZkKFGk+JAO59sSWW1n9YzDGzYzmXXzm6oPeF9tJfIsChsZVpJaELMDVesPdStrdnnW6fUurNU+ahe98LcXaDqgN2UsB10uw9cCcgyIAEk2r1mwMWSWrBn91AG4fV7JuYf0NSkI1DXz8APc8B0CTazfcCqAICGwjW1xvqrUAdLH8+3fwMMp61u8FhYM6SdJFoiqBf7L+onx4fVnfrecEtlYS6iPTb+puNE6ZWVjzGV+3i6vSyg0EgF9rjH9SZ6/XcfDP2DSeRr3mfYVaE7lUhmqWp8XY212XmQPcNLEGLnG9zBpWtSr++L3cFrOeLVbNukREVzKrcmNB+QT548oULOgxQ5TWjdZHDP4pG7ubaQysuUHlXGw9UiJoY5CdRuBayqhuCxToqn2ifaNAZT2rGLsSa6kO6lTCLr6nNSu6W+0DtR0bHrSOpegOxmRoz8W3E7rZkpJc3BrlWZY9X6vV/qFSqdyze/fuiRLov0cOz3fhMEqg/y6clLJLpQT+0hJ4I6AvsBdbp8W8o4BUDlMOTNhWxIfNoefsJ0UWUF3Jw4hBGTHl6HAGAEBdSXkOSQ5qMVfIeifLMzSGMJbwHcpRJ7/8Wy4m/KVN6uQvdcCeQR/FJS95U5b6YNBQncoLoLal5PA5ZfmNx6zxCIwjG+QEIwfjAfRQJ6AmBiSUgzGEXzHkMG7GIz/6WEa0K9Yj0fgJ1EihAFwoG7FuI+AKp7xuVeS6oPlBpmJ/UZbhmC1Gc4mMqB+Qr6yv8bpFlvSP+sTcA2MKybKaZLotLO5A5la7YzPz83Z0ds5dc4aHR2x8dNRpMnFXAZEDyrtZ36ZnZ+3o/KK1AcvkDRgesVpjKPjt51VXEADjzDW/+NFzg0Cdw8NDzmsPWOY9LOXOvrK0aEutts9PvV6zoaFhz3ZMDEBA3OZ1Li0tusXe5QGd5dCIDY8MOaOOFyPIuJf5eFtLLWtTZ5Jbs9F0OTWHGpagiOA5n+XW7/VtkToXWq4YOFPM8Ig1hhp+QxF8fHLLe8io5WuSRFt8NNwYsuHmsI00R2y43rQ0zaybM945a80dtfnpo1ZLKjZSrPVVjabV2h0bqgSgj4vOfK9jB1pzdqzTQl+yzeNjtmpoyPsIyK9WAzsNc6655N+sIe1dKXWMX8w8IeNsoIKFoYeysZJIOcbCnlCgPXsyTvimdSlWG7Hp6LkhA4KMAGqbfSHlm/rY57Lm6xnGumBdsuZZp5ShfdF0CuTTNmXEikSblBVrl5RnKezw6EvZkBJCeX7FMlYA/6zf7z9frVb/bmRk5PubNm2aLIH+X/rUe++2XwL99+7cliMrJfBnS0A++hMTE1/v9/s3VyqV7YNAH7BDxkpRAXLYwcUOSIQSE754AC0HHoe5EmyRyIjDH757EulIIZBVjgOdTKVwYXNowoMN/7kyZupQ5bCGG15lVQ7+bFmtBRbUNvzvfEZZkt5wYMduCdRJGXjv+Q5jgAucxECqEznQLzji4dqnfYAufWRMAAa5OwCCAArwrlMWMEKdcO4zbikPUobIxkt9jAvufvIMkKU2VlyoE8WBcvyiMNAuvPuiKJSVlfYYC+UANswLbSvLsPpJOegyySGg8cArDoe/QJrcJgD4cIsz9/SF/iEjUS5qfpAR5WifugH5ZIfdsmWzjQyNWCWrWK1edQB75OiU7dv/sv32md+6+8tJu3fZySeeaGvGV7slPrPUOllis+2e7ZuctqdfesWm2n1LRsctHVtjVq0FFx5338GlJ/c1F2gRO4ZX0MhwoEbEAo8LDHZxlAiAM4m4FhdbfmPA+gXAB1COq0zw9ydItd1GeQhAH5calIdGo+5uQSgYmQWLe6fT9vZRHqii4UC/GZKkERAL0IeesduzRQD8Iu4+fY8nGBkatvoy0C+2cGbW6rSstdiyLrz+aWKjQ6NedrQ5bKuHhm1VI7FVzdySzozNHthne/fssXqW267dO+3Ek06yjWvXWpNbElx+upn3bWp+1h597mnbP3XIVq0atsvOP9fWr1lnQ82h4EJkyTLIZz/CZ89+V3ZYrWHmHJkgb54B5E1gnbA2mHPWnW68kKVodsktwfOAtQU3Pvz0StAmlxrWLfsCvn3+TX3keUDZEMMXdcpAAN8/e5P1yFon3wF7V+2jBFCPnhvsTzJlsy/j7M4C+YB3EtnxPGA/sM/IeDuYGRe5IB/6wnNHlLaAfPrAc4n1V1j2szzPnwPoDw0N/aAE+n/2UVV+8U+QQAn0/wQhlUVKCbzfJDDIuhMDfQFyDkwSO3HIA+gBLoA/Dm2AL4c8YJH3BfpIPEPGUIA22WkBDBzsAocoBRy8JFkiuRVggYQ7JMkRWBCI5WAHQD/88MOeeIfEWsqMqwBCgVPAB8m6yDoLaKZOklEBFHQN75bdVssTA9E+AJXEWtdff72DAJWlj4wHhYAEQmTYRGmgjyTswnIny7vGQ9uUo37KkLxJHP3FVb4vMZJg0UcS+QDyP/7xj/tf6hS9JUAB8IF8yDQM4JGMABKyHMpVisRAyJ1ERgAfkgMhS+QgrnL6CchXP0mUxXgAQAAVQI3cJshFQD9JTMR7zCGyBCTploI+0j5AjkRHTz31lIOkT33qU7Z794k2MjJu1eqQKzqt9qK9cuBl27Pnl3b3d79j69etsWs+fIUnzRobHbdGY8RwOFnopzbR6tuzr07Z/Xuetpdmlqw/tsHysfXWxupdwccdehn8+nGhCW4kAHnAdr0GcA/sPa48QNtZ+LzjarPU7rhvPH71IeYDLvd6wcOOvz/0k5n1uj2vm7qqtbp/h8Bav0nwmIIQ5BrcWGAJgpax5msi3EvAk1Mw2+D7n/et3w0MOtxm0Dcs9oQkh/sEkmFVrdvvWdst+l3n8181vMoatZoNpamNphUbqfTtjO3rbV3as2MvPmuP3HmH1btLdsWlH7Irrrzctm07wUZHVlne7Vuv3bV2a8lePXzQvvWDu+3Z379gm7dstC995jO2Y+s2Wz0OT37IQwCAJ5kXSelYmyjin/vc5zwzLuuI9RZb/VlHZE0GbFPmYx/7mO8f7XPWBvUqMy5J2lhfX/rSlzxBG88SKejIkNsBytx9993+HdYvzw6Sa7HetM7Zk+wLMuPyHEL5JQs0dbLW5aJDedYw65J9jrWeTL8oGgD4OBAdsM4z5s4773TDg54xgH3dBkohQWFhvesWAeVWt3gAffrBHiluAQgOKoH+++1g/QuNtwT6fyHBl82WEng3SwCgPzc3d+rhw4e/nuc5Fv0dsujLd54DkYyrAAEON97HEs2hhlWb11jfdLUO0LzvvvscmHPoXXfddQ4S4+A8ZMLhThlABYc85QCdHJJxQBvtAsbpA0CWTK5knKXNOFiP+rDgoZQATgEmZMwkE2fs+6s4ATLJAsqxSpK999Of/rQDFSk4KgeoAPzcdtttPh4ADYBb41VSKsrT9j333OMg6YorrnCghDw1HrkJAVAeeOABByCA7FtuucUtiHIRAKQAihgPQJ+2AfqMm2ylUjAoJ7cnQBJtA1SQN6CG2wK5P9FPZMLcIUvqPOecc1zJAKgBaOSOAADj3wD3b37zmz7HgB8APAqB4jLoByCMWwxkjnKH0veVr3zFdu0+ySqVurWXoNpMLa0lNn100oH+//0//59t3rzRPnHD9XbtNVfbUHPYFhc6llUa1quO2GxWt+cOTtsPf/GkPTc5a0vNceuNrrU+Pvuwz2RtqyTBKs8P2WWX2ksuF3H6ywc7+FtXi5wLKJgtj7LFlz7c3gR6UoF6EnlxC8D45armPuUAd6fNDJb/2H9bydT4rnP5F0mWUAw8+Bq2KoBvu73salavhRgFDme/SYACtVp10O/xK8wtPO0EAuP+lPWtjoJiPRupJjZWyawyM2UHfvWYrUm6dtN1V9tHr77cVo+NBCUhy61Bfyo1O3xkwv7t9tvs6eeftS2bN9pXvvAF27lte1gbRe4LADoKN2sSxRJgfOuttzow5pYmTtpG/8ju/I1vfMPXE+uNdcT+EdsW8mHs1Al4RxFlvr761a/6rRiyl58//2Z9shcB29wQsR8B+jxnlGxP7DzcdNE21n+MCewf9qaUAdqlLYwJPDMwEDAelAyy3vIckyuRbvB4xrAnWMvsXfYaa1nKjW7leL4B9P1GaHjYn13sCfpPvfSH18VeJhj3+TRN/254ePh7pUX/3XwaHv99K4H+8T+H5QhKCbzlEiiA/ikA/SzLbk7TdKeAPo3JCo3VCusYlmp+OMgAkcqkCTiXdZ0Dj/JYwgGnWPwBCgoWBYxRloOSQxPAADiQ2w5tKsBV1/AAZ9WJG5CUDIEu+iTwCzjmap3XAA/ap375DivQDiscgIJbAJUTJ7asggrKZeyAc1xhKMu4qFNt8pfxAEBom89oF9cDgQ+BP8AAbb/yyivuqkCdAAplspV7hAAIVlbqBGzSNr8AGMkJWQE4kBEgH+CBxRLAoTLIB3BGncwDFlPACnKkPvqkgEO5+fBdwBDl+Dd1MqY4oDiWO5ZO5Mla4OYDKzl+7FBk9rGGp5ivc5ubn7XfPPmEu5Bs377VNq3f4NZzMtJmWWq9pGrdSs1mu2Z7J6btaDe3XnOVtfEjdy74vlVzol+DrzugXWAMespGve5+9T7fFlxNmB8FTio4lO86vz+sOx6sSzBwSJbkYgxvRAAAIABJREFUt1OdtvV6ISmbu28Uu885a+DAB6ijZPSCBR4ZKdBTG5VAYk+65Rb9zJlunAefwPO06jLhcwKEYR5SVl76QvAwFv00qXgbi622zc0v2sTcou2bXbCFXmYJwcATh+yyU3faR8893c46YY0lizOGqP1WAa79Ss16vcz2/eElmzl21IabTTv15JOMAF9GToZcBqI1z35gbWpPYnmXL7sCxl25KtzFAPI8C7jJkfK7PH6oT9PU1wUKM3LF/Yv1KuVX88JrwDh7gjrZO7rdU+C4FGH+AsjZbzyLKCt3GT23tI55xqCM0F9uzTBOaKx6fviNU6vlddI2e0KugYOB/tTDM4s9yA/fpZ9SLqhf8U1MQpZlv6tWq39vZmUw7lt+gpUVxhIogX65HkoJlBJ4nQQA+keOHDnl2LFjXyss+rsE9DkEHS4U1kkFtXEwc5jxGwd66hAWkAfMApp0+MesL5SVNVbWOlnFBPIFyHVwyz+XdvmJg3DlEsT7tMehTT/ittW+xieAAYjA0i22DI1DgE8KAv1UEF/cRx3q+iulQqCP+iVLAUn1H9BAf9RWzC4Sg1PKuQtJNVim9Vr1Ulbviw1ISoj6HyslvAdQiQOFNSb1hdeMV9ZqgSOVU/8Yr+QXMxPh3pL3YXfBCp87TWaFJFT4NS8ueOIqsuNC/w7dTJUEWs40A61m1fqU6/Wtk1Ssl1atnQeayRouOWRXVfbcQjH0YFEAfcHBHqzuBJl2HGgHPnsUnkDHqZsWZBkoOUOmXb3vAC/LAw8//en3Au+/+6nznSIGYJmyk3IF7z8uPzDZoJCAo5VhNyTsDa9RvkgMhqsQvPlZ3/36Yc4h9sCDkx3op9brZ9bq9Gx2qWeT3cR+NTFrz0/N2JH5Bav02nbu1k127ak77NwNq6yxeMzqFfLj9g3izp6YdTooBswH+4LxdH1eYCpVfgDNsdas9qj2hBRHrcXgMhVkIZczAWyBaGW+1c2XgmtVZ6xESMmlrPZPiJsIwf8xMBdrl5RsAXI9CygrxV03ByjTMjjEt4aac54bfB5iPFCQwt6VXPTMiQN86ReGDFH/xn0snp0O9NM0vWfXrl2Hy2Dc8iB+uyRQAv23S7JlvaUEjmMJFBb9kycmJr7W7/dvSdN0GegLGOu6PAbKHMQCerLqynLN+7JOx5Y9lePwdLrFgh6T9wWweF+AWQemPtNhq8ObQ1fvCYBQtwCC3hMTjPrPAS5rvLtVFEmK4vfE+099Otx1Y8E4Y+u4gEXshiBlQnVqTMhGybw0fvolCkuBcT6T4oF85DtPG3IbkVKgWweBLylfkrHqlGuOXJLi8UjGGpdbtNttBzuSD+3xuQCQFCkpdKqP77oVvaCpdxBfrVkHWQJ6K1VLAPxYqhkPwAqGnF7PrfS45HifK4lllcR6nuwpt24B9kieW4GP3tl8Ah++ALhz4edY2UO9tXrDQbmvvaKse8UHyvzAxtNpO+uMB+3iPw8whoy+sOEHD3qs6vj2B058QLIHBaM8eJtFhlrcexyY9tyaTnyAfzupWFrFGx+WGyXzyq3ba0ftoHzg44/XTQg09my4Sbhh8Gy2lZotDY3bb2c6tufApD198JBNzs7aUNazy3ZttSt3b7XdI3Vr9BctzdqWJbn1i/418tTqlvoNgccV9OHep+uMMCj18TrVGo4BtNYc5ZijWMGO92us/Grf61kQGxBkSFCZwb2v72gPRpby1z0nVG/8nIqVXT2vBN7VX61b6o7HJwMHfdAeoO7BPkqh0Pd146UYgE6n8wJAv1ar3V0C/eP4sDwOul4C/eNgksoulhJ4pyVQWPRPnpmZ+V/9fv8zMdCXZU7uOXrNoScArANaB6QszrwvN58YUMZWNMArn8ntQgdqDB5kyRN4jbNoxjcI9EnAg/cBuQIuAhPUq3LxdXysgMTW73BQA7gIoAxASLcAsRsS5WQFlwIk5WUQ1MhCGlvFVVb9lUU+rkPKlsCJPpMln/ri24H4uwI+tE3dMRCKA39jy2lsudUYYpAlP2zxpisGQjIObQTZufIw1HRA2+vjKsK/goIFcw4Y0/nk874lWMCdqYbvZ1aBnpNEUu5K07EagJyveLKtkHxLgIy5AiRjfRfAw3ofkuKGBFRutfdbg6BMQJcJqO90ekWCLxJ4UWew7gdgF4J6CaANbZFwizpDOcbu3Pwe4BvWoTj8GVxYz7gShaBdVyb8BoZ+KilXwYPvAb60G4C+Kwpucs+swo1Iklq/PmStxiqbzKv21OS03fHzn9vC4pJtHR21D524y6458wxb21uwtD1nlrQtqQc3pmypa/AV1dOwXtsdgn1hEELhCAoc/ZKlXOs6Xqvc7sTvsw6kLGtv62ZJymN8UyTwq1sA2sM6rueG5i2+VaReLOyUE6iWgq/ymivKdbpdd6WiTlnZ9WxROT0rUFLZF3pGSaFYWVOBWUfuX7FrUmxIWHYBK5KOSSaMs91uv5AkyT80Go27SqD/Tp9w76/2SqD//prvcrSlBP4kCfx3QF/gLraoyaolUKwDPm6QMvFNgCzB+q4AhcCz6pC1Wa91wAr8D1rTdGALuOsKnu8JdNIP3RTQnkBprBjEYxEgBFACEAXUBEBXfLWDpTf+oe5A6xiyoDpHultNQykpJ7HFU0AoHlssU70fW/ilWEg5oIwCR2VZZHz6XH2MQXsMkuJ5UDsCVbHSIACm+mL5x30JMi5cv5Lcg05xg3H8Dm97pRa46wug78Ae/3tPWuWezYU1PPfgVtpxUFkhWJUCqbviKPus2/SVmMoz3RYW6uUUt/Qm+OxjgWc6wndXLNnx/FAAK3yw1ocbp9eU9YS6K991OfjNFNl6Qz6AoBQWmW1x1fFsua9tzxUiJwgq0oR5vMAKU0/oqHvwWAXffhSnPLGsPmJzacNeaffsVxMT9uhvn7PFxZ6dtGWbXXveOXZ6M7fRbMHSvGV5WigxWWKVPLAG0V6HOQrXC4VCE6z0kkMsT60PuWYNWrhjpXtQAZcFPbaoD85VfIPFZ7yObxLoFrSn3vfC1cmVH27jUL7IZozLFvJDVqiSnhMhuEZ5uYSg7SWnS/U9kuHaEwLlUQiVMTm0HTJpU/a1NxUwNNWc4SlkUw6xH4PPFL0uDAIv1Ov1fxgdHb1rw4YNpevOn3QylYX+HAmUQP/PkVr5nVIC73EJvBHQj6+7BZbllhJf18egRUBZoFCAPS4jkBjXGV+Vx2BTYpf1ObZC6+ClntgHP7aexwqFrH8CMPosBrDqU2jXPZeDFTYDMgTAl2dYw/Gp///Ze9MoO6orTfSLiDvmrEyl5iFTUmoCTYCYhSwhBAXYYDOWy9WvXK4C93q93nvdr/v1Wt2r1nqrf3VXld3V/bprchlX4TKDcXkCYTDFPIOYNICkTKXmISflnHeK4fW3T+zUUSJAgEASxMXXV3lv3BPn7HPixrf3+fa3uTNAECfxWnnl92kb8sEFWxp1R2RSrBQqHoO0ycipHRlXQKAOitrA2OV4MrQCTZ6XkeDj9jWAU3nONjiyo4+6C2MDLLW9nttuR21k795wfFrQy6bz2DKF2q9xwBiDVhaOoh0FNAsn31jaOFIGzDLizUi4oeJECOOqs/xbxyzrzE1JxSomqyogVDsawCiEFLE5/1OwZnyKSBJ/NeoucwxjP0mADQ2QI91H15PMnUT2TaRegbGq67AfJkrPaLyOywB7o+TDOSMYNFWkpQKvjlt2icyuhB4rCbK+VUGXuQCyeEM4dIA4tEweRbjo94F+eNj0ylt4t2cImdomXLp0MTbMqsXUaAzpYEwq9poNkwgOUbA4HICTMiBfnSRdY+PjnjAWe2z2zpLtvOpasK9l3V3T3w7+lujuga4zdVR1/ei6o70Jxjl2AnMPpHxxrmiHirnIpAKxAy+TQZl0LKnIDOQI9EukujmIpPZBCM8h5crUJ9MazJJLwarJvnEFSccSu8iOj5FKFfqXJFEbi/E4A/RNfg0lW/U3QNSZZBeQa52/JWhPe+73Xbf2ly0tCdD/gt9Sz+jwEqB/Rs2fnDyxwNlpgZMBfRsMKphWbrjQHaxo28SoJgEXb+zc4lcaC+kdTMDTKLS2zzZNRdOyAFf7OD2GVmObbE957AQJ+uRWve42sA2t5qrRbQJTTayzgQq/Y4osGblDnpvHmQgfI/Amka9SjuCXSbnwMTY6KCC/uiqLfFXO3OxBcGd+XgkWxsZGpdgSP2GV1NrqOknKlGhunHxJm7F/UmgppkJoVdwTo55s05ekWaXKsI88VkGyRqXZvhb+0TwFVRdRx0KBvZ5baQtUQNGiQPbc0548lmo+aiMt1KXOIN8nKFO7a16APR5xnUQBx3DnCxz32HEpzFwuL8WolCJlou2mGNXI6IiAOs6jFlgyRbDMg+fWyqtaoZXHKh3D3iHSdURVFc2PoD2VbqOgk2uLY+b60B0lrVug49Zz0z6cHx5L2+lxEwEvx8N+sl3+m59LBd0cKU3modcSz2m3addhENeS6ymVQqFcwUjRRwVpPPbWe3ilr4jBXD0WzZmJby6dihavhFylIA4TUefo8KipNZDykMllkavKSyI0aVPqKMZUE1lL7AfXhl67SqOjnTTPhsfpnPNYu+CbcXRMgSttj+Pk2G3lG93pYDv65Lk4Rzx3VRWlTXlO7pCl4IYewkoZhZEB+D5zhTyk89XI1NSikk6hQvpMFKLWdVAeZTEzH4WSDz+ooL4hC5ZEcNME8l4sLUrnECiWfIyMFOLfohyqZF0yR8URGzrMHZG8DoJ3dQZIQUuhzCrGUjHZ2i0y3iv/144I30+n3YS6c3beBr8wvUqA/hdmKpOBJBY4fRb4MKBv0xX4b5uLq6BRwYlG63hDp7wjJe0ofccbP6X3tHCTRnrZHkEPJfcoH0ngQJlJHkf1HeWyc6RabZfHUuaSx/BJ2T9NUtXtc/J4KaVH+UgCCq1UqUVveBzHoXKdlBIkSKNcJuUj6+vrkCHojEy0uFgoY3BgCD3dvdjT2YHGSfVSkGjq1Ga46RRSHqUcDa95eHhUxtLb2yM3eLY5rXkqalgZl1FJYa2Yars8L21EWxH0ULaSxcdUvcY4DgQewyIrynbZd7ZJ2T8jV6pwF+Nt8liOhzZkm1qUSHn/BHIEujyO5yd4po3U7pq4zHkl2OR5KY3I+aZsJosXsU0bmBKcca7ZJtvmnPDcnE+OR3cKeBw/17Fzfrg2eH6OXSlD7Cv7wWMp88h+0EaUb7TPzfPwOJ5b1xGBM+2j59YdDtqO64jjoQwo1wDHw3ETSCsAVX451w/b5Drh2qGkK/uozqpwwctlkYPksRw7z8WKr3yyv7S15jBwTthPrk3+m5+zTc6nOiO0hzoDbFOvC0qvTmJ12KypGeCl0wjCACOjY+jr7cfhQ73YfKgPW1CLY7VTMKO5Hn94/gwszgeoCUpSNKtSKmFP5170DwxKNd658+aitq5OJD4ZwVZ6G8/Pc3Nt0BHkuXld6DyqPCvtzmuNtuQ8cT1ybeg86i6ROvMqY8u1wAJXnHe9xjVwwDZ5fXPOaVfaccaM6WhoqIeXdmVHAqEH0PEeHEL3rh0ojgwhXVuDujmzUTNjJqJMFkKWCgPQHR7tH0b3kUH0dA9KnYWWtmmob8wjV51GKpOSXQImO5fLFfT09WN35z6MjhYwZXIzZkyfjsbGBuQzzM9wEHGHKVZ6GiONLMUifJwTQw0yu46GisVthSiuiowI7ZEbfj/tphOgf/puXUlLJ7FAAvSTZZFYILHA+yzwYUCfIIdggwBFQSaBiUYrbUUWBfwECryps/IqK88SdF166aXjlXH1OIIits8iOiwyxRv76tWr5VgCC1vWj8CIZexZjIkValnFlgVtqMetSXQcGAEiy9ez2iyLTBGcsD0W4WJfbcoMQcyWLVukTWpiL1u2DGvXrhWwIhVvWZgpDFEYG0Xn7t14+eVXsPm1NwXAsljWpZdeguraahOFRgBfxlPA1i3bcegQNbt9NE+ejBUrlmHy5EZoESbDB/bBYl20EftAzXlW+mXBH60qSjvRRgSQHA8Li9XW1kjxoiuuuFxAKkGGUYAxuyi0NwthEaCy+BbbpB44QaUmFBJMUWufNuf5qT9OG7H4GNtU7X62R1tu27ZNKovyQRuxWBmP0yiv2KhQkKqiLCpGvX/OOYsNaeEg2p4Ptkmgy6JILMhEsMc555jUIVEgzflhWyxiREDJc/I4dUiUlsTPOH+0EZ8EnCxoxvGwTfZTd2+4llnbgfUQOAfs53nnnScOhCZt8n2em+uNRZZ4PM/JCse0JdtXsMtx63g4P7xGaHP2U5023b3h+mY/OW7albZhgTiudY3Y67l5/XCds1gZATMLR82bPx+NTY3iOBfLZUlM7h8YwM4d7Xj0kX/GESeHobnLgJbFmD65Hv/q4vlYkCohVxpFYXQMPV1d2PTIo9i7bz+mzpiGG752A6ZMnYqmSY1Sd0B34Ggjrg3OJe3AAmmcd84Vz60Rf9qdttm0aZP8RtCOvM54/dDJ1Pmmjfg51xDXEm0n45k3T2ykVDCuDTq9HDMLydFGtM9Fqy/CtBlTka3Oye5DyJoKg6Mo7TuEXQ8/gsGuo8jOmY7pay9D8/lLkclVi4KSlCGjs9g9hNef34Jtb7aLatMl61Zh6YoFaJxaDydl8j+YVN3fP4it29/Do7/5Lbq7urFq5SpcecXlck3mMlQ98tHTfRS93d2yBkYLRTQ100lswOjoGKrlGvNipSl2lHsQJleDQD9E9P10OgH6yS34s7VAAvQ/W/smrScWOCct8GFAX6N7vPnyBs8bOIEowR3/TeCjEVaNShKsEPzwxk6wzRs6wQ8rz9rcfwUCBKYESbzJs4otwTYBgM2rJwgg8OJxrHKpVSsJLpTqYiLggUQECd5ZmZcgj+0R+GkkX49jPwmyWZWX1TUvvvji8cqesjtAqolorTvY07kbjz/+Wzzz5POYNWsONm7cKKAmlaYiDJMvjYRiEDh44423sH/fIZRKZTQ3T8bll16MmtoqpONqqRpZJ9CnjQjoCKQIJNVxsXMQCJIIuljxlmBr7dqrsH79ulhRxOiKq5wfAfRvfvMbibKy0u1Xv/pViZarY6Y0FBYkYvXThx9+WADaNddcI8fr3Crnmo4Y5/6hhx6StU2HgFWGtSCQ5mXQeSEoJ4hldV5GbFkRmNFgRr7txGgCOAJJVttl3+gQcD61NoJeRHRI2E/aiWuDDibXEF/VGdCdAjo2XBuPPfaYfH7rrbeKTVUzXYE522Gb77zzjqxnrk1WSSVw48POSyCIZTVXnp8OASuq8lUj20pj4XjorP7iF7+QfnEe2U/VVdd6B3wl0P/JT34iztv555+P2267TXYeTNKuSVpgG4ymc51z3vn3H/zBH6BtYRuqeO3F882o/ujYGN7dvgP/eO+DOOpWYahlObz5SzFnahO+vWw6luRCTHIpQxqi++hRPHD/T7Grox0zZ8/C7b97O6bPmIEcKwMzSTqua8Hrh2uD5+f833nnneK40K66LkSxp1RCZ2cnHnjgARkPqztfd9114jTpQ693BgpYNZnzTmD/+7//+1Icj/Ojjr/usr355ptid+4q0MmgUz1l+lRUEIg8qRc6SI0U4e4/hPfuuRe9+/ch0zYXM27aiKaVy+F4GXhORpLgg2IBldEILz72Jl5/YYvIu6694XIsX70YjVPrEDkVOEz3cFIYGhrFO1u24oEHH8L+Awew5so1uE4cxsWIWBwt5aK76wg6d3dgYGhIqDr5fBWyubxQ+Lg709zUiHw+JxQfTRKPc6/bnQjfdxOgf07eI8+lTidA/1yaraSviQU+Jwt8GNA3dBQTMSXo581YQZZSPhiNVNqMRtcZvSRAZASPzsDy5cvlRkiwwxu7gnO+MrrKYxk9JNgkAFA6Dk2ggJ90Dx7LqDXBKStccmtfHxqtZwSRII2AgaCCxxFUTUzAZbsEiDw3I9yM3PH8HA+59nH+LHK5NA4c2CtA/9FHfov58xfi+utvwFVXrRW+uesxaTJOsPUyaG/fjY6OvSiXKpgxYxouuGAlPDfWg4yj9ASLPDdBJKvO0jaMbDO6SwBpS/lptU46BIxqcyxLly4RWxrJRkPfIZing0WgTZBEOxKgKZ8/Vv8Qm3B+GIFnmwTlnB9GYjkf6jTonLItOmN8cJeANtLPdC5pe9I3CKDpkDECfvnllws4FHWTuOKscvlJzXjiiSfESSRApO31oYCX3yNAZJvsL9vkeHSnRyk5/Js2oh03b94sNqJDQlBukqNN4qeem+OhjThOOiK0Jx+2c0XnhOMhgNfKxXQYdbeFfeT5GeEm4GU1VQXlBPl0IHSN2yo1bJOOJV9pd9pInTAdN89NgE0nlOud1xQd5eYpzUIPYb+pMJPKZOT16OFuPPP0izgYZrDdm4Se6kbMbG7At8+bjmW1DhpZGDcCCmNjeOnFl3H4yBE0NDXi8jWXC3VHaOTx/PDcvM7ptPG6oF3ZR4J3pSpxXLqbQieHa4jzxDXMdUQnXfNJNPeBfeb1yLXB71911VXjlWQ1x0P5/LQ355EOB6+JhdzlqqvBWKUk9BnWIq4uVlB7tAcdf/V36OvsRGbJfEy99UZULVsCH1TMMUpJDpV4Kjm89uR2vP7cFqE6XfONq7B4xTzUNuURRKwzwORoOi6+XBM/ue8B7O7cg/Xr1onj0ta2AEGZtQ5CjAwPoae3Gz29vVLxmZEAL5UWsM+13thQjyoCfU3nN2hfknEToP853dC+5KdJgP6XfAEkw08scDILfBRHX0GkFsPSKKoN2BUo8SauXHiCBAIaAmflKxNE2CCfgJ5AiM4EgQ5BggAZ0SU32vU8RiODyonmboJSLXhuBQuaJ8BXnpvgQWg4ccRUQaw6LHyf/G8CK7apAMbI7JG6w4JLHg4fOoCnnn4Gv/7Vo1h2/gpcf/2NuPSSyzFWHAOc8riqCau5Dg0OY9u2HaiUfcybPw/z57eiUioKt5eRPk3YpLqLJs9qYqYqj2giogJU9pvRaD1O+dSahMy/NX+CoJjtEoTqeOzIu9qfbdJGBK9KrbFBviqIcD4J5Pg354LH2ioqtD//5vn4fc47+6JJ0prboTsPmkRNkKjJlnzVSsZ6vEaNFXAy+k9grhFydSB4PNvkmDmPHA/7otQnTdZVW9KhpAPKz0nDIuDW3SjNEWDbPD+P5fk4Fl3DaktbLUYpNzyXOr661u1dArbJta6Jzewr15/OiYJ9/k2bKmCWHAImgYrikCsA3/SZeR8uRkcq2FNy8PPd3Xjl6ACa66rw3QvnYnmtizruNvmB0HPGRoso0zlNeaiqrYJPJSEjDTPuMNoUL/aTfdTrR51K+9pXyg+/pwndOmZ1nvi+Ji3TVtztsJPtdQ2pEo8mV9Pmki/DNUa+O4upRSHqKj6m9PZj/1/+AAN79iC7pA1TbrsZzsIFKLoeihWjnpRNZ+D6eWx5sRNvPL9dAPqNd16N1iUzkK9Pww9LqIQluFRxgoPOvftw//0Por29Q5yrjRuvESeHFZiLxYJUZSY9R5xxnkN2YNLIZHMoct1TIUgS781cWfZq91zne/C8pGBWchv+TC2QAP3P1LxJ44kFzk0LKNAfGBi4K4qiW1zXbbFvwhMBPW9ytqINR82/teqqgm6lSyg3njdvBVCabKmgl22ouo8ep0ocGj0l2CCYsNvgudi+RqtVGYjgXoGqggh+Xx/8N8/D9vh93YlQ5RSjQGIUfKi6ceTIYYnEbtr0GM47bzmuve56XLz6EowVRpCSCqpM/yNXP0K5UsZbb26RiH7bwkWYM3t2LNVopCPJqSethw/ajKBUlUloa9uBUUUg9lHBqwJAgk+dG7ZFwMh+K5DmGAkqVQaTx2jEVh0EjbiyTaVuaAIpj9HEXLU7581OMNU5oXNhn5fj4XHqfKjDxj7yM3XedG75uToQnDdN5CRtiRF4rbyrtB1NEldnQGlZ+srz2LbUGgq6Y0GnibYggOYOgNnF4fwYfXWlGuna0DwE3V1i2/y+rUSlSbf6nkaoOcf8PttUO+hnek7dwVGQrfbQta1OEBEkk3BZk8DYgDteGeRzdQL0f7xlD57ZexRTGmrwR8tmYHndiUBfAa0PUxWX9DReFRSQVQeG68ROumff1N5qH6XwaHRfnW1N0D/Z7pmua3WmNDig59XfDbW57mzJuSl1wx2MShlOEKCmVEJTVxf2/+Vf41jHbuSXLMKM22+Hu2QRSnT66LvEu1zhaApvPbMTrzyzBd293bjpW9dg0coW1E7KCtAPWKRNKhhHaO/YjXt//BOJ7JPORppaa2sLioVRofBJem28Iyljlapp3DWiXKupUWCkSgnyaVNTNE5Ud4DveekE6J+bd8lzp9cJ0D935irpaWKBz80CBPrDw8MLuru77wrD8ASgr4Dfpl7Y0T0FPgpY9EbPmzqfBNN8KMi2o6EK0nljJ5jg0walagDe6BWI8/sKPhUoaB/tyCnb4XG6+6DgTR0K7bftTOi4TH+NJj6L6GRzORw4cFA4/4899rjw6K+99jqhNFBbW8okkbpDsO/46B84hl07dwiYJ59/XutCo7tuqm/F6hzUTDcVV9kXggwt0KPj0b6pzZQypTsdCgptx0ePtaP2djt2ZVx1hIxTwwgo+2NoNjY4tXdgFODRRja9yNCIjLOm7Wp0mq8a8bfpMfa82c6kjk9zPUjhYHIqeeBcK6rYolKbujb13Op4ql10nZEqRcoQdxI4JlKVGNFn3gN58rp27TWhDocCdQWrCsQVvKtzYttRo/J2lFtBtO422BFy2zG151HPLSCbtRyMoQ1fXi4Cyjvmsbfi4sF3D+LZ/d2YVJ3Bdy9swbIaB/VgteEI6VQaoW+cA4rMRx6lTn14nLPI7IqpQ6dgfOLf7IPaSXfZdDdkYoRe51+vNfv6ZLf1c46DdtSAgK6x404VxCHX5alCAAAgAElEQVSp8PJBhKznoo67AkcPY8/f/g16d+1CfsEizLnlTqQWL8FIykPRNVr6bhQgXcnhrWd34rVnt+LYYB+uue1yLFpFoJ+HTyqhcJdM5eXde/bgvvsewI5dO7H+6vXC0W9tmYtyqRRLaxq7U9Izw9wGua7Nuhe7RsaWhlIno4xfsQsO/tx18evW1tZuh55A8kgs8BlYIAH6n4FRkyYTC5zrFvgwoK9j0wikghEFbBrhU7BlR83tiJ2CQH3PBv/2eyezJQGBRp4VICmosKOQ+m91FhR8KlBVgKIgQ99XoGGPzQBPU/Eqnc5i/4FDkpz46KObsPS8pbh24zW49OJLjHo+7/QhI3p8VtDbexRHjhwUJ6CpcQrmzmpjmR5QATxk5PAkgzSAzxRiUsB6sqiogiN7/LZtbVt+kMNgz6n+WwHnxPlWR2nivGmEV+fRdib0PQVsulZskKxzpetKgb5tGs4fkz0ZXeUrgT6PI/+dijoE6uqkqA3s9tSO/A7bIl2HnHfuPnDu2Q7zN6h4RKBvj13XmQJ9O9pvA1E7yZjfV1qRXgfqZPCziY6EjtmeU52HiaB53P6yRIwTKg6RFHUiaz2LvWUHD+44hOf2d6M+n8a/vKgFK+pTqIOPqBIgnUqJPKUgTO4spRxJTrWBvo7XdsiMI2qqAtu/A/Y6tdeg7cDxfXuXQndc1JnTY9XJ0GuT51LHVphFTKyNr7Ws66CmUkbNkYPYd+8P0dPRjqrWxZh70x1IL1yKoYyHkhcRu8NjEbOChy3P78IbL2xD30AP1t16GRZd0IrahioB+tKHyIEfhOjo3I0HH/wpdrTvxLr163Htxo2Y19qCSrmsdYulaJYf+EiJkpTCKgX6GtFngbXj8ppO5OyMHOfPPS98OAH65/od8+zufwL0z+75SXqXWOCMWMAG+kEQ3OJ53jh1R4EHb7o2uLMBiR0BVTCnkc6TgTuNABJAKC3ABvIKpBRIKE1IQYH2xaYTnMxZ0O/bwEMBmBbyUqdgYvSR9Aipmyma+xkcOHgYTz3zNB555FdYtWoFNqxfjwtXrkKG4Mknb9iH65COU8CxY4cxNNgvOvy1NfWYNnkOIieHwM1KomA5MJFzmwZhgJKhjSjYn+iYqJ31uwo+bVBm75zYYFrto86DfW4bgCpIt+da7W3v6mjbem57J8b+TP9t75ZoXzQibK8lpW+wPc4Rk0KZCMxkV+XLM2GZybZMyNaorw001TnRqDTtxV0BJo0yYVdBPJPEmVhMqVYm+k50GtXBVHBrA149n86Bjl+Bv30hqzMyMRJu7wJMBMc20LcBtdkVMrtAJp+CO0QZuG5OqDsE+s/u6xKgf/cFc7BqUgb18OGXK6KXTyUaAc7MznUhHH3KUGqBMtthsq/DiQ6IPa86n/YxtuPI/ttj57zbTvjJ1oOucVmH0qkUIuYj+CFSUYR8qYjqowew7/570Nu5W4D+nBt/F9mFSzGccQXoc3wpUmiGI7z7QjvefmEbuo914Su3X4mFBPqTqhDGdCrmOnB3g4pE99//ANo727F+3XrZuWud1wI/ptqZ4lfGVTc2MI5XLJgkFCBW7ZXPY6DPLYMwxK50Ov1nQOWRBOifkdvcl+akCdD/0kx1MtDEAqduAQX6XV1ddynQV1BjA6hTb/H0HKlgRyk9+vdEoKBAzD6rRkvtHYYPioaftLdyAzc69ulsHvtJ3XmC1J1HccklF2H92q9gxfnnI0/+damEtBvARQGlwjH0DxxGYWxIuLlV+Vo01ExFrroJgVeDIjKohIaDzof2SfupQD8W0jk9hjyHWtF5ox1sSVWqImkFVnLqKYVK+UxN3lRbqqOg3HZdO+T6E+hzd0DXNKP4VIlhWwT9GmU+F8wVw1+JRJNl77g5HAjSAvTJ0a/Pp3DXqjkS0Z/kRkZ9xiGfRUYv0e6AOSV0OI3vcBY/qEdPiowrHPh0BFRXSqjpOYRdP/4r9HR2ID9vKeZ87feQXXQeCtypcCKETHxHiEwxhR3P7sTbz72D7r5urLljDRasakVdYw3CoIJypSj5FnSi3tu5A/feey/27t+L9VdfjY0brxWqGIG+AHtB8LGphH0T75DIW3TUTbXccaDPfpCXF2JHNl/1Z/mMt2nq1Kk9CXXnLF5u53jXzu5r+Rw3btL9xALnqgVOFtGfGME/E2PTqB4Bn/J3VZFHec8KzuwkSY0marRZgZ2CazvaONE5GP87jtQxoi8AYMd72PToI3j5lRdxzYZrsHHDBixtW4igVETWjeAXBzA20o2x0S4ElREgqsClcouXQdqrgZupR7ZuBlI1U+A7JjlzYtRTwEGs1MHI4JfxYfIijid/kq7D2gCk3Ch1h1QbSnKqXjsTjpmwy6i9JiRTtpMKTnwliONuANtgvQRq1HP9UFaTsp7k6dsyrWe73XVnJ5IwPIG+BzgZ7PdT40C/LuvhuxfNxYr6NCZ5BPriDpyzQJ8gOmKia+QgBQdV5SKquw+h/cf/E92dHcjNX4rZN30T+UXLUCJHP/Thh8z5cVEV5rD7xd14+5l3cPDwIVx84yVYeskS1E2uhh8U4aXMzoYfVIS688CDD2DX7nZsuHoDrtt4LebMnSsKO4zmv59ZTy9Jwb6k4RpHKl5EnKMgCPwoCN/N5HJ/ls9kHp82bVpvAvTP9qvs3O1fAvTP3blLep5Y4DOzwMmAvg2cP7MTn0LDytW1o/FKl1AaCp0SUm0MeJad9PHkXwbTFFDzpm/AtDmxHYuL3zjeIwIox0E6k0b/QB9e3/wqNv3mEezffwA333QzNqy7Gq2z5qA8OoiMU0ZhuBujQ4dQLvQi5fnCKI7I3Y8ceG4WSDcgXTdTnm62XhJvbfqD7ZyY908G9E/2E/7FyumzOfacTybQEsAzIk+lHNqGwJwAnp8zSZfFwXgcpUJVXYeJugT65PHTMaB0Krn56hBwzVD3nSo+PJZAX52sU1iWZ/QQwfcG48fRYw8RTgT6NVkX372oBSsb0mhkyD6kO3DuAn0nBvkuk10dB7lKCdXdB9HxD/8DvZ27kFuwFLME6C9HOZ1CmTz6KIQjQL8K+zbvx1tPv42d7+7E0kvPx6XrLsa01mb4bgGhS6cgEMdgN4H+Tx/ArvZdIq957cZrMXduC/yKkSEl0DdgXh/8FTFgn4+Y1EMhnvHIfhAERd/338nns39aKJSfXbx48bEE6J/RS+gLffIE6H+hpzcZXGKBT2aBidQdx3FabO7zJ2v1039LgZdq7bNF2wGxgT5v1DYnXTnoBtifHAx/0Puy9R4ZLjMLYm1/7x289MpzeOOtN5BOZXH7bXfgkgsvQWNtPcLSCJzyIAojR1AYOYygdAwuSigXCygVS6Kl77pphKl65JtaUTN1IaobpiMMTPKtrY5znF9/HCScaMXj8qA20DjOJfj0Nj8bWlCKFkE7C4DZuu7sH2VGqZfPomgspkWgz6g+j7epUDyO2vtaXI2UH7atOwaM9Ku8KpV3NFJ+Ntjgw/ogmNLUgxJpR0iidxr7gzR+tuuIUHeqMsDdFxqgz8q4jOgL0GfqCRVi5J8xdcew1M7aB4E1Ab4XumbQrNXhG6C/9x/+PwH6+flLBOjnFi1DkTkAroOQdTAcIBfl0b2jF1ue24Y3X34TzdOnYM2GK9G2vBXpeqCEAkKEIrPZuacT9z14nwD9devWY+M1GzF3TgsCAfrGTtxVsB+RYyQ0+aFQqhyjpqUOgR8EI0EUbs5V5f80iqKXW1tbB85aYycdO+ctkAD9c34KkwEkFjj9FlAd/b6+vj8OguBWAC2aKClYQjLOztxD6RzK31bAz1cCO+Flp42+vgL7k/GtJyYUfuCIRP/aQaUS4uDB/XjmuSfw9tY3UPZLWL5sFb721ZvRMqsVTiVA1glQGTuK8ugRVApdCMvHUCoMoL+/D0MDQygWy3CcFMqowqSZ52P6gtVonNZqZPgcd3zngSD1uITo8V2HBOgfFuoN51Z1+Tm3VOFhpVUCfS04pUBdE1U535QJJcBnVVsq9RDQa6KvKuTQkeQxqjhz5lb6KZxZQvlG/cZEkl3ATSGM0jgQZvDzji6R18x5Ie66QDn6BuiLVj6LuRLw20D/LOfo86r2SNlhcqsoYbpIBxXh6B+49y/Rt3sn8vMXYebX7kC27XyMUP4ylaJcFsqUx3XyKHSX0fHWbrzy1KsoDBWx6sIVWLZ6KabOb4KfLkPAugvs2bcH9z9wH97buRNXk6N/zUbMnjUbQZnRfEpnxuQcldCUH0j+ESISLyAG/UY7n/MUhVE0FEXRG/l8/r9m0pnNzanmQQohnTDbLfHfHQAWmA0bPPO/nl9B6DjSaPJILHBKFjizd+tT6mJyUGKBxAKftwU0on/o0KG7KpXKLVEUnVAw6/Puz8TzKcBXFRXy9fXfdAIkkQ7ReIVbUjQY8WXyplbzZZu28/KhY4qYCOqjv28I27ZvwYHDexCghJbWObj11jsxZ1YrqjJVcPwIWdbrLPWgMtaFoNQF+P0I/BEUCiMoM4EvYKJkCsWwCm7tHNRMWYSGKS3juwxSgidyxmsDmD4KejhJFw3/98THFwsDTKRokbZjJy5z7jm/L730El555RX09PTI/KvcJKP1WkiMDoGqvTCqf8UVV2DBggXjx6rSEx0sUnjOiWRcC5RT1YnRbcdJI0AaB8MMftnZg+cP9iDrBvjOilmSjNvohkLdEaDPUg+xbCyj2LI5cLYDfRYFo9wm4XRAxSAP6TBAXe9RHPrHv0Z/Zzvy89ow88Zb4c1fLJVxK56LwHVRqvhIp/JwKin07O/Dlhe3oOPNDmS8DGa3zcKiCxZg5vzpyOTS3BjB3n178NOfPYTt723HhvVXi+oOI/qlgi+8HO4siICmcqfGs3OZ/BvCZfE8h8EHk2fiuORNRWOum9pZU1v9UEO+7s1sVbYfqZjlY8pPcHCcjJCbUkgJi6iUY3Z/MwoARhzHEXXR5JFY4KMskAD9j7JQ8nligS+hBSygf3e5XCbQn2tHx8+kSWyOvgJ+gj0W4lLaCyO6+w7sF5oHEzYJ/lhJVBN3T5aw+2FjIvgmJ7cwUkKxNIaGphrMa5uLZSuWYcnSZchnquGELrwwQt4LgfIxlEcPS2Qffi88t4wwqsTcCsrtZVCKahHmZiBVPwe5umnjVVJNfNBootuSlwT/73988ak7tjwo54/FrVSGUiPuTKhVqUw6cur46TxrUTBxl+JdHnL016xZI1Ka5PfzQSCmcpik+PD76micyTX/UWtTV0ZADjolWUkNC1PYH2Xw633H8MLBHqRRwR8unxkDfaO6I2uNfqHwSqhHQx3+uHrDWU3dkVRcISiR8hY5aWT8CA193Th83w8w0NmO3LwFmHbD1+HMWwg/k0WFO0CsXRDxuqKsaArFoTKOdnaj4/VOHN57BOWwjNrmajROnYR0Li1R/WMDfQLye4/1obWlBW3z29DY0MQyGdA8ARPV18JYBqcT3Ist6URJ9Vzm6Ji/oyhiOu6Q7wd7U27qcBCGY0FQYfaQ+arnhWQaOY5LLlXgpdxKrio/WltVPVJTVzfc0jp3R31d3Zbpgw2HnHUONVWTR2KBD7RAAvSTxZFYILHA+yxgA33f928JguCsAPoK0o5rhhuOPh8aqWWC5tatW0UWjwCfCZkE+QSMdjVdfmeibrttiBN0y+Eg5aSRz1Whvr4eLfNmo23JfMyd14JsNicRePKFUxGQjnykohFURrtQHjuMsNKNlFeS4llyIw8Zh8wjcBuAqplwa2bBydaPA31DpDAA/riWusIvedfq5gcl457FKO1jXG+qF6+5GZxjRvR17nTuGcnnc9++fePOnmr8axtatVfVo9jGJZdcItWMmYTLc9jVmKmjP1EJ6WN0/XM7VFZL7LwEJmIsQD/wXRxAFg/v78cLB3vhRWX84YoZWFmn8pqxNKQAfdJ9GOQ3HH3DOz971xCLyNItcUWqkuA4g1zFQWNfLw7/5O9wbE87MvMXoPnGm+HMWwDfyxiQb0LwAsLFgQwdVIZDHN01gH27DuLg/kMYGDomhcNSGU/C6CNjQ+g91iu5OTXVNaiva0BNVa049gboM57PV3snhM6H7qzFCf8C4h04jPDzn9x+cdxKNpMpBkHoh1FISo6uG0PIisjycaSmXjqVLqXT6VIq7RWr66o789VVr0+e3PDalZev3P5C5wv9t99+exLh/9yuunPrRAnQP7fmK+ltYoHPxQIE+qVSacG+ffskom8D/c+lAx9wEhv42ZQOLbhFEMjo7rPPPosDBw8I6KmpqRFwTs41kzEZ3bW19E92qvflIEQO8tk8pjZNEUpH05QmNExuQL46j2KpKNVvUk4KGcdFVC4i75YRlPpQGTsMv3QUnjMCx2FUnxFIOiY1iFJN8Gpnw62ZgYqTtxReDNC3+3AidedkdB17FF8s6g5HpnNNMN7f3/++JGsW0HrttdckCdfm1Z9QWMqqpqxOwMqVK3HZZZeJpCZ3AvQ8dAY0yn8m1/upnltAJotQURvf8+B6afgVJwb6AwL03bCE76xgRF+TcVlbNubonxDRV8752Qv0DWfGgHZW9nWiLKrLLhp7+nD4Jz9E754OpBYsQNPXboYzfz58eAgoU0uETYfb8eF6prp2KsqhNJjCQFcBB/ccwYHOfRgbGxXVrlKliP7BYzjcdUjWB0F+46Qm1FYr0PdioB9z9ccpTzE/nxPIAgUm3i8OFSP6QjMMQj8Io9GU645U/KASBEHoedQ9dSL+ngRhEAUBgX6cRBEhHYZhxkcl46YQTW5u6p48ten15hnTNs2YPX1z/dxpPRdeOL2Y8PdP9ar58hyXAP0vz1wnI00scMoWsID+XaVSiUBfknHP9OO4prwj9Ayl4hDMEwA++eSTeOGFF+TflcAX/jXBHPXRScXQiP647ngctVRA+IHjIw+XUXt40kbJL6ISMGEvIiVawAZv6B518qMA6bAIxx9EVOxGWDoEBINw3TK4ix85WUSoRZRuQpifjkq2GaUoLe0abXCCFxNxNOO1K+RqRP9EOb8vmsrOxHnQ+SFAp2wmbcUngRqfjz/+ON544w2haomFGJWOo6N21WWCNa4ZpfawwBYj+nwl9UsVnPhdSnGeE/KaXCPk27uG7uXRLqkMKn6IA2Eejxwg0O+D4xfxnZWzsazBcPRdUsPomI5H7lmAKrZdnPt5pq/3Dz5/hMgNEbmkVgFemEVNDPQP/vhH6NvbDk+A/k1wF7QhclPgxUegX/bHEKECL8WAOiPrKTh+DTJOrfD2g9EKCqMF9A30YXRsBIePHMTzL70gtRZWLl+BFctXorFxMiJfwX1M25HchriisCTimt6z8rBR7OIehCZNcy/B6c9mMltrauvfTqdTvY6DYhTyyo8CJ/J8OEHguC4zegI/jFKDQwNNvX2907u7jk7bu7ejrX+wv9VLZ3PTZ8zce8VVl//DzClNm5YvnN/htDrFs3fekp6dCQskQP9MWD05Z2KBs9wCtupOuVy+lUD/kyjtfJLvfJhp4picAfkVXyLkBCuu6+DJJ5/CCy++gIMHDmJS4yRcsOoCLFm8GLPnzMGkhgYTBZZExZgzG5iInrT5EcFLw781VTh53w6YcAtSY6U0EbMB5V+MxFMvPxMVURk+iuGju3DswFbk3SI8pxJ/N4XRcho1zfNQN+c8ZJrnoRRlzbCJDiQqGBczkvcm6nQfPzT+l1H3iB/s5xfpYSsrEahz14Ygn/NIEM85fPHFF/H6668LdUf5+0q70e/boJ3/zufz4gSSo9/a2iogWWk9bINVcs8JoC8cDzo2Rn1H4seOi8BxcSjM4dEDg3j+QC/Ccgl/sKoFKxszmOQGcCoVeKSxmCvAFNqKzBqOM0utkq9n24pSnkwoQN8J06iuAJN6+3D4H+9BX2cH0gvmY3IM9APXExVRSmsa5jyrVtPR4bXvslYu3CgNl+MPHZHODKmjH1Swd99ePLzp19i9ezfWXLEGV121FtOnzzCNxZed8vOP6+nrL5VRyzJUPO64mLwbOGCUYJcbpe7xS84z5VG/N+VkAuYW5TK5KAyiKJ+NolGS/IIwKniuMzowlOrr7sr0DPbnctXu4j3799w0MDC6pliImqtz1QdXnL/0gUtWLfv10utb3kk0+c+29Xpm+5MA/TNr/+TsiQXOSgtMBPphGH4ioH+6B8eKtPxPudkEZLw5dnR04IknnhAddUb3V69eLdE3Fj1i8SM+VK5SASIjuwoYP1g///gIDA+XgJ78W27/BwLIPcbmQLBAjW6SIQKh7gwe2Y0D21/B3refRx4MspXku4HDKp1ZTFuwAnNWrkHT/JUoIqeKfHJCAwtigC8SfgrIjvfHRAzZF4M22LYBHB9F7Tnds/LZtqe1EHgWAn3u1vChCjl0+hjNf/XVV9He3i5qRZrErI6mzrktp0oK1gUXXIBVq1Zh1qxZ44m3muxN6s6prIvPdvQf3bpw6uOcDpe07/grfP9QlMOj+4fw3P4+qdj8BxfMw8qmbAz0ywL0qdRonF2iYNaYdeM1pbKQH92Hz/8Icz1wh0w4+kghL0C/B4fvvQfH9higPzUG+hXHFbc8pHModQYieGIrQ3PjNUkXyfxHB5K/Ma6A/c49e/Dzn/8T2nftwlfWrReJzVkzZ8H3TWVcfRi7j1t//H17R84k2MsxFcDZXl2V+14GmcenLTj1yrhRFDkdbx2d/MzTz63uOtK/brCvsObY0b7Fc6ZP2zxvzsyf3vytm39Zu8Dp/vznJDnj2WqBBOifrTOT9CuxwBm0gCbjHjlyROQ1CfQ/CXXndAOl8fgjpfVSKQFipHI88sgj2LZtm0T6ly9fjo0bN2LK5Gbh4zOyq/xrfi5c5lhm8eMAfTMdBAmieicggRDLCxnTdySCGoh4iY8qr4Le/Tuw+43nsXvzM8iEBSAqSzKgZNa5OcxYtBJtqzdg6pKLUER+PIgq1TYNS9+qgsQgq4lF6kOC/3HCn1b0/SICffsyUKAvFBXyq1MpmWM6egT727dvF1UeVSxS+pO+akE1fmfu3LkC9JcsWSLRezp+dAb5oBxnXV3dGa8X8VE/AUZ19TjQN+DVPAzQz2LTvkE8u68PfqmIb184Hysn59EoEX0Cfar0GKUd2RUg0CedR/47F4C+KNgI0M9VIjT0dOPQPxDotyM7fz6m3XQzvLY2lAXoO/ClMJjZ8aI8Jx0jOsq8dhmgV0vqTpHWZ/inf/on7NrFglnrcM0114hjyLVyKr9vSiPT353Y+QyiKNqRy+X+3HXdR+fPn9/zcaLwBPv9najb/Npbbe++27lh55Z378oBqanNk367/tor71l968pXEq7+R109X57PE6D/5ZnrZKSJBU7ZAsrRP3DgwN0E+gDmng1AXzjZLGcfAzJGbxnFvffee6USKgsgsRASI/okHPNGrVVP2X/lYGvSpS3D+OHGMVQBjZ0roCaVh+CIYKviRvBdxgXLyGAUo9370dO+FUffexNZp2QAFem6jgc/cNA4awGmLb4E9XPPl4i+QWdGXUfatTukkUNF+uNVUI9TBPRwie6ezXmUp7wKDV/crnXA+aSSEgGW1k0gaOeuzo4dO7Blyxbs2bNH1oKCMOXoa5SfzgGlNUnbITefuz6as6HHMmlbq+aeCpj7GEM6vYfKItH9H8q+MzFViPayBAj0H9k7gGf39qJSLOA7Fy98H9CHAH2TY0IKzIlA/+xN7DbKO/og0A9R392Fg3//Q/R1tiO7YD6m3/R1pBYuRMXxjOqOy5038y0B+vGOGN8TJz3eG1G6F387WIjtZz/7GXbu3In169cL0KdKEz871bVh55jEay0Kw3BXNpv9nuu6v25tbe3+OEB/3NmPIvd//MlDc3t7+/57/8Ejl1bn0u1Lzl9w77rvXPkPs2bNKiVg//RebudqawnQP1dnLul3YoHP0AJxRL+tp6fnbt/3v+E4zlylyxg8empI8lSP+zhDYSRbATr52m+//bYAfQI+RvK5td44qRG+XzE3bvd4tVmbt81zKrXjI/spIN/sJ/BpgD4VNzy4IpcJAfk+c+gcwvYxeMU+VHoPoHC4HbmoIECfxXMc10OxFCDTMBPpKYuBhnkoOFUx2FJ9jhN59h/UP6XvKLI3LJ4vFkffniOCq/3794/PPx09PgjeGcknyKfjx12e0dFRSbBVWU2uD0bqqcBEoEancMaMGbJueBw/0x0eVsadOXPmuDPxcdbn53qs3MH5f2bOU7I2dZUeB/pPd/agXBzDH128EBc0V6EpFcGplOCy5pLuCo1H9OO8FYnon61An+M0ia3mOk4jWw5R33UU+3/0d+jr3IXsggWYcfPXkVm8GGW4Hwz0ZZct3o2zgL5K+HK36KGHHpKIPoE+f2M+DdDn71EcaNjled73HMf5dUtLS9cnAfoc+yuPtteN9Jeuf/SBn/3vQVCa0Txl0nP/8j9+508aFzTSeTBbVMnjS22BBOh/qac/GXxigZNbIAb6C/v6+u6ijj6AOUqV+ThA/3TblzdIFgXSSqdUWaF++gMPPCAqKd/4xjdke12iwHFBILvolMoq6u6Eau9/VNKwgHzlxCvUp1IflXZCAn4HoRsidCtwnAJyzjCcwlFUevegcrQdNRgVHXOj++Gg4rtIN7YCzctQaWjDmFM/zrU3HHsmDRuX4rhPNfHnWp2tiTxhBX+n2/pnpj3OFcG6rruDBw9KEbRDhw6hu7tbwB6Tacm5J7WH73NdEPgT7OscE7wzkk+azuzZswXk83MeS8eAuRyk8zDCz7XU3Nx8Zgb8Mc5qZj7O5nAciVLLGmMui+vicJTFw3v68VRnN0pjo/jjSxbhginVmCxAvwzXZYoqnyYplQmpphSV0Zo/e7eG1OE2xjJAP0DdUQL9H6B3dztybfMx8+ZvIL14MSqsjCtR++PUHdei7ggRTyRGjcw+HwT6XE8E+j/96U8lomc8O7IAACAASURBVM8gwrXXXvupgL6l+EWg/+fV1dW/njJlyieK6LOf27dHmbpyae7f/Of/9u+HhwfXeRnn8Hf//R/924a66u1Tzpsy8jGWU3LoF9QCCdD/gk5sMqzEAp/GAgT6IyMji7q6uu4Ow5AR/dlKe/k07X7a7wplg9XhY9UVJt9SQ/2Xv/ylaKHffPPNuPTSS00UV0DyiTsPytFWrXUF/qfSLxM9N+l75PWKMk7kIBV4MTiIELo+XGcMGXcAweBeFI6+i/Lh7ajDKDJRCQgpB8h03SzSkxfCm7Ea4eTlGHEnjbNtTEzWyEOasyjemhCpZx9OcWflVMZ3th5jRUAlEso5f/PNNyXC2tvbK3M8f/78cRoOaTt8n0CflB6bpkXePYG+gnjWXOCTx9MRWLhwoUixUpaVx32UA3imbaZrUgoxkeZEjr6uCQJ95AToP7m7C6XREfzRJYtw4VQCfZwA9MX9lB2qWOJVtobOPaBfS6B/z9/GQH8BZn79GxLRJ9AnR59A3yTjnpyjz/cnAn3uECnQ37Bhg0T06RCeKnVHk8mVo69UtCAIdrmu+2ee5z38Sak7sfPrHutAzQ//y9/+q67uo7dXwmL29/+PO/+Tk849cdG6Rb1neo0m5z/zFkiA/pmfg6QHiQXOOgsQ6B87dmxxf38/gf7XAZwA9M8YAGLiYVxwhjdMRtueeuopPPbYY7jqqqsk2nbeeecJh99zPYRBMF5cSaP4euO1//5I6o6JGxqgL0mwJgrKd1JBKgYHjBZSsm8UWXcApb5dGDn4FooH30FtNIJcVBYgFkQufKcaqaY25OZcDm/aRQL0+TCKfeY8mmipUX1VVrEXizkq5irHPo3qd591i+oTdkj5zfw655UA/+mnnxaaDv8m4CKfnlVuybnng5WQR0ZGRIFHH5xvcu9J3eErI/kvv/yyRGo1OZuRfpXcVOrOqa2NTzi4T/s1XS8TgL5kergujjh5A/Q7ulAcHcF3Lm7DhVNr0JwG3EpZEscjRvQlmE1pSQP0TT7KuQr0GdHfiVwbgf4tE4A+k24tjj53Ppzj1B0F+pzziRF95oAQ6GtE/1SDBOpoap0DKzF8p+d5f1pdXf3I1KlTP1Yyrr1smJiLDmR+8IOHbt+zu+N/K1YKC2+564a/C3z3R2tvvvjAp11iyffPfQskQP/cn8NkBIkFTrsF4oj+4q6uru8GQfB1x3Fm8cZn37RO5aSn2yGgvCa1qNkuefoEfb/97W+lYNLv/M7vyNZ6W1ubgL+U5xkN+rh4kkaGtciW6q2fUpJxzNwxmjtM6qNaB/9F1Z2UKYgTyxIyol+TGkbQ34HCoXdQPPQOcpV+pAj0GaV3MwL0UdeK/MzVyExZiTGnTlRS9EkwIhA+fg0FyJlIpFRBjY0vLkH8N1+NE6K5BKcyQ2f/MboLo0CfAJ+7OHTylJozZcoUXHzxxeLkcV3osfpdnXvuBPFzgjTSfrgzwIgtI/98j9xrAn1Kbp4LQF+cOubRTozoi0McA/29A3iy4ygKI8P4zmoL6PsVuAr0xWLcmaKSFVF/rFN/1mZ1H3dwjeNuqDuM6B8Yp+7EEX1WPfZSp6S6I78XUqTu/UD/k1J3bEdV1XyEghgEBPr/JYqiTR9XdedkV+3f/4dfXP3utm13lcPyupv/8PrHnbTzn9Z+9dL2s/8KT3r4WVsgAfqftYWT9hMLnIMW0Ij+4OCgJOO6rjsO9D9OhPN0A30iXCXjELwR6P/zP/+zaOirIgblEhnJtzGKvX2u06Hvnep4NM5udPTjypcx3YHFsozYZoQUCqgJ+uEO7AN6d8Hp60DWG4PLglmkVQRMxqtCWDsbmHIegqaFGPXqJC4vQF0qeBq5P3mPzkVcHVeAfgzuJfrI/7OAvrGP0dY/tXTpc2Nx6hwRjDMSz3kn0Ce3nqCJlBs6eFOnTjWQ1fPGdfHVobOdVL7HqD8VVbQdcvRJ/yINiPx90nuUT33WWsmK6Mt6iKk7Ai49D0fcPB7ZY4D+2Mgw/vCiBbhoGiP6DlxJVmfuA2tCmIg+OfoK9M0KOnuTccd3smRyUpKMW9dlgH7f7nZk244n445Td06munNCMq7xcU4G9DUZ147on+pvh1y3sayvBkxioP+fAXxsec2Trcf7/uTRtW9vfefuSlC69rrfXfvs/9oA+w/XfnPdjrN27SYd+9wskAD9z83UyYkSC5w7FrA4+t+NoogRfaHuqKShgil7RCpNKImAMU9YZeoEj8bv24DLjqafjE+vbWoiMKGH65nkTL5nA/2vfOUrJ1B3rGKx4zdZbU+LLWnEV+UaNQ9BqRyq1S5Ehog7CaEk+TIyT04z+fblCkFVGm46jZQTIV0ZQfVQF5wju+Ec7UBu6BCyXhGOR4oEw+4eokoGY7lmlKcvgj97CYLGaVKkhxJ/PnX//QBOOiUKPSaqb9wMSSwmEDERQfk3++KxOnBMSQgJzkx5VJkvez4mzhvBh86HzpEmr9rVZ22JSx5H+9tOnK1spOezwbbOrV3ozNYV135oX1RWU9eHvs92KK9JsM+EXNJzGKFnAi0LXFFBh33T+gkcC7+jFW8FDMfVkdkm+fzk8pOjz3OyHToLTOxle7b+vq51tan2UUGc7RTYa90+To+1nU3b/nZbNrVM5+Z9547nnBMu4woDRPGYuW66vGo8un8YT3d2Y2xkSID+ysk5TMm4SEeh1HYol4viPaZSGaScLIKAFaS19pMB+np92FKlpzJuHbsC54nzwWRXXZO6nnTcnEddL/yeRsNNhFx6JVeF6VNGdPTrjh7B3h/+DY51diC3sE04+pTXDFJplMMIFTrFcf0NcA1zd9DjLpsnDra0HZn1zZwNvvI3xuboE+iT4qXUHe23vfOkQQR7Pesa13VyuoH+T/7fTVdteXs7gf7vbLjt8hdDpP6fG//F2vfOnbtO0tPPygIJ0P+sLJu0m1jgHLYAgX5fX9+igYEBScZ1XXcc6CtoI3jSG7ANoG3Arjdnvsebusod8mbHGymfEwEN2yT3mk9+n6CNnGq5ocYcfS2IxO10RvSffPJJ0c/nTZiyiTwXOfqMoOuNlfQMnp/no2qPnnsimON5eRzb4LkZ6aVzQf59yEJDQYRU6CKsAMWij+GCDy+TRb46j6psCjWVAjL792Bo62aUOrajergHeaeIyPMRSlXMFDw/jf50LUrzliK98mLULV2GSsVHyS9jtFjEWKGEbFUemWwOHot8cSxwTJEwOgKlMoqFAgI/gOe6yKTSyGYyhpaCQGgbzGVQO2otAdqCY+dxNohWB47HM9LNzzhujl9Bmh1V1yRXBTRsk08+FIyyr2yLPHkFRZxHPbcCff2O2p3v87z6VKCprwTlBPpsm+ckKNe5jCkRYiddb3zlOQka+arUHptGQcBPKg+PYXsE++T92w6qOn8cjzo6HI86jbY9+TnPqzkCts1t8KvH8VgtAsaxcOy2E8y+8li2p+CY507J2pDiDDJm+BX4lYoZe7mMo14Vnu6u4MWDAxgdHpLKuKsm5zE15yGDCH6lgKHh/vg6y6EqWwvH8WTtcMmxiqt9bi0SNXEeLfAq/eT1w+/R1hwP+6aOn64nHkfqlQJ6HqfzpGtDee0cN5/H10YaqZRnpEQt6k7VoYPYf88P0L+3Uzj602+6WTj6YTojIJ9uhZtKm+JoY2PwyyVxvlO8JrKxvCrpgUEgc8DxkptPHX07os9k3IlOF21uO84aGDGOSZxcbwVBAOx0HOe0UXcE6L+1/e5KWP6da26/8uXI8f/d9d/a8O45fBtKun6aLJAA/dNkyKSZxAJfJAuovCZVd6IoItCfozcujd7yxsYnQRJvjIyA8ubHm7re2BUI8oY5NDQkkVMeT+BDIMVnPp8fL4zEG6KCLi16RElEJlBSMSWdSSMIQwENBHqshPrMM8/gpZdekmTMNWvWSEImvxP6gfSDN3VtkwCV79XU1MgxBHV2JJERYmrzDw4Oyk2efeO4GiY1IJvPoOQXkU1nEI6WMdw/gr5jgxgYKwpQqK2vRXNDHVpqq1B46y2898gvceTV51Az1o8qp4TAraAUBiCrqMqrwnCuHli2GpM3XIeF6zegWCqht78fvceOYWR0DNX1dWicPBk1tRw3AbcBc365gpHhYQz092NocEjATk11NZomNQrdpBJUJErpep5wz2lzHQ+BFNVkaHetRcA2OVbaiGPv7+8X+1Jikk8Cfs6vHs82GVXn8bQt55Jt0pYKjBXUaXsEdHxPo+UEdepI6bl5Xj5V655zznNr5JivPB/pOqTcsB88hlQbG5Tz+7reeH6uO/adY9H1ZkdaCSC5O7B7925Zv7RhS0uLjImAVXn9PJ/aiOuE1wEju1yXOm72l+uSx9Lm3C3gOJlDwPOzb/yb64/nol3YFsfNf/PzadOmST9tAKxtDgwMjM8lcwgaGichnc4g8A2oDssllEslDI+M4GhXl6juvFHKY8tgiLHhIXxz2Sxc1ToF06vSCApjGB3pR29vN0ZGR+B5aUxrnolJkxqF/sWaD7lcVmzAJ8fDfrK/KkGq49E1wuM4Do6bdqdDwPHwGtL5pt20TY6Hx/Ez2p020p0ktsnjOHbanefmsbTNlCnNmDSpwexzCSXGQTQ0Cq+zE8d+ej+GDuyBM2cOJl17HZpWr0YxArxcHul8HsVyReZniNd5/zGMFkbR1DwFTVOmyHpLxYX12Ceej0D/4YcfluRv/saQIkh6IM/LdcZX2p6/dWxXggyeNx6c+CCgH0XRLgB/6nneI59GdUfvOzbQv/bONS8HkfPvrv/WVQnQ/yLdmD/hWBKg/wkNl3wtscAX2QIK9Ht6eu4KguAWG+hrZJc3bEodEkjywRs1b8wENQp+FAARTB05cgSbN2/GO++8Izf/Cy64ACtWrJAbos2h5039tddek+MIGpYvXy7H8jvZXA4hKQdgNL0oyZRMxiXgpywio/oXXnghJjU0oFI2N1zeeBmtfeONN6RyKsE7kzbZJoGFDfR5Y9+2bZsU4WLUmLxv3tznzJ2DfFXe0ELSaZRHCji07wDeevsdvMbxzJyBFatWYOWy89BaXwt/53a0P7EJXW+8hIbyALIoIvAq8En9Ee39NAZT9fCWXozmtddh7qVrMFYoYMeuXXj9zTew/d0dmDVnNq68ai3mzZ+PXD4POJ7YKahU0NvTi+3btuGlF19ATXUNli9bhtUXXYTmyZNFfpSca9KcCERox9dff13AOZNNWWeAttQIvEbUWYiK9qTtCcgpU0qb0iHSKCzBKcEZ7f3iiy+KPchrp+IRgT4Bj0Y1aXeCpFdffVV48GyTVUUJogmoVOKUfeTa4NxQQYlzwjlkQqw6YppAS7DHflIrn/PPdcY54poTkBbTMghGqbfP8XAu6RBw3DyW42F7uuPA9XvgwAF50qEhwKcuP8GsRqOV5sP1Tqdy3759Al6/+tWvii1194O2JNij40Ab8Vg+aB+uY4JUrndeO7wmOB72k84q+8FIMYEk2+Q6VedK9f65ht97z7AxmHzeOm+etJnJ5Ay9plLG0MCAJBj/5vHH0ZWqxvCcFRhrbhVp128tn4NLZ00SHf2x/mM4dGgvXnjxObFnY+NkXP2VjZg9ey5q62qRSnO9BePOIueH9qRtOY/cOeM1z3VE+3A8dAY4PxwPwT7tfcUVV2DWrFnjO0lcM+oEca2xr1wLTKSfF49Hi5cptYo7dzyWNuL1uGrVSsyaNVOuRRP1dxEODiPatQsDDz2AwQN7gdmz0LDxWky7/HJ4VdVAKi1R/aHRUTn/ljffxNa338bA8AC+sv5qLDn/fDQ3Tza7Y9msOBhc65RfpXwv1yjXJNcR55LH2NRE/nbQGeD88zOuOX5OG3HN6a6HRWukjv6fAjjtQH/DnWtfQRT92wTof5Hv0qc+tgTon7qtkiMTC3xpLBBTdxb29/ffBWC8Mq5uVys4JIjiTZOgiWCHNzmCFQHl8Y2QxxL0ETgTALzwwgtyDDn1BJPKp9YbIIHf888/L8cSCPE43lwJwCRSTInKmIdM4PPoo49i69atcvOlxjVBooDY0NB2CCwIOghMCSQZTWXkn22yjxpxs50HnpvglEouBFQzZ86ClzLFhEii4Zb/gX178NLLL+I3TzyBBYsWYu26dbjs4ovQmPGQ6z6CgXffQqHzXVQX++CFYwi9CqI0lXVSiIoRxrJNiOacj8zii1Azt02A0vYdO/Dc88/j5VdeRduSxbjpppuxaPESeFI3wEPFryAKI/T19mLz5tfwq1/8Uuyyds0asRPH7aUNpconh99xxMFhsjKBLMHZrbfeKuBDKSycG3XaODd0nAh0r7vuOnGGdMdF6T0EX7T3L37xCzkPbXTTTTeNV5alHW1qFWlVdDY457fddptEwWl3jfrzeAK4t956C/fdd5+Ads4NASIBEh9KryLgJTCmM0ZgxbHz/HQOuI7UseRaIjCjOg/HzuNuueUWcfAUaOvaYDsEp+wj1wr7SQeUNlKuvTqDBHKPPPKInJ+Oy7e//W1xCHhupZtolV4C01/96lfS96997WsCUGVXKlb90fXGebn//vtlp4KRYvaT5xYqTvxgG7x+aEs6TrTdt771LbQtXIjaujq4jid9T7sORmJn9f4HHxSOfmXRpQhmLxY++u8tm42LZ9RjRlUaKBUF6P/8Fz9Dx+4OTJ82E7ff8ruYM6cFuXxW5DXD0OyK8frh2uD5OQd33nmnqBPR7upMa6SeOyMsYEfHkuuH64i7D0pZUjuxzU2bNonzwHX7zW9+U3ZneH3a9CbOD9cGr3M67Ndffz0uu+xSzJg+bXxdOE4G3lgJXuduHL73RxjY14l0awuab/yqRPSjTFZUdwj0qWjFMTz75JN44blnMTA0gNvuuBPLVq1EU2MTPMfsnPG6oFNDoK/zc9lll4lDwutoPG8opiVy94j0HgX66iDr7tBEoA+AEf0/d13316crov/221vv9sPK9RtuX/uKA/zfCdD/0tyyP3SgCdBP1kFigcQC77MAgX5vb2/b0NCQVMb1PG+uLa+pYI5RPgJ9m7evQJ8A0U5QI2gnmOKNnRE+RscY8dMboNIpCIQIpBiFZtsESARe2p5ErOMES56fAIB66LwJE1TwWAGa5MXGhacYneMNm8fRIdGIMW/mGpXTfpAWQnDMqC37yPPX1tQh8CN4btYo3Ds++vu78O6ObXjuuWfR2joPF6y+GAsXLoJbLqGmPArv2FE4fQeRHj4KJxhG6JQRpRxEqSz8YgSnfjr8xlZUJs1BUEUd/QiHDh/GO1u24p2tW9E6bz6uvGoNpk+fAT9g8qtRkhHa0tgYdu0y+QmTm5oEUNHR4XjI21auOm3G8bB6MIEvATyBCsGuPpRSQeBFAM9jCV45bhaOspNXbaeN5ya4JOhhxFqTeNUJ5DwS7NGWjMjS+eO5GQlX8K4OAaPzBNGcS0bxOT/cTbDPrWCb64jzzmirympq0qa9huiQ8DiOh4CUuz10MuxkT80zoaPBdcn+EJhxTArItY8Eowp4CWbZzxtvvHHcGVEOv9J3uJvx7LPPCiCkY0llIKWlyDzFRd84DtaBYNucHzo5WvlZbcp55LVAW/La4HeZjzJt+jSk0hlwk4tjz6Y8lItFcVyefPppUd3pmtyG7qopUhmXEf3V02oxqzaHnAMMDR/DU08ZJ3Dy5CnYsO46mR9y9LnmwtCX64XXD23Ja5IOKSP67Kv2k+Oh88YHwTjlbtlf7vbQEWN0WwtMca7oGHHO6dBzh4LfveGGG8YdB3se+W/am8cSTNOWixcvQm1tjeTgmFyLLPI+UHXoADr++i9xbE878gsXYtY3bkHV+eej7LgoSbK7g1TGROLf3rwZb7/5hlB3Nlx7HWbOno2qqvx4oT11BNm/H/3oR7Lrwd0W2p07D5p3wrYYnOA8cneC607pgRwXfw91Z0odx/jaI9D/nud5v25paelyHFs+4OPflEjdIdCvhOXrr71z3StRGCVA/+Ob8Qv5jQTofyGnNRlUYoFPZ4GYurMgroz7PqCvoIvgkQCFNzcCAAIppVFoIh1fFdQw2sXjGbVjdFMBqban3FaCAJvfzDbGE0o90x6fqqNPoETwwYg+wYUk8hIUu974sXyPIIQATmkmBDCaSKxt8gZOkMIxcSwExZWyj3IhoIifcJfdbAg3zRyFMRw9dBC1NfWoqWuCm86hMFpAxikhVxlBaqQX6D8AtzSASqWAgE5KOosgU4N802ygZhoqqXpUkDUUiCjE8Ogo+geGxD6M1vI9TZBlHwmSNIpK8EEedV1drYAlRiqpt88nj1HniOCYtud3OXYFpRo51Wg47c5jaW9GJFXFRqk7bFOTWjn3BHiax8D27aitJrvSjrrrwyj4xKRMBUx8ZdRa8zdod86ZgnGuaE3k5TxyvXEdMVpMAGgnDeuc0m6MCNOWfGpSOPupSboajed4+D3NB2GbHJs6tep0aCEufo87BZqgqpFqdSQ0T4D9J3jmK/usSZ7q7NAeXOscP8dMKo4mjQtVK96ZYbscD588F50XcumDMJKIPt9LOUZwqVypoH9gAEfdKrww6ODlQ0M41tONf7GqRQpmTc26koybSTvoH+hFoVhAJp1Dc+M0SQpXDdcg8GUtaLSeY6eNuIbYb3WSNTlZHS6CXtqX4+Ecab6BJu+zPXVe2Cb7TueSNtOHOgZKDWKbtAvPnckwoZYJ95SqNUC/OnTR0NONnf/zv6OnYwdqlixB6x13wpk/X4B+OQR8h4KhJiG9ODIikqNB6KNpylSUAl/Gk/HMjpj+ZhG833PPPbLDx9097igwUKF5J2oH9o3BAc4l+8Rx8/eD88nznYS60x5F0ffT6fQvE6D/6e5Xybc/3AIJ0E9WSGKBxAInjegPDw8v6O7uFo6+53ktdkRfQY2CFY1qKSVDaR78m+BGQZ+CHDuyqVxtVfdQQMdXTXQjiBQQ4RgQo1xwAn3SCUg3YbSNlSsJ9AX0Oe4Jkp661c52lCNtK7Do+bVttqESe4yYsmqoF2YRRBUUMQInVUY248AtszgX30+jHFGmzwXcEK4/inRpEJmxPlSGejE63I9K4MOrqkHt1Dlw8vVwM/UInTyKJVbajaUf+X3HAOqK74/nJPBzvqcOj+m7SX7mQyk4QRDGYN+AWY5VAbruvCh4VWUUVUnhcQqsbIBpAzVbxUbBi64H2yEgINVEVvZBd09sOoxyodXWStFRQKjtKoBUZRNdMwJuY5qFRt65xvQ4pWXxGI5RbazjVodHbaT20WiuvdujUWZdu/yuJl6yXQGJmcwJErQ6Nwpa2a5eC/ZFZ+9I6C6YvrJvSpnTtctzCbiWteJIMi7fIz2H1BMel8pk0Jupw6P7h/D4jkPo6+7C7y2fjctmNwp1x2PBLJdrJZQ1FlKVNWKOhSdF6ahGk04fl9Rl3xXU2rs3uh7UBnzVa00pdvq3/i7ojpzOj+0w6LjVVjo39m+OVIuIjNStOc6TglmNfb3Y98O/QdeuHaha2Ia5t98hQL/CMdGOQv0z1xmvGo8EJdaccFxUxAYhHBatsOSAmZdB6g53UhjNJ9BnQMN2Suxr01a4oqOjY/7sgf6vrnqb8ppR5fqNd2x4FSnv31x/+6VJMm5yfx8vsJiYIrFAYoHEAuMW0Ij+hwF93pwVtGj0XsEA31cAoNE+TYBUwGWDRBuA2oBC32cbEln0XLA6rgIEbqsT6D/99NNCH9EkQW7pk8su4GdCZVwFmmxTQZsN8CaCGfkson59Cg7SjKEicEtwUz4ybgSnVJaKoj5SKJEr7XqUyocTlZENy6gJihjt7UJf91HRyK9rmoym2S0ohiQBEawbqg2jslTKcR0zRgEIUQTX5XuO8PMZwZSCWOO8dcPDF+AX0kYeooBVPY2cIceoDpPumihgUkClCjj6N22i4EQXBP9W0KqAVyPcajsbNBPw2tHbiW3qsXQqNKJvO3z6noL2k4FiBWMande1qOfSeVf7EJgpaNQx2GBaj9NzKUjViLaeT8fNz3UN6Wc2oLWvBZ0Hfj6+lgnSx+UhTczNvqYU3E+0s86j9F2KqxmgrxF9An2tjdyTrsVvDozgyY4jONbbgzuWTMcVcydjZnVGgL7j0FkwKyoKHQH63BNgzQhy9D2Pu0PH6zHw3+p4aH/VwdKdDPuas506e93pmE52beq49Vz2b8PxYAOvazFY3D8X6WIFDT09OPT3P0R3xw5kF8zHrG/cigwr47oplMmlF0/POPoE+ryaWHfCZzse34kQiaMcX1O+L5QyymsyuZrUM9IDCfTVmdT1os6LPY/2mjoZ0Hdd9/uu656miP5xoH/N7RteC5zo33ztm1duT25riQWSiH6yBhILJBZ4nwVOFejrTZ0NKBjUG7U2agMuPW7iCW1woMBUQY/9t4Ac0aI30X5yvwn0yRcnt5nUHSY0inMRV7hUwGCfm20r393up4I6je4rqBJCRMToqQED8MiZ9+FFIbxyRVJ0QzeNspNCicmoTLqNQmQRojoKMNjVhYP79gpwnzpzFibPmo2K9MEAFUr6USrH0G6OgwwCd75nwIMp/qS1BAwAM0BexhZXMWUhr4mgS8GHRtxtEKvgSedJbXN87MdnS21pR3R1Lmxgr6CdYIgPjViP9zUu5KVOlT0H9jzp5woYtV39W0GgHQW2nU61w0TQrmPUvutOgtpJ37cdgYmgVdenDcQnAjvti7ajtp643vXziWtdryXbybLbknGII2qi7Q7D8rL9xGXiojtVg8cODOOpjqPoP9aHWxZNxZUtzZhRnYFbKcGFL3r5ZtwOSOhh4TZzgZlkXJ072wlR8K/O1UTnxd4NYlN6rdkRftvWaiedB7X1RAdR/5ZiWVLN1zhHdJZz5UAq4+7/0Q/Q27EL2bb5mPn1W5BjXQ3XQykIBexTR1/WJJ+M4jsRKgT3cc6EbG3EjjTHRcrOgw8+6lU9egAAIABJREFUKPx77hryN4a8e3uXhsdPdPrURjqnJwP6AP4rqTtz5849+uk5+gbo+5F//Ybb178eOPjXCdA//tv1Zf5XAvS/zLOfjD2xwAdYQJNxBwcH//hk1J2JAEkBCaP2pOrw5qtRXb0525QTBZF2JN0GgRpxVfCpkVCJ5sdAn6CAN2ECfSZx8gbMrXVSd7hrkE6lZWtfQZWeywbBOg4Fl/qZHU09/p4jhavkM4cAm8WzAmRCmOJcXhqBk0KBkfg0C2wRSETI+D6OdXWjs71dgP6cuS2YTBWSFDnOZAxHyLD4WCUwuxWxE0M6heemTHSfnOF0Sl6ZjHwclDP6aKrgCrDgd6jqE1M71PmyQYbOB4+xgajSe/gdjdLqPPEzpSrw3/q5zpkCNNt+9nf0c9vp03Or7dUJ0WMVFKrEpM6fgkAbFOvOjLZl7zroexPPbe922FFj/bdG50/2mb1ubCCnOyH2uewIte1M2etRdzDsiLnaQXZ7rGq+antNFiYwJ90mnU6hUmZxMlJyHOSyeQH6j+8bkog+gf5NC6fhcgH6aXiVElIRHVY6j8YxoHpNpUJwz3+THmSKQKmDon3RNaDXua4NdZRtB4/v8XN7HpUyZ4NlXY+65tSJUJvy8xPXrgH6BmDnUBU4qD1yGLv/9q/iZFxWxr0FuSVLUPFSkozLq5ZAX2xIbj/H7Tko+YFUxuVuGt1qnpN9ZNsMJpC6w8g+I/oK9NWx1d8Xvdb0fXXObAfRXrsAyNH/i3Q6/YvTA/RZGXfr3eWwcv01d6x/3XWif31dEtFP7vFa5DqxRGKBxAKJBWwLxBH9NuroT1Td0Rub8tftaKoCFhu026Ce/2YSG2/+WglTo38aMdRIGG+y/Iw3THJdhe7Bm3PKAE3eiKlsQvlEgn3KS3JbnYopBPrK0VeQpFVi2T6dEKWsaP806sh+8FilHh1XQCGVwfDhI4fg24fP5EH2UTjRWdn+Z3Qw8siLJ2hwgMBHX08vOtrbEfg+Zs+di9lz54gjIAI+41FJAzB03GkmHAsP37zPhx1d1eP4vlARJEGZzsNxCoiCTDvargm6Cqz4XY5Vj7WBrgJ3pWuow0D+vUbbFQjy/Hoc26KN6fRphWP2k+e2o/vKcWcb7KPy+NXpULBk03s4bvs4Pa8CY56Tc8bj7Hnk+e2cAY5BK7FqVV49r64RvqqDqoW41JHV8WtytL1+JdIej4dtaB91rmwwqzQmva6EX6/R5fhCUsdN51HbTKWoI09KGd1FOrU+gtBU2SXNfjDbgGcOj+H5PT3o6+/D9Utm4cKZDZhdm0WNE8GrlDE8OCDrOZvLI5VmQjiTe8V3HE+21bEoDU/HbDtbujZ4jFaxVXvbO0EK2PldrZTNMfN61Oudc8nPNEmc862J2fyM15Y4IzHQV9WdmiOH0Pm3f4X+vbtRvXiRAH2vrQ1hKoMi6YR0vHN5WT+VQkGuzVQ2zQtLcmtEqSsyOxC6fpkHRClZ/tYQ6DOYwIi+UsFsIK8FxGxaoDqsEyP6BPqO4/yF53mnDehve2v73eWocsPG29e+Hrn4vxKgn9zX5RpNzJBYILFAYoGJFlAd/cHBwfcVzFLgSSUVjeApOBQd91iZRW9sBFO8KVJdg98hwOJNlKoUBPB8aqSTbTPxVlVi2K4qd/BVInqs2hmDU0pmUhufGvnU5KeEImUZBcwKADcKGmyTqh2qXsO2qCpD6UDtJ18JLqgSw76yzxwP1VrYV1YgZQReI5R0WIaHhlAoUM0mK23V1Naiqroavs9kRtYoCkQKs6e7B/v275O/p8+YgdmzZksBLqWi8NwEH9Lm8LD0k3YT5Z1Y/UaBOUGEVmnVfAf2k8epkpECSQIuezyqOKSAWwEt2+GY+eS/+T7Hw/bUyVLQrYpIfFVARKUaLRCkUV/2l4o3qlJDu1GBhLbUyCxf2YZWP+XxXBtiy5qa8cRgtZMq2fA4nkfnh+NRp0SjzTwvj1O1IdqHbSqgVBvR7rQR18fJxm1H2dkej1XQqWtDQb8mn9M2OkecL47b1tDXhGdV0eG8c644P1To0cq5bJfv6XFsk0+2SfWZ2tp6WXvMRyHwrfhFlCtFjBXGMNg/hD6vGm8OeXizp4Bjg/24btFsXNE2A7NI3RkbRlQYwSAVcsoleOk0auonIS8FvSB0Mt2h43h5Xl0f7CPHo7bUV3WYeJ3TBnxfx6MAn/ZUB1DXJueSKkJsU+dFnTWttqvryFS1rkF1dZXkrJjr14MzUkRm3x503/djDOzbg1TLXDRdfwPqVq6UZFxkMnAzGfihqWBbGB4W1Z2KX0Z1PVWz6k0tCObBCB0Icj0S4BPoM6J/5ZVXCtin7KyuYa5fjluvWXXy2C/9zdLfNzuiH0VRh+d5f+G67s9PS0T/P266atu2d+/2g8oN19yxdnPKi/7P9UlEP7m5J0A/WQOJBRILnMwCVmXcu8MwZMGsObp9T2BEwEM1Ct4IeTPX6D5BGuUOeXPX6C5viLxZa7VQanbzcxbHoR61AkQFamybAJ7a2fwej6HePosIZXNZieorWGDBrv+fvfdwt7Sq0n3f71tx570rZwoqkrOSURQQU1OAlOGonTnnuc895557b997zu2/ok93q3TbtlkEMWNoW1QQUQxIDpWoRCWqdg4rfes+v/mtt5hs0bbtQoJr17OfVXut+c0w5pxrvmPMMd6Bfz4JdeDPx6oP9z11NqBmLOTBj/C5Y5njsAa8wJWOi4/7aUsrbcM7j0sQNHmMBZ9/qP/MoGGFgPHgt0u90CzSRwAAbdvdwCCWsUCFiewYB21TLr7ep5/IBlcBeNApd+aZZ4bAP2cPpp/UAfWj2wacwGm+efPmACjjHwAIbQNWeAa6PzjqAVV2n7AiBr0kY+GXvjFuZA/48g0KQAUQh3yYI/pM/5C9KRfDjUcniRB0g7RN3fQNvn9k6SRcrCnGA489dTKftAfnPPLkmdiqD9hDNvD9A9aoi7aZR2exZX74jARUyIh6AfkkeKKvVjToJ/JhPM6iy7PIksRayMDUm8wna5FyBICznujnBRdcEObeWWxZw+wJZM3YkRHP0kfWe5yV121DFcp46Afz44zNtG3LPuNGRoyHepEveQ5I5AbYx02N6yFA/uT0WOjnzx74uY4V+3VkeK2OlBdoem5Wb96wUpdvWq2VvUU1jz2nscPP6rFHHtFzRw4HKtczzz1fS5cvV39vj4qFPDYEWdI39g6ypC+sIeTE/JjyFPDOZ4yHfBkoTuwfFG9oVSnHL3230s/aYD75YdxkbkbJoxzzSTnqYTzsCwwArMv169dpyZLF4tYrV+xStcenlOzYplEy4+7ZFTLjDl19rZZcdJGSao+SUjkw70zNzgUFfde2bdq1Y7smpyZ01rnnae36dWEdlTrBuqxtFBHmkGBcqF+RObFA9MHKmueGPlr5tNsP+4yxxwYFKxEA/SRJ/qZYLN55woD+w4/jo/+2q2++/OfFYvm/XvXe13WDcbtHfNei310DXQl0JfCrEgDoT01NbTp8+PAtrVbrhjRNVxvoc6Bz4AL0OfwBLxxoABcORg5BDmz75BpQcRCScZaMofBQYx3DCm8A7V4ALMhoSiZODnkypGKpJ+FSCfrCTmZcwCcJhL75zW8G6jsABfSaF154YThYmw1oL3MgCegjWRZ1AspolwMb0GfXHkAehzaJk0jOA+AHfMDkw1W9M/1yUCMDQDnJmKD2BJTSR7dtVxT6CGAAwFIeGQGIAQwAScvUwYyACpIskZgIOZJECKUA0Ec/7dMMmPrRj34U3JYAJ5dcckkYD2OLLY3IFBnh2oT8UQa2bNkSAKXdIuwWxFxyM4LihCKELBk/MuKHMVEW0Md4yBDL+AB9ThzlOj1u37gwP8iQrK/UzZzHft8oTT/72c90xx13BAUHWTLvjM2xHowdqymA76tf/WoA28jo+uuvD8/Yqm/XKwAk8408WZ9k72WNANCdH4A6WWPUSTZXfkjwxJwzT9RpCy1lAdokg0IZYj2SIXbFihXHwaldXJgfZ21m3pAPawNgbNcp3yTQzy9+8YtBEWauGQ/g0OOxLFEUvX+YYzLJbtiwUcPDC1Qh82sL96uGRseP6rHHHtUXbv+ixsqDSje+Tu2Vm9TIWnrT+uW6dMNKre4vqzV6TAf37NRdX/2qdu3aqaXLlukdW27USaecrKGB/kDTSR9pHyWDtY4s2SNkV0ZxCsp3pXLc3Yz9z75hPDyDgoMsUbC8hj0/yIi9QyIuPmNdouAFsF2C5jO/YWN+KMNaR0b4yJMZd+XKFWF/26KvyVkl27fpyOc+HYB+etJqjVx7nZZefLGKvf1qcpPQyjTXucG57wc/0P33/VCj46PactO7dM755+XZt+HWKpXC2BkPbDusDdpm3xKQiyLoGA4UOyuV9JV1wxrjfb6HbKSY77rTsej/TZqmJxzoX3Pz5b/IlPzXaz9w6aPd860rga7rTncNdCXQlcCvSACgf+zYsc2jo6O3tNvtLUmSHAf6voYG7AJIOdQA7vwAAAE+AH3eN8jncOfgB6jwC9jjCpxstvZhjYMWAZyAU6zqAAVA7HHXECyXneA+LIdf+9rXQj+wrgKoAKfB17djmaNeLKwoGAALDl8s/9Tr+AD7dwPmqBO6TsAfYBPebIAxY7BbCHVipQb8ADqJCwAY0we72Ng3HXmhPACkeQ+ACBWocw5YcQD8YuGkbcbPzQTg1Fk4bf0GYAC2KfPlL385gC3kw3jovykpASpYHRkP4BRLMDcEN998c5Cl3a5QrOgLQJI677rrrnAzwbgBc/b/t5IB2Kaft99+ewD+KE2ANP/4NoN+oAyiODB+5vw973lPsMLHbjOAKsAjysAnP/nJIGvmh7Vhn2dkZHpWFKbPfOYzQXFB7gBexmOQjZyYY9YbsmQ8AP13vetdYfwxdz9gmucApx/5yEfC/1GaiPUAlDNf9rdGoQWU48YB8GQcH/zgB8N82vWKsdMXboZ+8pOfBMWF/iAfQGJIvtZohDoZG7LFUkzmVV4BkPST/lKGX56nLwBjlFqUYGTxp3/6p1q3bn0Ium01W2q1iVtJNTU9ocefeFx33vFFHSsNKDvlPDWWnKKZ2pzevGGFLlq3XOtG+tXbamji8LP6wh13aPu2p7V85Urd8K6tWrpiuYppolaHMcnjoV0S0wFg3/e+94W1gUycgwGFkHlClp/4xCeCIsZ+IMkU3wnOp0HfkQPzgyxR8Hj2/e9/f1jrvmFCpswP8uJ7BeUBQP3Od74zzNHSpYvV7Cgi+OhXG5nKu5/Rzn/4SPDR79m4XiuuvyG47tSUaK6VKSNRV19/qPO73/627v7X72hsYkzv+8AHdda552igfyDE3TgfgjNqf+pTnwrzg3HCzF4xXSvzxHeVb/dQGPibMTImFLffL9C/4heZ1AX63bM9N9J05dCVQFcCXQnMl0DHor/50KFD/znLsi1pmq6yBdZXz4AUXA6cwZaDjEMaCxYHW2xZtqUXqxhADfDA4W+gYIsxdQICAOaU46DFRcDuMCTygWvevuWAcUAsAATFAVAB+OM5+LDzANWchcbuB/QFxQSA7EyfzwezFsN7HOoc0lihAXI8HwJ8O4GSZgHiZgN3BoAZ5Tweg2jK8QyWQeoEEAACkI+BD2OnfsCOXU5QIrAM0s+QxbOT7Mngh1f6h1sOwJW2qdPZaanTsgSYAYoZP/1DnvzYkg+4tR8+c4lCAsCibZQ1AxradPyF2Uj4jPGg2CHzeB7tf8+4GQ91YrG1P7fL2m8ZuXMDAEinbeqlnbiclQhkjkyYQ8YTK1UeO2W93gDKzKXHSRnfojjeA0WDPiNLfh0A7Ff737MukSX9RCHyTYfr9E0WawPFgL9p28qI27M86SfjQX5Ys1GI3KaVX9q2csmYmAdkmfvnwzhLkjbmHLrNhqamJrXnmX0aLQ3o8UafHjlW18Ejh3XVuuW6eN0ynTzcp4F2S+V2Qzu2bdPo6LEQW7J2w6Y8AJxkVK08GN7uS6w3r2HAK2vJ4NXKEP1iXgD7vDKHKEQORnbQty32yIc1Rxt8b9hNK1b6eQ/FCUUVGdH28PBQcFXCR58+OjPu4KEDITMu9Jr9p27W2q3vVnHjRtWVdFh3kkCjWSmXdfjAgZDVeq5R04ZNm1Xu7ckZhpTnCvCtHLc4KKDsNZR5vmPog4PCHUDPfub7kL3uNctNBu5Lsaxi151CofASWfS7QL97qj8vgS7Q766GrgS6EvgVCfwmoG+WHQ5rDmlADwc4B7KDQm2t5MC01dzWcAcd8jyf2Tffh7sDLw2EAcAAOYOKVjsH8JTDgobFGEsnhzDWNtxTQjIbwG6Hg566KW+2GPpnsGvAa8BmIEYddu2hnwZfDrzkwLZ7QeyW4DEbLPgmACDLDwCRn5iN48XALHXH7CvUE/eVv82CYnlQp4NhHSPh5zxvgEYrF37PY7FvPZ97TO6nx21GnTibbszAZCXHty7up5+z3CnnYE/e8/z4fd+y+DnffDBW0znayu/bBp6hHsvFYIz59i2CF7vn24AbhciKnG+tDMr8rN14LDcD07hOy9uv8Tx6bqzcuB2zCFnhdP2eJ5eL1yHzA/d9yI4lqFVJnhbS2wYQ3GpkmuwZ0Q8P1vT9HQe1d/8+Xb1hpS7esEJr+iuq1ufUW5SaNSg5m4FmJ6305PStBJ133LUiYJqz+XSoJ+N967lyf5G791zMOOR5spx9u8H4rAB6LcbrxOuSOvPvFpKE5Tka8rkpqqfR1shzRwLrzuFtT6pn00atvXmr0vXrQzAurjv8khk3xApwG9CohyzAZVi9ECR7up0rwZ5zFN9Pf/rT4RYLxh1ue1BE7VIVK2zcOLCOvGbt/uV97HnvyIlg3C7Q756/L7kEukD/JRdxt4GuBF59EvhNQP/5wzU/EGOAHoPgGLzancVWfoMsAJuBp0HEfIBrMO3DstlJ4sP7WPQB+rj54NeN+wp+2zmKz5kz3L8cGOXg3OCT/hqcGJi5HQMVPx+DOSsvMdAzuLH/t8s7kNXyoH0rLgZwvNp6bfBqEGTgSz8M9Kw8OG7A71vJsOXdVJCu0/MVA1e7BLlOz1EM8PyZrZcGarHs+L8VN1t2aQd5xH72Vhyo05SVPOugTrfB5/TFNKdeBx6L15AzlHpu/YyVB/qCXHzj4JupeJxWLh0HYcU1Vpqs6Lmf/I18vYbcXqxseX6Yb++BGMhaxvGas5IS7zOX87w+r5BBrEmyNanRasASGRJgBf02SzXTv0jf3z+tf31yn/bs2xt89C/btFon9VdUnJtRb5qFgFboNAlyr7UCSWcg66SKWFm0EoLczZPv+Y+VMt6Lx2MZei8aRFshjBUGK7Lz15XH7TUWBkyyq06OgSxLVa61tOC5I9r78Y8GoF9Zv16rb7hRhY0b1SqUQlbcJlmEO+MqoWjCjJW0VUeBgVozUGXlFLfeI7ifffaznw1B2AB9frmN9HqIlct4jJZXrNR1gf6r7yx8LfS4C/RfC7PYHUNXAidYAr8J6PuAxqLr/8cg2WA/Bp8ux2cGPT4UY2ugyxnExSA7gOIOwbfBAYcvQXr4D19++eUB6OPnHCyvjdztIwYUBuMGFK7HoMqg0P7eL2YF5j3XyXO2LsfALAb1PtztvgQ4pP5YSbB7kafRiohBoWVqxSCeboNAy8oA2cwfsXVyvqXYANt1GEgZQHkeYjnynkGOn4vny0oAn1mhmX8zYWuo3UIsL68jg2I+9zqL14vnLcxzcN0gf0Cu2FlpiufdykNsfY3XXTzPni+DXMs8XjNWFuMbqViJjNfTi7Xt8bmeF9u+/iwGyvG6yucbWz5uJmkIxi2XiyLVQzNram66pun+hbrvUF3f335Qu/ft0RVrFukNp63VKSN9KkN/mTTzbLo5C79a5ItNc1Z+AK+VXQNvXucrx56XeG3G68fPWsGykhwD4Hjfew3aHSiem+fXY04nSkK8/L0c6A8fPqR9n/iYjmx/SpV1p2jFlhtUIVN2oRh89OsoBsU80JdkdiTMIodAncy4uAQy9iy/OfM6x2WHzLjcHppHH5ecWCnh/6xTXMO8bhxf4fF7PiMFumvRP8HnVre6F5dAF+h3V0ZXAl0J/IoEHIw7Pj5+S7PZhHXnV3z0ObhiP3wf1vbDNXiND3gDMltQbaU2ePbhatBk8OD3YdzBxcAgGf9ZrPn46APy+YW5JCRiSnI+7BgAvhhIicH1iwH7+Z/bt9t1+W+D2djKGwPouB/zAV4MAiwLA6i4fQPuGATGsnNfDC4MNixvA3QDRoMqKweeK9fjdhibbwfmz6tBawwG+T/lfEvhmwaPxX32/PjVbh6xVd9y9twYhMXKhdeD1008Rwb+MRB1n60c+bMYgMd9t5wYR1x2PniLQZ3L2l3FYzZAdD2+RXDbsYJhxWe+vPxsyIor3JWKamXNkDBLaSdbcseif8+BWd391H49s3ePLlu9UFedcbJOHu5VYWZaPUkr56IPQJ9cz2lg5yEYN4mUKO/b2FXMt0Pu/3yLP333umM/WjnzWLzW4u8Ay8/P2r0vvu3K28Uun/vo53NdUW9LGjj4bAjGPbrzafVs3KBVN9ykntNPV62dqM54SIrlzLjcGJEYLJVqIeN0DocYt9cha55bQ4A+LjwEveMeCFUqe8m3RE4gZqWUsXmved12gX73oH25JNAF+i+X5LvtdiXwCpZAzLoDj34M9A0SDd5iABv/fz7w83DtasFhajeLGDz5OYMw2rHrB+4FKZa8Doiw6w7uO9Deca2Ojz4HNNR7WSvPKBtb2aygmELPB3FsGfZtBP1zcOXzbgJ50ixbk/2cXTo8vnhMtm7TF5eL5RODHgMoKw7zAep8cBzPx3wrtN1k4rbmW9cNnGNQ6bEaqBksew5tlY37FitvPG+gH8/jfLBnQG5ZxuDQbVk2nkeeicGzbxA8druDxW5OBtH0yf2Mg4ztIz9fljE4i5Ugy4w2XR/Pzr8xMTCOy8TKgOU63wJuJSG2elvZsOzzOgHpZHTFEo8luqFM3GS11c5STfV2fPS35z76AH0SZq1b0K8+fNOzumohiLqdB+GWoOlsqsDNWceFxa51yMtuVPFtFH01kLeMnJgujqHwemBMZrXxDZvHa/l7rA5Cthubb4BIXIdrPkA/KPWFivqyVATj7rj1wzq6owP0b7xJ5c2bg+vOHJmK2X+Vah5rQNwPwf1k2g6eTsFxJ2SzttGCMWPJv/POO4PrjoNxCT6P3bFiRXD+vo6VF6/pzp7YXiwWuz76r+Bz8LXStS7Qf63MZHccXQmcQAnYdefIkSMvatEHoMQ0eDHwNagxiLNCAPiGFYYDkjL4Z/uqOwaMzsJpCzLlnJAoAK8kB+7Uz+ELhSKuO1DucRDjuhPAO9bOyB/f2UV5j/qckdcgw5ZFrHL8Ur+ztJolJFYaPB4HF9NPfq0YGNQCRJzdk+cp4yRjBjaAIMZNXZTl/7RNXZS12w99B6Q4E6eVCpdjTLHc+ZxxO7CZPlGGOj1nfnU2VwNzyrivsRIU10n/6TtlkWn8Q19dp33eKRPTilrJcp0EMlJfLMv5tyKeR8c+MB5bVGMlibYpaxnFdRqY2fLqrKsGofTTCZE8Rx4PfTSwJbDageeUoz4HACPzwP7UYVRy1ujYbcvjNmvQfFl6bVKOX+r0XMLkUqlUVUiLIRi3WCyo0ayp2aqp3qhpZmpO49Uh/Xws1U/2j2n/wQO6bNUCXX7qmkCv2dOoSfUZTY2Pq9lsqFguqdo/qALKEO5pHXRgIO+svIwTmXtP2r3Hyhr9RJ68MtfIKHbRMvCdv468J+ff4Hj/IEtkl38fsNcqSjv7u90uqjzXUHXfXj37iY/p2DM7VF53ipa+453qO/PM4LrTSlJlaSH44gc5Mo+1OVQiVfp6VenpValUDEDfc+68DdCAYlSwRd/MVfHa9O2Z95PXvNd4XLYL9E/gYdWt6t+UQBfo/5si6hboSuAPTwL/FuuOAR5UcoBMJwGCBi+kkS8Wj/tOm1kFhh7o9EgqA5sNfOnQIwJYYpcJ6qQcPNwc7JSDOhKKxGDZb2fhlXLwmQPy4ciH1xv+dV4BF/jo24oIMxDUgNTJe6b9gz7SBzEHNCAOKkgoDPk/dIcE3kGfybgMeAFm0CdSFqYNjwdaRuq0ZZdXJ9ShHM9TF5SDlLMCQduACigMaRt6UegYGTflGU9sJWc88N7DrY4sGI/bjq3igDOPh/rpJ9bIOCkRwIrxMD+UpQ+m7KROnrHSQ92AOPoIZSfjoS4oBGEYMUAy4KUuyjEewCE0k/TVsvRNDeOhbQIfWUu0axnF7kgANOpk7PwfGeEvzRqygskrIIv5oZ+MizmnnOeRObf1mfGwLqgTGdM/WFW8LinH/KA4MA7WEf1lDLhwOMMxZZAb883apE7KIiMoM1lH3iceN227TuaHNpkfZGlXGF4px95ivhk/dUJHuXAhsuzFpq9CKVW9PqeZOep8Ttu37dJYeUC7S0u0Y66ow0ef0yUrR3T12esDvWY2Pqq58aN6du9eTUyMq1KtatXaUzREluFySeViIciIcTMe2uaX8TGPpsdFZozLCjr9NJ2r5we5I3Pkwyt1eF8wHuYYGTHvVpx4Zf1SzmsTudMu623hwpFg0c8NCYlaY1NKt2/TsTtu0+S+Z5SuWaPha9+ihRdeGIB+Wq6E7LiTMzNBns+xNg4f0mxtVmvWnqwlK5bnmYvTPN4DGVMOYwIc/tCqkjOCm0PcA+lffLNkRcyZfZEDnyMbEwF0Lfp/eGfpK2HEXaD/SpiFbh+6EniFSeA3AX1byTkE8ZEHrAOMOOhIzsTfPrBtvQfEAN4B5SRP4qAmIRIJdQC8Bvq8AiooRzIqDksylZKohgM+XOXjm1sohM+c9ZXDGE5zfPRJTBSyuWbt4wANEEcmWZIYcfBSJ9Y5QKrdI1wn/SOLLqCTTKrLQAhFAAAgAElEQVQc7FjwYg52Z8alPhKAAXy4UWA8TuxlqzHjQREhSyugydlCUVxs5QUQODkP5UgQBHuQWYTcNrIHWKE0MB7aZgyMGRkBMgymqJP26CPyBPTCvU4SLoNO10fbcLkzbsoyHm5HyHobzw9zDDCjf1CaIjsSlEE5CEC25ZY+IiO46YmhILsoddI284SMKGtwBDAkcRLJxwCFjIVfZ/ClPluKmWuSYNEPxvOOd7wjKAXMucG7udxJAIacGANtkzALeSFP1iblAOTU+Y1vfCPIlvEw55TjOYAkZb3ekTk88axzklux1hkP6wqZA0wB+A8++GAYO88jH9YGY6NO+3cD8vH9ZjyAWcA72ZCdk8G3Q9QJj7z3D+Mk8dmpp56uRQsXhcy4JMxqNOZ0dPQ5PfroIyFh1kTPsMqnXiqt3hwSZl20bFBvOvMUrR3q0dyRwzqwa5v+5Vvf0jPP7NLiJUv0tj/aopNOPlmLFuRgH5k7BwR7jXXM3yRTQ07OCsw6MCAneJUAeWcuhg2L/ePbHGTM3uVzxgP3PDJi3LnysjCUZYyuk/VDVl7WMMnmLrzwAq1evUq9nXIA/caxCWVPPqGxO2/X1P49Stas1uCbr9aSiy5SeWBQKpZCZtyJ6elgbPjp/ffr5z99IGTGfcvb3q4zzjoryL23Q8XKXKJYsIZJfMZ6Y8wYE/hesAuebxcZD2X4bmMv0FfeQ0Yobr9Pi/61W6/4eaut/9bNjPsKO1hfpu50gf7LJPhus10JvJIl8Jsy4/rqHZAE4ANYcjgDXgAtJJMB+Mc87ByagFNnxuXgd2Zcu7hQLyCAshzqd999dwA/lOM3WIwBuh1aPQ5OwBSAk1dAHJlxL7zwwlxxgCyvA4yx7qI4kBkXkAf4IKjOCoZdJAB0AH3a5qoeZQQAwmFtv137fgNOAZGAU4NyLH4ejxUIwBLlAJIAauq84YYbAsi3LG0xp03AIWCfzLiAWCdlsqsUAAiA6My4yN4uBbY+u4/MDQCNYGWAIsnEtm7dGubLLhJmjonHg6WacQNsKGcAbYs+nOIEKDJfjJl+0j9+reAgB0AfMqcPjANwimXd7jsOZmQ8KIlkvOUWg/kG6DuPgX3oaY81dtttt4UbANy0yLbrGwqvHyz4KHesN9pn7bz73e8OawQQaYst/aUPAP2Pf/zjYe15zq0E2n+esrT9la98JdwkAQr/7M/+7HhCKLs8OeEb6w2AiByYb+r1LYHdjnhFAaZtxgOAREYoETxHnfywl1AeANAoY4yPrLwbN25SX29/SJrVTogdaWt8ckyPPvqwbvvs7RqrDKl06sVqr9ioqdkZvX7ZoN5w2knatGREldqcjh3Y83xm3BUrdOPW92j5qpWqdpJm0TbrlH147733BlkCvllDVlziQFm+E1AYmUdALuuHBFMoeXZ3cowIdSJLslrTxgc+8IGwRuwy5RgeFAvWD1mguVG4/vrrddlll2rZsqVqNQlARqGvqDRXV2HnDu3953/S+J5dqqw/RUve/s6QGbdN7AFub8RUlMphDGTG/f7d39X45Lje9/4P6Mxzz9HI8EiITfD3AeVQRKDXZDwo1KxN1pFvrZgjvjdYwyiArFl+USaYX74Pmc9fA/T/V71ev3PTpk0HkgQG/9/95zN/fdcVjz78+C3NduNt12y98meFQvu/XfXeyx773WvsPvlakUAX6L9WZrI7jq4ETqAEOhb9TYcPH76l1WoRjLs6Dop0ECGBalg640OMK3gDFYN3uz5wEAKSAHOAYxQCUzBS1r7/ACqseBzyZ511VjgsA8MPPPhpbtUG/JBJFaCPnz6WPiyNHMJYkw30qZM2uHpHMQFIAHhpH9eAOPCUfgK4AH4ARQJ7Kcszsc8tddI3wDOWaMZBfYBYyrlOs3cwHoAs/QLM4F5k2RjM0QYWQUA07aMMMXZAqt1XeHVyKuqkbYArrgT008GfZvzAwg9AROaAJCzf3GaY393zxtwiC8YD8EIR4ObBiYHs3kSfaQOLLIoG7aAUUNZtexna5YSxAPhZEyhhviGIA02ZHyyggEms44yFObci5LXBK+sNEA2Qon+AL/pv8G5gDEhDcQKo0SbjZt15LPQ3rKksC3JHueKH+UGB8Gd2wwLoM27WEGuDfkLp6tgEBz7zN/PMjRAAFTlwM4JLjv237advGSFL6sYajIzmt02djAdZAqR57tJLLw2uO/jow76TFlBs26o3ZnXw8EH9/IFfaKw8qEMDq7Wn3adDRw7rwiV9uvLUtTp16Yj6uRubndRPH3hABw88q6HhYV1w0SXq6e8LHPpZM1/HvqmgXfYkY0O5Q/mNg2odR4JSjTLCPPFdgCzteha76CF/ZMk65llkiUyt4NgFjVfkjQKOjJDlKadwQ1BV1klkVyxW1dtK1Pvsfu34yN/puR1Pq3fTRq2+8V2qnnaaaoJ1R2qnBRXK5TCupx57TE8/+YRqjZouuexyLViyWOVSKSTM4sdxM8j8U5/6VHBH4jvGSfmcMM7rifGy3sy6Rb/tIgjw/3VAv1gs3rl69eqDSch29rv/xED/6q2X/6xYSLpA/3cX52vqyS7Qf01NZ3cwXQmcGAkA9I8ePbppfHz8L1ut1o3zgb4BC4c6v4BEDjxAKS4pBj8cbvYtt++0/bV9+BvouueAULsMAIh87R0spvB7dwLwqtUebdv2tL797W8HazmWQ1xdcOcIvrOBejAP3DWopm0OcAAFwJrD2qDYlmu7ITAmrLoG1i/GCc+zjB8rbhxsaSu5gT79QTEwcLKvtsEu/TNYxcJMWeTjYOXAEtKx7gI47VePawHjoz5+bfmmPt43PaGDTfnbrkUGpm4393VuBQDN/7E+A8CcJ8Dl6DMywcJJn+gjQCZWcFwXzyNHxoMs7ApjtpU44JW6qNMB0F4HtGeWF/rH5/TR/s/0k7ZtWbbMeQ5ZMnbq8u2AlTBb4O2KFssy7lesbLhOu6SxPqjHcxO7oNlnHVnQtuNWYku9g9CRjwNNGY+Dcz2PtjA7EJn3c1BczDPjsi0KJILL6TWDf/nEdHDd+fl4qvv3HNPO3c/ogsV9euPpa7Vx8ZD6Wk31FqTJ8THNzc0qZX5GFoYMsVBMKsuzQdM2fQfAOusr43YgM5/H1npkgCx51gG2VlS93nn12vCtDvvce9FB5y6HfJERfWAN5T7vrbC/8/ksB9ad4aPPafuH/1aHnno8AP2Tt75HpU2bNNPK1GBIKIRJPp76zIzmZqYDsejQgoWBVhRDQjHJ94Fvp3BP/OQnPxkULLPuoMAgCysE9BcZYCRgvdkQgWLJ/vDe8XdcZ+1tT9P0b8vl8hdONNC/5uYrfloo6v/oWvRPzHn4aq+lC/Rf7TPY7X9XAi+BBAD6k5OTGw8dOnRLu93Gor8mdt8wQOEwNJg3WDWI8yFoNxIDT963Sw1AGzDgGwI/axYVu8twqNotpdFqhoMU8MaNAu4EuDRArYn/LEA/9BVqzY6iQf2AN/pqYBfTK9In+slh7bYpByAwgLWyYJ9c/qYPlKFeM6M40NR10o5ZcQyOGLcDcQ0UXS5m7gEE8bndbFynwSqyc38MdBmH58e3EO4nn1HOQYSeI/N/m5mG+j0eKxkOIOV92rULhstaPvSVz5gznrELF+XMpGTwjDJjZYtyBvRu22vFbaM0mBHHsrSMvP6sUPI3MmZMyINnqdfzH69dZBjTSJr1CDl53fnGwoxFppu00uv2KIfMeM5rzsDd695rxsDWcRXIyPPosbO2/B71ObAzH3fOow/rDjz6gQm/gDt6QcW0rJmBRbr32Vl954m92rZrh16/ZEBXnXlKoNcszc6ot9BWtVxWmiYhyL3WbAfAmxIHA3PVcSCdB71aaY7Xob9+vOYc6Oyxxt8H8c0QMvAeQA7IyPLwXFrRsRuP9ygsQVBsEoyb9zFVpd7SotFj2v1P/6gDTz6m6vp1OunmrYFecy6TmpSFfafT4UqhoFIhVaZMtUYzZMcN7XZAu+edW0hckbg9JNaCX25efNMT3yTZb98KjZVJr3fLqrPndyRJ8rftdvsLGzduxHXnxFj01Xjr1Tdf+dOs1f7vb/njruvOS3A8vuqq7AL9V92UdTvclcBLL4HfBujbahsDAFv2fMgbkPrQtPXPB2BsrTUId32U8cFv8AqHftKxPHP4c62ORR+XD0A+QZS40ORAv5VbO6PsuLGl1IAkPoT9nsGVQaHL2J2APtKGLXlWdmzRNUjzTNkVw9f3Bm7xLYJBpWXnV9dlwG+wZHm5jwaJ7pt9iN2mrcJWqiyX+Hm/F4NMy97j9ZzYij0f/PG3A23jMpaBZWmrqRUJ9y+eD7tPuO1YRpa5radWmKwUGYjZgu61yN+2yMfz68BX9ye2WNvC7PmijwawHr/n3mvbim0M3t0XKwfxmvdaiRVnvxdbhGNl1Tz6+OiTGbdUxgcdy36m2elaAPo/PtIMmXG379qpc0cquubcjcFHv1onM24rZMalPFsl44YAXk146jvJ5jwuy4rXWKaWTfw94H2Sg/D8xiN2R/Icu674u8Tt+DbBN0+WZw6i82y+BjCtFplxGxqGPekTH9PhbU+ovG6dVt1wY8iMq3JVNbLXRomxnBkXX50m8TzFfD+r9cIbGoA+MSF81+C2g0EBtyXvYa9b+uUbNPfdey9eZ5FMdhSLxb9tNpsnHOhfc/OVD7Ra7f+zC/Rf+rPy1dBCF+i/Gmap28euBH7PEpjnuvMCi/58EOvDzF30oWarlkGay8WHnw891zn/QIwtgAFAdVx3fLg6eJWEWQTJcbWOX304aJX78sdA36Bh/hhi4PFiQNrgzeA7B9MAKqnZaAblI7hRJDm/fyHlMiG/UaBssVBUvdEI/S+WisCKF1DzzQd0tgjPl61BXgwKY3BucOvPDbA8FwZglotBvy3p8XO20FpWBviWfWx9jRUDP2fAajBnxeP4UsYYiwBJjBAkgrtR/n8yn2bt3G2kHT7v/HQUN7KZ8mxoo9UOHPAeY2g/1NEOmBWrb63ZoPKQBTW02WFkytdfW60sTxgV5NfGFYS5zetP0+cVOoPZ5z/LE6fF6ylWMAxg43UYA3XPR9x3u2VZgbCCF9dlZY6+I5+UddfitqIlcmcF8N3INNO/SPcfrut7T+/X0zt36eyFFb3l/NO0ecmwynPTqoZcuMwBdm2pjcW7RSA7N1+5zGMFcz5od/9jl5tYUfVasJIVg/ZYbl6H8XdFXLdlaiAdQD5ZbcN08v+Sqo1M/QcOaM/H/kFHd25TdcN6rbz+BpVPPVXNtBgy4+aAPo/LCECfsadJbs1n0/J5JxmfFTRcdgg8x4WH7xfAPvEW8U0l82El1N8V7CnfAv06oJ+m6d9Vq9U7Vq1adYIt+lc8kCbF//7m/3TR47/no6Pb3CtQAl2g/wqclG6XuhJ4uSXwYkDfVsj5oM4gObbixVbJ+dZLH362jtoyZoBtUBRbO31okhmXYFyDR1x3YKnBfceHMIGpITMuyXE6QN9W3hho2GLrdm2FM7jxeGJLJKCxGfyWw6hza2UjU1osqVCqKklLIbivCODCSQAc0QZOtFVv1tVOpVK5rEKSuxbl/cvdiWLwbqAfW8sNoCxv99OyiAG2gaOVgHg+7Dbi9txWPI8GZgZe1M1tTQxo5yshlnEMgi1v9zF8xnjT3Ke81cpUUElJluQ3MOqA7ASlDtkkSgulnFUGX2yUgcCk1Dyu9IVcpihanYzJzWZL5bSc3waxXhKp3m6qXcR1I08EVUIRaLakpChgbYOgzoDX2yqmbZXoX5iTHPzF8otBuecnVn5iRTFWbnk/llG8x2PrsNelrfgG2pSPbxty8JiDfDLjNpp1KW2GgFxs3ShAc30L9ZMjdX1/+7N6euczOn1hj64+7zSdunRYPbUZlbOa2q1mUG6YlBwE5+vx+WRUubIa30zYfWg+0Pde91phrYXbtTAPebI3nolvT7ym4hsXj3X+LcvzazcH+vSROvNgXKnv2We16x8/rNFdO9SzaaNWbrlBRWJ2ULSzdmDeKUJFytpgH3NzUUjUwIgQ5jt3hPK65+aH75gvfOEL4ZUbQ1x3YBGK3d/c33h+PY/x96XnvKMM7CgUCn9XLpdPLNBvN6+7ZuuVP0mS9P/qAv2X+yR9ZbTfBfqvjHno9qIrgVeUBAz0x8bGbsmyLLDuxGA0Bp228vHKwRz7H8duDbZ04bvN84AF+ybPB5n2xXWdpkQEi5l1h7qx6GPNh0bRjBgwtgA0CskLra2858A/2qbOGORaAeE9+187GZgBTLAVA6QSfKkbqtfqyuotpaWKiuV+peWe4PObtmdUSgGxqbJGngyrBqhK8Z8uqlysqASADdbgPC+A27V7Ee/RTwffWhFBJpZP7FZjP2YrSAZW1GdQQp2eI1sZ+ds+8by6zrjtGLDyubOzGrzStllXPM+2TFM2B2N5mbSYBqtz1rGuF9tltett1ckIPDcbEj+VKrCjFJUUuCkpExcaXCqCtV1tzc5Mq9VqqoAPfk9vsMamxQKGetXn6uor9akxV1e9Nhcs3a1CW+2eogrVoiqloipZXi4tVNROSpqpNTQ5M6tCQaoUE/WUpGq5FBQBLNyA33g8Bt/2M/eNiOMskDfj9t886/nxvHg/ORsyf3tuHP/gMqw/yjlexEodmXFLxXK4Fak3a4IVk/UXcgTM1DTTs0APjWe6f89z2r57rzYs6NNV55yq05ePqL85q7Q2qbnpqaBkhfmp9KhAdlg0seM3GjnId8Zo2ia2wmOeb8Fn7ASk8uPsylY4bfn37U4cg+KxGyxTD214XwQmrU5gMFmA+c2VPpTDinoaWWDd2f1Pt2r0mZ3q2bhey/9oSwjGbZcrAehj1YdeM8SpEIjfqOdKZ6kc1hLKYsoFRydYmDHzHUNmXNiwoLHFdYdgXMe/WAGysuf9iVzimzLvt2gv7cCif+KBfuO6q7e+4cdp0vy/3/yfruha9F9RJ+vL05ku0H955N5ttSuBV7QEfhPQ90EFaHOmUlg2ONSgUHTwpa15HNwcmDClwFADCCGoELDAr6nnfFDCrgHHNsGT/JiXGjYS3CtaWR7oSJ3Q/QHy4amHZhGwDxc5z2AxxwIPUAB40D5KBu3AhAF7R5wZl4OYNhkL5eknQIUyMJyYBaZUKqjeqGlqalLjY2OanZxVodyrav+I+oYWaGBoQElrQqVCprQlzU42Asf29Ny0WklLlWpZg4MLNNg/2LHw5iCS8dA2FIIGiIyZ9p0wi74DMBgH5ay4IM94PAZLzuZKeeQAmKJcyADacVVB4aEc9cV1xm0b+ABiqMuy5H0z2iAjWy9p3wmuXCfrgTIDgwMqVoqqq6lyoSg1EtVnGpoZn9T46DGpIPX092hweED9QyRTKwRrPhb4Zq2uyfEJjY+OqtGoq9Lbo6XLlqp3oF/Y+LnxKaUlJY1EsxMzmpmaDJlPm4VM1QV9qg70qEIQaCtTpVjFfq+ZWkujE9MaPTYWglkH+8tauKBf/X0k1SIQGpaj4vGkWcwR8mI80CfGbD6sfUCkmYYYOz9eQ84g68Bf6rE8kRfvwz6D7K1MME+UY03yS920kTNckdiqEhQhFKRGc1azczOanprWBPIs9OmpWlmPHJ3VMwcO6ZQFA7ruonN02tJhFSeeU3t6VJNjo5qbnQlrcMHCJerr7wuWbfaOmanMuMPe5Jdxw7xj9iiPi36yJr2HWLeUhYmLPjv4ljLOuMuYPB7KOkiats0y5PXOK7JctGihhoYGg+tOrjglak/MBB79Y7d/NvDopyedpAVvuU4j55+vRlrIM+OWy5qt1YMMZycnNTM5oblGLbDuDC9ckCfq6tzgsLadGRcOf+hSSYqHVZ/EXvHNmF26YI1CPo4Bgf7V7D2/BuifeB/9duMt12y98sdJ0vqrLtB/RR+zv7fOdYH+703U3Ya6Enj1SMA8+gcOHPjPkra8mEWf0ZA1ksPQFkgOOKxd0MrZSs0hyIENDzW84gS3kfEUQI4/fchi2zmweeWghDMbEM+BDA83fPI8U6lWQ8IsDmHAB4myYNyBJ54yBOSSpAdA2Wo0A6gHQMEhT1+pk4OXdikHAPEP/aVtc69DlQeXPbzdHNiAFnzHueGv1Ws68OyzeuzRx/TQLx7UkuUrdfpZ52vTaWdpYGhQak8qbTeUNNuam6rr4Ycf1UOPPKjZ+qxOXn+KLr7oMg0NDQfebv8gO/jmGQt+wbRJUiLkiULkWwUAO7zvjAcecvrFeODmNw+5XU0YO+Xg8EfJgucfDnRkaTYaW4vh0KdtyjJ/tE29gE5b7qkPJQwZkXGXH1iOULIAngZytA+QYzzMOVzpJJiCK30VGU0H+pSWcgDfqjV09OARPfX4k/rhPT/U4NCwzjj7LJ1+zplasHhhAJy42wD0Z6dmtW/PXu1+Zk9Yd/2DA9p02mYtWrJIlb5q7nLRTtSaaenAvv165OFH9MhjD6vcV9ElV1ysU9afoqGBflW5TWm1VW+1dWxsWjt37NZP7r1f7VZDmzafogtef3ZQ2CrVPhWK8K7nmV9JbkXuAtYyQBd3MWTJ/Bjke71hAaYsfYIbnyBxnjETjylkqQsefcAxvt/w4wN4mVdbtNkH5ENgbsyjj3WZtTE0NKJKiZsJmJ9mdWz0OW3fvkM/+uGPNFkaUHP1aZoeWq4jE5M6eWRA11x4pjYvHpSOHdLo/p368X0/1LP792lkwQK98Y1v1tLly9TPeErlML9WvJlz9g/9JJkZa8OKPf00wGffsDZYJ6w39hlr2YxBKDDMHcov65fxsF6ok9wJ7EkzMFlBZx2x11n3JJI788wztHz5MlUrlbAvAPqtsSlp29MaveM2TezdJa1epeGrr9WySy9VUu1Ru1gSvERTM7NBoX3ikUf05OOPaXxiXBdddpnWb9oYsgzDQmRXNcrBtoPrDgn/yMXAd4xza9Bv31pSFvceW/rZp8w3uSu8h2KXuna7jUX/JQH6V998xY+bafZXb+1a9F89h+5L2NMu0H8JhdutuiuBV6sE4sy4WZb9CtAHlGLVBXhghQSYcLBxyGPtii1ZyIDDj6Q3+NOT7AgfV7LTki00vt42QIRFh+y4gFOs9ByugArcXnB2MV88hz8c+gb6BMoBUIPFNMTZ5b7lWNpol8RaWO0AFYA0AIXdIHgFrFAnbRN8R11c1QPAysGVox38ypv1RkjA9eP779e3v/lNrd+4WVdedY0ueP0lKlVKSpM5tVt1Jbh91Nr60X3361/+9VuampnUBa97nbbccJOqADl8RQjo7dA4AqToI0AJRYhMv8Qc2O3D7kWMB3BIsjAANgCaYGQDJFNoAkJIgIUyhPxRmrZs2RKAvP2s3TZgnKRRsBgBuPBFBqRZIWAeAWkAPZSHL37xi+FvwA+ZcWN3DrtzAXxoG0BHnTfeeKNOOnmtqj3V4JZDZtM0y3T00GE9+PNf6POf/YIWL12uK666ShdffqkGhgeUpHicE0CbqT5b155de/TEY09pbHxcIwsX6NwLz9XCJQtU6ankvOoE57YK2rd3n35wzz367ve+q6GRAb3rpi0688zTNdDfHzK/1moNZUlJ4xMzevyRx3XnZ25X1qzr4ksu0HXvuEZDC4ZDcCo+/PbTR0n92te+FsAfMiQ7LQwspog1PavXG1mTUX7IMowyBPCLgzRRhlCwPve5z4WEYQDIm2666TiAtsKGssD84abGOqbO97///UHJGhgYVCEpBReltJhpbOyYHn74Ed3x+Ts0VR7UwFmXqrBqow5PTOmUkX5ddd5pOmP5AlWnx3R03w596Qt3aPu2p8M4bn73e7V8xQr19vQGBcvAFIBNEixuzwC09BEFmD0Z/6AMIaM777wzKNckryO3BfvdAcTsM9YcigDrF0WQ8ZC5mLXuGxLHBbDevM+pk6R4l1xysVasWH68jwTjptM1FXZs14FPf1xju3eqsHatFr31bVr8+tdLlWoIxIVLHy8wlJd77r5b993zA41NjOmmre8OmXEXkTG6w7PvGyn2JKw7zI8z4zqhGvLhe49xo4ihtPmWEiWFMTgz7otZ9Nvt9omn12w33nL1zVfcn6jwV1d/4OInXq1nULffJ04CXaB/4mTZrakrgdeMBH4T0Odg47DnKhuwC3jBqunDGyseVizzjdvqxYENSAHEoggA8smo6oRMBpKAGg52ygL0sXACuLFwhnjJJAf6AFWynt51113BdQdLNYAKy3YArwQXdpJrcegCTlEgAGUc2FzDu+3YvxZwSh+xNAJmUDRCYqQQuAeQzAJaOHr4qB55+CF997vf0boNG/T6Sy7XaWecrWbWVFpoqN1sBB/9clLWww8+rO/f811Nz07p7HPP1TXXvTUETOKiz5cw42F8gG3GDfjBYooygjztn8+4GDfj4dYD4EffPB77NRvoUye0gPfcc08AIihhAHgs//atdtuAOeq8++67Q5uMG+AV/yAnZAagAfDSDjcpuDPEQag8A6AFmKGQoIhRJ0nNlixdEpKewXSjdkuVQqrZqSlte3q7vvzFr2nBoqV63cWX6KzzzlNaJpAZzvRmgNtqtnXk0FE9/MtHNT4+ocXLlur8152nnv5K8LVGcSCutLfUq2NHj+mBn/1U9973Q42MDOqtb7la6085WRV8sZNUc7WGSpXcPWfXjp36+he+HLLBnn/h2XrDm69QT3+vZutNNXEBK+Z8/Fh1UVywbqPcAnjJIuybI+SBbJkflBuUJkAsShig13EhnkeeQ0YoTSgHAHdkZNcdB+nirsJeQBHjloA6b7jhhiBTfPRb8N+36urpRYGZ1bZt2/W1r3xdU5UBFdefp5nh5XrmwGGtHe7Tm847TeesXqLhbE5zxw7qX775DT2za6cWL1mit73tnRoeGQ5MQ/jts3cBrgBZ1iRziTLMPvNtnOM62O8oeKwNFBwMAQBilFC+H1g3/i5gbXBLgeLP2k25UV8AACAASURBVGBNowTyvWBFiOnmfZ5DsWKtcwuA4nDuuedoZGRYzU5MCcG4Pc22qnv3auetH9LRXbDubAj0mn1nnKFGFIxbrvaEOn/8wx/qgR/fr+nZaf3Rlhu0buOG/NaumccrMBZuDednxkXxZ194bpANc8j3IYob6wFlxe6M3Ary3osA/e3w6LdarTtPKI8+rjs3X/kjKf1/ukD/NXMk/4cG0gX6/yHxdR/uSuC1KYHfBPQ5zLDGAUoBNA46A6Bz7Y5lEBBkH1s+5/8cnhx+WMY4CG3dtJ95YPro+M/zHm1wIFOffb7xwQ4Bc52sr4BxGHe+/vWvB8s7IIlDmOfbALRO8KmBGGAXkET/ADAoLPMDKznAART0FastoKvZamq2NhfcIyrFkspJRUmWhoyi+w/s1uDwoAYGR1Qq92iuVlOWNOA9UbVYVn9lQHPTMzpy5IDqrZoGhoY0smixZmpzasH8IlxT8gBH2gYgMXb+BiAwBge/Wj68B8DgBsVyBwxalmZDcZZV+w4DNBm7lSpbTe1OgqUTMOtbGoCPExkxf/ZFRobMPyCPdrHsWrmgbrOWUA5ZokRQJ/LkPZiLYMchoLKgTGVYXVqZduzcq2KxR8MLF6lvaEgNkkClBAg3lMLWkhbUqDX00C8f1dT0jJavXKnTzjpNjWYedAulKWxLwf8+k0bHJnT42BH19lS1fPECVUqFHBw2W6o1MhVLVZVwe2lmOnbwUFA8+od61T/Up+mZGZUq+PGnIWOqgZozQSMz1qZvl+zuYR9z5oexe71RPgSJdwKvg87aYVsCKPIZ84UsncDMgZ0OyHYcBfOAMs1Pq5kphT0oyVQqs4ek2bk5Hdx/UFOVQe3K+vXLI9N66Mmntaq/Elx3zl61WEOtWfWqrmNHDmtqciLsz6XLVoag5nDL1GiEPjlIlvEwdvqEG5bHadcvfw+glDIeXlkb7HPWhteaATLyYK2zz/hBafEP65dytOWcDKwh5ELbvb09wY0OTdmsO/3tVEOHD+upv/8bHdn2lPpO3ayTt75b6fr1qitRnTGxKztBz9PE4oyPheDlFavXBEs/dULLa8WffnCz94lPfCK8cmOIksMNBXOBzNgz3LZwM2MZeK2sX78+zKdvfOa77iRJ8r9OKNB/5Im/bGb1667d+ob72u3k/+0C/dfm+fzvHVUX6P97JdYt35XAH4AEfhPQt1sGh1mczdKHHADA/uQB1DXxjH0e1Dgo1MDIoNCgxkDRlHwARAMfzN+ARJ6hDazvWKC/9a1vBasp1r6YR9+A1pR+BloORPXB61f3zS4TtlLC6d4KkCALnPiqJSq0UpXgyk7qSou5hRrsAad7q52z1wAgk2aSuwPAb95hm4GoEnp4yPwS3AmareMUhIyN3xgUGBCa0caWUQfdOkA691fOLbH8uA4Dl9iq+GLPxG37eVM6IjP+z3zm8Qp5jgLX6XXhOgCGyC8ei/vfeTB8Xp+ZDkmbyuVKCLyF6SZ3s2iHbK2lEswqDSVZUzjStLO2fvGLBzU5mQP9U888TbP1ucC7X0gTFdOSMnw0MvgXoTmCoSVVqz6LoHO+fuYQ/p52h6cfX+sEMA/c45olCexOMO4kHR59u01Z5h6Lx+9167Xjv+M16P/bXS1mTZoHAo/L1nNqRdj1e4+FPANZEtZWC2Yn5QpuuVDWTHVYPz/W0A+27ddDTz6lNYO9x4NxK1OjAej34JKmPCNvK4POtBBkgJytMMbrj44ZtMd9jl1zvDa8hiw718Org1Rjlhqv3Xis8Zr0dwkKXQDlzFO4tSuEzLgLnntOz3z0Vh3a9qR6N23QSe/aGoB+jbgNXJEKxQD0qZMVAIsTGYUzFMjOviEzrm/QqBtXpE9/+tPHM+NiTHBm3KBodVi6UMY9JispKG724X8x150T7qPfBfp/AKfzv3+IXaD/75dZ94muBF7zEpgH9KHXXBW7ZnDA28fbh3ocLGowMB9s+krcgMdMHDEYop0YwFqhCGCVwxobK/9PknCtzvU/fu34/OPqgp9zaBcXm+MJdXKqu1jpsCIR95H/O6DUVIAB0PEPSk21ApAsNksqtYvBIt0UFvxmznHegr6vpM4TwaqctJJgiQ7++Gk7WKlr8LoHTvgUe35I4OSbBQObALw64MOyd18NIi1PyhmcWAnwfOT0g/ktCPUYhMRuFLZKU8Yg1IAyBqOmEoyt+wY7Br6uA+XMyp/L230jBFRz41GuBiYd3CUKaVGlUllJoRRAfj1rdbj0g009D27OGgGsP/zwQ5qYmtKSZSt06hlnqZm1AuMOKJ75UTPJZV8oKg3zkanZmA23LCTDylrwxGO5Jgts/pJW6FErXzdN9INiUMCcMMtWaSuyvsGYD/QtB98mIceYFtNuO5Ybr2bh8TzGShj1x3PA37HCl4+hQ1naroc4EtZVMS1qpmdEvzha1/c7QH9Vf1VvvfhcnblioSrTY+rJ5lSFxhTGIpQ4UguEbG953oIY6HsNWvGI59t7KQbyBrj2Y4/l5P/H69Jr3WOf/yVr5T5XPHOFLE+yBv1nqtJcnhl338f/SUe2PanKhnVafeO7Ar1mC9edtpQr2Pk+KPE9g44EHSn7LLyPzpPLwmPh5uqzn/1s+K7h1pBfgD4/sfLH/2MF3LeIHseLAX1JJzZh1iNP/GUjq193zc1X3Jeo0LXov+ZP6t9ugF2g/9vJqVuqK4E/KAn8NkCfgysGoPFBZotcfGAa9BlUGrRygMfWYdc738IZAADuPYX8oOYHZhMDfQJ2DfQDCGnlQMV9MWAykDBgitsz8DA48fMgiizJrfpJO1Wl3aOyCOTNNNeaVpsEWcFCn1v229DEJGRUTVUMhH25P35+J5ApS3OLJO8D9LHqu20rPZZJDHzcV7/Ot5wacBnUx2Cfei232Bodyz9WeqxsMYe2ysebIAZ37qOVCtdpZclUq8+DuUytdkulQjEkyyI3FhbkYE0mKVkC6G7nNyANlCupiK9+c1btZk3btz2hyZkpjSxcovWbzlTWTtVE7oEWshiSlAUsSAWAvJAZt6W0kK8hssbiNJQCkMF2aaZWGTWOJFtSoVVQmuXBqASlOpNxbLX22p4PTP33C4Hp87cfBvqx5d9UjbEcPV9et7HySzkreeg3rCHcypKELM3hSbUarQD0H5lo694dB/Tzx57Qqv6y3nrJ+Tp75SL1zk2oms2FDLHtdn4LlBbK4RYl7K4Q/5wribGS//xNQn5rZODv/sa3SH52/lrmfQNjK7bxd4X3gG8OvNaev4nLE6E9n9SrGCz6Q4cPau8/f1RHtj+lyvp1WrnlRlVPO02tYkm1VqYaibvCbY6OZ8ZFbnVyNIT8Acnx7w2PC/dAgnFx3eHW0JlxGSeKqxVbK+b+Owb6v+Y77cTz6OcWfeg171O7+T+u/sCV3WDcP6iT+8UH2wX63UXQlUBXAr8igd8E9Ocf6DF4NJjnELS1KwabsVXdIMCA250wOIytfQYGttoa9HD44rpD0CNuO/wS0BhcdLD+d9wPXHfcpq3btjzOt577cA6fw7aTZMoAnvWWyq2KSu1SuPqf1bTSUqIyCXyUqDZXV4aVMcFSGmB8yGDaDJZjFBV82HGNqAdQGdwuOoApBvkx8LfCcVzx6NxUxMDa47E8DY4Muv1sDBgta54xMI0Bi+curtvlrCzENzrxQjJIixWM4+0FRagdQFUpLedAtaOUNdoNNbDmk8G2DM9+U+ViooLqatcmlDVndOjAXs3UZtXbP6TlK9eppVJg0MmCQwZJj1K1W6mUknSrqFqzoaSYBWUtJL9KCiokxZDnALehdqGpRqEePk94X2W1G7SZ88k7YDpWbumvgWe8JwxYvdZ8ixSDXitOvoXxvHseYsWXz6xs+f+0zY1amAOAPu5O3HYk+MKjy6QB6JMZ97GpRPfsOKAHHnpEawZ7jlv0e2cn1IvbGbcrQSsimVs1xKLklKYvTDhnAG+r9a9T+jzvns/5+8xjjPeblZnYcBDL1/JwfAOuOwB9+pm741XVnyUaOHRQO//hQ3puB8G460MwLkAf151aux32JQmzwu0Zik2g5pLqzZbaebprJZ11SFsAeQKv77jjjuDCgzGB7xiYdLxPrOxYLjYS0C988+O5nWe82CHp76vV6u2rVq06kGA1+A/8fOav77rikUce+8tm1nzLte++8ofKmv+zC/T/AwJ9DT3aBfqvocnsDqUrgRMlgRjot9vtLUmSrDboi0GzE8MYTMaW5vmWTp6jHGwb1OUgv9jaZ5BksGoghGtDfmWPRS53Q+GH63TYOGCVwXWHQxi+8hDk2snsGSsQBr+mqzTwpIyBidvxwR3AXDtTs90MGVYrhbJKjTwpU0aQrqZVLOODH+BqAJqNLFG7UAo+IQAurMo1rMyBug9r4lzInKtWMPMHNxEDhNj1w+OM+2dLcOw6YfBtUOExew48TtOJ8mwMnmLQDoCJXXPimw/3w6+uP3b3iRWK+W5CBkXcygRHmQDiqyEQdw6AGeIYUJJydqUSbiSthsppW4XWjFpzo6rPjmly4rmQtIzg597+JRoYWaZ2qVf1FplUE5VLZD2WGvVMDYB9GReeLLhfEVjbzvDRLqiEKoaPdmtOWTrnKAy1056QNbdUIHi3HtaTE6bFtyEet2+NHAMSz6XnMFamKBcrxeyj+LbGzxgYMr+WpWVIP/KbkmK4Zao36yEYN8uaqtcbIU9AY3DJcYv+L598Sqv7q7rmdWcF153++rSqrdnANEQQMspBCoNPC3elPEDce8AuRR67XY28p/09YJBva72DiAkSJ/g2XtuxmxJj53O7R/E3zzhztt2knqfixX0vCe5wecbcsvqyVMNHDmnnP3xYz+14+jjrTmXzZtXTQnDd4Q4NQB/WLbFD+PkXc/Df6OTnIDMu/TTjjzPj8l2DRR/XHYJx7ZM/36jhvWflJSgPx2MJ8riHzv7Bov/35XK5C/RP1MHVredFJdAF+t2F0ZVAVwK/IoEXA/rzXWx8qJtez5XEh7NdNihDcCa/gAIOUQI6Kcv/fRjyygEKmw8+3hyKAADK8hr6kJNsBlDA4YtFH9pMZ62Efz4ExWW52w6AwhlIqZv3sLS5fVsRGQ99o48oI6bwhP2m2ltVoZiqoZbKxbI001Z9shao+SYbEypXi6pWy+qtVNXX26dGhjW5FPx+642mRqdmdWy2GXi8e6tFLekvqafQVjH4CefBt3HbjI334n7aqgsIcaZUxsMPcjR/d3yTQp0AJuTJeCjHuPm1VTkExHbKMW5+mRPep31nP7WrCPVRhj4YEMGiZGaRGPTGskS+lKFsiYDlEEyJP3hbtdk5TU1Pqd4gqLatMuPp79dAX48KxDPUJ9WYPqr61GE16+Nq1cmaDO1lRWlpQIXqiMr9i8JrO6nkdJP1TNOzzGctuAn1DVTUN9AT6m5lBRWyREWWUn1Ozekx1cYPBYWu0D+k0vBSpdU+/InCzUN+56IXrGHkB8uU1zuf+8bKMjILkrM7U9ZAD9kxJ8iS+eFvZ2K2zGPrt7PEmoGJOkO2aGIaGmQ9LkppM9BrTk/PaHZ6VtOVIW1rVPXLw1N6fOcuLSmnevul5+uslYtUnjymdG5Cs9OTqs3Nhn0xNLxQ1d6eMF7fMjFv8Xjos9eax+M5Z+3Fc84+pI9mlKIu3yhRjno9HsrEwasO5He2XeTEHmDtDgyw3qqR605BxZm6qvv26OCnP6nRZ3aouPYkLXrb2zV4zjlqJIUQjKtSviedGbc+O6Msaava16eevn5VqhUVOzcZ9JU+4h74pS99KSR/gyoU90DYdKyE+fvD+zPEOnQICBzP4e+3+Rb9lwboN669+uYr7ysX0//xxvde8mT3eOtKoAv0u2ugK4GuBF4U6E9NTW06fPjwLa1Wi2Dc1fNdQHgIijko8jgQDUqcCdLWecAPhzW0mrja8EqSJ6xiBLUFfnx8oclqmiQB9MCmQxZSQAW0e2QA5RkOYoAgBymfwY2Pj/4DDzwQkjvB5w6PPqDBwbiUg8IP+ju4rukPdXJYO+OsLW4AD3IDcE0PxSVjgXt+0eJFISETPvoA89ZUU6OHj2rX7me0be/TGl44pLVr1uikVWs0NDAQ3EhalMuk6bm6nnxmr3YendRs1taS4QFdsH6lhspSJS2o0GF1AfBA00fwH7SZjJe2oXBERv5h7MiccowHUA7/+Lp16wKdoV1EkClyR46AFGgAofrDtQmKTVtlkQdtMy+Mm19oPXFPoF7qtPWYtpElXOnMEW0gI+qERjG+WUCW0JnST+g9qQfqUyg2e3p6g698sVRQoz6nsWNH8zq3bwvBr2tOWhvGs2B4QOWkrvr0c5qbOKDG9BElzWklBOZiKcU1p1hVM+lTZWilqkMrVSgPaHa6ptHRCT2ze7927toXlLQzTtug1auXBwUiK1Ty25RGQ82JcU3t363Djz4YLLyDa07WwlPPVnHBQqWFPCYEfcBrmHFD9QjQdnZlswsB7CgHrSZyx7+btQUTFOudZ2KfdOYEKkp44gGf8M3DPY8CYSWZ56mTNpElMuWHHBSsjb5eMkunuSybsxqfGNOBZw/oycef1HixTzOL1+lQYUDb9z2rZdWC3nHZBSFhVjp6OPDob3vqCR05fCissbPPOV8LFi5QtdoT3GJ86xOvN9YK882eZM4N8lkLjIG1ixWcfcw6Yx5JOBfvcdYR42Zdsu5Ys+xH6qQftvDzvcJ3DHWyLukH9a1bd4oWLVoYLPq5wSFVe2JayfbtGr39cxrf+4yS1as0dM21IWFWWu0NQL/JLUWShvnZtW2b9u/ZrVqzrnUbN2o14xkeUblYPG4goG0SZpEADLk7YRa3hlZ87WLH2KEfZdxWwNlv5FWwMvj7AvrXbn3DD7NC8j+v7QL97umeX452f7oS6EqgK4EXSgCL/tGjRzeNjY3dkmXZC4C+r995AuDOgW3LJYceYM6Jb+yigMUYAA07Dol3OPjJTnvhhRcGS33sz8vhTmZakmABKrHUY0kL2VzJeJvoOK0nibXwzydDr7NwHk+u1QnGpW1AOxliaZ/2SNbFNbwBmq1yACoSHXFDwNjOJbnVNddo9ZrVKlXKgqYDykzNZdq/e5/u/8n9+tb3v62T1p2kN1x+uS668HXqrfRKhbKa7SQE+U3MzOneXz6qB/cc0mRTOnnFUt1w6VlaXE1VTfNwXLs6ACpwQ3LCLJJbARJ9m2G/YGROplLGAyhkPCS4opxBBYoW8kcJIqMpgAoQSZ1wkTvjrV2VAF0kRMIVCiCH0sT4AeixCxBgiyRH5C7gfZKKISPnRfAtCm0D+JhLxsWcv/Od7wxgrq+vXwVuRmAyqs/o4MH9+uVDD+qrX/2G+vsHddnlV+ryyy7TyGCvyumM5iYOqj75rNq1Y0oaM1KznvP2dwJIa+pVZfgk9S1ap76hpWrWW9q9e5/u/eFP9P17fqSFwyO68Z3X6czTN6l/cFCq5PSgWa2muSOHdezRh/Xk17+Gr49Wnne+1r75LSqtXKVStYwDfMijAHgDbJLNlXEhw/e+97052O7rO84rjzzJRcB6Y20CCJE56zIGfewfgD51YjEGyDPXZBkGIAJ4HZvCWNk/zCNJzVAobr755jBPC0YWqlLuCT76zeacjo4+p8cefUxfuvNLAegvvuAqFdds1jMHD2vNQFXXvv7sAPQL489pdN9OfePrX9WO7dvC/rrhpq1asXKFhgaHAtB3QjkUNfYjc8keoY+sjZhPH3kyHvbNl7/85QCmAcT4tfOd4HVJOWQJeCcHBso6axHaSpKvoeBaWaUtvgNIjMe6RBFm31588UVaszpPrpW7ORXVnphR++kn9dxtn9HE3t1KT1qjkWvfoiUXXaTK4FBw3ZltNI4D/Xu/9z09cP+PNDUzpeve8Q6dfd55QdGCIQtljPXLeOjf5z//+Rdkxj1+axjF1jBeK4G+DWQeSZjFmNgXXaDfPWlfDgl0gf7LIfVum10JvMIlANCfnJzceOjQoVva7TZAf40t+rFvOCASYAMY5HMOOw5LAADv+XBjuABN+O6xwGOVA/wATu0/HvueA2ABAQB0AAC+9wDa4F/doQKkPUAPgBOgD/CgLFbW4P9Mds8sC/UDTsk4SzZXABT1vf3tbw+HuS1yLmvlAXCK3//111+vpcuWdTLjFtSs1VRWUQf3H9D37v2BPvelz2vz6Zv1jre+VVdeenmg2EySUgjAxao/k7X1vYce1T1P79OxWqZNq5fpg1eer0XFJiGfarWyAKhw1wBUAA4BVABowBwgyQDB7h2MBxkBQLC+O5EPYzGrEfIBXAHeAZJY/wGb73nPewKos983oAuZAKJQMsjSCkUpsuR2hBsDu6TYdxrgBbc4/UJhQ0ZW2Ky00TagjyypgERuCP74j/9YGzZsDEmqGvVmcNVJkrqOHjukn//i5/rUJ2/T4sXLdN1179BVV71RvZVU7fpRzY3vU2PqWal2VPXpUU2OjWpsdFQTU9Mh6Bmg37d4g5asPUerTj5Ni0YWae/eA7rrm9/RV77yDa1aulx/8r6bdfaZp6rc06Naim97QWWYKceOafyXD+mX//TPmO110mWXa/2NNylbsUIzzZqa8PMXi2F+uHWAahFFDGX2lltuCbdSyAe5O4EY65Ystp/5zGcCKEfmKKtOYAZwdyAvVvqPfexjQWFG3igPWMLt2sOcokQBjFnrzDtz8hd/8RcB6FcrPWrUW7l7Un9Zc3Mzeuihh/WPt/6jjiU9Wnvl29W/6Vxt37tfi4ttvfmCM3T+2uUabs3p2L6d+vQnP64nHs8VsT/781u0as3qEMTe6DDKMK8o37T7la98JVismUfWEnvScQnI08rQrbfeGsZDtuotW7YEsIvFm7XhmwrqvP3228P6ZK38yZ/8SVh3rEWvYd7HiIDSxFrHqv6ud71Lb3rTVVq1csVxt59CoRJYd4rccv3jRzS2Z2fw0V/+R9dr8OyzVUvSwLqDVR8XHer89l136V//5dsaGx/VB//sz3XOeedpeHgoUL06Jog+c9vyqU99Ksiftc5eQ2GOg3HZvyhDfMehnCAz5pD+su75Pvx9Av23bL3y3lYh/f+6Fv1X+EH7e+peF+j/ngTdbaYrgVeTBDpAf8ORI0dw3bkxBvqxbyruCQBpDjqAIgckwBSw74BPDjgfnIAaLJhYuDj8nQXU4BBQA4jxVT2HJlZO6gtBbyQ86nC9Ayzw0QcYA0KwHHIIY0UkqycBnpQBWNBHDmIsbtSPVRmAxoEfGDg65Wif63fcfChPOQAQQK/e6ARMtqW+UlVNxnzogB588lEtWLRAJ689WSuWLlV9hjyc0B0WyJ6lWqGo+3fs0Xee3KtDsw1tXrVMf3LJGRppTitt1I67RwACYxcju9nwvm9GDPR5xWqM/zDACFckgCfAxC5QAciWy8ezGOOGgBwZk/2kWZMAFkAsIA1ggkwBKZRDiYjn0SCNdlCIkCsghrKew3id8yxrBICM4gcwrZBtFqYh5EPMQxnVra5jY8f00C+fULnSq5PWnKKVK1bAYRSA/syx3WpM7lNSP5b768/OBD/0mblaYNaZyXrUs3C9Fqw6QwtXrFdvtVdzc03t3v2sdmzfrQVDIzp941qNDPUFjv5Z+E2I1Sikqk5Pqfn4E3rs1o+qWG9q5RVXaPmW6zU6PKwWSaignuxYbpkH1hBrA+s8FmjL0sAcWSILyjA/rH/2hMG7rfT2V0fugEmAL/JGRvw4BsZzzjyxLtlntMkNVnBzCZmVSfjUUFqAjaatyckpPfbo4xpLe1VbtkG7m2X9+MGHtKySBqB/7pqlWqCGKs0ZbX/6KR07ekTVnh5t2nxaUEBC7ETnhznmPUAstz70F4u2rdR276G4lUcUb8bD2sBlKfbNd3nAMIqgx0OddttxGVvsUZyQO0oGsly2bGnIYUF8Rx7PUlVflmjw0EE9/aG/DfSafZs3ae3NWwOPfj3BbSdVK0nUaOWUoQf379eze/dorjarU888S4PDw/lcdr4PGA9j5/bmk5/8ZHCbwj8fAwWGCuTgwGVeMXLQP74L2R92/bP724sBfUkfqlarnz+xrDuNa6/ZeuW97S7QfzUduS9pX7tA/yUVb7fyrgRenRKIgP5fNpvNGwuFwkm26NufnQMWoMzftmhxeNvtwIe1fXM5XB1YRzlbgONySMvAnLp5FquhXVts0TdwwAeaK/1vfOMbwUoP0AcIhMRMWaZSMc/S61sIA2G7rZgdhTK2WvMez9Omffit3ASedqySOTO+Gso0NjetQqWiSrmsEtz5MBW24JRJQqKembSon+07rLue3KeDM02dtnq5/vz1m7SgNqFik0ymOROHudRp1ywmKEhx/w0AkTnlHFwMEIuz/VLO7kieH8BI7PdNGbvkuLznFPk4cVh8g+Nn+Ay3Bp63xd91uV36BugFHOfMKGmY88BnGOKpoa0k2LWhJG2FGxMCZ+FyLxWrAcgl7ZqK2YRmRndrbmy3VDuiQuB+zxOENZrkLChppt2rwuBJ6l+8QQOLVgVFQm38/6XaXEvVUkWVYksJ+QtwxSF+opWpmko9jOOJJ/X0h25VuZlp+RveoIVbtujI0KCIqcZ1hzmyQshYGBOydIbgOMDWPuuU9xp28LPjVixHl2VfxAHYsYtHXNZrg+cct0G8cJApFLAZckZJKKg+Vw+uOztbfXpg/6ju+9kvtLynqGtfd1YIxh1szqo/bShr1NWo18JcwmLkzLidmPcgZ/ujsy4dgG2F0oDY+5yyAN5QX2ddzh83z7BuGLdv1eIbIa9zK488b2DNniwUyACdZznOZV9UbyvRwmNHtfPWD+ngU4+rZ+MGnXTzVhU2bFCNlQazFUHvMHIhMVy3mg01ybhcrgQe/bB2WzkjVe4SpGCYwKIP4Idxh5suwLuTv8XBxVac+Z5BsUa5C8HnpdKLWfR3JknyoXa7lQj+MgAAIABJREFU/fn169c/e+LoNRvXXvvuN96TpfrrrkX/1Xn+nuhed4H+iZZot76uBF4DEvhtgL7ZcwxEfZgb9Nglhvf9HiAgBkLU4fdsOTZA8EFr1o8ALNI0sLUYVAD0cQXCbxqfcg5iLPq4HQSloUNbSd0+bA2cYno8A4uYLtR+wgbT4UBvw9GeBXCEf3laKSmDfjMkAGqpXW+pUigpASwoCZbEiSzRzw6O6mtPPatn5zKdsXqZ/ssF67WoNq4yXPpgi05mW1vhzThiFwb6YhnG8jW4N/WiAZnHaF9hgzIrMf7bgIZyVrJMe4os/L7n0kHQgDQHlYablg7LiOvjM0Cu6RWtSPA5NI6oScHFCZ0og2knT/RULveEzLjNZjvcyhSwOqezmhvfq9nRZ5TNHFBRUJPm9IqoXFlS1VzSr6R/lSojJ6k6sFj1GiCwqGLao1IKi4w0UxtXhlKBJZjEUK2WKu1M1ckJ6bHHte3vP6JKS1r6hjdowQ1bdHRkQZ4gLWRkztmbfPPjOAQzHMVzYlc0K6NWlGLFiuf9PnUGlqiOBfm4UtmhYfQNQHBHC3SauUuanwfoQ4NPMC6yRMWEcrNSqmiqMqhHJ5OQMOvHv8SiX9C1F50TEmb11abU055TFYDbcYerNzKVOvz8GfyknZuFGMTbfcvB97x6ndgIEI/da8LKevy9YAXbbj/xV2csI6/N+LuGJF9QgOblUlVqrQD0SZgF0C+vJzPuTSpu3Bh49APrTrEU6DXD3HPjVYTFK9PU7FxYFwTGY9G38kG7zozLrQvWfH4JQI/n2dZ6xuGYl3jPev3HCly73Qbof7hard62cuXKLtB/DZybr9QhdIH+K3Vmuv3qSuBllMBvAvo+rDjAbbH19T5dtoXeYCgG7L7aNzDy1bcPQisBBjMGsDGATIs5pzj1YmX7zne+E1x38PcH6OMC0Gw01Wo2jzMBUZ/912PFwyJ2uwYhtGdg8gLwkZFYCqs+WYrayoqpZgFdUPJhRW4qUDaWACBwnxeKGssSPXBoXF/dfkj7ZzOdsXKx/rdzT9biuTGVs9pxSgQDJwNCAwZbNRlDbDU3qLLMrSwYXPu2Igb/BiKWgcH6cdDYJmYAd5pyaGu+247bmg9ieN9g33V6HF4vntPQNtSnMMWEmxRgZp4pFxYdEmWRyij8NOdUSWpqTh0MFv3G5F6l7SmlbWy0pCkoq6k+tYrDKo2sVWVkjdLKoFoETLdTFdoVFVUNddbSGTWwYPNcxm2B1JNKvVMTaj/2uLZ/+B9UbrW1+PLLNXL99ZpcukyNjgIT34547F67MTC3AuU1H+8F/m/ruOfW4N1zacDoXBPzFTK3beAd5o1LEVJ74QmVNJXhaoR8SRLVv0hPzhZ1365Duv/Bh7S4pMCjf+7qJRrJaupp16SseTxhFhmGcWnCsE0dzKnZmeYrmvG+ABjH685rx2s37rfX+fz95fe9bq3wW76WVQjChvtfbZU6hoMsK6g01wiuO/s/8TE9t/2pAPRXbrlB5c2b1eCGI2sHsA9nfpA3ikyrGeh6WyGRdTEodAnlWuQVyJU7Z8bFdYhbQ75jsOhbEbEyznehrfzx3oy/Y14E6H9E0m3r1q3b37Xov4wH3mu86S7Qf41PcHd4XQn8LhL4t4C+D2WDF9pwghmDZgO92AoXu//8OouXD1lb1OP+B2BDIiWs6FkWfKDh0ceqDxsHvyF4NcstvgB+gyLqsxXOYNSJigxUrRAYbNiCGwBvCxs9/tCAqKbaZHZNU83gI1zCxaaoBN/zVjMk40mLJbWKZY1mie7fd0xf3XFY+2uZzli+WP/7BadoaX1MlVZ+89AKmT5z66TBdCzH2CrscgZTLmdg8gLFpMP0Ya5yu+QY6BtYGkRZGfL7sWJhkEIZyz9WGAxq3df57gqu0+VCxuBOcqZApw+4hBK0XiPlaXDdQaGqIOvZo2pM7FFjYqdKmiI9cQCkbZXUyKrKKgsD0C8NrVJW6lezmSlNSipkJeFoX2s1lVYzZcVMrQQ1gvdbKrczlcfHlT3+mHZ99KOqKtHCiy/V4NverpkVWG0JrE6PgzoDV99iIM9YlrG13coi7+UuS3mOCCuTni/TcdpVDD/9WPH1eoit/r6hCgoDPuegfLINq6FmC/adZgjQbQ4u0Y5GRT9+5rB+9MuHtay3rDddcGZw3RlqTKsnm1WzNheAfrhNqvSGtYiPvt1iDLjph3M9EJ/gPRNb6PMbmxwg475DnwPVbUSfy2fO6cD75t0nhsMJ3bzGqY/PkRsKK2VyFzduNEh/la8ZEmZV6pl69u7Rro9+RKPP7Aw++mTGrXDDlxTUZP8niWqN3ADQmJ1VnfwBhUQjCxep0bklQfl0+7SLMeG2224Lln1uDbHoE2DLGPx94n0bg3orAr8O6GdZtitJklt7e3s/u2LFii7Q/10Oqu4zv5UEukD/txJTt1BXAn9YEjDQh3UHek189G2ljN0UDOoMNg3SLS0DEisEBivzrf78bZBtNovYMny83mDtzQMV+cXKBsgnIBf/fIA+wYzBcprm1+j8WKmIbwboc5yR1EAm9k2nvF2LwrjbMGzmFmiCHttJEgJCW+1E5XJF5VJJLayNLQIEy8qKFY21Crpv92F9fddhHWi0dfrKxfov56zV8takys16bjlXnkfAVnnLJwbLVlSCC1EHNNpCbD95uxkF5aEDqAhsBkzyQ33EUOA37CyjBmdYkQFVtswTBGzfcgNPAy8CbHkeKyYglv+bU93rg3oohy+/XTQIBh4aGgzxDGHcAHAAWDP3wQY87QCkDfRq5eoVGujrU5kMtxNHNHnwcU08+wuVNRlco4DrAP1WUlLSu1gja85W37JNmlVPSFI2NTmjuZmGWo2c371voKzhRUMaGBoImWSzZl3FrK3pvXu1/+7vSj/4gXrTVEsuv0wL3/lHGlu4MORBKHQYeugfwaPIkj4j8/+fvff+squ6skbnCTdUzlGlXAollBMSSoANAowwNhhot+0OX4Pd74033ng/vNCfv++feG+MbrcNxiADDjiSTTAgQAQZUEaxVKpS5XQr3XDS67nOXcWhjAGDhCVxL9xRqrrn7LP32vvcM9fac83FhFSOWwtH6XphojQTm2lPHq/J0gSqXHN6HzDxm8nPbEcdN9qcEWPdwVEHiYm4tKXODx0CvouLS8QB5Xr04aKvr0eS2RnlzxVXowslODqSxfGuHlQWxXHt+lVYNasGJZOD6D1+COOpEYngl5SWoaqqFvUNjbKOudgFEOcBLalYTMiltCoT5DkmAn69t9gv9o9JqXxxbDyfPHUmtKttFNxTTpR/02JtXEtM3g05+GESPT9nAjDtyb/Rfhwz11CxFPYK1zlVrnJDKYy+9QYmfvsrBKNDMObMQXL7DizauVMi+p5hwqdspudLcvjU2BimJsYxPjGGWXPmomFWKJPKiL7eG0wUprIXdwx5DmsXMKpPPf3orszMp4MC/+huxEznOQiCdtM0f5hMJh8qAP0v1vP18x5tAeh/3hYvXK9ggUvAAlGgHwSBqO5EI84K5j5uKDyOD00+zBnhI+DSpFMCJQIFfSjqg1CLcPF31Y8nCJDEVILc/LcW29TKuJSF3LJli4B9UnekTUb68lUu9aFM8KEJuQS80aRcjkUTTAluNPGQycC8vvZbpAedEJTyPTKSQs51pVpnTU21VH0V0rRhwwlsDEx5eP69DrzUP4FhK4ZlzXW4e9VczEIaCd+R3QdGs9lHgiSOn6BJwTMBtwJDtTtBF1VdCCJpRx6jRZbUjmyDQJPATKPKHDvVhhRQqUPAsRJMUSmEY+XxIaCqmAY9bJdgl8dwJ0ULabENHkt1FQVI7CclQHkc5105/ZT1pGJKeXmZUEzIA2e7UxOTGBoYwujIKNo72tE0pwltK9pQVlKKZJBAevAczr33Ks4ceAa2N0qxnlA73bBBlk6yugWL11+HpqWbMOEnkXGoO38O/b2DyExlhHtdXVWKOXOa0dgYKkJxNwGOi8ETJ3H8ySdQeegAkkaA2qs2o/6rX8VUYzP8wJDEVi462pr1FWh3jpNjJkBnoSe1hUZxuS5J+dDkWWrts/gZAa/mgXAElKCkvCRtR5vxM65zqvko0NVdBCrZcH0QWHOOCKBpz9LSMi71EOj7Djo6zojmfnV1LfoyAU5OGTg96WMg7aI4EcfV61diTUsNilI9OPr6HlhG6MzGYnGJ6C9ZsjSf6BsmifPN63LeCXyptkSgy1wY2kCj9ew7HQHKuOoY2VeuIcpmRr8/aEsmueoa5nojyKYDwXUcPZZriGuTn7OfdFJZLKumumo6byIILEz0DKBvz8sInn0axvgonMYGYOOVWHPbbUKhI9AnR5+1FygPO9jbiywr48JHdW2dFM1isTAzCAUB2AfOIetV8M2+cq4Z1af6TnSX7eO+B9VRjlJ3fN8/Y9v2j5LJ5E+bmpq6CtSdT2LFwjGfxgIFoP9prFY4p2CBy9wCH6ajH92enrlV/ZfMofQbrabKB6eqUBAkaSVMjV4SiDJyyeiZAn0+HEnHUSBLUMwXH7wEHQRf1J9nJJ+KGNTuJoB3c44ATIJxgmeCC0ZkCRoIlFhkimBfI+U8joCGzgD7SzDNBz77SFClBYwIdsdSKYwMjwj46enpE9Da2NSIha0L0UAgKWoeBiYyPjr6x/DYnw7joBtHprQCSxqrBOjPsR0kRboxrL7K6xLUcPwESrQTgQVBIMeuictaoZWUAo6LY2WknMcRUCoAoePAz/ft2yfnsz0CMYJDRoyVfsHjCcoJ0NgHJhrSseA5dCA0AVTpGLQRo7G8JiP2/J3zQztFd2x4LUaW+aLtlNPe0FCP6uoqUYkRnrYPjA6N4OyZDnSd7ULOzWHR8sVYvHyJAPRSswwTvWdxfN/TePulh2FmhhB4BgyTBbdsZLIZVM1ajCuvvwNLNl6HSaMEWcfHe8eP49TJ05gYHUd9fR2a6mowd84sNNTXSl9ipgEnk8XQ6dM499JLiL+5F5bnoGztWtTcfDMSS9ryiZthrQP2lfUAOGauGdpJJUNpK744F7QlEzcJtjluLaZFe2mFWB7LNmhvzg/tpk4x7wvqtPOe4JrUSDidBzpNbI/rlms7dEDDRF5xMjwWourGyOgoFixoxdHuIbzdM4pjIxnZWeI5V29YhbWM6I/1ov3dN9DS3ISioiSmptIYGk5h8eKl4rQyoi92isVkLNyhYH/pDLNmBR1Gvb9oB94vdAQYged9wTXB/rH/HLfck647rWhDO9IJZXvqNNFJ57rU3SjaSKLvU1NyjDrjpaUlAvazmUzeKbGRHRjB5P53kX7st8j0noM3qxnFO67GfILyWBy+aSGw6RgGEiBoP3lSEusXLloojmFDUxOqqqsQJ1ffMGTc7CPrb7CmB78TOCbuGl5zzTXTCcgf9yiIRvV5bCRIcua/Ko7fl0wmd+eBfrj9+ClfD33/ie0HDx6+x/ULqjuf0oSX7WkFoH/ZTm1hYAULfHoLzKyMa1nWbH1IfVKQH706H5IEfQSxBJkEQGFkrlYOU+oOwSxBu4IjAkoWJ5LqtLNnI5FMwMvzgNkegT7BFwEygS75s6ykG+qLG7AtS0ACQQoBCIEIAQejqyxIpVQZpQmRCkTAy4exRhYJdgnS+LtSNoYGBqU9Aobu7l7U1tWgbVmbRCQrqsoRMMkvMDGRC3B2YBy/ffMgDnsJZErKsbCuXID+3Jj7AaBPcMSxE1zwRRtQr5vjIvhToExbEnjRaaLd2D+CIPZRqgfH43I+j6c96RAQjBM0EnjReeDxKifKCDKP47hpH3VoCCY5P7rrwXbp5CjQ5zrgjgF/ck7VEdN55/UYtVX1HToobFOoQ2WlorLjOh68nIfU6BgG+wcxmRrH+NQkalvqMbt1rlRoRcZAZrAHXUf24Ni+38FyR2H4zJUg0LeQdXKoalqIpVdeh1ltGzGFIgSWjTNnOtHZdQ5jqXGhUrUtXoSmxjqUFIU7Q0nWV6ATeLYTfa+8guwLzyHu+6jasB5VN90EzJsHh4mZQShXSXvRPrQ/x03bc3503KpIxHnjOqfdCfo5fxwz55AgVoGfOk4Esozssx0eQztzLqM7Xbw2i0ZxjShXnfPC+S4vJ33GQnFxEpn0BLq7z8m9FsCCXdOETieGI8NTaB9IybV3bt2AjfMaUDrWjzP730JmakIKRZVXVGJ8fAoLF7bmd2ZCeUzOn845HQ11/jgm9lnHw3uDx/G+oBPOe4z3OMfBHSR1WNSB4frl2DkOOg28T+mo6vrT9cl7l2+uPRYUo+3j8Rhqa6phx2IC9m07CXMyi6n976Dvod3IDfQIdaf46mswZ8cOGEXFUjDLZe2EklLh2x8/ckTIX6tWr0Tf0DAaZzULDYsRfXWWOX/cSWGxLo6JtTqYjEvArxSqj/uWVWAfpfPkzzkTBMH9JSUlDxSA/sdZsfD5Z7FAAeh/FusVzi1Y4DK1AIH+xMTEkv7+fhbMYmXc2Z8G4Ee39QkS+JDmw1T5+BrJpBk1sk6wEFIJYgJO+YAl8FHwz6RDPoi1aiUj+txaJ3Anf5Y8WspqUnpPlT14PEESI5LKrSao0peOjcfw4c5+K/ec1yUYVkoMgQjBxdDgkETIU6lxlJWXoqGxQag7FIwRFr1pIxvYGJr08dyRduwZnMSwaWNxQ7UA/WYjjSIqzTDx0TIFUHG3gRFOjp32IJAiONSkzyjYpl14HPvDz/kZgZUCC+XT0xHSap08jpQLzoFG3zUKTaBP2xPA0f4EdIzU0jlQUKP0IvKWCcpUJ53zo5WQFSQRmPE4XpttsQ06a3X1dVI0K5dzUFJShmw6g66znejq6EJlaSUZOSirLUdlfRWKSSPybBhTo8j2H8FY1xtI+GOidU6d/FCL30BQVIOKeatR1NSGKbMIOR/Y9/a76O8fRHkJHS8PC+bNQVNTPUqKk5JHkaS2uRdg4MQJHH/iSZS++zZijoPazZvQ9LWvI9vchIBSn/776kNcZ3zp2qAjxLGrnj7Hyn+zqrIWZ1NHUYFxNF+EjiwBPOeY65n2ZZtcw1HlI669d999V+aFa5FzRduTEtPcPEuoO7ZtIpudQvvpU+g6dw6Njc3oGJnC6YyBM2mgbzJ09HasX4m1LTUoTfXh2Ft7UFnOuXGQGhtnfjI2btwkEX2y3/SeJCing8MX7xHev3RyWPRO+8l7lcCdDo46ABwT+0uqj+aWcH1wrRNAK0WHv9N23Cng+DXhm21yF46OkKr/sB+kf7W1LYWV17oPAhvp/kH0v/oq8Nwz8Ib7MVFVBXftOmz65jdhFhXDY0Rf3qbQpdxMBiXJBHwjQEfXOazdsF52HmRt5et50CFg9W/OO+9NOsmk7ZC+89cC/ajyUP57p8MwjJ+YpvmTefPmdRqGVOD41K9CRP9Tm+6yP7EA9C/7KS4MsGCBv94CBPojIyPLhoaGvhcEwa2mac76LEBfEw2VyhPltyqA1of+TO12PVacA8sEi2Zpci5BAFV3nn76aYn68yHMqLrsELASZp4DznM14qrb8sqnVieDxxCcRvW+NSlQj9Xk4sALtbazWRbW8mDFqKySQCxmS4VSmxrv5I8bcUy4MbzW0YcnT/ei1/VxRUs97l49D/XuGBJU6CFQzSvOaOKjqrfo9RVwqWPECDyBEYGfKpVo36IJ0XSstDorHRYeS8BJwKfJ1Rq1pRNEwEXAzr/x2KhkotqFx9DujCYTfLEP2rauNPZFI/rsDx0Q/o0ORmlZGSybTpyPRLIIvuNioK8fg30DaK5rRGD5sIpMxIptxGMW4iKdOIpg9CTcof1I+ozouzB90UCCbVGHpwxmw3KgbikmbRa6snDsxClMTKRRU1UD+AEqK0pRWlKERIwypT5swxQp1Mmuc+h+6WW4LzyPuO+h4aotaLj1qxirrYFv2FIPgf+z/+R20yYcj1JnCOyjlCXalTsudMR4HG3NN23EY5Vzr84n2ySAJICmo0XHgE4r29TcEh5Lp5Lt8O8E1PwbI+HV1eTJkxLiAYGH/v5eDA+PoKGxCScHxnB6KsCJMQen+kfl/K1rrsDallpUZ4bRd/wg6mqq8lH7EfiBhaVL20BqTJjmEnL0OR72hedzt4D/5rX51ntLx8PPGcHneqLTTDsxEh+997mG6Kxo0S+lBJG6oztpmpzOXRSuYx5LkM82ScVa1LpwOhGYHP3MwAjG9r0F7w9PItffi6maagR5jj7iCSmYRY4+0TR3zoqoCJRMYDg1gjOdXVi+ciVmzWqWtcL7ndcn0KcjRnoVbUDHhtQdfs98UqAfDSaoPfPO+FnDMHbbtn3f3Llz+e/zBvQLlXH/+mfe5XxGAehfzrNbGFvBAp/SAr/4xS+sHTt2LE+lUv9KoG9ZVsOnAfrRyyvthQCVoIAvBff8nf/mMfpvPfcDajOM0nuhZCYBJiON1NH//e9/j127dklEn1x90dkn9z3fnqrTaC6AgmEFryItGI/LedonjYzrsQqMpe95MEDKBCPyoW6OlHuFF7iwCAwDE44RRzpI4q3uYfzuWCe6cy5WzGnCPWvmoc5JIebkxHHhW+lDvD6vqdef+VMBk/595ph0F4V9UcdFx6e2jNpFFXHUGeN5uuPCv9Emeg09ho4Go9pqE55Du+jvSjNSMMS/a0ST9oJpwafkoeMhxkRJFufK5FBTXoGcl4ETpOFbDmwrQNIzYE0OwB08gnTvPhR5Q7BpYymXZYoqzoRZDXPWRqBxNcbtasCKYSrrCLUnmSgOE28p0+m7AoYtSlGycisdhdQ4ckeOoOOBB5AMAjRsuQo1X/kKUtXVyFBeUxzMsIYB1y5toTsuHJPyzjlvXJN0cHRdqTKR/s5jZG3mC6AR8BLgk97DHS8CfV6HkWV1gGlbzc+IrkFdq+EapDpODvG4JUpGUigtUYRhz8aZrIm3zw3j9UPHpd/b167A+jl1aAqmYIwPoohF33zSvBx4PivuUpGJbb5PYWE/eX8QbKscJudfcy+0UjDXAPvKv/McvvkiVUzXR9hXR2ypduQ65U4Wd9noPPJY/R5QnXoF/rRTIsFE/nKJ6Ie2tWFNZWGdPoWBR3ZjrLMD5pzZqLh+J+qokMMkXN6nLLpn2TIGFsyKcSctM4X+4RFU1VRLYjMrOKgzxrmhI8bq26ShrV27dnrXUBW9PulXrM5nBOx3mqb5SDwe/+Hs2bPPnE+gf8OdO/Z4lvnfC5VxP+nsXN7HFYD+5T2/hdEVLPCpLBAEgZVKpVb19fX9L0EQ3GJZVl0U6H9S0M/j+OBX8KiRao2YEbhoZFrBpIDliCwmf49W3mTBLAIRRjFJE+BDmPKajLIR6JOaIoAjk51OciQYUOUXrfiqEWsFqcrXj+qVR6OqCqwJ3qjmww6EYIQVe5m6yOinLxF9An1G9D0zgSk/IRH9J073oifnoa25Ft9dOx9NwSTiniMC8ppgrABcJRijQJr20YI8CpzVgYnaTCdcd0KiEp0cg56jbUeTPnVeFcDyeP23asFzvgjMVAYxmuegx/JzAjYeE5VPFKDLqsEBk2ltZLOOgC0Cb4O7MPJ3cqmz8IwsLNNFsQdYk/2Y7HobwydfQkkwDBsONXcElMkcVCxASeu1sFo2Ycyowcj4BGLJIiSKSmAatgBOU9RlmPhMzB9qsMdJmxpJIb3/ALoffhhGNoP6TZvReOutyDW3IE2JUt+D63kCKDkedZb4O98KVtVWM51Y2oI2VqCnEXB1GDRqr44vf6ozoHQXreKsDkK0KrU4mqLYQ43+ALZFp8qiL4pMohwdOQtvnOnDi/sOyJxQdWfdnHo0B1Mo8aZEZpTrVrYtDFvoUJ7sNIXOp45XHeBoQq1+HgWxHD/HJCpZeUdb7zF1/PiZ3uO608bdAgXY6qTy/Jm2Cx1hV96k54V2j6PIhRTMOnPvf2Lo1HEkFrVKwSzq6BPok6Ofo0MdCx16FrXjfcpCbVY8AZf9plqW935hM/aDwYTdu3fLDgR3DflmToo6IB/3BRvl6M+I6FNp55fJZPLfW1paqKl/3iL6BaD/cbPyxfq8APS/WPNdGG3BAp/IAgT6AwMDKxnRd133q5Zl1euJnxTkK7iPgnZ9OGr0XkGPAhgFThoRVgAhVByR1gwj+gRX/Bt50NS4Jn1n69atsq1O3jJfYcmf9+kH0YhilEqkYITXjirMaBRVZTWjAI4AQ7jhEsQ3BCwQLMm4WOmVUUZWebWLkEERXjndgyfP9KI762JxQxXuWTNfgBaBPgEZK3Jq+9FIfbT/+vco+GEfo1F07T/bej/iGwJBfSlw07+pbVUaU2sLaLsKvhTIqmOgIFTb/bAdCD1Hdw0IWJlMTcqNZYWFj8JpYoXXACaBvmXAyQP9uB0gkfMQmxxErvcwxjteR6mRgok0Ai8nNnPpCFQuQPGcLbDq12IMlTATSbgwRHozCKigQt1+F56fk+JQBMcEeUVWDLHxKeQOH8aJe3+EuOOgces21O+6BanKKgRUbfI96bPSpqK7QJpHomtco84z50Ftq2swCpZ1LUdBII+P0s50LWqkW9sP2wmLerFiM3ctwkoTVA714RZXodON4c2Ofrzw1n5xdrevW4F1s2vR5BPoT8oOh6xnwxJ6On+GwD+ksOi9qDtOCuR13tkHOoHqROo49J7m+eoQKODnMdFx63eFOqfq9Kjzr/bSPrB/Uh03v7NHoB/PeijpPofuB3+ModMnEV84H0233IqSlSuR9gIw3ODT8cjv9Fl0EFh4i+pPpD5JwTFMV8bVPjO5+IEHHpAkYwYS+CZlKXpPfdSX6szj1D6GYXSZpvnzZDL5g/MB9B/5n09v27//4D2un7uhAPQ/0WPuC3NQAeh/Yaa6MNCCBT65BUjduemmm5Z1d3f/q+d55Og3zQR0H9faTFoOj1fwos5CNIKnD0CNokeB7TQtRCgx74NWRttefPFFieoFlk4kAAAgAElEQVTv2LFDkuTI0SfWEeoBq9nmKUEaOVWgrKAi6kxMa+Xnuck8Nvq5tkWQT5AR9tEUqUg/COk7pmXAIIAITHhmEmkk8XrnAJ5sDyP6S5tqQo6+M4aYVMY1w9yDfCRUQbGCOnFa8lV9FVxHQbqCSDpRUcqNUh9mUgaiAD4Kymb+PUphikYltb0otURB3YdRsqKgjX2k7QgsiasYQWVRV9qNgNUWTnwAz3QQGA5igY9i10dsYhAYPIlg4DCKkYJhpBH4BPoBfDsJN1YHo3YlgtrlyCXr4RgmHO5e0N0zQ/lJPyCVRxj34pjFTQsxw4I9NgH3yFG0/+R+xFwXDZuvQu1XdmGMyZyk7LCj+chxNP+BNlFArutTqTu64xJ1KNVpmzkff8lh0vlT5yHqYEcj5WG7pKlBqEnU02d/HccToH8uSGJf5yBeePNdAddbVi/D+tl1aLGyKHYm4Lk5ocBwF8ClbKlUAta1Hd6z0ah6dN6j60LnWZyM/FrksWobdfr4uTr00fUyc71qezMj4uH3Du87SUzIO7q2OIQV/f3ouv9eDJ4+juSiRRLRN1tbw/XAgll5oC/3FIMHvF9tC1k6TCbXJF3Q96k7HDt5+o8++qhIpjKQQKDPiH7UKfm478KZY8l/7wl1J5lMnhfqziP/9vS2/YdDoF/g6H+SGfniHFMA+l+cuS6MtGCBT2wBJuMODw8vHRkZ+a7rul83DKMl+oCPgn4FhB/lCMyMKCsAiIIABbQKYvRBGuWHM/Jt5Hm5PI5RNkb0Sd3hQ5jvpUuXCACUQlR57r+28aF8+4hVojSF6HUjUbgwqTAP9KPUHQH6fBuB0FGoo+8EMUwhgX3nhvH46R4B+stm1UlEvzY3ipibC6ua5oG+2kMjxfq72iQaJVXwEAX6+rmCwig4jDo2Hxat1zlS8BpdLBr1V+AadQJ03tRGep5eY+Y88qEjwVNGZQlMrZC6xDmLmXFxzgLTh2m4iDkuykmv7++C2X8axRMdiAcpGEiH0Wui20QpJt1iZKpa4Tcug1E7B5O5XJ6THYPBpGjPgxfQEWJ6gBnSNSi/ykh4ahzu4aPoePBB2K4j1J3am27GZH0dsoyWk69umtNUDaV2idMikfB8JDjP0deIfxTczXRso7+rsxudK90hiLavQFnvnWiknP4mefYGXRsmgotTHSCbrEAPij4A9DetWIINc+oxN+6i2JmE54RVk7nDQueUToM4C5HdsOg9GXV+1fFVSo46BNGCWboepp31vMMfpeqxHc0FiTrW0bWkDk94z3Hq5S7M74TZKHIDVA8Oov3eH2Dw1HEUL1mC2bfdDm/uXPh2XKQ1+SZ3S3YpJGGf6RwWcq4HXwICcjdOR+vZJwL93/zmNwL0qZ9P6g5zKqLUnagTM3NHQ8fwIQ7SWdM0d8fj8fOSjCtA/9DBezzf2Xn93129xzfx/QJH/xM/8i7rAwtA/7Ke3sLgChb4dBbIF8xq7evr+67v+7dZljVX+fVR0B6lZkQf6DPBS/ScmSB0JkD8qB7LuSx05DgSnaT6i3L0Gc3nQ5jUHQGXeZm8T2eBjz4rj4PyB5kC7pUyERi+AH0vINCPYypI4I3OATx2sluScQn0/3V9q6juEOiTJaEc/QvR14uvzdBWBmP33Alh9JhB88CE6Zvyk5/Zvoci10dF1sfIof1w2g+hKjMA00vBIOXE8ET+ElYRxv0Ess2LYSxaheS8ReC+QUBln8BAzgtgx2xJkmaMX3KBbVMKqiXtOOKTaWT2H8Tx++5D3HXReNVVqN+1C5MNDSAR5jMRpz8X44fOhuShxMSDkgJfBLTpWCm6JaI/gOdef0d2IK5a1Yb1BPoxB2Ued0aYzErwzN2PkL8eOimfS+c/5UXCNcSdoZBaFEexZ6CirxenfvjvGDx1AsVLFmPObbfDWrwYOcMUKpfHHQYuADo2eeoO1yCr5vry1RICfaVK8TjuGj700EPyk0CfOvoLFiyYzpeJOsicBy1yptSkmUBfjw+CoMM0zftN03zgfMhrFoD+p1xKX4DTLupb+Qtg/8IQCxa4KC3wUUA/BAEf/OqIRov1c408Ro+PPOSm2/iwiOZfNAoZM/kPCVrI0afqDitXakSfqjuiOmIzmnthvuI+Duh7Tg4GQWisRDj6r7b34rGT59Dj+FgxuwF3r5mHmswI4r4Dk5zoC9PNi3JthZ0KgZpE8o0Q8JsC9C3h6ZvkcBPoOx7KJtLY99vfoOOV51Ex1oMiL4WkLYxrOK4J1zQxlqyCt3AFaq66BsuuuQ4+FZTIOWdiaV6+1KetbeYAmJLnAfLuWQhrbAK5w0dw8v6fIOF5aNq6FY1f/SrGqqvhXAJAnwCdUXaq7jDhWOwqSk4GMvEyDMTK8aeuITzx0t5QdWfdCmyYW49ZRgbJ7LjsAnD5hUCf90zI0Q95+hfri45iSNsJd5lMJHI+qgYH0P6jH6D/xHsC9Od+4w5YixbBIS3pEwB9Lku6ARp9pxNBgP/www/L7iG/Ywj0WQ9CcxdkNecT8/W7TOl3KiKg34HRoEYB6F+sa+vy69cX7vFy+U1hYUQFC5x/CxDoDw4OLhobG7vHdd0PRPSjDy29cpSe8ZdoCfr3mdzWvwaMi7JNRP6RlWlJ2yF9R1V3WLVSuL/Mcr1Ar48D+hTcFNUdI4EJL4a9Hf146kwfehwPSxtr8C+r5qAZaQH6X7yIvsBKpjXkgT5t5UtFUgJ9g0BfIvoOkq6LxHAKf/rdb3F27x9RMdmPMn8MsVhaOPeOB7hGAqlENbx5V6Bh85ewducuZKn25BvCyaacIiGrL1SfQCL6XuAjTvUkzwBGRkN5zd27YTsOmrZsQd0tt2CkskL0+IML5Cyer6UZ3j+M6HMfg0nrpKAwsTbAlF2CoUSFUHd+8+zLEtG/9so12DS/CbPMDBKZMVj53SjJdwiY1Muchvd3qM5XP89vO+9z9MMKukAs46JmeAhdP7kXvceOINnaKkDf/CuAvtCC/EAUg1RVibKav/zlLyWowF1DcvQJ9KM0NgX7UaDPv2lCfJTqdqEi+g9//6mtBw8cvscJnJ3X37HtlcAzv7/zn6567/zavdDapWiBAtC/FGet0OeCBS6wBfIR/UWk7gAgR3+auqOX1oda9CEXTdpTTu5Mqs5MZY2oY/Bxw8rHgaeTA8mbZURfgb4WzJLIGYF+JHH349r+az6XL8684k4oS6guCMGrL8m4lCpkMi6BPuU1n2rPA/18Mu4sIx2q7nhhZPuL85J0XMAPdzJoL0mSJdAnbUeMQQ49gX4O8dQ4Ot96HaNH30HJZD9KMAHTHAd1VCRib5Rg1KqA27gIlcs2YsH6LZhwXaHt0NkybDtvXx8ePAH8nLok5R/J/x8eRfbwYZzZ/SCsbHY6oj9aUw3qA0kfL+rJCRdPKDfJBGFNrPUxbiQF6L99bgi/e/5ViYCzMu6V85swx8qhyBmX4m5K9xEFI8vO74RdzKPOfxPk1ZAY0bfTjkT0z/74R+gj0F/cinl33AWbO3wGVxPyFJ3QXkLdCdPAhc5Dn485PQwQKNBn1J5A/+c//7kUniPQZ0SfhbPUEWBb0eToaP5LdNnoLkEU6AO437bt80LdIdA/cODQPW7g7Nx55449vmv8jwLQv6hv3M+tc1+ox8vnZtXChQoWuMQtEAX6vu9//cM4+vpAU6A+UxJTkwU/jIM/Mzn3E5srD7p4Pp0KRtnI0X/++eeFP8utdY3oszLuhXp9XETfy2UBKw4jrtSdHuHoM6J/RUsDvsuCWe7Yn+noX6j+XlztchIZuc9TloRuEqrhkKMvPpT8zUXCc1CSyyIY7gP6O2GNnkPCTMNACgGVecwYAqMM40YZ3IrZsBoWIF7bjIlsDj7lTfkW5R1S1inNyl2AnPDPRcceFszUBLKHD+Hkj38M28mheetWNH39axivrRXZxZAMczG/wog+K+Na3LHIV7R1vQDjZhEGY+XY3zOKp199SwaxeeXSMBk35oq8JhNSw00LQwpmhcm4lwZHn8A8DC7ERF6zrKcbp3/0H9PJuErdcU1WqSZHn1z8CNDPJ88rR1+pO2KNPP+feUCk7vCnUneUo68JxCo5y3M02KEJ7DPVvSLffWeCILi/pKTkgaamJmrqf6Z0kALQv5jv0b9t3wpA/29r/8LVCxa4KC2gQH9gYODPqDsaySffV4sBhRxhJ1+8JgRrfMDxQagFlfQBN5Oq81dRd8iFFSlGX7S7GW0jyCd9R7fVCfRFC/5CojMqGE7PXFgZN/wDo/MBkjFbaCVZ30bGKMKfekelYFZ31hF5zX9ZNRfV6WEB+gYrOH2hvomJRLlG1BHLa7YHjLJS8BDwTCbpsoCWg0TgoNjNwkwNwOk/i6Q1BYPUHcOB41tw/FJYxfWwKhoRFFUjE8SEj23GEwgMKqqEFXsN5gIgrHdAektmKo2kFUNR1kFw4gTaf/ITxDwXtVdeiYqdOzFcUQHIbgDlUy/K2zTSqVBHn2N0clm5F+1YArmiSvSZJXine0TkNfnaeMUiAfrzEz5i6VE4ubTIa8YTrHTMe5qxb/LfL+ZBv8/RDxV+EijxTZT19gh1Z7K7E8WLF6PmxpuQbm4GEkn4rMBMmdRIMi533sKEcJKewkraXJUsCseaA/zOIjef1J1z585JrY5t27ahmW0CkvPAKsD8OTU1NV2Hg+dpUq5Krc6M6AM4Y5rmfclkcvf5BvrX37njZRvB/7j221uPXewrt9C/C2+Bi/lOvvCjL1yhYIGCBT7UAsrRT6VSd1N1xzTNeaq6o9EuPsx6e3tlm7u8vHy6cJM+0EZHR/Hqq69KVdJo9c+ZW9sf8gD8y7MSZg3K5wQig4NDUrHy7NmzmDdvnhSyqa6ulj55DtVELgza/7iIvlbGpbzmuGujxyzGmaIajFpxUTrZYIyiJjvyBY3oy+zl69oSsLmSfBsm49oCulwzkDcj+3aQQ9zLosjNoDzIoqmuBPXNpbCTFlLjWZw6M4qJNFtJwrPicAILvuhoxuQaUoVX9NwpZUoAGy4viWR7ARJTWVQPDaHywH4kfR+ZlhYMtraiv7QkjADLgr94vyhC3XsTuVwGtvDzw8RabmMMezbGSmoxaJXiXCot92hNwkAd0qjNpVBlMimZRbc8kTcl3Ywc/UshGZfJLXT4pe6GbyKZ8zBrahINB/cjGBnEeGUFRhYvEfWkLBWwuEc0A+izYFZUdYd0PyMIBOQrUB8fHxew39PTI98vCxcuRE1NjXyv8fdFixZhzpw5099/qVQKk5OT0kZVVdV0wvDM7znf9wn07y0uLlag/5mynx/4/lNbjx48dDflNa+7c8eeAtC/eO/Zz7tnF/HX1+dtisL1ChYoWEAtEFHduScvrzkN9DUCzwchOfIlJSUS4WJkK0rjmZiYwLFjxyQ6Fi1WNfOB99dE9CVmnqcm8Dw6GuwDKTxtbW3y0G1oaJDI2oVMxpWCXNPLhfAx/EP4MwCo6mLG4JoJTHpxnM4aOOjGMBRYqIkFuK7CR707Pl0Z92IGkuf7rtBshpBCwaJFnvClLc+ERaAPE45lIGeFkX3T8GB5OSR9B2Wmh/JiA7GkJwo6jmcjlbKQyVlCsyH3IeDukqTzsn1LVI2E9e+GqjSqv24JVQgir1nS3QPr1T1SMMtobUV2zRoMV5TDyUd6L+75eZ+jbwnIDwtmGaaNUT+GkWQVOrMm3js3IKCzpaoE84oNNAdplCMrFYbFITaoYEOngZa5NJJxQ7+fTpwlBbPqU6NIvvISnIFeZOvr4KxdB2f2bGRBoB/Ka2pEnzr6YdI89+Mouxnq59MP1FoS/I7r7+/H22+/Ld81VPRavnw5GhsbZTeTQJ7fffzOCYMPJrq6ujA4OIjS0lLR22dbWgxshupOO4B7TdP86YIFC0jd+UxA/6f/88kth/YfFh39AtA/399al3Z7BaB/ac9fofcFC1wQCxDoj42NLSR1Jx/Rn68RfQXm3DJ//fXXUVlZKbrSZWVl033hg005+0rd0QehAn2tiqkR/k80kDxHn23yAUre7AsvvCDJuOTok77Dh7FwZy8kR188Du3xn+vow/cQgJHlIqHuvNE5iCfae9CddbGksQb3rJ6LBn8CcZd0py+Yjr7olodvJuHagQfbB2JMqHQJ9C3kLBNZm5F9oidG+13YXg4xJws/N47O7pPIOjlUlDegoX4JDLNIov+BaOsbyHqU7WQk34Jl2FJTwaJWfEApyVAzXuQ1DROxySkER99D+4M/gZXLoo4Fs3btwlhNjUSAqa9+YfaFPtGK/9iDZP0EpJFQFtOF77lSPdqy4pi0i9Ev1J1hPPv62+L7bmhrxZXzG7GoxEQik4LnZGHZJmw7Do92y6tVXeRiQ+LQ2JYFx2E1YBtJJ0BZbzc6778XqY52Ud1puOWWMBnXskOgTznOvNcmu0jimpO6w3sw3PmhWyjfH7YtFEAGEX75y0fR1dWJbdu349prr5HdQ+YHsF4Bv4e0IjJ3Ek+eOoVzXV2orKyQfKFYLP5RQP9Hpmk+VAD6H7vMCwd8BgsUgP5nMF7h1IIFLlcLKNAfGhq623Xd2/+rqMs00Jcxi0JFgFdeeUWiWq2trRLZf7/YTvjQVDWKD8rOMXJGne4QPqkW9iei2eSpOzyWW/bcMSA/n28q7mjBLKks+rnJa74f0Q93HELVHSq++GZSCma9eqYXj5/qRq8TYPnsBnx37Qcr436RVHcEWJm+ROsZ0bcDSmkGsHwDthuHb1iijZ9j8qzJlFwPtglxCIxcFjZc/Omd15EaH0NT8zwsb9sMJ0fteO6iuAisADmmTMRiIq1JASQv66A0ZsPyfHiuJ5FdVsW1CezGx+AfOYwT9/0nzEwWTduuRuNtt2OkulJ2CC526k74HaT3Wk4qDofUHRsTZgLDsXK82z2Cx17ei7TrYdPyZdjS2oylpQaS2RR8z4FlWyLJ6eR4LpNbP+DJXrRfc1QZ8lxf9P+LPR+VA31o/8//wMDxYyhatAgtt30D8balyFgWckyularBIXdLVJ4I+6nQlQ+mWwT7ALLk/dtx2Rk5deo0Hn74Ebx37BiuuXY7brhhJ1oXLkQ2k4Uv16btTOQcFyWlpTh+4hjOnj2D6spKLF26FLYdE+fpQ1R32k3T/GEymXyoubn5XCGif9Eus0u+YwWgf8lPYWEABQucfwt8FNBXiUuC6Vf37EF1dZVQZspKSyWSKBJ1kaIzSgsgkOADMZujdnwA07Jg22FELsz7ex/48ziVr+MDUhPj2D6rV4YRSxPHj4WqO1owixrXbcva4HuhI6ESn4y48Xdut/PF3+koSNJuPnSpuwT8Xa+tx/FccR7y4zLJixZJQw+5HKN/plRfNcxQ2YURfQIt3y5C1ijG3o4+/O5EF3pyPlbObcT31i5AVXpYKuMSKPA87a/udKj2dphIGvaJ/+bOCl/se1T5KKQwvL/7rwogbJfnqgqIUgnYd342bVs/5DxHr8vrqPMmdKhIcSD9d9Shi9KwPixBW9smXUKrCYu8ox9I1J06+mHN3BCUwQoTnUm3ITwLnBzSU6SEHcHE5ARqaxvQ1rYKJik6UiiKspo+/HgMDlNvRT3GAHIOSl0DCSrwMEGXBZT8QByIxNQ4jGNHcOLf/1/R0a/bejVqvvYNjNbUIWBSsEc5ztCx1PWioE3XktqeNhXOuOfJm3OldA0dux6r8xqdM11ntHXUSVYqiTrMuh7E9iFfJ7weC48JtQ1wAwNTVhFG7RIc7B7GE6+8hfHAwOq2Jdja2oyVFTaKMynkcum8ClEMlhmHk3PCNhEmlDLpnS/+W6rvxuN/Ni6tJMvxsh+8z2gHve/03lJbqHOvCfw8jufqGtf7X9eWrmEtRCXtuD4szqPnwYhZKPY9Scbt+Pf/QOrkKZQsWYJZt98Oc/FiTMYspBHIDo0di8GljqhIuXLDyEdcdo24l0QHgNWUHcCOw/WBE6cor/kLHD32Hr50/dXYeeOXMW/ObFiuASfHtG8Lps05J1vPwsnTJ3Cu6yzKSouw7IpliNsJcTbpfEWpO77vtxuG8Z/FxcUPF4D++X+GFVp83wIFoF9YDQULFCzwZxYg0M9mswu6urru8TzvdsuypiP6yrHmw/vQgQNC2ZndMks4+iFYfR8QS2EkASE+0pksmNjmynZ3DMmiIpSUlCJmWxKF1IqeBA1MZuNPvggs2DZ/KkDQn4cPHxaQv2fPHmzfvl3k78ihjQIsAikCD6piMF+A5xbJtUsEiESBPsfEJDser6CN1+aWfPTadCQy6TQmJ6cENBDoJ5IJadeO50GnwdhzHGOujT2nzuHZziH0uj4WN1ThntXzwoJFAiJJjw5Vi3ht9lEBD0GWXl9BuI5nbGxsGtirjXh9BYOq/KHjVrDF9vhWKpaqJ+m1QxUTSwAe21NHIAri2Ee1EW1IW/IdBf/sJ+dbj6OdeYzYyLbh+SEoJpDmtacmp5DN5oSOQQUYrg++eZzmYPueh5GRYZw4cRzjExOoqa7BihWrELNjsGQHxwdsRm+BVGYK49k0HEasXR+1VgKV8RIkEiVwrZgk2gaBA4wMwDv8LrofvA92NofKzdtQecvtyMyaDc+ncxUmftN+zDvR8dC+HA9tqQ6X2pTj4VsdLNqSx9KW/JsCYM551JY8n/Yhv1tftJuuDV5bHS8eV8w1HAs54LGYDVZkzmWzEpGeyrkY9y2kiypxejSDF945jCEX2LBqBa6a34Ql8RyssT5MTY4jx50SK4aK8hrEY/G88xDmvXOcXBNcRxwTr6Xj5njUmVYnhX2knWgv3jc8luOPOpG6htmeOk96T+q9q2uJ42WbtJM6HqUlpShOFgko5/eRZwJWZgrJs2cw8JPdGG8/g8T8+ajddTOKVq5EtrgIaQPiBHJ90TmfmMwgPZWRfJrqsiSK4zYSFh0sK5RUjcUxmcnh6HvH8egvf43TZ05hy45N+PL1V2NJ60KYrgFPto54DhOCAxi2iXPdXRgc6EVxUQwLFsxDTIB+mDA9g6N/mkAfwCMLFy4sRPQLz+ELZoEC0L9gpi00XLDApWuBfER/weDg4N0E+qZpLlAQo2l6pN9QiSIRjwsfNcmHvkT0JSVSHmzcsg6BZA4Dg0NSTn5waBgVFZVoaZmNplmzUFZagsBnZCx8EcBSSYfJbwQETHbjm8o+bEsS5vIR//379wvQf/PNN3HllVcKR3/lypXTUUjZUs/lMDw8jM7OTmmTbTQ1NYlSBp2UaI4AgWl3d7eMi2CltrZWqmBSZYNghdemHTLpDAYHBiTxrqenD2UVZWhubkLzrGaUV5RJZJDFnDKeiaFJHy+814FXhqbQ5wWYU1EkQL+1xESxwSh6mDxJMMP+sZ8DAwOoqKgQLjD7SrCkIIHAh4pGPI6SfxwPkwOZ+Md8CY0c03Z0mDge9pP/1jaZPKjj4fgJ4oaGhuRYKhiJ8zZ79rTdozanjZig2N7eLqCTNmKOBn8qOFNdcbbHftL+BMSkeNXV1QmYVfoVxz0yMiJjYZs8jmomfLO/0fEQ7HFuuD44Pxwv57u4qBgJyxSZSMO2kHZdnBvsR/u5s+jp60FxLIErZs/D3PpmlJZUwjcTMGMxOE4amb5OpN99EyO/+hmMTAYVG7agatftCOYvZCklKUBFwEsb9fX1yXjYX9qPCeCkrhHQcswEvgSv/FzHznmgfWhP2lXHrY4DEzc5bs4P2+LuGJWjNKrP8bNN2pDzyD7wRVpIQ2MDivJJ8EVFCWQmp0DVl/6BAbR3dmHUCVDSshAT8Qq8frwdfbkAm9euFqA/zxtHtvc0OjpOi/OUTBajbfHyULUqmcjTecJr856k3TlH7CfnkeOh/XVXSB10rk3K3vIn7xuq1Giyqu5Gcc75Odcax88Xi1CxTc4/XzyWbXKeOWYey7XX0tKC+fPmoaGuARTDFEcocOFNjMI8dRKjv3gUk2c6YLbMRuX116Nm4wa4ZaWS9+Hyu0Mc0CmcPH0WZzu74DpZtC2Zh5amBlSUlUmuAvn6nmEjNTGJQ4eO4teP/hY9PV1Yf+VqXPulbVhxRZtIwQq532Al4ZjsLFgxC2OpEUyOjyIZM1FXUxNWZqac7IcAfcuyfuD7/s/ON9D/8h3bX4kZie9f++0NBXnNS/cxfN56XgD6582UhYYKFrh8LPCRQD8MQQutwSH1hVQY0nBIs9DMwLwpCAQV6POh+tprr2Hv3jcwZ+5cXHXVVVi9enUexLLYT/jQJqh44403sHfvXvk3tavXr18voIFASmkTjO69++67Uhl33759WLt2rQB9tkkgqdQVVc546623pE0CNLZHPWyN6iuNggDt4MGDchzBCtvkTgFBNNtUADI1MSlgk9d9/vk/YmHrAly15SqsXbsGFVUVIhfp+AHSronhqQDPHDqJvSNZAfotZQn867qFkgxZaksWIBxG9oMA3KFg3gNVPphUzJwDAjoFPxohJjjitUlbogO0YcMGGQ//HaU7EFC98847ePnll8WJYHIgk5YVUGleBG1EAEuHiXUJ6GBw3CtWrPiAM0TQyjmh0tGTTz4pUVsCbe6kcH7UjjpHR48elWvzeDprX/nKV6Rt1R7n+RwTHYcDBw7giSeeEKBJp41j4r85X+qwERwSFBNwEngTOF9xxRWorqpGeWmxrEOhXQXAiTPt2PP6q3jtzddRU1WFW67fidVtK1BVVg0/iMGmrrqbRbqvE6m392LoNz8HMmlUrb8K9bfcAcxvhZ2ISUTf9VwBuLw27UO5RYLX2267TcbFCDzXJl90RghMaXc6oQSszB/hWqKNdOeL/aQt2ebjjz8ugJcg/6abbhJniGtTnWvaiWPmzhXXBu3xta99DQsWLkRFZQWKimgjA242J+0cPnIUTz37LFKegWWbr0H5/Da8faYb/TkfG9eswtb5zViASYycPoTnn/8D2s+0o6a6FrtuulUcrLLyMuPeYmIAACAASURBVNkpoDPPNUTHk+uNyfcE2+wj7zM6mHpP8jg6GQTkXBt0dLh2eU8SxOsuku6a0UZMouea5zjZJo+nw6i2ZJt0cOjQ81j2g+ty05VXYu7suUiQR8/5IdAfG4V/6gQGf/FLTJw9C2vWbFR/+To0bd6MXEkxfDsWqhE5Dvp6h/D8i3uw9803MZWdwk03fwlr161GU1MjbIsBC96TwOjYOA4fPILfPPpr9Pf3YsOGVbjm2m1YsfwKJOO0OelsMQHyjushzt0VJ4fAySCOAHHSuEi7o7DrX4joFxUVPXK+qTvX37njlUJl3MvnefxZR1IA+p/VgoXzCxa4DC0QUd1RHX2J6HuSRMsBG+QziG43OfnCy5fAtGpahEbRyC7pOj09vQLkXt7zChYsWCil5PnQFipDnhOsvHEm1xJQEXgTJBEEaPRQo+oEnQT6Tz31lAAgOg48bt26ddOSdkonYLSamv68PgEHgenNN988HS3WSDTbJNglgGaiL8Hm17/+dQE/6jiwv/zi7DzbiRdffBGPP/4kFi1uxc4bdmLr1i0CPMg7Jw04G9hIB0k8e/gUnuseRZ/rY1F9Jf73zW0ir1kkhbaYyJcTcHPo0CEBhwTHa9aswe233y7gR7nJBD7sh47nF7/4Berr68HcBNqT9laKkXK/OZ7HHntMosEbN24UcEogqbsjMh7DQEdHh4znV7/6FVatWoVbbrlFwCmP0x0U2omAlyD2oYcekr/Twbj11lsFkGubdBzYJoE+54cgkZHd73znOwL6FBxqZVGOh47Yj370IwF6N9xwg8w7/63ccJ0jAmO2R0DLsV999dWor62TNeQ6OdlVShaX4ExXJ55+9hk89uTjqKupxbfvuhPrVq9DeWkVAjckspPTHowOYnL/Wzj14A+BbAaNV12NWV/7O2SbWuBJTJ8Jl6aMlc4diydx3TGyfPfdd4vTxHFzLFxvtAPXLZ1aVlRltJ9raMuWLbJDoUXkpNaD5wnQv++++8QRo92/+c1vyrhDyluYR0HQz/njPL700ktyje9973toW7YMRcVFEvlmZdySomKMj43h7XfewX0PPIiJwMTG67+KpuXrsO/0OfSkHaxethQ7Fs/BiuIAQycP4pGHd+O948cwu2UO/vHb/00cMSbnOm5YOIv3C+eHQJtzyQj7t771LVlLdMSUekMbcK44nvvvv18cEzrUXBucc127SluiU8C1Rqea6+Gee+6RnQLdaWJ7tAHXG9cG7U7n4Y477sCOHTvQ1Ngk0qkuZVMtIJbNwOo4g1P3/xipMx0oXtCK2btuQfWaNZjk/OTvDdvxkEpN4PGnnsEf/vhHjE2O4+++dTs2bd6I+vo6YRGaVkySwicmpnBw/0E89MBPca6rA1dfvQU33ng9lrW1weN3nsmcEtLQTLii4mSBvrvNBHKPilp+WIuBaj9/DvQpr/nD4uLi856MWwD6l+FD+TMMqQD0P4PxCqcWLHC5WiAK9KMcfQH6gukJ9MMEyZDHy7+HGvJMkCOIkuRPeRCGihPpdEaAEqO7TU3NEl2uq28QTjHbEH3zfAl5RgUJEvmQJ/ghqFIQSZtrYinBHiU233vvPYmAL1u2TEAso72auKpJoQQejNYTVPBYRk+V88xjFFgQ1FBSj8CKwINvRvNVLpTXZzQ4m8mgu7tHHIOm5iYsWrwIjU2NyDlZxAg6fSaUJuBYpXjxeCceP92DnpyH5bPrBehXTA7CdqnwTc33EMzx2qQ3MWJMyg6j1XRwlLOvtA+NwBNwM5rMPpIeomCTfeSYOFZGQTluRkYJ4mgjBVtKyeHvtDXBPiPGdGw4P4xaR5NJNcJMIMtdF77YJo/V3AC9J3h9gkLakvPO3QYCP4JdBe3iMuY56Own22SUnuMhtSpKGWJ7BMfsJ+eckWXahnPJ5GjGVvM1iuHbNibSUzjdfgrHjr2H8tJSrFm5EjU1tZI8aRhx+K6DpGUiPjWO3OH9OPyDMBm3afs1aPzanRivqUdgMvGbsxP2kzQWOmME5bw2x6P5GxyLrhHOD0EpI9EErpxHRv51x0Pnk+dwHH/605+kbR7DHRLNG+E61yrQ3CnguGlLzhed0PKKijzFxkQmM4UEpRw9D719fXjr7XeQthJoWLoKU4lK/GHfAfQ7AVYsXYztrS1YU2HDHuvFgf3voH9wAOVlFVizcr30lwmrTIL2vHBHjuPh2uBcEtjTAaSTFXXYlGLFe4/j4e4LnSCuNzoLmlsQvX95j3M8PJc7d7wHdDdIE45pM64N2p3rjg4w10Yswcg7be4gbhkocV0U9/bgyH/8J4ZOnULF4qVovf0bSLQtRcoAMhKJMGH7BnwvwDPPPIdnnnsOI6lRfOsf7sL69WtEKYeF9nzPgGkzVyEm982+t97E0EAfrli6GEuXLEJpWRlyrgPPsOTtCjUnTOS1KftJkdg80GddB1Zo/hDqTrtlWfcmk8mf5ivjfiYd/Ye//9TWAwcO3eMGzs6dd1z9im/j+zu/edV7l+szqjCuT26BAtD/5LYqHFmwwBfGAh+vusOHF0KlFD7gCIjySbikT/CZGgXGyoMnYGAkj+CUD3XPCx2CvIjhB6LmmtBHukNUiUaTTBWYE6wTIBMgsl2CUY0ezqSSEHzwc6VaELRokiD/rgCLYJJvglMCuRlJdKL8I05MEKC/fxDFJUyMZIKriRyVdKj8AguBVYScVSLymr873iU6+ivmNOB/3bAIVZlhxJyceEoEkqqGQ0DHN0EUHQxNgtWkR+U505akftAOPC4aVVYArTxv2pxj5bgJ5KK1DSQhlsWD8gnBBFNsTwBfvtiPOlZ6A/AcHsfx0z58KyhV6hB/5/mcC9qSf9cKynp9jWqr3dmmJhbrufoZ+6dvjodtaMJwQMkTl1kRVD6xkWGuCJ2tXBbZyUnh2XPsFE90RBIxjsBzkTQNJKYm4L93GEf+/f9D3PfQuG0Ham+9DanqOuF0yytfTIl9IpBVlZlo7kQ0l0BBKtcwz4nSVvQ4BbS0Ie1De9EePJZzq3OoP3k8banKUVK3Iq/xTyc5m80gZtlCgSNffHR8Ajk7Cbe0FieGp/D7V95Cn+ML0N+2cBbWVsRQ5o1hcmJMknGZUFpWXJEvnsU1SSfD+8BuEsfOftJZ41zoutH7U3eUOD/sJ+eHdg+T9D+IYzWfQdtkfoLahMfqPafrkzZimxx3PBGHR3ocpURJkTEClDouKgYHcPQH96L/+AlULFmCRd+4A9aiVozZhgB9Bihs35SdgD/84Xk8/Yc/YGh4CP/wz9/CurWrUFNRCT/nwnWYWBuXPA4mg5N3n5maQG1lJUpLisW+bj5a78IUsE/1LJE2lSrPLqyAamLhvS2SnjMi+gDOALgvUhk3VDH4lK8o0L/+zu2vBpb53wtA/1Ma8zI7rQD0L7MJLQynYIHzYYGP1tFn+J3KFIFEv/gwEzm+fOSTQIMRfW5tixRmXrJRQbc4AnlaAtUvYpS+JKzwQ0lCBadRiUFVy4nSGTTCS3CkdIiojKSCBf0ZVaShjaJgSik+/DvBioJ+PVdtqlxxUpUI9ENaC/vvS+RXjmeCLQthUV7TSgp1542uQfz+xDl0Zx0sm1UnybiNwSQSviscfe6UsD8ahScIUv66Aj3+zvEroKZ9NKLKz5QuoxFTPY7jVkdruv8EwnkQy3bUvtHoNNuLAjkFr7wWwagqFvF3pW9EAZ9KLKocI4/j5zou/ltBLfui7UXBnl5TnRulGSmVScEvaTseVZo8H/FkEmlRQLEQty3E6IR6jgA2cSwFeYXKSNTwj42nELx3FCfv/SHigY/6LVtRffMtGKutR5b8K8rCWiGoVclI2ljHoXOiSanaR45HHSXaUmk4qkaj5/En2422ORM4a5u6NtWOoZMYSr/6vjsN9KkcY9DJspIYQQIHuobwxN4/4VzawaplSwToryq3UOaMwTS548Zb1kDg5pNbKccaEOS/v8um94QCcHXWdCcn6ohF16muM72X+FlUrUfnm2tQJVx1fMrVj+7OSaVtfqewqJqMmVF6H8XZDCoHh3D6/p+i99hxFLcuxILbvg578SKk47bo6NPVYGE2jpVA/6lnnpHdjH+++x+xnkC/sgqGw3vDgG9ayHFHBR6SCRtmwArOQOAGAvRlt4f8e4PfhSHQl9lgsTyqNYHqSqEgAdv7ENWdDgD327b9wLx58zoNwzg/QN/P3bDzzu2v+rb1bwWgfz6ehpd+GwWgf+nPYWEEBQucdwsQ6A8ODramUilR3bEsa57SNkQyMx/N1oe4RinDKL7sYYdAkoWQ8rrv7CQf5OnJqelopYIjOg0KGPiQV6BLgMTzlcutoICAlJ+F3OQwqhzlh6vDwAtFgYjqdqvToZ9Ho6cKQlRmUgGaGlnGE1DindVEQ0Uh0wopHkza5NjJ0TdEwjGJcdfGm12D09SdpU21+JeVs9FiZkVHn6BBkgTzBcaikd6oo6F0G+2zOlDaL4186089jmPVMUSP0TlT/n3U/jxXbaR/j4I3zQNQu2l0V8+L7uBE7a/AncdFwa2OQZ2ZaLt63WjbPE5/px3I045btjiN4vSQNiVRYQ8sqiQ/KaUqTqgBM6DyPikWAczUKJzDh3D2wQcR81zUbb4KNTffjPG6egTc7aCmv/9+LQLtq9KooraIRq51PtmfmbkTUWcmevMqoI06nlGHQO2qDliYF2/kc2FyYa0BglMpAmXCiRVhzCzBkd5RPP3mOziXdrGybTG2tbZgVZmF4uwIfD/k4pP4ZPiU6gxEPYb3sXDM87bWsaljooBfd4J0PamDqbkd0blU55GfEbCrDXX3Rp1CtsHP1YmPys2Kg84dNeYR+E54r3kuijIZlA8MoePBn6PvxEnEF8zDnFt3IbG0DWnLQE44hwZigSXO3h9ffAnPPP88evr78J1/+jZWr2aidoXo8yfiRXBMqmY58OGgOGlJZWU/48Pwwt08Oo7MUyIth3tJtLkt34t0+Pk94ErugGx9ijrQB+U1AXQEQfCAbdv3n1+g79yw864dr/qWUQD65/3JeGk2WAD6l+a8FXpdsMAFtcBHAf2osM50cSDSNJism6fhEHxIjckg5Od/AHBPC2mGQxAwmwcs0eOigDfaRhTYqqOhYFbBVZRqo0BD24saTkGo9kPBShTMRa/N4wUAM7KXj4qL8gbBpDgrjOiHxXekwquRwJSfwOudA3jsZPc0R/+7a+ZLMi6BvsqVRoG1ArkoIFSHRyOnM2kTUbAdHaOOSfurY1Bbf2BuCFzy44pG0dWGM22p9tOka71u1FmLOgrR6Hd0PDPXyEz7RyPcUWdA+xMCevHq4LqkDBXly6+RkhQCfuItieZ7kKq41E9PxCxYE+PIHjiI0/c/ADuXQ9PWLWi49asYqa4G47I+AVqeuhNdXxqZjzqP2k8F7OwfAavSzKIOSnRHJXRWwqRopWBFbR51XKNAmmCTADOc49Cxlmx5Oo12DBkzjpRRhMM9o3jqzXdwdjyDNVe0YduiEOiX5Ei/UjlcC2YQFvsSvnlo0Gndf12L/Fydal2DCsSj9yznV52D6JqbObdRB2Hml9rMdRF1+sKvERY0cxAzIBz90r5+nLjvpxg41Y5k60K0fP0WFC1biix3EAm3DQuxIIask8NzL/4Rzzz3LLr7evGP/+0fsXbdGlRXVCLwGJyIYdxxEFicD1ZlTsNnITHfhiVl1+gsODBkd5LymQZyOUdqEMjuCNO4DSfcFWG0Py8DGv1eCoLgrGEYD9q2/eO5c+fy3+clou8Fzg3X37XjNfjuv133nR1HL+iDotD4JWGBAtC/JKap0MmCBT5fC3wY0J+OXOaRqSTQWlaeShICYPJmQ15qyMkVYMQD8yBMHtyylR2CE90lYDRco9r6cFeqh4IfBThqCY1usi1NQtUoYrizENItFJzxvA+rxBkFGjpGjaRHAVv0bzJGn5SJUIXIsIw8zQFwWRNAAL8F3yxCxijC3o5+/O5EpwD9FXMa8b11C1GdGUHcY2VekkjCZE8FMuyngsOoE8I+aHR4ZuIto6LRark8T/n9UZCv9Igo6IhGihWAasRddzaiwDNKw1AHRQG4gjt1At8H4wpIw8cOx6rnRAHcR4E73X3QY7QdqZxrhk6j63iICdBnRJqgNVQ/CV1P/Y/5JS4ScRv2xDjS+w/hzI93w8o5aN66GY1f24Xh6irhXjsSCA4B+MwxKpiNOjjRRGf2U3el1MZRxyo6brW7thl1iqLzo2taaEF0yvIuDccqlV7lfuMOE5Cxkhgzi3G0LyXJuGfH01ixZJEA/TWVMZRkR+E4GXGCWDDLNkIanFRqFkqQO73e9P5jv5SSpACeNC2NxvP86PpV5yc6VrWROj66pvV3tVHU+Y06Sfq5Lfe4sORR4jgoHxjGsR8+iP6T7UgsXoiW229ByRVtyHIsYhtSuRKYmJrCH/e8hGdfeA5d3efwz//8T1i/fp3ItHL9UCknTaKPBcQND3F3giWi4fsE8sxdicPjTog4Q3RoTKnGzRwJofDBBXk+fsDvAqr9W+G85HcY8/fe2SAIdpeXl9/X0NDwmYH+7n97fNuRQ+/d7QTZG6+/c8drRuD9PwWg//k+Ny/WqxWA/sU6M4V+FSzwN7TAhwF9BVcmH5j5BxYTzMK4mkAuAfoCVBgJzIPt8OHmw3OdUCoxF0ovEjipRjoBiwb6+RAkcNBEWU1m1OvPBMR6LIFGVOJRQbsCT7bH6CpfmvQYjTbz78o357H8N9vkscofV2BDkO9KVdNsCOTIB0/EQ/1vcp7zQN8zkxLRf6W9B0+e7kWP42PZrFpIRN8bl8q4AvSN8Np6feW300bKC1cgyPETTFGlRcGPjp1jiAJK/q7VRxUgau2AKJhi2xwz36qOolr32qYCNX4erXbL+Y7mC6gDweO1yq86K+xnlJ6hoJY2VAUkBZLaZvQ2UEqH9pFj5XHJJKsmhxFoUXoNqBTjIuewynBG6DsJKy7F3Ui3EseSxbAsE0YqhfT+w+h68Oewcw4artqI+q/egImGWvhmLAT6CNcrE0KVfqL9jFZNVqdSk2bVIeK5Si/TeVBHh8moURoMj43Wi9A1x7mJ2p3HxOJxWXvhOg7gU+LTJ8AMkE5nkTbjmIqX43QqixcPHMWZ0akQ6LfOwqoKC4mpIUxOjsFllWI7juJk+XTOjebNqLOoFXz5u94Tyttn37TPPI520nyC6Hh0vapTqpV2+buu86hTQxtxbLo+dBdFxm7bIYVOpt1BIptBWd8wTt37MAZOn4G9aB4abr0JFauXw6VTyQADKAmcQGpiHC++/BJeePEF9PT24B++/W1sWL9BVJkoBUyajysVhx2Y2QnEJkdgMsfDKIaRLEeiqBQecqEgARV3SAUzBM5LrhF5/bA5Dx4Mn/F8JgDn64y8D/bPa0T/kX97etv+Qwfv8QL3huvu2LbXgPV/X/edzYWI/t/wOXqxXLoA9C+WmSj0o2CBi8gCfwnoS8SQkJ4sAceFHacMX57GYjCaHQJNSc4V4BVGbXPZDMbHx6QwUiadRjKRlCqg1OGWyLUVKqoQBGklTJXIJDDlsVTvUMoAQYRWc6X8HYEfgSnVQPjmORpJJEjQaq4ESjyXbVHNR5RY8mCC5idAoZQfjyfAoOPAPkbVd9hPSmuODI+Ilns26yCeiKG8ohw1NdUorywnaocHAxnPksq4L57oxJ6BSSmYNa+qBP+ycg4WFkF09AnKuDPC8VB1hspACvQp4cjrs58KkjhWHY/mKHC81F7n8fri+AmkqEjE42kHAiqOW4uP8RhVkqFSCt/sB21CO/I4jl0dIrbB+WF7PJZ9URtpZVx1xNg3XpvHabIvj+FcKj2F/dbCUbQl55Kf6bX5k7ZQR0vnnDaiPTjn4fyUwsonjtqxONJOgFRqHMPDgxgfG5EqpfUVNaiqqBTdeYesalsI1HAHhjD59kH0P/oY7GwONRvXoG7XdXBnN0t1VOZa0BlTdSf2Uek4lJhkH3UnibZgHzlm9lHVgWhHjl3XpaoNcb2p3dkmz6c8rKoTaUIv26TCEo9VNSqxZb6KLYPFpaUlmByfwNTkJKam0hgeGcVoLgAqGzEYJPDmqbM43j+CjWtWCtBfbOfgD3dheHgA45MTQldprJ+FyorKMCGeSa42ZTtD4K5j4priuLWoV5Smxc+4Nmgj9pmJ4Ownj1WHRR0c2ofHsW1+xjFrAS7+zj6oQ6vrjW3yOMq+VlVWyXdJIkaloQDW1CSs9i50/vQ3GDvXA8xvQdn121G7YQ1iyaQk4vL7KYCFkf8qxPfcC8/hpZf+iNTIKO66/Q4B+o0NjfJdRGY+k3fdbAbucB+yHcdFjSdW2YCi+hYUV9cisL0wSZsKYy6LY8VB8o0luTYB3MCRQl6snmvSI5jB0TcM47xy9KNAf+edO/YGgVEA+hfRM/Vv2ZUC0P9bWr9w7YIFLlILfCTQ90MOukmpuniosZ1zXQH2sXgy3PInhYJRfJ9R8YRI/1HHnrrvB/cfEL3w1atWY+mSJQJihVMsRbMgAIlVUqlBTlBD3WzqkBMsqNQlgRU/Y3EeHscCRqziyjf15Am+FNjyJ8E7K3BSI55gisexsiel+hSYElgQzFArnO2xUiw1wKkZTk17LeTDPjChmDr7hw4dxhtvvInZc1qwavUqtLUtRVVNlUT0CSrSjonBSQ/PHj6NvaOsjAvMLkvgu2vnY1GphSKwIBIQTyQEGLEaL23EvrLAFK/NnwQ3UljMtmVcOh5WKqX92E/WGyAA08g/bcljqT/OcRNIsx7B5s2bxf4EYQr0eRxrF9CWvD7bod3b2toEmCvQ5/EEnNT6Z5Eynsd6BCxWRsCtVAuN1NOWLHbEugCcPxa3Yh9UtUdpVxwPayGwUBidFWrJL1++XK4dVUAikOScs/iZ6rRTf72mmrKHRbAlQTOsSNx5rhvvvL0P+9/Zh4aqKly7aRsWty5CWVUFgoQFx/Dgcpenpx9jbx/EwK+fhuXkUL1+FepuvBZ+SyOSJWWiqkSKFoE+Nd9pc9qKAJaVi2mraGVcziMdWtaL4LG0Ce3DNcfxqJKMyqNSb59FsOjksQIzC5DRVpwfpVkRDPM4rkvalC8WfZu/YL5o6cdiNhKJOFixeXhoSGz08p5XMeYamLd6E0rmLMKh7kGcHpnAuhVXYMuCJiw00xg7exSvvfYKOs91oaqyGtdcfR1aZrWgpLREbMmdOAJ9XW9cHwTdnEe9J5XeRseOa4P3Das708njvcgqxxwX7xvd2eGxrIzLuglcG5xjziNrIqjzrzt7dAZYvI71KvhvFsTjvTt79hwkk0VCz/KdDLyREbgnTqPrZ49jsm8Q9oLZqPjydtSsW45EaYmoJ7Fici4wMTw6iqeefgIvv/RHOFNp3HnL7di0fiOam5rD4IVJJ91DbmwUoyeOouPFZzE5NoGaxcvRtGo9ahYsQKzUhhm3ZRfTdcP6IVYYyIdh8LuPQN+DYdkwDO5yhopZkV1Ekdc0TXP3/Pnzuz4rR1+A/mFG9J0br//Gjr2A+X8VIvoX6QP2c+5WAeh/zgYvXK5ggUvBAn8J6JuMtJGVSiCfczCVSYMR1EQyKYlpfj7hkdEzRvpJkWDklCCVwPjZZ5/F66/tlSJLV+/YgU1XbgoBtGyBhzKBBECs0Mo3wRyrYF577bUCrKKgj20SHLJiJ49l5VECEAIqtqkRfR5H0MFKpay2SwBFMMXqqxK5JLk7vyvBa7PYD9skuGD1T1bQZQGpaBIs+bidZ88K4HzqqWfQurgV1157DTZt3iTRfQX6uSCGCTeGPxw6hT/2pdDr+FhQU4b/bdNSzLZyAvQ5eKYj0+FgYStemwCIQJfXJtiOFiZiXwkkw2s/JcCIIInATwsOKaCgTQmQWG2XjpZWvGXkVDn4Shuhk0Hw/vTTTwvgIoilo8E21T5sl84QnQdWKuW5mzZtkiq6qvkf3SEh2OWcE6CyOupdd90loE81+pWeRSeEzggryRLkXnPNNTLvHJtSr5TCwaJRrAhM4EsH584770RDQx3iMUs45eRiI14iQP+FF57Dc08/iea6Otx1y+1YvWIVSirKkLFceIaIIsIdSmHwT/tx4me/RZDNoHnjGsy7ZSeS8+fAo3qPxzwPU9Yegf5vf/tbccToLLFCLNcGx6PUJq4TrjfO4a9//WuZu127dgngVa14pe/QeSAw3r17t8wpwTMrFzNiHeX/8988jhWb2S5/57WXti2V4k2i1J4vYJcaTeHgwUN4+JGfYcK3sO5LN6F5xQYc7hnCsb4RrFy2GFcvmYvlJQGGTx3Co7/6BU6cOI7Gplm4646/n54ftkmgz2txfgjeef8Q6LM6LQE370lNyOW41Vn92c9+JkCegPzGG2+UNvlSp5pzSdDOSr90BOkE/P3f/704jep86w4fr8e1wWNZqIy23LJ1K5qaZsmOIXdyKGVpTk7A6+jEkQcfxWDnORQvnI+5u3aibtUVQMyWQAQT5An0R8fH8OSTv8eLLzwHJ53B33/973DVhk1oYGVcJtPToaYUK3dRDr2LI7/8GUaHh9Fy5TYs2H4tqpcshhNzJVmXTkHgG7LLGfcAL50VqVc7bsJmUS+KFFCOOL9zqPcbgHbTNH8E4KEFCxYQ6H+mglmP/M+nt+3ff+C7Qt35xo7XDZj/ZwHoXwpP2wvfxwLQv/A2LlyhYIFLzgIfBfTjlMn0fWSn0jhztgOl5eWoq2+EnYiFkX0qUZCGEz7Zw2RBwxDQvm/fPux7a5+Ao40bNkgpeX6s8pp8CBJYMKpMAEBQSSBJwMkosL4UXBC8Epjv3btXKoXyOIIKBZv6kxFRgk6CfYIyghS2q1xvPY7gghFGgmP+JDCmU8Aosyb4ilyiYUoElhH9F198CXPnz8XGjRsElLvk9TKizwQ9KymVcZ8/egZPtveiO+eirbkO/8eWZajJjSLBC42eTAAAIABJREFU6pmEKUwMTSQkUkwbMXJKsM1rMwKutAeVGeVuBsE2I8HsG8fDKq0KIDWqTzBPh4VOAYEk+7d9+/ZpypJGWOnw8HNel1F1gnJG/gm8orkRbJdRdYLOZ555RvrF6Dvb5CvqNPHfBOO0JR0y7ors3LlTgLw6bEpH4nho78cff1zAPeeSIFF3UdRp4/XYT16bUWZGjOmQlJYWC0fd86n/bsCKl2I0RYC4D6+9+hIaqqtx3fYvY/6cebCoqW66kjSdjCdgpR1MnDqDU08/h8DJoe6KJWjeuhFGbY1EasM1Ysj8EMDTqWRfCcbpLNL+UYUZ2pyAl1VfX3jhBTmPjhhtz/HwFU0WV8DL+4MVgenkcAdHj+PYeZ5WI+ZuF52Hr3zlK2ieNUtyQ8KdkRwSsRiymSza28/giSefEtWdJVfuQMnsxXjr5FkcGxjFskXzBeivq4oj29eOZ597Bh2dZ1FXV4/rvnSjgHeOIaxrEVKzeP9wbXAuGeH/8pe/LH2NFgzjGuK4CPA5P7QVx8z7jDaKRLLz/XXFseQ65rm33nqrXFt3MTTHhm3SCeVa59zToV2+fAVKy8qFMsN5twxP7qVEagwnnvgDBs71oKilBbOv3oai2bOkToWsY8uGG/z/7L0HgGRVmTb8nHtvxa7qrs45TB4mIFkQmQGBYRAUFAXXNcEMSYm7LuCyAdl1dff7Vjf4ryAmBEGHTYIKKipKGpA0sScx3TMdp3N35RvO+b/3nHu7awJpYOia7lvQ011V957wvOdUPe973qAjk8/iF48+gscf/yUyE0lc/qeX47ST34vK8nKYlimNE1xoCGezyG3eiPb77sXQvgG0nHkO5py7GvH5c5FBDnlOfvoaDM1AgKriWhxj+4aQmZhALB5FeU01TENHjpSMAoOCS/Z3M8bujkQiDzY0NPS8XaL/o9t/vmLTpi1X2dw6f9WlK9drGv+Lcz61YutR9+XjD/gdR8An+u84pH6DPgJHPwIe0R8bG7uKc34J5dGnL0qd/MktG6AKndksXn7lZZQmEmgmK21JiSRRRjAEKvtOVSul24NrFaQvbiIJ9KVNrjXk8kBZKjw/cy+w0vMZpy91sngScT8wVZ8X6EckgNwFiCDTKQEpAx5p99xSPMsgPafriMR4/sXUvkdAPOs+PScSSVZMUkjIwui5mHgWSQqsozz6dAKwa9duJCoSKC9PSNKVN3MyQJDsxTCisANxPLm7F/+7vQt9VBm3tQ43nLoYZZkh6CYFB6vqmZ6FnZSbvr6+SZ97Lw2lR/a9cRJu5KLh+akT6fKCjb2gUCJpNEfCksgnES7yF/cKjHkk3jsxIOspnbxQW3QdWek9q7t3jadkEdmnv4mUEjkvLLDlEXlqnwgq/dC46SShMBOQV7OAdox36kNjpnHSvGjsnmuIZzGndohMepV+aZz5fBbkIK0Z5FCmw7bIbzuAZGoCgyP9iJdEUFNRC50sulYeekiXcRZBCkDVAgjl80h1dMqTmGBVBfTaKgzl8wiFyDVEkX1PiSECS8oOYeT5nntryDt9oPnQNbSGaI40Rq8isZexpjDDDFmq6TmtNa8SNPVHr3kuW9QmKQP0Q22QAugp0hSQS/7q5B9O65Kw6enthxWIIljdjP48w69f2IiO8QwWzW3F6XMbcFJlCDFrAv2DfchkM3Ku1VX1k9mwSAO3iPS6FYmJ7JMcaUyk5Hjr1ZuPp2R6J04kO29t0Hi8672gc5KvtzYIN9q/9F4hljR3r2YG4U4KISmMsRjtSfKFN2DSHnbyiBgCFQED6V0dyKZSYKVlCDS3IEMJA6jCr3QPDMARKgf+rx5/FI/96hcYGhrEVWuuxcknnoxEaSlMuZZo9gYS5C63Yzs67/sh+np60PiB81B/9irorU0wkUOOMhYJgQCtIcr9M5FF964OjAwMoCwRR9OC+XBiEZgBHdw9PSw4oSKi/61wOPzjxsbG3neO6Nvnn3fZyvWMOT7RP/q/it+RGfhE/x2B0W/ER2BmIUBEP5lMLti3b59H9Fs9oj8xMIiBPXswNjyEvT3dCIYjqKqpQVVtDY5ZtgwmF7Aoiwe5M2i6zFlNDy+gctL9htx0KDe1a+nyrLYecfCyuXgKQiEBkFb1gkJcXiYXIpuyoI7rJlBwTC779+7xvmwLyZZHYL1Uf57C4LkUUZv0HpEWcqyfqoxL1j+3Mq6MS7An8+hTwawMwni+awiPvNrj5tGvxdr3tKLaGkeYqmgCyJuKUHnZRwrJMI3RGxvNTcpBp4JG2iR58lx1PGJcSDgLq93SPR7J94gZ/aYfL8NPIWbe3L2TFi91IvmkF8rNywHvpZ+k8XkBq9QuPffG6Lln0T1EbD15KSuysrwWjoEIszcHutbz9fZOLdS6EMhbWZnlJBIqgZlnCAYi0APkFmXKCHJhMTi2kpNuEPezQU7bAaEhQlmgKNUpFT4LBmAaBlJ5Vc3WU5q8LDuF7ieePDxMvROIQhl5ioInE5JRoUy8/eCdrhQGkdPf3j7w9o8nLxnUyh1YbrYmyixEinPQxdt2hKyMm9Si2D6QxG9e2oRNPQNYtnA+zlzcilOqIyjjKVDYOJ2ocYcySalTGZoPWfR1ykrkptP09o43Pk8Jod/e2Lw17M3Fw0pm26KMQO6JnbcXC5VyT57eeqf3vCBnTyGlvuX+o8z0lMqSMwiH4oVsBDWOiC4QlpmsGEzNQIYZyFFdK1ojqswCOKcqtgy/+/3jkuj39Pbg6quukydI5WVlMjsYpeykVsttB+EdO9B3/33Y29GJmrNXo+rcVRCN9cg7GYSjQek6lM/kMTE0htG9fejv3ItxCioPBlBWX43mpUtQ1lAPEVT7wFvbnPPdmqb9hxDiJ/Pnz/eJ/sz6Ci2q2fhEv6jE4Q/GR6A4EHCJ/sJ9+/ZdLYT4qKZpLfILn3LHp1PIjY4il0ph09bNiMTiaGxuQSllP6HgyUAQgrJRaAwWfQnLY3CVV1+SBcoX77ovkJ8/WY2pmmchkS+04BN5IKLgWRYLryskAJ7rgEcWvfc8AuFlevGUAI+weIh7pMMjNJ4y4SkDHuGThI0IIAUjy8wgHIyK5dLrsh4AOeNQZVJVMIt89J/vHsbPd/ehz3KwpLEaVyxvRoPIIMTtyYJZHmHyLLmFZP/AuXgEyptLIUn0XB68E4DCawtdYApXmodpIXn37isku4VKgXe/R2A9/DycCq2zhWS2UHGh1z2i7+F+KPJXKBPC3CNL3m/yT2caKQmUVoXa1MEoY460zNLakaqmCoikWqfcRJAUP5tBkwW0yC+bwxEOLAHYZAUmhYp+q7RS+xV+K5y7Jxt6zTs98uRC73lK0IFr1ZPZgUqpd3JR2IYnS3rNm7O8TlbAVS5yVAmMUt/SmGW/RNwDESS1EuwYTuP3G9qxpXcISxbMxYqFzTipMowSc0y6mpFfOi1i4ajsV96eoXMpT8ksXC/eNYVWfO8eT34eHt58vHVN1xWeAnj72nNn8uboWfOpD28NkkI/RfQDyNlCFuozhA2NK8t+MEAJbjTpOmc5VA05IM/MZDucVgCtC4bfPfFr/OpXP0dvXx/Wrv08jjvueJSXlUJwSyYT4JqBUlLKtm3F4AMPoHPXblSvvgDVH7wAjCz6dlpVX6O0OzaHZnFkhyfQ09GJocEBBKMhNM6bi1h1DQxKOFAQD+QqvT7RL46vuxk/Cp/oz3gR+xP0EXjrCBDRT6VSi4noc86J6DdJKyVZ5Ih0W3kI08SmLVsQjcfR0NSEkniZzLRDRF9+0dKXpbS8qfLw0pIqU8y5MWfELVwLn0rEr7Lxcy4mc4NT0Kv08ae0nm76RLqK3BPUl6W6T5ERUiJUM3SPJFZeu65Lg22rqp/7Fa+R9kG3WJXny+tWvpVjl9V+VSAhNSfvleWB5auqMimRI5kqk8vSAoxydmsGuBZCmgexfu8QHt5FFn1bEv2rjp+Dep5C0LHU3HTy01fuBbJ4q1t9VPbtkkyFzmS5AZWW00vZJymsW5hMMSXZDp06kGWWxkcvUCwAESularnVD7xquLJsLAV16pPX0XgmrewuBt4YSdmRyMk0qoqATiokJA+y4strFHaK+KnTDzknkqH7vqf8uUVdVXvufJWsVWCoVD48IurOUVUbo5z4ygnKsqhYWVhWLAUVzBKWxJeIP61HyoTiMBsBmSWFyUwpNDxHJ5JP1m166HKNGSQPWRRNneCosau5SucOt4iWnBujde4qrAW4SLcVl+QpLGksrnXZxUKSYHpP5utX7mx0nZQVo+xJJDe1RmWQu6s0e1WVKdBUcX1VNEsWzOKAZYSRMkqwaySDJzZux8aeQSxdOA8rFjTjxApVMMt2VD54kg0ThJlqi05JZAYtm4rPqSJcpJDTuqP5KMV2f1y8WhjeniFMlEJC+3Oq6rK3jtX+VVV4JX5cCYOm4s1RKZdqbVEmIMJJFkPTdFiC8uLrYLYJ5pCbl0p7Q3UBhNBhIAQmKGaIuDidjFFhsJBcS7/5zWP45a8excC+fbj8iqtxwvFUMKvs/xWUzasK30YQsWwWwfYtGHtoHXZu34mq1R9E1QUXgrU1wxI5af2Xp3s0DooNMTn6ursxNDyIYCyKhrZWaKEIOGFLx0juw1WOiej7rjtv/evJv+MtIuAT/bcImH+5j8BsQMAl+sf079t3Def8I7quN0oyTGRdcBhEuriN3t4+BCknfkUFIuGIctMhIuQWlMpmsurIXlrSyNLtWkeJpJJtTVcZeSaLZclMH4p4edZlGYDqkXj3+H2q+q6iOrpuSBKiSCeRHEVCJfmUREIpGESePJIhiaYkBG73Hn93r1OnCp4y4VnsFUH1KuNKAmgEFOlRVN/VNKhRA9wII8vCeKl/Ar/qGkG/5WB+dRk+vbgOtdY4gnZOFf2RCoUis2p8SkFS1ttJ/WU/Mk2BkpS7m9w3JL6SwLsWX5cmS2JN/slENKjOAVU9dYmmKwpZ7kBKRxIo5WJl2+QipEiaGpN6n/rwcCElTOoWkmGq95ViROTQliS4EFwhFQ6Vu14RZcpooyqvSrm4xFEVUlbEUukH6jpl1XYrjLqvq7boX4dKFbmF2UjZLFFEn+RB1l6piBGZpiuJxJFLP4dOdR+o4BGRaUYKgFuxmVE+Hgq04JI8S+oviZoatxw/Ed5gUPqx05ylUuTKj8ZJMqVryYecsCCcaB5T0pxsTq5vSfQZxWoEZTpapdxqck1bpiL6pDxJ4kxKoesG4ln1qQ0hx0oLRs03pweRDkSwJ5nHczu7sXUojTnNTXhvcyXeE+OI5celBVvBrUMTtI+U4kREXyLrkBKl3F1o3uqki4i+svZ7spMpcj1lRH4GTCWRkfvIVaaVYk7KAmlmmqs8cASMACzpNqOwnDxZKFhjk8YAyl1PciCZ0BqlWAJuIxjS4egceXJx4xrCekS6a5FLljQ8COXSZTsWnnrqCfzhD7/HyOgIPvaxP8Gxy5cjURoHt/JSToyIfi6Hkl07YT72qMy4FH3/ShE580yYDbXM1hwYQQPRkhJEQlFwy0FYD2B8dBTjqQkYJWF5wikVfrnG3M8euazkXpfBuEDkwXnz3slgXN9HfzZ8R7+VOfpE/62g5V/rIzBLEFi3bp1+/vnnH9Pb23+NgPhIIBBsoKnLSo9EIaS1j0vrIdFL+gojaiQtipSO0OZIjU/gj888g1w6A0HVcIlYUeILup+IqeTERN40cKrqSURNkgtqTZFL9VDkauoh7X0HvH+oe2T9Xve2w7mnsG/Xak1KBBGPqUK+4JPVgcmNQh5TKILODNgsKH309+lx7AyWYRgGYk4Gp2gTqM2PIGznpZsPnWxM/xy9+b4RlgfK5LVk9k7J8c3JntalupLccxSpOvDhHsK4L3NZyIhJ3xfA0TxiqhQX2dLkSdPhzPFw7lHjf/Pr25uhq9S6Wa5k3V9NR4bpyAajGGVBdOc0TJTUylOKep7GXGcYsewwDKV9yy6J6NNulucGVP1J7rPCfVQcspeKKRFm94SD9s/kp4X8YCHtVZom5PilkkVKHinVgSAsx8aePZ3o6OxAMp3Gcccfj7rqGkRDAWiC6ivQKVAIZaaFmsF9qN62WWYeSs6dZw/PmYvBkoieZpzVtbZg/qJFaGppk33JEx35ySjAdQZHnqyQbGgM6nTQC0C3LLND1/S7GQs/4BP9WfLFOk3T9In+NAHvd+sjUMwIKIu+ubi3r+saIYjoB6TrjjRyqgN9RQJkeXci7+qHgt40W5F9M5tFf1c37FwOzHKgkbsBI39oJl1b6GfSLYWIvlQeivlB5IJIpKJikx+elAdf8QpXUVGEUWgBSfSTdgBbxk28kBYYEgYaYwFcWBdEnTWBiJ2XpySK6PuPdxaBQkXxnW25mFpTdFZZxmXQsdydZO3WkdMDSOlB9OYcbBlIYUdaQ2V5BZZXhHFcOI9Yegi6Too73Ur+LRoEsWE62SCH/yLekWrP0Z6kUxtF6dXGK1TUXIVAfdTIWh9GKIyMmzHspVdexvDoiDj7nHOzixctRHk8psMyA3SOYuhhEUmnRXj3Lognf4fh4SGNHbPkVf2094/mGmrLk3AS0fKKeHlNbbC8vFK5FGneyZ6A4yoilAVKYksnSm4SATeQuUM3AndpCPoW/WLaUDNwLD7Rn4FC9afkI/B2ESCiP5HPz93X3XMld/jHGGNzlRuBsu4pSk6uEpJiuF9j9GVL1npy6+Eyqwk3LXBKx0nuI2RN0yjAkayH7o/nyCAViGL/OFJkXPr/u+41HrFQ1kXiGF6pMJfok4++E8RzPSN4vGcUAw6wsLYcnz6mFnVWEiHblLgUM6F6u2vJv//IIiBPhKQGrrIPyRgPUkgpiD0YQpIZ6BjL4rmOfrzQl0ZLczNOb6vBe8uAkvQAdKb85yn1KByKm3DXuVzkxauAqvocdHKmThan/P+8cx1621XC3VMbqo6rB4Minc1YTz79tPbk008Z/QP77Es++tG9Jx5/Qq4yURrgVj5mMCOqa0ERSWdstnWLNvHYw7G+rr2B8MJFP6+86JJNmNNWngSfh3B4aSASrQkGIwbF/zBdKUf0KUBEn9x11AmJOjkqqJ8guBC7QoHAN3U9+p/NzVX9fnrNI7tPZnPrxf7NOptl48/dR2DaEBBCsHQ6XdPXN/Axh/NLAHGiECKiaRpTPtnqC42Ivuuh7Va9VG4oygebI+j68npfwyo7CjnYqqBF5U5MR9vK8cJzo9hv4m4g52GAMUlTvBF74blvvS2Vr0WpIzRH76NTjVmRfLLiSbu+zP7CEYCjhXkWYf70ngH94V29el/eZkuba8Q1J8wVNdYEpQKUaVMKHHcmmZUXX/BaY528563jcyhc9nNyOpDeefi5cixe9vfWBfvm7nBPXAodrA50tvLUtQO/VPe77hCyOpScD9VPoROa4rWMSrKp9Uj+IRSrIjeXEFK11jTHCYVFkgWwazhp/KG9I/js3nFt/rz5OGtho3hfhS5KMoNC5qchn3gKXODK8kytumHwB6nfB837jdafGzT9eri89bWsPl9kLIEbGF1A9eUOlJ8tZIaQB5Ey3kUIxiym6emcaY78+rePlz/xhz9UdvV0m5/60089c/rppw1UlSfoBLLM0LSExgKIpHOcbdxQMvDIf8/vfHVHNNzcevfCL9zwWGDO3EhGYEGG22cL6McAepw7QjCN0rHSYaXQCFTGdDrklMMkjL3sQQDLA3xzJBz9hmGw39TX1w8zFRRx2A+vMq7NfR/9wwZxht7oE/0ZKlh/Wj4CbxcBIYTR1dV1XM60VwvOz3M4r9eYZhBXp7YpoGzSf1dTwbWK5NJ3qsws7wapKgYvPX/cgL7CIFcZdFtA9KdIuUpSqUILpx70PjkOqbBO9TiAiCriTHy84P1Jr37Fq/e7R87ngDa911RIpbSTSvozmctHTpXclVz3ABqrHAiX8YkOZ7C1iJ3Vo+ZzXSPl/7ujK96bswJLGqrsz5+yIF1jTlhBJ0/5SIiBcE0N13M/LggDLpyjQrmQVEpNgdgFNeJKxEPrjXGZUjIOxHL/fqbcqmQimtfB/7X6frP30HWevA+cT6FMCmV24D2Fa+O17iGKeGA/npe+F12gfqvVVKAsHoD//mvwYPl4a82jnFOe78r6O9W2d67lEV+1IGiNSSc3qRlT+y4u6rlUmGVCUBiaLgQTDhfCzNvc5JGonTGCbOdQsvSp9o7G9T2p8Pw5lHWn3npfhZ6LZ4eyGqMIYdqyGiOLvh4MUWw3VPjz/h76hXtT4UpJZJUKLIO63TVI+XtcBza5+V9LcTnUWpaB7odYy4faj57iXbjm5N4gSi9XkWLPuiaDhx2LOykuWJcQ4tWHf/bIcc8+99wJnXv2WJ/73GcfOPW097ZXV1ambNOMcMErmK1rFY4d1F9+sXXfYz87e/eO7RWB2vpvLPviLT/R2lothxuVacc5RzB2og69Th2mUFovoXOIADQtoOkBg1u2Rh9/uq4xx3GI/gvGtGGAPV8SjX1L0+wdDQ0Nmbf7ef3glx47Y8OWTVQZ94N+way3i+bMut8n+jNLnv5sfATeMQToy3LXrl1BXdcTCAbrYDotuq5HhKYZdNqvvlApaznFmgmZyDCgabYtbBVmK79tGeUyoS83jXGuIUgUzFGJTKgKZkATOoXxcsYojlfmS5c1ilQqF9INHOLAKuGhes4pBO9gPx/uKiAuSWOUPpGTpVNmP6Fc3Aoasu1B0ykZvjyU0HRNUGYR76FrmqBMNtInyXvQU53KAzjCsbwsLDplJNHIasdojJo0rMq/dSYMi8r4sKA17oT4+q7h1f+zvfu0IcupXFBf1X/DKQueahCZvSFuphzBbM5ZlhK0MCYoy6bDGLeY0ChFixoDJVvhZC9U8yYUyZ5Jv+nhMLLoqveYSvFPPlIEPr2jPK7Io4oq8Bbg4pA2oqv2XushZ6umLBR20gmcsheqUA33IfU4WRjLoX4k8Tw0caZsMq5/Q0FYhmStGoUtUl4nR/ZJfagVox7e34d6Tc7bm0ihH5gnR689TTlLyRSKb+ZBjtdu38SIC285cBwqD9HU46BxKjlNPuRak0uNzPFTeNLe8Y7N6G+dHHM0zZEatABVXxBBN0UTLReD0ZLhumEENE4VoXSdZU2T8VBUywUjeKV7cNErnfv+5MmO4Tnz58xxTl/QtOes+vAr5eboKzpzhuSm5bZOSZmCwYhpC9mXIzTB5RwK9qTclxRoQ2tLJkiamhOlJJVZjVxodUGhrfvLrlCOB2JF8qP9LduRpxQHPwgzJT9Lrn/GLVn0gLIc0Xr2PjsoCRSZ1HVZDEFnQgjbESLFdT7EbT787W9/97Pbtm//xKudHfqatWu+fsIpJ/+mua2qR8trRMwjju0Y5XmzMvu737138Iknrty9fWuTXlp252l3/MP3qpYuTXdnMkbWtlt0FmjUdaOMcWEZBs/bti0IIM4IOorIpd3JNMNgVCY8JIROMhwUQnTYdrpj/vz55tu15hMeHtF3hHX+qktXrreYc8sHP7Vi65tZ4v41MxsBn+jPbPn6s/MReNsIkL9+JxAM9PSUGEaZrmlZLZOZOq+PRoWg0jFRERVCpCTBFyUl8ss4nU4zqhXD0oxlGGMl9NrkiLy/6FWA/pXtluz/t5bNMiCCSATI5RhDRDXg/ppsTb7nPdw3Wa4gRi98QGRhFgiHhcgeiJB8IQsRDu9/lO6+HolE5OvZbJZRsa8cdczYAX+D0eW5LNCfD0Ze6Z/49Lr2PZdMcNYwt76q/c9On/ftBk1sDZqZMYdz23ACFpE4TsbUjBBOWPAIj/A00pO4lEiYoshkCA8XMHfs9FaWVAUXGObiRDBM4lIAWCEuCL+JJZIjRHIIEyavhRuRrlxOyuog4RwSY4W/Qtv75wCZHCSc1xnrfvNzx3GgHAs64q4c38Tspy6ZWryHvk0t5bf+SAPRKK0rZdj19hPJn/6nPZakbSUXSUyIuBCYmJjsh9af61Yn16JLdjGsaZrJmPbkjoGTu4eTf/6bHX0nLpgzb/h9i9uePr8l9FiFmXohl8tNBAIBm7EcGx3NsUQiQSTffUSlfDKZzNS+lPs4igxz1+F+a1C9dljYHqKdgxfSwQvC24P0+UDX036kvwpwkH8SdLZt21pCy4fyIfOOr3zluu7u7it3d3aUrV175VdOOP74n9WdUrFnPuajr69PHzUMbW4mUz3284dXDq5f/8Xd27fM44Zx+0e+9Q9349hVOTzxBBtcujRs2+FwIJAPcB7hnCe5q6TJ/tWUYmAszbKapsUY07JZGlswZ9sjmTlz5uTe+mI59B2TRJ9b56+6bOV6BLS/OPcTp7W/U+377Ry9CPhE/+iVnT9yHwEfgSJHgA41Ht01Eu8azl5x38Ydl6cEa57XWPP8DafP/Ye5ifDmJmCceNE7YdErcij84U0TAqSo/+NvN586kcn91S+39a5YMG9ux6mL5vzs0iUl/1kPbAHoJEke9syqx7VfuOELvf1913R2dtatvfLKO09YvvTh008/fU8hCKKvr7r3gZ98ILnhhdt2trcvcji/7aK77/kWO+kkq9jAkkR/86aryKJ/7qUr1zNof3HuZ3yiX2xymo7x+ER/OlD3+/QR8BGYNQj8cEN/iWXxT3/n+S1XpYXWNLe57umbz2i7c1EiuqOOsTeyEc8anPyJHjkEvvr4yyenc/Ztj23pWTVv7pxtx89vfegzx5X9+Cmg51Jy8JqFj2tvuOmqnp7eq/d0djavWbvmzqXHLnvk7AOJ/s6+6sGH//PMiZeJ6G85xuHi1gvuufuu4ib69upVl65YD2i3+ER/Fi7sQ0zZJ/r+OvAR8BHwETiCCNz9gogGMPTJu597+ZoUR9O8lrrf33zGor9bVB7c3cDY2w7CO4JD95ueIQj8399uPHE8Z3/xl5v3XtDc3Lxl6ZzW+29+b+WPEsD4bD1Nuu6h54nLAAAgAElEQVTmL67p6e66evfujrbLr1hz5/LFyx45++wDLPq9E1WDD/zgzOQrL966fcvmJTa3b/vQv/zLt9hZZ1H8TFE9piz69upVl614BkK7zSf6RSWiaRuMT/SnDXq/Yx8BH4HZgMDdL/RGmRCf+P6LW69NCdY4p7HmiZtOX/SVxRXBDp/oz4YVMP1z/OrvtxyfyZo3Pbpx78UtTU1blsxvve/ykysfmAtMzFai//kbb17T29tzdUdHR9uaNVfcufTYYw+26G/vrRr46bqVqY0v3rqjfetSh9u3XfD14iT6D9z+6Ps3bdxylS3M1edcuuKZoKHddtYn37dt+lefP4LpRsAn+tMtAb9/HwEfgRmNABF9OPzjP3hp2xeyYI2tDTW/u/79bf+QqIh1nuRb9Ge07Itlcv/85Ob3jKXNGx7duOcSIvpL57Xc97lTah6czUT/uhtvXtPT23P17o7dbWvWkOvOaxH9B1eOb3z51l3b2ono33rhP//LXcVo0Seiv3HT5ittThb9M54WuvaX5/lEv1i24LSOwyf60wq/37mPgI/ATEdAWvRt65Ifvrz9uozQmuY01P7mmve3fXVxZayzmcnkPP7DR+CIIvAvf9h07FjKvu4XmzoubW5s3LJkXvN9nzu1flYT/RtuuGltT0/P1bs7O1rXXrHmzuMWH/vI6Qe67mzvrer76YMrk0T0t29dajvOrR8uUqJ//1//4vTNG7Zc5XDrvHMvXfG0cLTbz7vct+gf0Y11lDTuE/2jRFD+MH0EfASOTgTWPdMVSTLno/e+tP36LLSmOU21j197etvX5lfG9/hE/+iU6dE26n//ffvysXTu2l9s3P0njY0NWxe3Nt7/Z2c0P1A+i113/uz6G6/sIqLfsbtl7do1dx67ePEjp5999v5Zd3p7q/oevH/lxMZXbt3V3r7U4vatF/9x47dkhYoie+xH9C9b+aQB8Vcf+PT7txfZMP3hTAMCPtGfBtD9Ln0EfARmDwJE9FMQF//g5W03ZIGmtsaax288fe7XWqvie32iP3vWwXTO9F9/t3VZMm9e/ciGVz/VXF/fvqil6f61K5sfaJvFwbhE9Lt7yEd/d8sVM4Tob9mw5UqbLPqXrXzKJ/rTueOKq2+f6BeXPPzR+Aj4CMwwBIjoT2jiou+/1H5jTvnoP37z6XO/1lYV7/KJ/gwTdpFO55tPbVk6mrOvfOSlXZ9pqKvbtrCl8f5rV7bOaqJ/4/U3XtmrXHda1q5Ze+exh3LdcS36yVdeuXXX9vallm3fctFtf30Xu/TSorToTxH9M54ywHyLfpHux3d7WD7Rf7cR9/vzEfARmFUIfP2ZrkiU2R++95UdRPSb5jTW/urGlYv+saU01DWHsXesMuasAtWf7FtC4N/W71wymsmuffjFnZ9rqKvdvqCl4f7rV8z50Wy26F9/441XUh79zt0dLRSMu3jxsYdIr6lcd4jov7qtfalp2bdc9Jc+0X9Li8+/eNoR8In+tIvAH4CPgI/ATEaAiH6pzi+856X2m7NMb5zXUPOra09t+6cF1aU+0Z/Jgi+iuRHRH8nl1/z0he2XN9TU7FjY3Hj/TWfO+VELMDZb02t6RL9jN1n0r7xz8SHz6Cuin9rwyi2vbm1fZtv2LRe+LH30i66SMPno+647RbTpimgoPtEvImH4Q/ER8BGYeQjsT/S1xjn1tb+89rS2f1pUXdrtW/RnnryLcUbfeHHHMeOp/BX/+/yONQ21NTvntzTe/+cr59w/m4n+DTfcdFV3Tx/l0W9eKy36hyiYJbPu3L8ytVkRfcs2/+JDF3/8LnbHHUVM9M3Vqy478ylus7/ys+4U425898fkE/13H3O/Rx8BH4FZhIBH9L9LFn1oja0NPtGfReIviqn++wsdi0cz2cv/64/b1tZX17y6oKXx/ltWtt3fBIzOVov+myX6A488sGJ840u3Hg1E30uvuerSM5/mBm738+gXxfab9kH4RH/aReAPwEfAR2AmIyCJftC68Ht/3HFzVrDG1vqax645fe7/8S36M1nqxTW3u1/oWDyYyV6+7o/b19ZWV+9e2Fz/oy+dOfe+RmBkdhP9XrLot1y5ds2d73nP8odPP/30/dNrUmVcSfRfvnXX1q3L7CK36BPRt7m1etVlK/yCWcW1Bad1ND7Rn1b4/c59BHwEZjoCRPQTgdwF33/h1ZvTDmtqqq365c0r5/9Tm++6M9NFXzTzI6JPFv0fPb9jbXV1TceC5toH/vasuT+sB4ZnN9HvuYZcd65cu/bOY45Z9MhZZ53VWSg04RH9DS/furO9fZlj23/xoYs/WpSuO/fe/uj722VlXGv16stWPO34lXGLZv9N90B8oj/dEvD79xHwEZjRCHy/oyNsjDmr73525xezXG9prKv51XUr5vyjH4w7o8VeVJP7/gsdi/dl8pLoV1ZX7VnQVPfAnR+Yc28dMOQT/dch+t3dlQM//vHK8Q0bbt3ZvnWZY1tFS/QfuP3R92/cuPkqm5urV39i5VM+0S+qLTitg/GJ/rTC73fuI+AjMNMR+Ldf7AxVNRmnfvOZXX+dtdiSqkTiiS+ds+gri+tiHQ2MZWb6/P35TT8CRPQHsvnP3f/cjisrqyr3zm+sfeC2c+bdOw8Y9In+TCP61urzPrHyaa6zL/k++tO/94phBD7RLwYp+GPwEfARmLEI3P3CC4HGxNxF//D4i1/LWDg1Homuv/Xc4/52TiS6fWkNS83YifsTKxoEiOgP5szP3vfcjqsqKsq75tTXPvg3583/wRxgwCf6PtEvmoXqD+SIIOAT/SMCq9+oj4CPgI+AQmDdunV62wc/Xv3nD/zmGymTrzb0QPua9x17Z0VFxfOXNrMRHycfgSONwH0behb1TaQ+d9/zO64qLy/vmVNf/eCtqxf+YB2w744izAl/pPGg9q+/8c+u7OnuvqajY3fLa/rou647E69suGXHtq3Ljw7XHd+i/26sn6OpD5/oH03S8sfqI+AjcPQhIAR7ATD+5oGnvjaazn8inXVy5x4z7+7a0tL/Ofm91R1nMWYffZPyR3w0IUBEvz+ZIov+1aWJRO+8usqf/OUHj/n+g0Df7CX6N17Z091LwbivT/TXrVsx/tLLt+4scqJPBbNU1h179XmXrXjGd905mnbokR2rT/SPLL5+6z4CPgI+ArhDCC21vuOCjTv3fLq7f+Dsmmis56QF875zypJFv7i0me3yIfIROJIIfHfD7kVjGfvT9z67/drS0tL+1rqqn9xxwZLv/QjondVEv6f36o7dHa2va9E/ioi+WxlXEn0/GPdI7qijq22f6B9d8vJH6yPgI3CUInBP59ic37+w6cN7+4c+M5rMLpjfVP90W3XlfZed3PizUysrJ47SafnDPgoQuPeV7oUDmdyn7nuu/fOxWHygra7yJ1+6cNn3lgE9bJa67txww01re3p7ru7o6Jyzds2aLx8yvSa57vhE/yhY4f4QXw8Bn+j768NHwEfAR+BdQKBDiPB3fvvKCR37Ri9p7953SSIaZaUR7fd1UTx84jFLNlbNrR5uicezAKwTAXu2Bkm+C6KYdV18f2vXgqHx3J/e9+y262Kx+GBrTcW6v7to+XfmzWKif92NN67p7e69urOzc+4Va6+4c+nixQ8flEffJ/qzbq/MxAn7RH8mStWfk4+Aj0BRIvCzPWPlG/f0HfvM9t2fHU2lz9C4GS2LBnbOXTj310YouilYEu8LB8Oj+XxkPJcbc0KxuKCJlNE/44eYUtmhXy7KyR84KJpPGVA27s1hHLlYqUjEOC+JW84Ha2utpYAFxiQG/uPwEbhvS9f8gfHsn9y7fscNsZLoSFtd1U/+atXy7x4TRtdstehff/1NV/T09lwzk4j+5le2rqWCWef9ycpnuIbb/fSah79nZtKdPtGfSdL05+Ij4CNQ1AgIIdi3X+yLOEI0/2Fj+/Xd6dTqYcdsyRtaPhaO9tSUV7xaV1G9vTJetjuo6xnD5sLgYLquAQ5Nje83P84cJjQI+dbB74IJrShJMo2XQ0dUD0B3HDhWDrbmiEwk4JSGgxM10fBoazjcF6tGx5mA459uvL1l/YNNe+cNpfKX/fCZbTdHS6Kjc2oq1v31+cfd4xP9mUP0H7z9l+/bsHGTrIzrE/23t19m2t0+0Z9pEvXn4yPgI1DUCNxxh9BW/i2Cv/3l1pN3pVLn9WWyHxjO5RbnMpkA48gHdCMVZkZaB7jOOYiqyw9qXsjZBegZ1zmEfFNIFaAoWf1B0mAA0wGhAZaFILcR1BhEyBDjIc2xTHOihLPRqkCwp74kvHX5/LZX6yti24/Xa3sXLGD5ohZukQ5u3bb+OXvHUx//4dPbvhgtiYy1VVc89LfnH3fP4jD2zmqLfk/P1Z17Oue9ruvOgw+umNiw6Zad27Yst23rlg9d/NG72B137K9xF4HcfaJfBEIo0iH4RL9IBeMPy0fAR2BmI/DrEVH2m/auhZ3j48v3jY3Pz4xNVMKxy0KMxSNGIKZBBHQu2OSHtFA0XlF6gDNAMEX4vccU+3Dv2u8TXqkEh/cocJ85hDbB2ME6hjvcg7uTo9DBwCCsPELCgqGBZmtMaIhlcnYJLJ0FRCgb1MPD4Wi0q7osvqG+svLJSxL16086iVmHN4fZe9eD7X1tvWOZj977bPtt0ZLoeEt1+bo7zz/uO4vC2OMT/Tcg+j/+8Rnjr2y8dddRRPRXfeKMZ4Wu/aXvujN793zhzN/GB78PoI+Aj4CPgI/A4SJAbjwvAkZyECGEER7sGkxkM/mKbN6sypn5KsvMhxzH1qBpitjr5L3jUnlHPX/th7oH7i/Bp/SFwxsvB9OYp2Mc1MQB+oZ8X2iaUO5GrzdKCwHkoAmTZWw7OJjl1aNZMSeZN+rSuVBt1tab0qalVZVF++tKY48uLOXfPvHEqr0X1tfnZitBPRz5/Whrb2v/eP6iHz679fZIJDzRUlX20J0XnniPT/TfhEX/KCP6DrnufOKMZ/30moezU2bmPT7Rn5ly9WflI+Aj4CNwVCKwU4jSTT2Ys7M/ddqurpGPv9jRPTeXyVQlQqzrhOby/z73uJb7TlhUtbeZMcpQ5D/eBAL/u2u4+dWh8Q//8Nn2vwmFQsmWytJ1f//hk2c10b/uhhsu7+2hrDt75r+u645P9N/ECvMvKWYEfKJfzNLxx+Yj4CPgIzDLEBBC6D/rQ2gwk61Mj2cWdAxlFm3f03neWHpimQ0nteKkZT9urUg8ctaSip1LGTNnGTyHNd3/6h5u2tMzceG9z7bfEQwGUk0V8Yf+8eL33rMghM7ZejIy04i+rIz7yta1jrBWr7psxXq/Mu5hbZUZeZNP9GekWP1J+Qj4CPgIHN0ICCGMXUD0hW25ij+0b1u5c2jgI/vS6ZV1VRUvLWqovuvSU5Y8sSLOBo/uWb47o1+3fahx71jq/PvXb/37gGGkJdH/yKnf9on+zLHoE9H3KuOuumzlsz7Rf3f21tHQi0/0jwYp+WP0EfAR8BGYxQh886Xe1t/t6Lika2zietM0o8fW13xn5bzmdVcc37jRT735xgvjvzrT9R1DQ6seeKb9a5quZRoTJQ/9n0++79sL4Fv0Z4rrziTRF9bqcz6+Yn3Q0G4765Pv2/bGq8O/YqYj4BP9mS5hf34+Aj4CPgJHOQIUuLzmsU2nZrLm9Ts6uy6anyh9en554jtfufiE/2aM2Uf59I748H+6L1W7c+/IBx54tv2fNY1l68tLHvrnWU/0b768t6fr6o7OPQvWrL3iy69ZGfco8dH3iD657px72cr14PaXzv3MyvYjvrj8DooeAZ/oF72I/AH6CPgI+Aj4CHyjPdvW2dPz4SfWP//XjbGoXVMSufu6C1b900kNLOOj8/oI/KIvWb11z8jKHz2/4181xrL1ZdGHvvnp077dCj+9Zseezvk+0fd30ExGwCf6M1m6/tx8BHwEfARmCAIP9Iqqra/uPvV3z774dyEh2krDoQduW3PRnafG2L4ZMsUjNo1Htk9U7R4dO/2+53f/hwAydWWRdd/8zCn3tMEvmOUT/SO27PyGiwQBn+gXiSD8YfgI+Aj4CPgIvDYCvxSi5Nmndx+z/uVtX8pms+8vKwn/6tpPX/D355ey7T5ur4/A490Tldt6Jk774R/33OVwka2JR9b9x+dO8Il+T8/VRPSvuGLNncuWLPrpWWed1VmIpOjurhzwXXf87XWUI+AT/aNcgP7wfQSmA4E7hNA+24ngGMbC4YAuSzdNvKmBxPe7SteSLJkE9n/14IaSAOLuRfS393ij+w5qyb3ZKYkX1HdVLzrCfa0UKAOQSiaZ19fB/XivyJG53airX/ueA0ddOBN6b/9eMunk1Odz/I0wOvDe1KE/22M0sQNQodcKHt4l3st0+dQlB1z8pmR+qItSyKbT7hhLECmJSXlMDS012ScXQhBS+bJ44OUtXU1Pb9h91XgqvbqyIv7iJy86498qNGyITyg50HrKpKeKg0XddqntTJowSSEmJxibnBT1FNsPlKk5ZuU9b+PxRnAVyMLDgMZYiLn396FeK5SMwu8A4aYAwmDEyZe3DyZPvO/Z3V+3HJ6vK4v+9I6Ljvmhlc13RcVUDePC1fzGC9ldcxJPtZYjjuDBaKlt9iO3ZAmsYg6Uvv76m67ocYn+2ivX3LnkPe/56VmnneYT/bex3P1bixOBt/chVpxz8kflI+AjcIQReKarK1Kpl7XaNhYxQyu1ONdyDpVB1QFdoxKu9L/Q5XNVHpWKtHLojNQC7oBJ7YCqvTry12s81L3yX8YZVYm1OWeTNzj0tzZZAVZ3C8fKmywOTVZndaDpuqCLZF+aLqg9AV2+FwjoXMARpuMIb/w0bg4wi/pS94PBYdyyWCBAM6ER68SQZLtqchyOQ7VrqRNdFrRl3FGfsW6FWK9diYcOISFzcaAWCRfZNAfzqtpSGxyMaTRPCYPCwUUbnHPmFs9VdXPp3gMeDO5r1PZ+1Wp1MN1hdCPNd0pOk5DKNt3pTY7Ja54G9jrCe51VyOFoHDoV3HVCgvoQ0ISjkZwc6LCgcQuaxoVwNG6Hos4oAtq24WTi0ac3nTM0kTyxvray48L3n/SLpVG8WuLkILijC8Z0QkctuYCcquXiG4AF5lhMJ7wQgOAac3QdtuMwLUASlVeC8wBz9LCcNV2vyUX1BiV+DzlTXcrKk5O3DApFQH8LItruWtA0Wk+ya6G5a3kS/6lCx+BqMyk5cyCg6YIqEee9iwEYsGRlYqFDjFk8snnQbL33ud2XWw5zFtYlnl/7vjm/rbDSI4EgmB6gTQlYpibXugZH6MIRjtxrGrjD1G/OmU6LjXPG4TBd1xEIaMI0OTTH4Rq386GgPpRIlG7JRjC4gLH86yyCaX1rphJ9m1Me/ZXPGjr7kp91Z1qXWNF07hP9ohGFPxAfgaMDAcqA8uXvPjzPsq3bR0ZH2/J5M+ZwoTlCE0RwiYQK4iCCmCMTggi6+2D0OhOTz7nwrK/0Et2jSVLJuMdiiEcLxX4Y0XHBHHqm07VuOwxMMlV1Cd0vGAcM2T8xKU0SSXrGNU3Q2GhEnDFBf8iREtsSEBrTBGOC/pPUzhEOYxqDoWlMJ3qo2odl20QQ4XAIjUghY7JTARvQ6E6DXpL0ldF4vbHKEU3yM0ndNBpPAYmjYUse9/9wVm3QM8GoDQ85epkwodELOX/1kK/RfapX2ZP323tf4a+Uhv0ecowSD2pT3ahgk7gqGRS2OYn/ZD+F7RU2MSX/qWaVvGismmCcFCsGU2PE96HBhsZt4rtCszVu6iGe0sMY06NGSg9VZzhP6HAyZczur7Um0hEnz3TBNcGgkRZEf9Ba4pouLIkOkXsTOhyaC+MWA9MMBs1w5+RAE1nCGAIBcBZ217FcKZJNK259CAXoEK/R3OhaF7pJAe0nExdfglZKmDp3V7H8o+DM6SAsXYFranuAcVrKmqDqYUKnuTFopDUKLpjGRFbTtUFEQt3BhlaH6axC5EfmOBMDcTNp5+0cc2DL9a1pAVJ/5X0aI8VXgNMSlgOkXUFPaFa0NBk4F4z2AA1d0zSu6zANjY3WViU2L5zX8thxSxdvOKE+XpS1DmY60ffz6B/8ETdbX/GJ/myVvD9vH4HDRODff/pSQ2fP7nP3dPX8fTKVTjicBZimM8E0qB8imYroC0kRJROY+qwpoP0uDVZUiWtE+hQVFlzeqeiqS2KJSLsEfH+bNVc9usSe9AJJ9AuILhkkXXJP45P0UpF/jXivZNCKglMrDsAc6XUgGRhdSePhgpFxl0ZJaoB61QBDVJJUsuQLZoPRANSN7vhp/qRRTDE7+Q7ReXmdmqUie5Pceoqg04Bfg7QrUq6wPZDUKyLtknYPQ68fV8GSFHhS9di/79ci7d49Sv0giUz1s7/Cofre77X9CKxSR3TCnlDXNGHSMpDsmMszFY0LOhASXA+LtBER43oUIlGh2wFdM/MZYWTG7Vo7LUL5DDRS3YiB0o+ERIPDNNhyTZLR3IIu5Uj6hTyRUWSemD9sGCIPJuj0xICDEJ0wyInJxeSur4Pm4+J70Bwnla4CDNQSnZKTu7gVeZ5U3CSgBRzfXUf7v+atF7nm5Y9Shk1am7omUZBEn2i6BuQ1Q4zqEYxXzTegh1k0O+4kRnqdCtggos8FJw0JGv3DuVQe5AomXVhq7NT61PpVzF9uJFJ2YQQDsLkjOLccQ2e5RDQ0UFWe+H1Tfe2jF5/9gadOqC++wmaTRL+zc8Haq9Z8eaa47ngWfZ/oH+YX3Ay8zSf6M1Co/pR8BI4kAv/y82ffu7d74LPrX9p8lS19cQw6+4dguiL6kr65Hy2uU8bB1MWlwa5SQDTMI73K5i4Nu5PcWLEdIjNKZXBt/N7LZG2cIid0vzT6K2JC15MDDbk70G/Zuvtb2f/JLcdVMIhcCrIk29AoPbvmQAgbgkyXXMAgmi9ZlqN0EwTBeZwcHSCdNDRbjU1Qey59k84b5BgjFR5Xa1FKkUdIPbLs6keTBH1SN/Cs6p6J2J3XJHN0CbQkol4Xr3PPJGH1iOrh3qP0udcf70FjU2uD8CGCKh2gANgaYJIrl6sckPwNckuxCc4gMnoIY0YEWkUVnEgQ+XwaYnwEdU4WwXwWdG4jab7kpIrokx1/kugLW61MUq6YAU4Wf9kzkVwbISL68hUdjjCUDV/OTymYntJ0SHwPnOObweUAzA9H9nKWLtGnkdu0nzRF9ElZkgoqEzANA8lgDBNVbUAgiuDEKKKD3agAJ3ccReJJoaG1SqSf1q/ESc1dvqdOptw9R/tVl8oQ4WQEgzC5BdsxycUNQTiiPBrqaaiq/O3xxyz+r1Pff/wTeyuQvpTJzVAUD5foX9PR2Tl/phD9za9sXUt59FddtmK9T/SLYpkVxSB8ol8UYvAH4SNw9CDwj488f3ZP39C1z27Y+hFdD2lkN7S4gC0YdD0gHU+UdZw4A5EHIgdk83ZNmorlScs/ERIi+Q45aUjrOhEXpSYoy34h2VdWRbpHWhk9ZuS5L3jk0YWSiI7sWbrpCHBp6neVBbcH2acWVE7RjgOdOQgwB7rIA3Yajp2CboCHApoTCYZ5SAtpppmH4+Q0Szia7RjMdOIQWkj6NpP11+Y2dBZwVQc1d3hKg0stPaVGKRqHcKM5epbDYYxUUnwV3SCjIhSJtDWBvK5Jwk+yJxeSgANEhAHL0ZBkBpKhKER5uST6uVwGfGwY1WYa5WTFFg44mZelNVopm+rkhgi/tO8rxU/QXwHYHtEXnJ4hzHLSli8VBEn0lcZxoGJ5GBM+YreoPUJKrqcsufvI65HTKZMDyzCQipZivKIFjh5EKDWB+HA/otkMDD0AnSz5zAEXJsjvnrRistar8xoVo6CUIHWWoBHJF6SsynMX5C0bgXBIekLZdh6abcqfilh0uLW+7unLLlr11Qjsre+dX5EslgDdmUb0H7z9l+/bsHHTlT7RP2Lb7aht2Cf6R63o/IH7CEwPAl9+6PmzewYGPv/sxvaLQ+GYRl/2jiAaoEMzdDgOWQltSUACRMCkk4v0F5bWQmUS9HzBlQuLqwZMTshzw5GXer72HvknAucZF6Xl1rMQE2kn5UGRFM94TiRPPmVEVsjDn1xzqGVFishVg0gLd2wKYESQWQiJLEIiI6KGZVdUxMarKkq7KsvLe+KxWCqVSoZSqbG5Y+MTLYMjqcTAiMM4i8AIRsjvG7lcnpz7XfcjZQ0llx4i+1NuIDR/IvnqhGHKwWV6ZPru9urKi0g+WZxVMIe0RucNCnl2iT5Z8x0gaFNkagDZYAjj4RJY8Th4SQT5fE5a9KuzKUQdC7q0TKt7PeKriL4Xr8ClhZ+zABwtChhhwAhIlxXdycEwx6DZWem6QsonRThz98Sj8ATp3cXq9Xtz1Rm5x5QCrCzsKtaF9omKGzENDcmSBMZq58IJhBFJjaFssBfxXBYGKaV0LzdhOlm1GhnFLhiuOq32zRTRp82kXJ/kKZ6Mc6ArHKnkCuEgqOkIGQGKtbGDut5/zLy23y9dMOd7733PopePbU2MFgOG191w8+U93V3XdHbumRGuOz7RL4ZVVZxj8Il+ccrFH5WPQNEi8Hf/+9I5Pf2Dn3/ypU0XKaJvSKIvzXkag2OTr4UDQwMM6T5iA5x+HPVbGh899q6srpPeFq8xa4/sK3cPN7aVLI6TlnkKQFQ+1/JHZcWRhG2qbaJ8NpT3gKJu6jRBXWfIBEFZaGYSMZbjlVFMtNYlNsbioacqEqU7KqorhhKxktxEKm2kkiN1E8n0opHR5Il7ukZOmcjymGUbhmUxTEykYGbSgGNJZUf6+hPJV77/UnPRZHzy1MevG+J4SB/9A/32PTJb6O/9Rq+90fuej3jhdYd7jyfCQ7WpZuyezJAl2o1QkF7yGpMWfeWj77rtcCBISYG0AFKBEJLROEpa26AnSjExPopU115UpZMI53NK0sLztE4AACAASURBVLIDJVXCnp4XJiFyyAIdKIEWrUKgJAEjUiKt2SKfBB/vhZMaBTdzcpS6YcDh3jqZ8q0/UrgcKOc3IxOFJbnbOFIxkWtexm3r0IisyzhZE6auIVVaAWfJKeDhCMS+Hhi7t6LczEG3yUJPoFNkuQVHKgeKxCt12FZuUZMWfXUKR8qEIvrUp3JLU24+pDQwBEMRxGKliJWU5oMBbd/c1tqH2+pr/mfVOec/v7SGHZjk9V3/vLvuhhsu7+3pvbqjY8/CmeC6M0X0Tcq647vuvOsrqng79Il+8crGH5mPQFEi8JWf/vHcnn1jn3/q5c0f1o2ItOgrqylZQRk4paMk5whNIEAk184hbOgoCQcRoEQnksEok7yXF5LulmlvPC92Zeye9GmnjCDkBiRde2QuFkVBpJuFyqajUilyjqxpIZ3JgzEKqKQMKkRaZBpD6IzsncpnngiNphlEY6S7kUHj5VkY+aSTCNmpturYjtPes+gnlVUVv26sr+9a3tKS24Vd3IDBylAW2rx1R+OrnT2n7Orovrxjz8CyiZRIZNLQ9u0bgCkJY0bly5ThyORCofz0KQlMyAgqIiqz63CYDpEp7xDC9QfXGAIGRQXQHNVrlkMKk3uf5wpFmQ8pzSERU0nIqFtyIXLcbCyuGxS9ozEEjYByfXKDnS3HgZCpU2QyFeVyxYAAWbsJV04ZaYhOCilbaptObmgc9J9G1ttgUPUnmxVwKNWoZYPJEx06yFGxFeFgSGJPVl+SudceUX5H05GTPuYMQV1DmDJ3OhxBoSEHDeNaCKnSBOqXHYtQRQWGB/oxtGM7arMphHN0hQx5hkN+4o4p5eytKzrlMQJB2HoITjAOI9GESGU9AtFS5baSm0C2fxfM0X44uRQEZfyRhJU89D2HFYZAKOguTDUfmiOfTEOvrqWID92g9KpEhtV1hBnn5BojncUm8adUlRTIKq+TW4JLrKQc3fUgg3VJ8Qkqd7DJPUJjI3cliiGh+AMpOyL4AegsCMaCKr6Am8jpDKmySoROOw9OJIrcnh1wNj+HOmFCy1GchA5NJ6s8WfWtKVc62tXclidzhjwtU4oPZbW1KSWrXIqUgdaGNxfNCCBnA0YkjoraJpRV1gkzn+PVicjOOU113/nYhResO2V+Zdd0f7hdf9NNn+vp6r5mJhH9jRs3rrWFdb5P9Kd7dRVX/z7RLy55+KPxESh6BL68bv25+0bGvvB8+64POZQqhSx/REaJhFMgoCQpZCe3EaFk4HYODdUVmNvcgLLSGAKGmzRcEm3K2U0WbmINXBIhytJJBFFlpFfuGEFduQRRJ4a0IJINmGy45OrBwHUDOYcjmcugZ2AAu17dC4GICguULggUfAl5ykBBuoI7sG0bRiAggxelFZPnUcIsREUm11gW3Ll8bu3jn1x95j1AcE9DQ0PmQMFQmtFHX36yKpdOr/nVb57+04Fha3Fqghlde7rhZIdgZ8fAzbz0ViLCqObFEAgEUFYSkySX3qRxpDMpSSCJ9HsWY7Iox2Mx6ftvO+QKBWSyWZmrn5QeRQYVqYxEIohGozAtOkUA8mYeuRzllleYSgu1riMUCsk2KT0oEXiCN5fPwcybClNKy0hpFnUN8XhcjjWby8p+aAz5fB6WaUnCK8cPIBwOI1GWkNdRGxTcaZomMumMJKdS8aBMLrqGivIKhb2Tl6cbZi4PM09j0SD0ALKUZccwUBoNIxYwIPImSMlL2RzDLIB0WRWa3nMcwpVVGOnvx+iObWi08wi5fVvckUG6PJ9SkR9CKTGBYAAl8QRsI4KcHgfKWxCvb4MeiUuCbFgZJDs3wxrrhZ0huWXh2CYEdzMiaZpUfMoSZRJ/+qFHNpNRypfUShVBDwaCUhaEnWOTgickvoQJYUiKKsmZ+g2HwoiXxaXCQMoRrQXbsmDalhv7qmi9znR5na7psk26n661bBMWJ9lZKtMODESDMURCMRlQLOs6OHlkITBWWoHwmR8Gj8aQ7WwH3/w02nQbWsaBIV1xgFQ+hbydh+0q0rRXDMERj0QQCrgnBBDImA7yFgXfKsWT3N5CgYBch0a4BFluQCupQLS6CdHKemiGAZYbt1oba+/+zGUX333WkpbN0/1Bd/31N33OLZi1cCYUzCKLvk/0p3tVFWf/PtEvTrn4o/IRKFoE/u6h9av2jYx+4fnNOy/klJieiDdZzcmthj5RHFuWKqKgVrJs15XHcfKxS3HS8ctQWR4jc6CyzhP5pPSGNqVRVFZjSu/HAgxUVYtIvuVYbnArWSrdDCOQee1h244MAiZrvh6OgOsaRlIpbHt1N555/kUMj+aQsRhsFobQI7C5RgWsVDvSwk++8ypYV7l7WDDMcVRFxL62qtKfXbzytO+21lS8NH/+fPO1Agif6XomUhYoO/aB/3z0y3v3jq/s7kqGk6NJZEZ3w8mNgFsmuAWYliOz/kRLSlCeSCBqhKlSK2zbkpbenJmVxNkiCzF3YBgGKiurJGGka9KZjCTwOQoEJjJo25LUk4W3rDyBstIyGIaO8YkJiS21Y1mmJHpE6omEUltVVVUIhyNIp1PIukqDbCuvSCgpBSSTispKlMZLJUZj4+NKsXA4TMuEZZryOrIfl5REUVaWQDwew8joqFQCiNRTm7lcVio4hC2R3tKyMpRLhSCNTGZCWqJpLpZF7QKW0KhMFsrKSlEZjyGiM6SpbyEwYTsYQgCp0krMO+kUxKpqMDowiNFdOzGHiO74KPKWCZPb0qJPrjjCygK2hYCmIVFegZJEOTLcwIgdghVrRKJ5AbRomSTIATuD1J4t4ET0UyOwcklwKw+b0kppOqLRCMrLy1FSUoJkMolMJiMt8BQnQPUUyAov8/NwgfLyBGLxuFSYCGd6jQK4pZJkE9FXFv1IOIzS0jKpUFGbUhGwLSk7UtQIc2rV0A2JCeFM8sxmM7IdM59H1szCpGJhGrnK6SiLJpCIVyAUjCGVMmERGTczSHEbQ9EEomd/FHqiHLx/F4ztz6FVs2CPpuFkLdW2nUfesWHKeBogqDEKqEV5rFSen5EyR32nzBwyuZz8W5cZfhyUlZSgrDQBIxrHcIbDCpUjWNOCaHUzGJ1MZUbR1lBz16c+9uFvnbO8eeN0f8AR0e/u6bm6c0+nT/SnWxh+/0cUAZ/oH1F4/cZ9BGYeAl99aP2q/qGRLzy3afuFVCdTpdVUVn1JYWwTYZ2hriKO446ZB8POoLWuCvNbGxENUf5ERQ6I1MucHpLok52TCvYwaRV1hK3cVcgCr3sFWanSkcrxTeSHCJZNpJLcGci3W9eRFwK9g4PY2L4dJg+gs28E3UMpjOfJJSQymVRe9UwWdVIUyGWFQnJNBKwJ1JawvTXx8Pc/f9F5/7p8+fKx18sSIoTQd6V2Vfz3T3/z/+3ePXLBzu2D0bHhUeTHXoWTHYSTz8EyiRDaUiEpr6hEQ10DgjCQHBuHaeVgcwuZXFpadfOmIufkCtM2Z44kg2SZn0gm5VizRK5MZR0m0k+YNTY2oLKyUi60oZFhCEdIwpjL52WbWQpaFQJlpaVoaW2VLj6kEJA1msh73sory7okmrY8lWlta0NpPC6J4sjYqFQySLEgwkpKAbXtKQTV1VWIRqIYGByUxJ3GT/PI53IuYVVKRl1DPUpjcaRSSaTSYxCwFGHNcWTzDnIWud4EUF9TjZryMgQ1YGxoUCpjRPQHBQWUlmPeCaegtLoWqeFRpPZ2oo3ZyA3uk3iYpOTYWfDcOGxywbHyCBsG6uobEC+vRtLWMJg3kC9tQnnzQvBgTBJ2IvqZri0Q4/2w08OwskmQhpZLZ6RCQ6cg9fX1iJZEMT42Lok+uZ3lslmJEc2X5EInIs1NzShLJKTCMzI8Ii3yZKWnudK16VRK3kuKQ011DWLxGIYGB5W8XPxobWfSabnG6cSkkcZfVir7I6WAThEcy4HlmMhaGWTyKSm3xuomVJfXwtDDGByaUKc/dh4ZwTEaTaDkrA+DlZWBD3QguPtFNGsmzOEJ2GlSQojoW8hYFjLu6QNh11ZXi6qyMjiWJZU+Szjy9IzczfJmDlYuK0/kasvLUVVZhUC0DD3jJjKBMhg1bQjXNstK0cHsGOY11Nz16U985FvnLK4tKqJ/xRVr7ly2ZNFPzzrrrM7CT2zR3V058OMfnzH+ysZbd23bsty2rVs+dPFH72J33FFYg7soPuT3s+hfuvI5w2C3+ZVxi0I00z4In+hPuwj8AfgIHF0I/NND61f1Do18Yf3GrRcKLeC67kwRfXJXiYV0LGxtwEXnrcTEvi6UhjQ01lQgTPGylH5S+vtSsR2y7jOZjpLoPJEusvTKAj6yxqkqJyUcSz0nqMh66taClRl7mAaL3CbIhUfTMJJMYndXD8rrG/HillfxUvsedI/moYXKVEpAacBX+UnIh1kGf1LuHZFDRKRRG9U6yqLGt+75m1v+7xulAiT3HfIs+vpPvvO9jo7Ri7e174sO9O4DT++GleqHTVZtW0PeJIu+jorKajTWN0HnGtJjE5Lom3YeyfSE9OO2yMLvcOliM3feXASDIUXuUkT0gVQ6LS31tqsUkB95U3MzKisr5H0joyPSukwW4WxWue6Qaw69VlZWhta2VmlpnpiYkK/TPelMWp2OEFklos8Y5s6bJ63XZDUmckekntyG6DmRVUn0dU2eEFRXVcvxDg0NKfcTIop0WkBWfbdvaquxqQnRSASpdBLpzAQElMJg5jnyeYG8RUc6RPRrJdEPMI7R4UFZBXncsjHEGZLhOJqOeQ/i5VUwU2nYg/vQonOkBvqQy5vIk+sOKU3mBJx8GrBNRAIG6okoJ6owYWkYyBswE80ob1kEHoiSxxhCTg6ZvZvhjPfBTA4hn52AwQTy6YxUsOKxOJoaGxEKhzA+PiFPQ2j9EmlXBF7JhI6pWlpapQWeSPboyKh8jTIxeScs5NJE91ZUVqC2plYqD4Rdnk5VSGnI5+X6p3sIw1A4LPsuicVkv6lkUrpdyVMYblHBK0n2ScZNtS2S6GssiIGhUangOVYeWdvBWDiO6PvOhSB3sLFeRPvb0aBZyI9MwM7kYVsOMpaJtGUhSydCDp3KMcxrqEdVWalcH6Pj4zJWI+MISfQtUhIzKUn06yoqUFNVg0CkFHvpNC2YgFE3F+G6VhlHE8qPYm5D9d2XX/bx/zhnccW0E/0bbrj5s13d3WTRX7Rm7RVfXrp48cMzhuh/YuVz4PaXzv3Myvaj69vFH+2RQMAn+kcCVb9NH4EZjAAR/Z6hoS+s39B+IdODGqXXkyGGTFe5zK0cEtEgli1ow8cu+AD2de5EVLPQWJ1AxKAMH0QmVTwuWT0ZlaGi/PtE6R2Vt5sIvaGThZ+ICrkz5GDoFDCo/PNl8KpmgBkBgPyWKVjU/RlNptA1MIj5y5bjyRc34/cvbEXHQBpaOCGvkan9qVIqFbwS3A225DB4DiXIoDbGOsqjgbuvPv+sr5900knW64lSCKENYmv0+/f/7p49e5Mf3rljONrf3QOkO2Cl90miGTRKZOAiWTVjpWUoT1QBOY5MMqWIEhH9VFJabqUOQmlJAwHU1ddLfYasx+l0Wr6XTqWl1Zj87YlIEmmvqq5CSUlMErGxsTE5JyKLZKEnH3DpRy2AklgJampqpI83EX1SBsithMhqIBic8qXXNNQ31MtTEyKWE8kJ6b5C4yCCSa9LuWlMKg/SxQfA6OiIUlaIKOZyCAYCqhgTBeGGw6iurpbjTaUnkMkmpUKXzVM6S/L9pjVEymIQlYkESqMRaI6FkZFBmckx6dgYFzpy0TJUNM1BSUkZQBb0dBI1zEFyoF8qDXl5mpCGzqgKri1z9Id0HRUVlQiHYxjLCwyaOsyyFlS0kkW/RM47zPNIdW6GOdKDfHJIurtEw0HpZkapOunEorqmRrrnjI+PS1yU4qUs6YSPTG8puMSYcCf8xyfG5euZTFaespDcCAPqlJSH0rJSiefo2KjEjVyfyD2G2pP57Jk6vSKFyggYUgakKFA/0n2Igsspu6VOpwYOqhJ1iJXQaQLD0MiInJudzyFnOUiH4wgtPwU8EkYwN4rSVB/KnSyyI3T6YcGxObJ0wkSB7waVvKJkPg6aqypQGgnJE5rxiaQ8QUuZDiiPlNxHwpEuUqQMlJcmKAoXe0bSyIcrEGyYh0htGyzKnpQfxbyG2rs/fcmHvrV6We2G6f6I9Ij+nj2dC69Ye8WdPtGfbon4/R8pBHyif6SQ9dv1EZihCHz1oadX9Q+OfuHZDVsv1IywS/RVPnwi+kwWyolg+cJWfOicMzDU9SriAQdN1QmQ5w65U2hUadStiktFtmzp48xU5g6yCpt5GIwyxFA2GV1akokrs4AOFjCQks81WfSIYnQptaYRCMGxBUbGxtHVvw8ti47B+o3teGbjLnQOZaX11rSInkD6swcDugpKleHARDVNhOwkqsJ8b3Vp+Ic3XXT2vx977LGDr++680Kgf6yk8e51j3xjb1fyvD17kpGxwWHY469CM0clQaqraQYLBIEA+SHJcrrIDGUwPjKi3DXcLECNjY3SxYUIHmFDv1OpFEZHRyUx95SAiooK0A/58cvrDENagonkD5L7DLlrCCGt7A0NDVJpoLboevpNRJWuI6JIRJx+6LpYLDZ5TTAYlO8PDw/L/mVGJCHkNeQmROOk59Qm3U/jozaJ3Hqv19bWquBM8s/WNFCbdN3w8JBUHij+gjK9lCXKUVqaQCQagyaCCGg6uGkiNT6GgcE+5HgeJk2+JI5wVT3iFTUIBMLQHA5GbiPpMYwO9MkTDFpGekBDRUUciXgJwkEDBqmSUmmx0D+WQn+WwyptQHnzfLBQTJ5ghFyinx/pgTAzCIYM1FRVIh6NyHVIAcGEJ2FM1ndSvLzAYyLhiURCzo9eo9+kCIyMjMgfTykjZYewIwxl4CzFp1D8wcSEbNPDjl6n67xgaLqW2vTWArnu0H3kZkVuP2UVcURjYbn2Q4FSODbDeHIC+wb2yRgLin/RjSAC/z97bxod2XmeBz53rx1V2Pel0SubbFLNXRxJjChSi2VJdMa0Z2zZsezYluRl/CP2/JkfcY5Pjp2TfzlDKTnzb85MZnxiZjweTSJbthaKbC7N3vduNBo7UAUUal/uNvO83y0ApCRHkdkk2CrwgN0NFG7d+30XVc/7vs+SG4A2Mg3fMmCHTaTaFQTbBWyu5eE2Fe2I9yKnJT19A7DjCQSeh4xlwmvVUZTr2UY71NAOdcSSaeR6s8hRTNxsImHx91dDpeFibnULbScLZ+QAYoMTaLkBbLeG2bGhr/9yF+jflXeGXeqO9+nnfuGjryPU/8dnf+XJbkf/rqz2B+ugXaD/wdqv7tl2V+B9XwEB+oWtr756/pp09APp6CuLTRG7Bh5ySQvHD4zj5z/7CRQWbiKGtnD2CQZouSk2fezAM1hKIDt/jkWCB7/RQn5lBdXtEh8gwCiVSSPT1wcrlRBPcJcgyXLEGpOJvBpoUajDbwcolapY29zGxJH78OqFK3j57FXcWivBN53I7YTNddoFAi0KW2lFaNA004Pj0kO/UZnocV554r7p/+3phx546fz58/UXXnhB2ay84+Mbp76RMQ3tZ/6f77z5e6urzYfz+cAqrK3DLc4hjjr6sikMD01EGgIKTgO0m23UNysoF0vSVef4Iha3MT4+KaJPKYBopem2UakQ6G9FQF+D49gYHBwSoE8qk5COKKJsNrC9XUKhkJcuPcE1Ofaky/BaCR75WHaVt7cJLDcUz5y2k6YhdBPSaxRdSvmiE1Bubm5he7so2gY615BXTmDL8+gIbQlQi0UC4LwISQlseR2ky8TjMXluPpbTCT5ua2tTOuEkTpEKQ+EvJwPsgmu+KQ4/5MaXilvIb67D1wMp8OLZLLKDo3DiGeURT8vKVgP14gZKxU00SVWCjlgijoHBHNKpBGwWGSqzDOVyDWvFMjZbAdA7hszoNIxYSqZHFgWrdy6jUVyT3IdUTwrDw0NIWLZ4yLOzzeEEz52FEnUTIiY3LYyMDAsol259tCcd8M7rNU0dhmFKMTA4OCDryz3hR6vZkm5+obApxRqPEY8nMDI6DMd2IptOXX5PuA8sHCjw5Ydl2egf6ENPNi3PwTUJQwe1Rhtb21vY2FwV2ltM572QRW5oBFq6By5XKfRgei2U8xvYKmwJ7YjH4LIODg0jlsrCMB2ypmAEbdTL2ygWNuXecTUDupNEtn8Qfb19SMQchC5zDHwp0LfKZSysbyFI5JAcnkFiYFI6+pZbx8z40Ne/+Is/++Knjuyzjv6vfemPjx+/V6g7XaD/vr9J7rMT6AL9fbYh3dPprsB+XwEF9EtfffUixbimztRSOu8ISyMMhDKRtnXMjvXj+U9+DLXCCtJ2iNHejOr6iUE4hbCk0Bigk73ZqqCWX0F+fh7b63mU8wW0qvShD2E7McTp2DIyjN7JCfSMj8Hs6UFTN0E5Ko08Dd0RLjxcoFKuY3FtC71Ts3jt8nWcungDd/IlhOILH4iXPgsNttbbPuDqMYS6LWad8aCGRFDxBmPuyoG+2OsfffjYv++J97761FNPbSj1bufjtHnlTr3/xmLxwSu3l7944cbqxzZL5kilaun5lQ2E5SXE0UAq7iCZzMANPLiGD1/zpUsa1ilCpdONL0DfcuhKk5WJBmkZYskZkjev3GvIdSfYtm1LCh865/iSQhrZOkYC2Bq5/ALeTcRiDjLpHnlcJ4mLAL7d9kQQS6qIAp0acrnenc4zwT/rAnLGybVv0V6T+xTZeBKIcv2kSKNrEbMLGk3U61U5H4JVdqCV8wyLFlXU8ZhNFjl0jaENaHTMRDIGy2bfXYPukwZjwW/7ok2oNaoIdF/yz5x4DKl0VlJbmcGm0rB81Bvbco6BT09/E4ZlIZGOwyBw5TEDujSZaDVaqDRbqMMEekeQGhgVK0g+M4F+Y+Umaltr8AMXdjKOdDoDQ/hlygaVCpFGoyZaAHLnxd9eUy5B1FJwjXmNlG1QtMxCijx70+IYC7AdB6lkQrIfRIgedeXVY+lQpOhQLAoy6ZQUEVw/SQ12fbTbzUiMTdqa+t3h8eIxWyZkum7D9S2h6TTaddRaWyJ6p3Vmwoojk0oJ1UcmYyyUoaNSqcmeKLtPXoCHbDYHg6nB/L1iUe7V4bYaaIlGo42QWQR6DE4yg1g8qdyyNP4Wuv8/LbyFWrOBYq0OI9mL9OAUkn1jkpqNVgXTE8Nf/+ILz7/4qSO5fUHdWVpe+s35+fkjv/Hrv/7Pjx078n/fGxz9LtDf7++h7/X5dYH+e73i3efrrsAHfAXourOyVfzqaxeuf9YLdZ3+5xRRBpJK5cMIXfHPH0jH8Njxg0gabUwN5TA7Noi4ScxEO0IyfTVYhgXbb6C5fBOrl87izoVz2FpdB5ou9ECFC4ng1nYQ7+vDwMFZTD34IAYPHULTdtDQDPgag7iSpAkLUNzerOLSzQW041lcXFjFteV1FKpN6QrT259Jn8rgkMDbQluLyzHY/XTcGlJaPezRKu6A3d544NDEy4lU+t9n+nI3ewfGWslEVnfbVa1SW07kNwrHtrYrz15f3nx2ecsbqDaTdstNorJVgV7fgBOSfkTLRdYfLlzDFdAq+gOfygRlSRoQTBkq5ZdAXDz3GawkgmVF75CYInrmG5INHNFGPCkICA5V8Bg75/4OLURAtoRnKd91frCQkMftFFoqf5XgUmwxfVU82BZzB5g3oMC8clTaDfPlMSV4ltaK3Pbo3KVIiMApz5OcfgqCiVZJ0+E1qDRjajrYgfah6zyWh8CjxSrvCYJmXgsfpkKcyOdns9w2TOXb7vK5mYLMtW3LdQpPnpMlsdEhpUutJZ2JbMOS43P1AzuOIJ2Dk1GAlg7yltdEWFpHs7wplKLA5JSKwnGeP4O3SPeydvZH/Qp3Cpjdt1HuH8+L68LvsxiyLJUBQf2CyizjHigrTv6b/vwUQ6t1VpkL/L5kUkSBauTPs9BSdR31Jeo6GbrGWZrsqmah5VsSPAaTGRTUKvB3QpP7jfFxWrsm91Wg22hpDlp0u2KWhISctREELZnWiBUV7zdJaavDYAZE53rNmDwPHZK4urwXJFVa46zAg88ClfdQvAfxnkHEUr3y2hB0gP4vPf/ipw7sE6C/tPibt+fnD//T3/iNP74XgP658xf+qR+6n3r2hY+8ocH4oy515wP+ZvsunX4X6L9LC9k9THcFflpW4F+8dOq59Y3iV1+/cP2zLtOmDFuAvgJ7pAW0YYZt4T0nwiYOj/XhiQfvw0PHDkpH3/Na0iFlt5GuHv7WBm69/NdYOvsaaqtLMFyf8lyYBI0CyYGGG8BzHJh9veibncWHPvEJWIPDcGNJeEYMhpUEDwtPw8pKAd85dRbXNsjH9lCn0w458qauvNUDdpMDBZoNB20txpmCnFNQKyFr+0iG1cBul9rpeLg5Njz6t+OT43f6BobaqXSP0W43jeLmSm5hZeG+5fXNx5dLXrwZpjU3yCAIk+IgpDdLsNCWCQfpLFbMhG948DXlM89Rgm3ainojNqK62FfuJqoyPZanRK9/BeS5vqY0sV35OsF4x2vdZ6BVGFF0CJ6jhFt2ztldV6BUgTXV+VYBSVJECFAPd0SiBPfkWgecBIiG2BQdBB8rAoOoCOkUBwSxPLLQgwT1q+di0SdUIAG2UNML7iifm2nKpFr5pKuwG8zwLwJWgnVmJBDPazBjNsLAlcJEQtgoVCYAVgMh+Ox282kpXGUBQHDPk7VNRSWTdWB+AhDQrJ+FghNHU7c4RpHuOzv2VuCJIFfzm1Jc0CGp1mggxsAvmbCoAkoKFSUnEd4/Q8BIsZJSh/eyiMTVPnAduadc/46jlALpKsOB6yZhXZYj4umOLqPD6VfRuOp6Otx/SRwm516n7oHBcx402tXKOMGEG9gSHkcmm+fXlJsUC51Qh+P7sIOmt4+0FgAAIABJREFU7Ek7MFD1Dbi6AzsRl98x+b1ESxV0gQY91AXAh0yLluvhOfNetRAYMQQMOaNOQ/QGXH4WZCovQhTCugXNiElYndtqQQ/amJ0a+foXf+kLXaB/F94syNGPgP6nP/kLH3s9DLUu0L8L6/xBPGQX6H8Qd617zt0VeB9X4M9eOvXc4trWV1+JxLh8Q2enlGDTZCfVb8PUXPTGTRwd7kd/XMexqREcm5lAKmag1WbIrI8YKR5+gNtvvYFb3/1r1OavwXabEbDaTYgVoEiKDXS4FsF+H2YffxyTjz0Ge2gEdd2CF9rQ9Zg4uCws5vE33z+N88ubKAcWXN0W4GZYhoBkJp4SvJEuIrx+dhsJxQiEfRcWPOElG2E7MI3QNUyralqWa1kmedF6GHia6zVNz287rhfEGp6pe6EDP2TPVNmEkr5E+07V9yXwoUc8Qbuy9NQIpCRoSLXJlVKBOJLAVJBW1DTmREN9hX1lFkbiWsTShPQZhmIFTAZ2EJoxAcckM8kVCUCNRM9REqtlGGi3FRecnWcCY+YWSEJwlGrLrr/ntkSszGKMAmawKJFzI2L24LVaIsj16YDkkQ6iiyhYSgl2wSULwBDNhmB+6jHI06YLUBDKp26YYi9q6QSjPC7vIhY1dFHivugivJZ0X6HPsAAMEbct4ZSL6JhTAxYTBPryPPwft1WtmYheNd6T6pyoxaBTU4uAPcp+4D4IUJZ7z5PsBiJXCrVZbBLkdgoV6dZL0cXTVaFv/LZMSsJQKEmkV6nQMBY2StsgoVqcVphcE5ZVCrxLLhX3l8VBNIGR84zoU3LtdP6R4oGuPuy8y6hDrTcLi9CHrannJgCXAobJ0lIQsogi7g9hCa2Oqb7MntDhG9SmOMqWVhbNhxa0ZXIi96SsJ4W8Ugmqcw05pQlhOjEpVjQGkjHbgsVD6MPjD5ssbCy02uT9myKod5t1GF4Ts5P7B+j/7u///q8sLi7/1p17r6PfBfrv4/vjfnzqLtDfj7vSPafuCuzjFfizl958bnkj/9XvvXXxs4YZ4+xfyWnZVGRwFVzEHQ1Tgzl88vEPQatsYTBpY3Iwh1SM4lkCbV/cdVCt48K3/xZrp1+Bt74IJ2B3lLQDdpqVX74BHVZA4GGgrRnwEimM3H8/Dj/9MaSmD6DlJOCRmKBRIGphYbmAb778Js4sFFCFA09oRez6RvQT1esV8SGtO4VrTXhOCo3QIYhoFFAmcVkzjFBoNOwch4RlvkYgJx7lhL4hxauEiuJzqKg1imShdlEAXHQ9IkxQvHoFp3jMCOiTptP5WgfoR0WAgEEe23ehsZAKXdiWLkCP3VNyptuaI0nBHVtJAeUCJlU3mmCUn7TXVGg2evnX6fPfln+KSJm5BBRX8t8EtcR5hh2loDItFXDb7PwqWlXIooHUGGHoqI4+nzvGe4FUIILVaK0EdhJgU4tAOgxPw2sJWCVNhCCXQNKwY9BMBy3PlyKEImIWDTanMCFBu0qNFeBtWXDpX9qhuvBEhFOv9rMzgRBKDOk9hipMmb8g9CQRpxI6c6rR0W/wXFTHXe018au6RqHMRK45XEvhtss683FM0o0mCQTrBNzy7WgSwPOSjrxUderOMwx4EZiX54s6+BHxSnaJVqXkx/MaVUGlo8UJEHE1VSq0EjV0tHyN+c5ynXLfsYgjNYv3ttisErhbsm+uT4ZcIMWXiIhlaqIyLjouSyzhWAjKbyHtbCUBW02AGIxHC1SZB8hkhRMCE4FM92wpKHh+th5AZ3Ht1nBgbPjrv/6LX3jx4/uAo98F+vv4TaZ7au/qCnSB/ru6nN2DdVfg3l+Bf/nSqedWNopf/f5blz6rm46uGbbi6kqnkp1rF5mUjWNTo/j5555GbXUBKbQxmk0iFVeFgNhwMhyosInXvvENVK5dhL69ATtsK8Gg0CcinBxqcHzF6XZDAy3LQXpqCvc98wn0HT0GpHNwtThc+n4Q6K8U8M3vn8aZhTzqWgw+gR3byQSCUXe8A3wVYCWVhVcQQV+VqKU6moLu+XOqy05tAQsChdN3+eZCFuencNYJ/ndgvgDlqD2/5++7EwvBiQKNFThTQDkqEjo/KedAeoqaONgEdxoBrwL6rhZDE7a4m5j0Vg9d6ZCzmxpzbMkkYIeZos+O7kGdP3/cFGtHildJB2Kpwk4uJx/shAso59SGwI0uLnycbaBWrUM3LZgOCwyg2SJxnp1pFi8+jEjE2uGtmwz/clnwsHhQYNJmkRC0ELd0ZWVpGqjW6mh5AdxAkz/Z+ZcVImjVQvG3N3WCYyazioeMJOLKXslEgd75GuIU+JIi47qIJ2JKWCzTB1P45aqTHU0BghAWnWtYuoW8PwPE7BhaHjMc1OSAQJ9FCNeEBQY79dw70nVYTLHzz+ehUJd++BL6xrV1OSUwIwoT7S49OMwY8EO4XFPLFNG1us9YWFAXwHvMl/VgSjKvjPQeFg2cePC4jVYbcceS/WDh58Rs1N0Q9ZaPlkeKDaccXB0GX4WweX0GRfP8XWCxZaJcbcjXhOLEIoUBciLyliJXChUeh/czp0WhpqxSvXZTCr5M3EYvhc+6jmrLw3adgmcXmpVQ1KRA3asORejNKmZGB//tP/n5z7743PHBs+/3K+W9DPSfe+GjbwD6H3Y5+u/3XbY/nr8L9PfHPnTPorsCH5gVINBfJnXnPAOzYrqEXbHTR0oGqTFoI5d28MDspAD98tIcUmELY7mkUHd8NKWDi1YbldU1fOc/voT2whzsegk2QRZZEOwGK8t56axaAfv69Ocx0NQsGH0DePC5T2L0/gdh5Prh6nE0Qx7bwp21TfzN99/EuYU8GnTjMR2hjShJaHTMqCtLgCbCx+izUwgI1BeuefQSGQF96XoK30aJYhXAl1JhpxevSoI9As09QF+O2zmWdPN3+uo7Z6EevmciEPX+CbYsQ0c25SBpaXAbVbjtpqTuNgMDbT0uDkQWcbHfljXuy2YwONAvNpPlcgUry6sCVgnepThTbXH09KSRTMalMCC1hFoBhj1JsBYdZjTlwR+zTKQTDL/KYWtzW7rDpMNslcooVWqKqy/0InaZfSkc2C22TBuZbBbVhotKrY4m6UMEl76PnqSDgb4eDPblkEoksV0uY3k9j42tbXhMYPV8EYiS9mLrGiYnxpCMx6VoydPnf7ssAFgk1qQuaRqGenswkEur6UOrKTSj9Xwem9sVAcK0WiV9Reg7kZDY4UCG6xa0pUgYGxlFsVqT52fHvd5qCujvdPQZ4BaPxaQ2YxecNpNca1qmbmzkxXOfayPdesOUVOBkIo6w3UK2Jy3HKldrMk1hESaDCLkvIefLqQRtShms1W4yPbmKSrUqvH/LceR+HujtQy6TgmMq8Tb97TdLVeQZgsXBjdDEPCRjNoYG+pBIxrG5VVSOPeksVtbzkgnAoonrxokJLY2EKsTpjmmir7cf2+UKSizA/EC0CWGzicHeLKbGhjA0mJXHFUt1LKxs4M7qBkI7IVQi+AroU5zvNyqYHh/6t//kF59/8bnDuS7Qf5df8fdy9LtA/11e3A/44bpA/wO+gd3T767Ae70CAvQ3il89df7aZ0PN0tmtlG4zSS1eG17QUkD/4CT+8Sc+hvLSLaThYrwvjbSjww0b4rmNVgul1VV896W/QHtxXgF9EcpqCA3V0ScMZwfSDAjI2Ik14RpxhD09OPnJT2PsgYdg9PSJoLZFEoNhY2F9U6g75++soxqS1sKJg6K+iNCSnPyIu076jnIBUpSNnY5/ZAmpuMvK4lAEvBG9R4B+1EEWt6FO510oGqprvfO1dwB99fVOR1/RRgSSCXUn4paLpQ3pQ8qKheDSCwIkYw4OTo5ipL8H9XIR7VYTq2sbKJQbaGqO8M95HZYWIJdJ4r4jh5DLpKWD3Kg3sLS6ims3bgt4ZZFCcWXbbeFjH/0Ipqcm4NiK991025ibm8et27cFGOqGLTSc2ekpnHzwBHpzGZS2S2i0XJRrNSwur2JxZRXNhhJzppMxHJmdQW+uR7rShmEj19+PufkFXL56A/l8ATHbQbvZwMMP3oep8RGZFjD1tSebxXphCzdu38HGZlHsLMl7Hxrox+z0NCZGh5DLZmVNVlZW8eobp1HY2hatBe9FPt9Tj53EYG8GPQlHQDtB98raBm7dWcLyxiZCK46GT6a8cj5iAWfrivaUjpmYHhvGEx9+QqgtpWoNK+sbuHVrTgofxQai8NdHOpXC6OgIUqkk4raNgX7mG+i4cfMm5ubmhKfOqQeFs0PDw5iZmkStVMSB6SlJC15eXcMrp14Ti0ty73n/Mc/gscceQdyJSfHVk8nI79e3v/NtLC4toclQMrLgLRuPPfIojh4+IPvNcDM9lsD80iouXLoq+0bBuWMamBofxZOPPyIUoM1iEToDtOwYvv2970sgmqT2MjjMMHD4yKxYhvJC6VR08OBBXLp6HVfnbqNQKolff1wDHrrvKA5MjWG7pIqF0ZFJVBseXjtzEWvbFaqVYXIKw2A0vwnNbWBmYrgL9O/SC3YX6N+lhb0HDtsF+vfAJnYvobsC7+UK/On/9cazy+tbXz11/urPejDJwFXBS3Ta0OjM0UI6YeC+mTG88KmPo7x0GxnNw1hvCkkb8ELyv32g7aKytoHX/t+/Qn3uKqzSFmIEBQKDAxFZkl4hdBjaLYpTt4G2FUdseBgnn/0kRo4dB1I5tEJbRLeeYWN+LY//9N3XcXW5KM4idNTpgGj6/Ss2tqJtdPzM2T1VDPndDrsAHdWj7vTUhQax+6FAeOdTgfTdfvwP7olyuOkAffXoCOhT5LjDm9+R5kZTg4jII3xn4L6DMzg0PSbdZ573ncVlzK/kUai6oNUphbQJx8DIQB+OHzmAG5cvwfdc9PUPoH9wGN995Q3xWid1Q00sAvw3Tz4Ox9KxXdwUXvvgyDCKpQrmF5awuLwsj+NU4MihWRw5eABrK0sS7DQ6NipFzeunz+P6zZsyIWDHN5Vw8MQjJ+EwfbjN1FUDQyNjuHbzFm7cvI3C5pZQWSxdw6Mfuh8DvT2obBexXdzGocNHUGk0ce3WHOYXloWm4rbaGBkaxKMnPyTnmc6kJX12bW0dhc0S5u4sosFQBNJadOCpR09KR78nGUMqbmO7tI3V9bwA/UUmwdIJJqQNpS3nxkKPdwqDnxK2jsmRQXz4ySflHNp+iEQqLff4jRs3sJHPyzXRTScec3DkyGGMjQwjEXdkomVqBm7duoXrN27KtIFTj3gyhYOHDuLEA/eL4HV5cUHZdWoazpw9p6YSFCiT/hOP49FHHxHf+0TCkYKA9+Crp17FwuIy6s2m0HySiRTuO3YUPek4NteXUatWMXHgMEr1Fq7dVAWaWMaaOmYmJ/D4oydx8cJ5WLaNqekp5Pp68Y3//G1JNG61VABYwrbwxOOPgMJzHs93PRw5cgTXbszhyq05rBe3xYUpaRgC9GemRrG1tSYhYpOTsyB7643zlzG/XpB15f4a1JW060LROrDPgP7y0vJvzc/fuWd89DuuO92O/nv5jrj/n6sL9Pf/HnXPsLsC+2oF/vQvTj27lN/+yqkL1z7HwCy6oxB4WOQhG0x0bSBmhpgcyuKjDx2HUd/GZC6J2bEBxI1QAX1y4j0P9UIR57/9LWxeOg0UVhH32rQAVz7jwtOnaFK54rAEaBGOxZIYOHgID3zsafTPHkKYYCAVQT6tMg3cWtnAN7/3Oq4ubaHqGRLww043O++kd9B5nOdLuocC8ooaL0Jc5RuzGzAVhSLJC6WIEiOgv0OhV3BdphDRT6tk27dz7NUGqq91qDvvBPpSaqjhQVSGKNHw7geFsgGOzEzg4NSIiDDJh98qlrGwtomFjRLaAS0eW4g7JiZGBvD4g8dx+8Y16fzncn3oGxzBf/q7l1FptBGyMKPLPI95YBq+20Rxc0OecWJqGvW2h7XClqS2SiFnGJgYGcLo0ABWlhflmg8cmBEQfPbidSyvrgovmxQQTgaOzE4j8NqSWEunGiaurmxsYj2/KUFNfB7y4g9NT2B0sE+5s7RbSKYz0tG/dWcRedKDLOoDPPT29ODw7AH09/bIlGdrcxOFrS3xwl9aW0O9yRAr0k10HJ2dwXA/qUBMd6VQ1pOpw8LyGvKlMgJSuujjTxpKlD9A/r8euMJ5H+jL4oHj9+HS1Wuo1ptIJlNIZzJYXV2V6QB5+uTOk8s+PjaCqYkJDPT3SR5AtVzB/PwdLC+vCkWJOmFSbQ7MHsCDJx4Q/cTlSxcF1MfiCVy/eQuVak3WTjQTuoHx8TEM9vehtzcrBcXq6hoWFhckmbbl8jo1KbSGBgfkPthaXxH6zfj0IaHvrG7kUa01ZFJBsD080IdDszO4cvkSTMvE+MQk+gYGcPqtC9jc2hKNhmloSDo2JsdHpMPfqHGPNAyPjMjEZLVQRKnekAKFTjtTY8NC3bHtUDQJuuFgq9LErYVVFKoNuW4a9ticTLkNaN7+6+gvLy7/1vydLtDfV28w3ZN511egC/Tf9SXtHrC7Avf2CvzJ//nys6uF0ldOXbz+ORiWHkSAkXFUBPqtJoN6XPQmbUxkkxhKWTh5aBonDk3B0QO4fksF7JCOUq7g5unXsXT6ZTSX5hBrNWC6pMhQBKg6+iqGB8pxx3agZ7OYeuAhzD7yKDJjEwicJPzQFopOM9Rxe2UDf3vqNK4sFFBioKwREztAAukWvdYj5xcCfzqKiHg0eiVkQFLnQwC/WEpGdJqIN89/dWwc1WM7kD2qGPYcYVeSuwv01Y8o6o5YekboX5QCUdCSKm328PRZlASAY2qYGR/E+GAOodsSBxfNtIW6c3NxHbUWVyqAY2kYGcjhqZMnEHpNseHk8T3NxHdOncF2tSl8fhGAhh6ySQeh10KrUZXrGR4ZQ8MLsF2to9FswxIrR1+64z3JOJqNOiqVCoaGhpHO5rCaL6JWqwt/nN1xrmnSVjadksBrGFJotHwaLVFXQC2GSkkgvYZAnx17U9dQrtexulHAeqGIRrsD3g04lilJw9MT4+Jdv1kgP78EO5EU3r/ri3+OCEN70gkM9OZkosBziCfiQnHaLG7LNEO3Y6I74D0hjkDUgRhM0FU6CPLthwb7ZWKwXSqLU1EsTkvJSIwrgJwORi4c28LwYD9GR0akq7+8vIwNct8bDRimjWYEzPv6+zA1OQHbCLG+rooirsHG5pYk35LLr6wz5Q5DX19OOP+WZckkgXkMPFehnjGB2LLgEHRTfO23RExtOmk0PaDabCkthghsQyQcCz2phKQXM/E4nkwj3ZMTGg9pNxQQ8/op7uV9xeKIe84wLxYWbT+QvaNA2rRt+M0mkraBob4MpsYG4NiOUKJW8tsoNTy0YYrtKin/jlCi2ghbNczsJ47+7/7+rywvr/zm/J35o1/6tS/98fHjR//yg56M2+3o39vvvT/p1XWB/k+6ct2f667AT+kK/Mv/49VPLOcLX3n14rXPa46jQ2cgk1LOssvbatXoeI+0YyCj+5gZyOLJE0fw0JFZWJoHcfGmQJOgttVGfu4a5l7/LrZvXYZWKkKvtmCRb03OP0K06NvOzn7MgZHtQWpsHAcffgT9swdhZ3vFOzxETIAru5lL+S28cvYSbq+VsbJZRbVF/3QbumWjFZD3z0TVjgUhOfqqW09lbAfo75JwdjdZpcBG1JyoY68697svox3x7q6od6+odk+XX/j3HXtN1eVX+aaqrFDWkLtgn71et+0jk4xhenQAgz1J1Mtb8Nst9PT2o+aGuHZnBaVqUxJo2Z3OJEwcHB9CwmZ+gAfX89HwgNur2yjVWnApXCV/PPAk3Isi1NB35dnHJ6dR90JsVeqoN1oCfgMCdvGyp6e94pOzy+3Ek6i1AxH78oM2jxIU1qiIgJYdfvLJc729svbbPGazJR75dAYK2nWVO6CFaNbr6B8cQiLdI9OJre2yotaIb70n4k7qOybGx6WrvpEviOMPQTIBKEWvdKdhx19lFKhFJhBl0JRyttHl8RTKduJoRZQcfUi2AN2GeK20r4zSfjuhVZ646rRF25FKJiXQi/kEiXhMQDm58uJso+k7rkGk79BLPwhcjI0OSiFEvn+pXJXz5u8Pv8+CKBaLo9lsyHPwcaTRUOzaCSbriKi5d9TE0PlmfLAP8XgMtxdWUSzXJR1XOf2EKsvAb8tjY8wxkMIDMGxH1oDX6vF6fA8x24QRuJidGsfk+Jicz/mLl7BVqcH16PdvwbRsNFt1sUVNmRqGskmhG+VLVRQbLjxJ6KUzELMtNGX9SReoVpVF6v7h6O8F+r/xpT8+frQL9H9K39Lu+cvuAv17fou7F9hdgXd3Bf7Vf3j1E0v5rS9//8zFL4R2XCcvPAg0SUQivYP+J+RRjw1k8ZGHT8ByaxjJxDHZn4Wt+7AcuvT46vFeiHZlE8tXziB/8wqqK0tor21BpyUhu+9hgDa77ok47GwP4oMDyE5N4tDJk7B7+xA4dPG2YcCG57NjrWNju4rLtxdhZ4dx4eYCrs8toFSpQ7OYgEv6Dvn+ZNszhIihWR1azl5uvILceyk476Tj7IL5zsvoDysPfjjQ74Rp7e6MOidlgkPefuTnLw9QtqW+FyCddHB0ZgKTw33wGhUFzhJJ5Mt1XLh+B8VKQ8AVlRM9cQtHJocFCA4M9MGOJbBS2Mb3Xr+AGt036XkuDukhpkd70Z9NiXCV1zk4Oi6PvX57UUSstqFDDwMM5HowPjyIdCohwVsE7yyirt2cw9ydO9L5pjsPj0OBbbYnI+ULgerw2Bhu3JzH7YVFbJbKYKgyaTbD/T3oz/UgGXck3XZgaAilah235pcwv7gkxYgKl1I0lEwqjsMHD6FWr+HGrVtotZWNpfKN5z0T+SjJQEalCktiLv3rDUM6/qS5yKxGtk7lAbADLhpoAcmqONKDQJ6TgJsAX9my0gFKnY9KrvWEtjM+Nipi12vXr6FSqarpjNCDaE+pBOCkNM1MjqEnk8TGxgYWl1bkcfw+iwF+cFrBwkgCzyTTQdUjFGNLoSLWmMxu0GRakUvFcWBiBH19fTh3+TryxbLKCojck1ic0XlHlCm8r6KUZWZA7CQa88IDlbCbilt48uGHcOL4YZhGiO++egZXrs+Jqw6vh77/fkgtQoCBTALHpsbRm8vh+p0lzC2vo9KiUCMh9zPXjQFvfrsGM2ji4MTI13/9hc/tDx/9LtB/d98YukfbtyvQBfr7dmu6J9Zdgf25Av/6pdefWVzPf+X7Zy99IbRjOrnOAVNMI04uecoECwenR/H55z6G6sYyMkaI8d40bM0X3/AO0NfFm93D1sYSNpfnUVxcRH1xHWG9Bc1jPz+AT55vKgEnl0VmeAh9M9Pon5wEnLi47NCNx/BNBAEdfTTkK1XcXs1j5NAxvH7+Gk6fv4z1/BZ0m177GjxSdghpxFqx446zh58vgOgHZbVR6GrEye/szd6X0L1Af7dFLKFNgif3fO1tPvmdZFxJUVKmnTJhiNJxI7DPtj+dYWYnRnBgbEh0EOyye2GI1a0yrt9ZRbnpCtAnHYeWhuO9KcxOjyPX04Nas4Ubt5dxfakAT7MlBIs6BXb/T95/GL2ZOIK2otqMTE5haWMLV28tYGVtHRaDmkIfk+OjOHxgRjr/jUYdub4+AZWXr93A/MKi0EvYwacF54cevF86xK0mhZ4aRifGcWtuETduzyNfLKrwKh04enAawwM5AbatRlMKglK1Ia47N+fmpYMsAWQC9HX09fbg8MGD0hG/ev0G2qTiECRL0i/diTzhi3fyDITuEqW3iqWnmOyQ4iQmTFGBoIos5fGvrEeJ+juJvcqVSQVQGXT2iQKm2CUn2B8bGcHkxIRQYK5dvy42mALKucacTEXJsswAOH5oVjQUdAwi0NdNA54XSrHC52BBQaGyCuJSoWdCE5L7SOUpUL8SBnxsC73ZFA7PTAo96fzlayhsV4XOxfRh8foPPAnLUuesdACqpI0SoSXVVwXEOQYF3yFOHD2E40dmkYjb+N6rpzG3sIJqnTkJliyaF7SRjJmYHR/Bxx55CNlsEm9duoG3Lt3EaqEsQJ/icgkWI/HOZTJuAwcnhrtA/y69rHddd+7Swt4Dh+0C/XtgE7uX0F2B93IFCPQX1vJffvX85ecDyxGOfhjq0AOO6Qmq2sgkbRw7OImf+5mPo7Awh7SAzgwcUlbInNFVemnohxK+VHfrKG9voby+juZyAX61joBhSMJB1xFPp5DIZZEa6Ed6aBBWKgUvcuLRYML02Om00A5C5CmG3Chg4r4HcOrcFbz+1kWsrOWh2Y4UAgLyaQmqK49zIcsoonyUVNsB/eprEUrvyHTfRtV5+7rvBfpvD8R6J9Df+3O7JcauFkA6rztAv3MOBNseJoZ6cWBsEL2ZBGoVijN9bBQrmFstoOGpTF66GrGjf3BsAAenJkTMuraWx9ziKjaqikPta0qMy07u/YenETc11ColEWYOjY1js9LE8saW+NqTvkJvfnLRJ0ZHUCtvo9FsItOTBYOwllbXhe9Nu06ee9w2xKEn8Nsi6mTGwsDwMArFsghFt6s1oY0wnOnA5Ciy6ThajTpqlQoGhkfQDoC1/Jb4vBsGLUOFuyPc8Vw2g8nxcVSrNcwvLIjos+P8xG6+6zNN1xaKjoB8higIpShSW0QOSwGpMlGKrXTz6W3Dc4p4+8TZ0gXvJN9G2QuSoiyCbd7Drvw5NDCI0eERoQ3dWbiDRrMlBUOgkWgUdfZDho0ZOD57ALapibB3ZXUdFu/LyGu/k4wrRWEn3VeE4myNq7wGdvLFHJWhYZ6LnnRMLEc5Hbm5sIxSrUkCPzzy6Sk6YOFDi1pJFVZJt+qeU9aiLCKkkAl9xFiDe22Zxk2NDiOdTuPMhUui6Wh5KgWawzt67ccdA7PjQwL0e3oSAvTPXpnD2lYFIYF+KHMPuRf1oAW9XcXB8S7Qv1uHXelnAAAgAElEQVSv1f/r//SNpy6evfwbfuh+uuu6c7dW+YN53C7Q/2DuW/esuyvwvq3An/75K88s5ze//Or5a88HNoE+EzgB3Vc0EHaTCfSPHhjD5z/zcWwu3EZa9zHel0GMnGGdAKsjQiUmMdDSmYLqwq3VoRXrcKs1uM2mAFQC/UxPBslsFhY50ZaBUNJcfQR8zlCHza6+5aAdhljfLuHWWh4jR+7HGxeu4s2zl7C8thFRVagCtqTjSbAvoT7S1FUCSJWFpeKu9jTgo556JxjrRy39fz3QV91VZfepvPcj2L/H7lOl9LKAChGzdEwM5jA53I9s2kGZ4DoE8qU65lbyolFgRzhmG5gZG8LHP/yodGnpULOR38JmuYabSwUU620plMjBbrdbSFsatMCF124IxSWe7oGn22iTDkUKCPEiKSWcrhjUYdSFM04+ue3EhSdPb35SY6SAcym4VpMFiniJ1J14InpcoGhTDJPy2iJOZRQapwS0cyTFiG44bqiLtSVXRP6TrrMvglf6vJM6VBIHHe6jr0LKVBWp9jOapEiAl6whAa6KNqOOoN1qR9QeRathaBU59lwTfvD6yF+nCJdONdVyVVKGOR3gNbEfTlE5k3fJ1ae3P593I78hQlTuJwOmCKjJV5cCLAwx1pdDMuGguLWFjcImLEuFX5kWKUqMl2hLQBinDiq1mXQeX4SxfBz3g386dgw+7TzhIxmjhWcMW5UGGi6TpVlEaaJLIClMvIXEppYWpOo+lo5+yDAzFuq8JnWshKkhbWvIxB0JBNsolkWI23BD1Fq+XBcLFU7nsgkLB4b7kE6nsLS+iZXNEuqeBs+ISzov14pAn/urtyo4MDrw9V/9x5958VP3D517317Aoif+3XuMutMF+u/3HbV/n78L9Pfv3nTPrLsC+3IFCPQXI6AfOo7OriVRjOFrMIVb7oqP/qGZMfy3P/tJbK/MI625GM+lkBBKPG0hldCUuMOlJpecaN2ACR0xiv58D+y4kqMfaiqpldxgAWAC2BRNg+E9FjvTXiBe+c0wRL5Ww8JWCdPHTuD189fx2umLWFxZo/pQ6CKEPuw2ClQT151dZx0VUhVZbO6svqL3qK/uBmH9+Juz68//zhfcvUBfef13vPUVsaLzwY4rE1QzCRsnjsxicqgPxfwq7jtyGLcXFnD51gLWinVxFZLutRYizY7+xJCk46aTKbTdQJJLr95eQis0lYe86BC4CU1RLRDQk8NOoEqHnoBFkcFdUWBZ811x55FUA7Gm5FmqhFnaoEqyK0GrFsJr1pHJJNGfy8EwTeHbsyBQ7kLkmEOcdOhdH7M06dST6720tIpyTbkCif5jZxF8EQNLei/FyxTNssA0HZULoNHe1RRhs9dqiUhW3GOoL9DY2WeqsQo6E/66oc6BwJ5iXVqQBiJGJhbWoBnKgpXUMT6eIlYJ/yLy5k6RDsNbX4S7gXTGHceRbj5/jpauhp0Q1x2CXj4vPe3hN+S85J7qcO5pH0tgz2NYMTQbNQH4ct4iDg7E1lKyvfg/8f5nTRqIJSgFtBTaUsDcClTmhEF3HE4tpID1EXg0qA1hdxyoXE+KBhYyvG6/1YJjaDj5wDE4cFEurKNRq+LRJz+KucVlXLu9KPoXJx6H7rmYnRzF+GAW1eIa8uvrOHzsAehOEmcv3cBCoQTNiquE3cCFyamCW8GBsX0E9H//93+l46P/pXtAjNsB+l7ofuaTv/DRNxDq/+zZX3nyyo//OtV95L26Al2gf6/ubPe6uitwl1bgT196/ZnltcKXXz1/9XnPsvTAMCTQyvBDmEycDVwkHA2TY/341MefQqO4hj7HwPRAFj2OCT9geqrqmhPuEHC3NUUl0aHDiugfQpOmP5+0kztOKKQCEHYK4oGuGfLv0JOkJtSCAKvlMm6t5pHsG8O5q/O4dG0Om1vbMOw4GJhFqgfZHCJEjYoHEdpGqbdvs7Xc9cDZSa3d67Lz4y3xDwf6uzJdpuIqwBxJgCPbzb3hXMrSk5aG9x2cwtTIANq1snieLywt48qtBSzkywL0Ca6IJ7PJOI7MTqJVr2BqfBKZnhzml1bw2pkLaHgaQp0iaiVGoGCSYJAAlIJq8v4JTinhZDdaCjkWEFw10lUI3uhaE61nm0CWIFsAL11/AK9ZRW+2B9OTkwImT73xJjTT2QnqIm2LPvp+u46EbWJkaABHDx/Bm2+dRYHJqkzjFc68IVMGusco20fadrpCy1HCVFPpLqI8B52uP74C+bwuAn6CctKHpOkvIllSvZSAV4S6vo+4Y8Nr04+VPHyCfF8KHbL5paDQWGCwuCSNSHnzS2EUFREE1QTqpOLwdqRuRbcTMpXgJ79nmwS+DaE0Rab5iuITWW1yjzmRodNOx3WJRQeLKlKqeL4sTHgp4jSkKTqX5rUksI6aFYbKsYdPa0/p6AszjTc8E6B9KRi4bvw9EMpQJDaWIkAPcf/hg5ga6pWEYD4+luzBmYtXcX1hBdsNVwK30GqKTuTIgQkM9CXgtptwrCQ2Nst46/J1rJQaEkhGETbJUD4dmIIGqT5f+9ILn3vxE0d7z/94vzt371G/e68DfUv/Z8/+Yhfo37076INz5C7Q/+DsVfdMuyuwL1ZAOPrr+a+8cv76F1zT1APDlH6v4QEWAbPfhm2G6M04mJkchIM2Dg4P4IEDkxjKZeB77JzS4k+BUgI1n2COQI1YzGXHPhCQHxCxil0ju/8EewroU1TZsZknOKI+QHMcbLXquLm6inPXb6MZxLG4WkR+syQ8ds2i+FR5kJOywJYpHVTE00bElhF1pxNspXq7u131HT99fmmPpebfuyt7Bbhvf+De75D3LEFeO9aaHbnkTjtbQB6B2MRQH0b7MjCCNrKZNGqNlliK3l4roknKSBCIH/pgXw4HZyawvrqMvmwv+vsHxJf++2+8hUrDla6v4nwTPFPcSSCoxLT0aG/TdpFdYwHw0kJXdpN6ILaeYp0odBJdUmnl7xGv3CQg9ZvIZjKYmZlGIpnA917+vhRbnACJXXxAkEwU3ULSIdAfwoMPPIBXX3sNG1t05bFkAkBAruwyfSlgCKwJqmX9JPiMolcF9nn7kYsvlqGkhwUeELTRk04h29MjrjgE0gyoIu3HicVFsNpsNKTjTZ9+PpbUme1yCVvVOjTbhh2LS0c/mUwglYjDIrXIbaG0vYV2syFfT8TjWFlZkfVwEikYVgz1lo9aqyU0KZ4vnWoyNiluStzL58/194qPPpN++UnefTKZFP0FbTt57NL2NuKJhBK36gbiiRQKxaLoGijw7etJSZZAsdoUnQaLZpmaCO1KBZiR8kQNhBfRikBrTSlYVO4Bz5Br9siJ45gdG0Ta4TW2YTpJvHn+SgT01e+t6bo4MjOOB44ewPBQDxr1CgxYWF3fwunLN7C8XZeAO54r6V6614TWrnaB/l18Bf+Bjn4X6N/F1f5gHboL9D9Y+9U92+4KvO8rIEB/Nf+VVy5e+0LLINC3VGfd12ATbHkM3GG300O7WUJvysaJ2Wk8fOwwJof6pTvrB52OrOJqs5OvEe1K4zEA//P0EJ5BG8hQeZnTW58TA3YyI291Aj4+nuAfjo218jYuzs+JMLDSMNBsK4ayYanusICciPogfygCkZow7PFSVw4sRN8/+BL5TvLOXm+cH39z9h43lOfqAH01a4isECPgL0nB7My6bWQTNvrSDuKWhmw6DSsWx2algbmVgvCzCUCT8RhGhwYxMzWOzXxePNkTiSQyuV6cPntRvOxFwEovdj+AbRFM+8I3Z1feIZ2DNZt0wSP7SXLw2VHXQwngIvim6JX7pzrWBPCdkKYAth4gmYhjbHRUuPxnzp6FZjlCF+FEhbQrQwKdPOno9+VyOHxwVvm2l6vwYIoPvfjdS8nF+4AUHN5bEQWH4ltOMQzSWhTQp4hZOvpcx8CVkLFjRw5j9sAM4jEH9WoVW8Uirl+/gUwmIwVAvdFAIb+OmckJjA4PybSCqbuXbt1CsieL3t4+FDe3JcRqfHwU6VQS1XIZ169eQa1WwfTUFEZGR3Dq1GsisB2dmEKub1CoUisbeaGLsaAyQx+zw32SFsuio7evH4ePHpEMAibuVqtV0aVQBLu8uIBUMoHhwQGcfuNN3PfAcaHrcImnZ6Zx7cYtLC4tore3Bw+euB+3F5dw8dot4enzd5JTFv7HYoGTldGRYayvrkrIWMuLnIr4eyTjLV8+WYh85IlHMJCJo1nZxtbmFmYOHsPVuQXcWFqT+4yTBCf0cf/hGRw5MA74dawuL2B0ZFw0HWcu38B8oQSYjhL7BgFSlgG/uY2Z0cGvfemFT7/4iaND3Y7+j/9i8WM9sgv0f6xl+ql8UBfo/1Rue/eiuyvwk68AOfor+cJXvn/hxheaBPqmDUOzBOhb7ICT5xy60DRymH34rQpSRoj+RBy9iQRicRumbYmPOh1SSEkwKQok1UHoNOSI6HANUnp8uOIawpkBhbcUNJJCokSXwuCRKQK5/iE2GzWsFItY2dxGMj0MGHGxWmSHmvaEAlyjbryEIkV8bEWa6fCmIx40i5ZOZG60XJws3B2gr7jrHeoOaRtKL6DOlpMP27ZRqxSRjVuYGOzFxMgApsbHUak3hLpz7tqc5AgQ2JF3z27/Ux9+EkZEkmJgVqVax8VLV1FiAJK4NUY8dXKpo2tlcBP/Khx2hGjT7lFoIKqrbrOmEktIT3WExUaSgVCKty/1kdeWtFbbNJFKJUXkmi9sIjTtiKKkgqsk2denyDcU6kxPJo38VlFoQ6HhiEWj0Es00oF4DwRoNRvC7ef5kfbFrr9KMI5UFDIlaCtnnEAJVR97+EOYGB9DebsozkLHj92Hc+fOCK895lgoFrcQsx1MTU9Ld39xcVGCu85fuopcfz8Gh4exuryKer2Gw4dm0dubxfraKq5fvoyJiTEcPXpUxLjnL1zEd19+BcceOIHp2cO4cOk6Lly5JoWQpAMnY3jmsYdQKeZlKtXX34/R8TFcuHgJwyOjMhVYvLOAyYkx3JmfR19vDhPjo3jppf+AZz7+cTQaTBVu4YknH8Xlq7dx+cpV5Hoz+PBTj+HClTn87fdOYW2zBM2JodZsy+SDezAxNoYTJ+7Hxto6rt+8ie1yBZbjyGTLbTPwSxdKFAXX02NDyMZNtGplFDbySPb0oe5rKNZdVNuBTCGo6ehNOsjEdLRrmyhtb2JqehaxVA7LhW2sbNcRkqYlrwc+dOo63Dqmxwe/9uu/9Pn/+dnZ3gs/+SvQu/OT96oYd4ej3+3ovzs3yj1wlC7Qvwc2sXsJ3RV4L1dAgP5G4SuvXrr+hYYAfXqWW9BdgjHFLaaXvjC8zQB+qwa0GjBI9yBlh01fcqPlk1xpDQbBAPnE7Nize61r8A26d0gvWwF98qTlU/GqyXkWgKeI/vRtQWAb0GIxWLEkNCsJ1xOdrnJiEftE8qyVaJRAVVJcuXgCqBVPv8Oo37G9jJ5DOfF0Yq3evuKdYcDOAOCHTALUT6iXXH5b+evvGPbvuO/sOJxHwlb1c8p1h7aVx2anGDwE+BSxmljPF3B7JY+lfBlNySVQAWDkeQ/2D6C3Nydc6Vq1jrX1DdTrDemCi8uPTEboi66oJBIuxYkKhaZMtaUglcURRbFSUHnCe6cgViYAni97aNpx6dLL9XD/Aw+mJMbqssbcJxYKXqjAuXIaIiWLkltPOsnK510VY+zm+5qFgOFWnhK6ymECXwVKcd947tG0QTjuTGDVON3RpCsuXPowRCLm4JGTDyGXSWFh7iaKhXU8/ZGnsJlfl2Av7kOpXMLo2Lh01je3ivD8EAdmD2FpeQWJZBLJRFL+fuPaVTz00IMYGhzA7blbmLt5HU8+8biscbPVQk+2F3/9N3+HsYkpDIyM4dzlG5IHwMKF6znUm8HPPP0krl85J1ORickpHDl6TPaFhdz2dhFXr1zBE489ilariZhtSVd/ZWkRqUwaa2vr4hT1yKOPolZvYrtUln3O5rJYWF7Dy6+/BXrnjE0dQCKVRa1Rx8baKvx2G2NjI8hms7h46TKWV9dl74XC1sluQABLC/DEww8h45gorC3j9u3bGD9wCMWaK0JcJirzN8AyAgzl0nTRwcHRflTK20j09GBju4LT56+i5htokjVFSh/vdZ/2mnUcEI7+Z/ZHR/8edd3pAv338t3wg/FcXaD/wdin7ll2V2DfrIDq6G9++bVL15/vdPQZWhW2yZ8njUegOsk3CpkHHsJWU32SGgIKJ+m9Q3yui/hTOYeIz4oCeywTyOQxlHhSYLoIfRXQV2BZ9eCV37niQMPSYcRiiCVToKmfH0R9egGaShMgBYIkzXLiwEpCPafC4R0iTqc/HHX1w8h1RoD+DyfrKLpPtE3UG/zAxx5efwT0d4S/wlra/RmR5rKrv6MFUKmtlg5MjQ5ienRQQskyyaR0Z28treLmwpp0t4X3LsVWCNu0hR/PAoe2jfSel0JHnG+InPlnFOgU1SHy49LVJx2HFBlCcabDKmAuAUwyceCy8UyVO45YW1JLwcew80//dHFWUu5JpE8R6EtKbCSIpR87oT8BugiuWXwJzYqce/W8UhCwJhE6U4fWxOtTiVeSAuu7cl4UfoqY2ONEibqDELGYg0dPfkjch1YWbqO8tYGnn3oSy4u3EbdMuV9L5W0MDA7J9KBUrsL1Qhy//wQWFhZhm5ZMJG7fnsfFCxfwyCMPCw1m/vYcNtbW8I+e/qji0ZdLmDlwEP/5m99CJtuHnt5+3JhfwPzyKspV2pYGGOzN4Gc/8RTOn3ldBMWTU9OYPXQIt+bmJQCsUCgI1epTzz2LnkwK1WpZnG9mZ2ewtLSMmzdvCXXnsSeeQKVchROLyV1WrlRQb7l49c2zaPrA8BgDtDJotlvIr61Jgu74+DgmJiaEQnVncVlpH6L0YEngpfDW0vH0hx/HYDaNRqUkVqEE+ldu3pHQrFK1KXc/C3m67tw3O4kJBuFZBiqtFm7eWcbZyzdQa2tKJyABX7xDfGitKg6MDX/tSy98fn+IcbtAf9+8p3RP5O6uQBfo39317R69uwL33AoI0C8Uv/z65evPN9kqp4sH38opyNT5d4JHgniCfQo9SbT3hRYg6bmWEgGKHzi596SJEOhH8lC+KNH1xWd3PXJJkb47gb403SlIVOaT0mUONZiRd7oX0mZTCUgJ8tm1ZFeaqJTUEqHGKBsSoRSI6w590TuWmh3bwx0iiAL86r9doPmjNvW/tqPfKScUB39vcaA4+h2gL6Cba+y1pKvfl0lieKAPg/39UjQtreVx/faCiI07QF+lwRLMKR9+mX7QOUZ0sMq7X3jtAvDJIRfHfmFEcU0CAnbRLOvS4eZaUYyrHJDcHccblmduQPqOOjY9U6XrL9QjVwmvWaBRDC1O7SyeFPOK7jOqt6+KLbrfUNTLjAOKbCliVSekJgUiGDUY8OQJcJZLkL1m+1jJi+mYQ4GpFIz0wXdsPPKhhzAxNiLgtVYqYnJsBNeuXEA6HkM8HkNpuyjrMTQyLM9PDvvk5AyuXL4uxRL95Oduz+HG9Rs48eBDGB4ewurKigDoBx84LqdYKZdx4OAhvPHmWVh2DOlsDvVmC8vrG1hcXkepXEEuHcdnn3kKly+dlc784NAIBoaG8MbpM9jIF9Co14V69fF/9DTGxsipX8HqyjI+/anncPbsOdy4eUv89h997HHcWVhCrrdX9odTHT7nm+eov6ghnkxzYeT3rFGvIpVI4L5jx9Db24vTZ85gcXkZJjn00S0mEzIEQsn6yIcfx+hADqHbRqVSwdD4hIRmXb95G+VKXQLMmu06jh89jBPHDiFt6sjlepAvbuPa/AKu3phHYbsG3Yzt7J2p+dCaBPrs6HeB/t14U+hy9O/Gqt4bx+wC/XtjH7tX0V2B92wF/uSl159Zz299+fVL159vtFyddnsM3XHbFEkSoEVkAPKrPR92jFxgikTJ3QdisZgKOBIxJy0eFR2EHWzpFBNLCk9GAXKhlAgOlANHAFh1zzsgPCLgRF9ThjzsAYvDTkROUJ386Dgdbj6/xuOSKx79lDymA/R3BLkdisNPJr39UZujgL46Q+lZd3zSpcIhWI1eomUBCHNV51VZTVJ/bMN2HAHq5NI3m015ql1pwV7vfyWqVQMMgn5V9JB+0/m7rL1PQ0mVCNsxN1JZA5ymqJVR56lsHOm3z08JhpJJBc9PcfQN8V6hJaVKI25r1ErIs8DQmHzsquJNihB5hqjgUPaXmm6LvzyvW66E9padtFpV6u0UfDvBYwzy4n3luVJcxmwbxw4fEqEvaTCV0jZu3riB5aUF9Pf1ojeXRbVSxtLSHUxNT8lnOpVGqVTBufNXkUr1oL+/H+vrq1heXsHUzCGh6JRK28ikHBh6iMLGuoDi4/fdL3QxnhlDvaamJ0TUe/bcVSwuriAZt/CJjzyGpcXbqNXqMJ24OPq8de48Gs02TIPTAxOzM9MYHR3G1mZeqDcfeerDuHLlCjYKBSSSaRw6chTXrt1ALJGAHU/I3hPo35q7LUnGcldJraMmLMNDQ3jk5MOo1+u4dOUy8oUCTNqmSpCYqie5/qah48lHH0FPKobiZl4EwcOjo0JnWl/fQLmifPRbzSaOHDmED504geGhQbk3mGZ8Z2kZp8+cx+p6QaZLummKcJpZCWa7htl91NH/vd/7H764uLT4W3fuLBy9J330uxz99+w9cb8/URfo7/cd6p5fdwX22Qr88//9lWdWi8Uvn75y83m27DodYVrpkSqhMLqyvySPWz6FcgHhiitRrOoiSxqoSj+Sjq0CvOTQv522stPZ3kGxe7vd8sWdn1XLReAYYfgofVaRtjtMnQ5dR8gFEfFHTQwUtt7ba4867e+w33w3tuWdQH9vkfHO44tfkNCYog+CbgHIEbCX9Va+6J2CRjXyOy/zypWm091n15u0GoaRBSJkIE+fO0qQ6KvHdTQELAw6KoKI5sSVo1iWFA0J15LgA3bVCf8DWOLorsg3/BF68nuaLT8jHkM6g6ZIA1LuR53zFBaJAP6ItsOJUNTxl3MkFSwC/uqHd6lIkgbr+9KZpqMPheEMlaILUSKekHWh+JtFaaPVRDweF8ehVrshIVW0oLSp85A7wECl2hKbTPLn260GWq4LO5aSAkTZbZrw3aZ8j2tJZ6NQ6EnK5tNx1ESlWnNRr7dgG8D9R2cQc0xJxV3f2BKhOO1JWRSzA889sG0LCabweq4EedGmlCLcNqlvmi4uRgxA4+SL+greG8lkSooHT/QJemRByomahaHBQRw6dAgLCwtiAUobT9KROlMcdd8pyhfFxTk+X6OOlZUlcbgiFYrH5T3R8fTPZNJIpzOSKMzfaUk+9kMUtytwXS/SYkQFMnMX3FrU0X9+X1B3ukD/3XgF6x7jg7ACXaD/Qdil7jl2V2AfrcCf/Pnrz6xsbv72qxeu/ZxuOLpirQuHYgfoseNM3n3cCNGbTSGXSYqjCGkG7DjS3rFUbaDaaEO3YxJkJb3iqKsrPVHVwFeG6xG8VS9YnW53ROmQxn/09873d4Dh3u68Ki520L6wUNhZ7hz97UA/ihlSbjiKkxJZcO7x4fwH7svecmLX90d9dQfPR0wjZR8ZTTWibyoQvTOziKhOonQQ+ooAMxYHUSdcFWKq901GEy0ec9menaKMxxI3m0ic29E0kLtOKhFBvExeIp0Cn4e++KTkKE9+8vIV2LcF2lNtwXPURI8RSAiWJTSljuc+j6dsNncTiYX7LyFY0Z5F1Uxn+iHXrEYBak/lvlEFYsAJBa0sdfrWqwkQMwLUzaRoXDv3rM7EZf68omWJY1TQViJhcR3i+UaFBjUH9OsPCKJVYUIL2ZAOU6QVSfecUxI7okKxyG2rAkYnTYYahwDpuIHeXAbVWh35zW2hW1mxhIB8FgWy5lxNmTR5igrVmXgI1UpNZkh9U0U2L5/Xawi43ym0o+kVQT8LGlp2cgrBqY+kSkeUqB2GGM8fkHAzFhKBHyq7T5eiddLlIm2L0HxU2FwnvIv3C7UVTFSmxqHRaKnpUVSAU4MRNKuYGR/82hdfeP7FT++DwKwu0P8Hvnh1f/wDswJdoP+B2aruiXZXYH+swL/6y9MfX1jZ+PLL5678HMy4rhJM2cVkQq4C+I7mIRvTMTvSi6mRPnEbSSfoqx0Kh7iwXcXi+ibmltZRbniK0qGrkB8B7eTnRw1l1b3tgO1O436n9a5AmpJ97sD8CLmqBYuErgrQRJ3jiIrCzjXhS0TqeVtH/70F+hEO3Uvd2SPuVUFJUZdWph+q8y5X3eHg8/HCnYkgc8fTXiNAJ3BU1Cj+qWukt5jo6UljYnwcDu1OBRArhxt2aFWYmaI/cZXE8YiQXmhWBJSqwCDA5/4rGpXqCgvYjwCw2kYKcA0ETOPVLSkMGHAlgJGCXPkk21+5/wiYjcLNFHRlAm50fGkSkz6kdlzNdqLJxh6uP/eUfH3acnqe8v2nZoEccz63TBiEMWXAYBKt6EhaoiJgVgDvDURFSajxZxVlyfdFCaDWya1DN1RarmgqhHJlRXcUO+2kJ7EoseW5+TgmAbOjz+truQHazIVgsSvAWE1gJBDOV2nFXGffc0VrQgoUCxuKmRkCx2mMZZDaRgckVzlLRRMctVpq6sPj7trJRr9LkW5DFb5RISsBZNxoZheoXASh2BHUy6SH+gyK2FnYqekY6Tly/CBEuVrD+kYBhc3i26ZiEnLWrmJqfPhrv/rC5/cR0F/6zTt37hzrUnf2x3tL9yzuzgp0gf7dWdfuUbsrcM+uwJ/8+XefWdko/fapizd+ztMsXbMS0MyYCgXy2rDCNgbTNu6bGsJHPnQUI9kY0o4m4kyCdnqjVNshFte38NaVWzhzZQ7FZogWFNgXj509r0wq0EoBdEXvViBvL3+dAt3O1yLiinJoiYzoheEt+FjxXMjXJyAS8NcR4lZabkgAACAASURBVEYd+w51570G+qJL6FQmO85Cu7cRr18EqELvUBSPjjZBITVlmSmJqB2CTwfYR0JWxZ9Xfvj0j6dP+/TUJNLJhNhgKlEyu+/KvpSd2rbrQ7fiCoAynTZ0BZjzUbvKBXa9lUhaAUdSbNqRm5HqQIv3ijj4qD9BK1YWMFIcepFrjtIL7HToowKBoLPTHVYkIpklqA4+zzkCrQTfBMSCuUW8zYkG/650BwJYoxTdJhNkeVyCWkOH16SmwBexM91nSOWhoJs2nobJPwPUG00YRkwJWekM5TZg8nu8z5hCyyKCTXgCYENcSYXawq9pMIUmRIEy/fhN04IdSwjQ5/SCYmYFyJnqy6I5UJaiWig0GtLelPcQr4SAnPQg2leqzn/AkLBOjgGnOTIII+9ePGrRZsotvy+APUqDluJBTYok0Is0HQaaRanJ3MrOMaW44sSAicMsAiiejqYAfAwzMYqlsgSGra6uRdQrTmb428e8hAZmxke+9qsvfK4L9O/Cu0NXjHsXFvUeOWQX6H/ANjKULPqf/EOTd6Tdj3ce7+/7/ju/J+/n0fn8sO91vv/3/Rwf81/6/k9+tT/4kz/qPN/N57jXj/WvX3rlmaWN4lfeujL3haob6h7okmKLeLLdrKE/7eBDR6bw9MPHcaA/gVhQgyMwXvHAWz7gGzHx2l4qVPDNV8/g6vIWCvUArvjwKztF5XdP/MQSwthh3RDgs8NKcC8WjwLQCXAVpUC1RSOaieg7I7KKYORO378jAFWd2I6n/V6O/nsB9H/UvfLOoC6CsEB8/w0RNyrLebrURHaT0Xqxm0/gKHA9ml6wo6yWQbkTKXcbOuGQEqLsJ0m5IeWFx1M8bA0WPealcxwID58fBOXs1BMQK/tPBTqFihPx6pXEobP+KsGWxQd3sfOpLBoJwlmqRCJs0QUQkEdMqYiWE5IWxCJH7gV2zxVRiwBXqEQRjYj8cI/A3DTlU4F9VnecFpCiFQmfef2yIKQQURzMzj6BL9dIpe/yOkN21DlhithBBPSkvRCw817nh2kZ8OgRT+co3RCReaiU5GoqRbqPWJRakXpcnT/v6R3AHtHeWFh18h06Rapt6rJnEhLmcJ+Y/8Cf1aAzBI6hb9JxjyxIRWyt3Ibcliv3PqcaQgeKplgs3qQI4jlzrbgDLJiiSZFYqkZBakxNFmcqKarU74kUUlFmQufNRIozPk4me5BgL3b61S9tCIfmVo0ypscGv/6lFz734qeO5M6936+TirrT7ei/3/vQff67vwL/INB490+v+wxvvvmmNTMzM3Tz5s2JarWabTY9gx2fRCIh02xaBKqAT/5PonJ+yIdKAOVHPB4v9vT0rJw4cWK5CMTP/t3LR123NaDsxHV3dHTo1sDAwNqlS5eag4ODmbW1tYc8D0m+3/f05NYNI7j88MMP++fP3xyt1YqzhUI+q+t6mEik1mdmxu9MT09vrK8jfuXKt2d8XxvRTMT8drs+MDBwa2hoaKNWq5m+7x+eX1rtD9ptKxaz2tmBgc21xcULn/nMZ1ovv/zyqOu6h+v1dsqwlc5z52P3MuRL8v7zIz84dt7tkUaPb8VisRXTNBcff/zxShf0/2S/X3/25995bi1f+Or3z1z5rGaRukPageq4us06jkyP4sMPHsVjxw8gozVguhXYgfTrpZsoMNGw4RtxVDwDpy7exPfO3cJ8vgwSJ4jCpOEr9A12DZX7TAf8dygJqsbskDfEE3LHjlLgv1AvCOiVXzyRjcDijiBVcrSUo49y++lw8JVH/34C+tJNjWg10uUVfQF55xFdKXoll0KGxRI7wpEaWVmQ7k5FBOjTuUfAqQ7PbSu4LgUE8wbY9Seg48iAIFAJbvkhtB/p5neCwzp/U8VUx5Oo42Aq/HgCT3E/imgtEnTWcTpSYWa7I5y9mgNVjFEnvKssUPah3G0KfkXsKzx2XreaFLji3alApnT8xaGIgVxR5ztyWJJEX90Rz36eX8d6lK5G7JDTFpbroMTLEuCgut+BhsDjfQlYMYJ7V62fCGDZhSdFR1HJPBZFMj1SnvV0OBLBssX1VMULW/8Up++IkUMKaBlcRmtS5QZlWaorL4LYIIRlOzJtEXAuRY8q7Pj8XGahXRHMS0pyVMSwkIiC1+R+2HE6UoVZh7q1Q2/b8/Kg6kP1fHycxcmAfF9NkXheSoBsij1p2/VkItR5AXe49o0SZrpA/yd70f0xfqrb0f8xFumn9CFdoL+PNz4MQ+ub3/zm8MWLFz83P7/wYKNR76fmiS+44nBCXmbU4YqIqpEoce9FRcEyUZtzfHz81uHDR773y7/833273Gr1/9m/+JP/vlDIP9RqtbV4PFE/efLkXz7xxKOvrKysbNVqtYN/9Vff+G3Pc0eTqfT2xPjEGcPo/1/+8A+/5L344r97amNj7Wfv3Lkzw/fBqamJMydPPvqtgwenTzmOM/S1r/27z5TL24+HQC7mOIUHHzz5H5955mOn33rrrUSj0frlU6+9drS0XUqlUqnSoUMHL2la+LU/+IM/2P6jP/qjj7pu8IvFYnH0v7Q1kVvij3iYALqd+zvk6EFDdWho6K3R0eFv/M7v/M6cpmlEOPfkRzRpiVqLcok/7Hd9byG14xvZKYB+xPRI+zd/8d3PLq2v/+733jj3cdtJ6QwsEpjMziICPPrgfXj8wWM4NN4Py63CCVuSkqoFrgAKOrQQOAZmDK4Rw0K+gr/6zpu4NL+KZsBu4S6o520r3U+xg+zgwQjU75rW79A61GaqS2Wqqlh9ygSAPu+RY/vbgD4Fkns7+js9StVFjjrWd0uM+8Nuvnd28zuP2XXb2XUoEkAdAXpVFDHkqkPdUeAtYrbv+BLJCglPX4FDurkoYaXq+nY6uyJ4JfinT72sdYeoE7HuxRUnsuyMXIo6qy+dX3aBo2IkqjUEjHMjyXdnN57P5bFINEificA5f6ZDHiFVneBSnoeveYrWJbQWAni6uYgWQAlz6ejTZkiazimTSs4lACWPXuUL0PvSlxReJiMrC086P+lQfQGV16BoPjo0sYciPOZrrSdONRqBvq+65rqpwCzPUL3gkEqjOhDRT0UUKyJltX5qrtCxtaSo1YTrRcnE0aRGsgIIysXpJoAT2dBKB5+5ESYnEfKsUgDIeouGg0A/SiOWIkKBfxYHAv73cOKUsDu63yPBN3dUymVZZB6aKcns6kcuVhFnn04+LFikCJe1U+8zoiMwLFX8dH5hObkJPZgMzBof/PqvvfCFfdTR79pr3pNvgN2LetsKdIH+Pr0hwjDUv/Wtbw1cu3bz/2PvzaPrOO8rwVvb2/GwE/tGgAB3UhQlaqVE2ZYXRXainsh2HC+Jl+R0xlkmJ52ZafeZTNLTM+nTc9L5Y07b6XTPSZ904njibI4t21ookhYXUSQFLuAOggRA7Mvba685v99XH/AIgRIpgRJpAzoUQeC9qnpffVV1f/e79/4efOON1//V0NDVLYVCoVI+iKUxTxjMxANafpV/LyLyZJ5yELS3d5zt6Vn7Qm3tmn+qq6tt+P73v/cbExOTj5imqSaTycJ99237y5qamh9NTU1NJBIVW1555eV/7bpuezqdnmlpaT6k67E/bm5udufnZz46NTX9ueHha720j66ursObNm3+h9nZqRdbW1vb9u7dR2B9DxDUxGKxye3bt/23lpaOfePjIxWGEfufjhw5vGV+fp6A/lx3d88bvu/8UT5vz7iu+YxtW//j7Oxc+1JwWv65bve0cRqFqma6ujr39/Vu+I+/+Zv/8vU1a9bkb3c7d+vrab6MjY3FVFVNzc+byVRKNzxP01XV1RSmtJcD+gaTeIAd+L7v+b7hB4EZBEEkoGh225aTyiKA47uu7miJuPb6wOWPDV2f+PIb/We3G5EoTzxmHgMPiaiBnVs3YkNPJ2oq4tA9EzEyK5I0hBhKKk6pHCD2VdVYOlGCgR+/dgIDV66zrIf0wwIjCOpapMfcmA0vLZjifIi0kwVGnzu9KsjaPscWUhIIM7Yc0xgm0oTXBV87C0BfMvsCrsrOu6KLrNiPEL7duND0XufEzYB9+Xal9EaAcPFHGHRlIJAoVuQxC7ZXpOuQ0Zb6HDDryythKiLEVocGTSoOKOaUYhptkoXwYKswLQsuNxWjpBlpfBXAXoyCbHW1WE/yT7hhlkjfoeQb0puTNpxWDIjQ5hUD7ojrclxlyVfhUCqNHmWwz5puAoY0U3hXAtCKVB/RDIsKCJLjROEjpvqIhBiWu/yGrL7lA46vsPGWUL7wDxDz7sNQVTi2xaCZihyaazY5c7mgFP8mwM8GZkX0efZ8YYjVSUZG7DwBaFXIX2gXdGoY5IerAGwW5kVJ8ivQ7wiAC7ERfW6WIbEUi9JywuZffK8WxQVp62WqEr2Xi6awQKDzSydf6OvFNULkD6+DydUrWu1dMGqLn0tTtygiZJxtOLdJlKSLxCVOeCIDLXdBFgtistCUBSKdR77uqemdfAaFtxqHjMH8M5EgBNdCxC5gbVvjt774/DP/6WN9DXeJdGf0165eHVrN0X+vN7HV99/VI7AK9O/S0zM8HMR/8IP/ev/Fi+e/8MMfvvCcqmpVhmEQaOMMZGo6JDTMN6ZuMEQpdzIugnx+bSwWy6bT6dGampprlmVGZ2fnNpRKpTUEhIMgcGtra4eSyeQooBRNs1g1Nze/zXXdJADLMIzpjo7O00EQ+NlstjmTmV9bKpUqaLupVGqqqqrqWjKZHCuViqnZ2dkuy7IbAERc17Wam5sup1KpMcuy9EKhuC2bzaZ939c1TbPj8dhMfX19fxAoZiYz35rJZDa6ritCr8Ov9wLyaRP88ALyzS3NRzZv2fwf/uff+72DtbW12bv09N/2YQ0PD8d1XV/rOP4uz3M2B1BqoCDB+YAkOxZg/y1fdC4JGwmqU7WDIPAoaEUOO0MAojMBqgBmAi2qTRfsTVOZwkPz+VKd0HwTOhfAjlj7NTVVqElXIEryA5e64VKjrFBGQ6CRGEIjypIFy3FR8lTM5G1kTRcWGSSJKS3TFUu5gJAahCBcMpHLfCbSixfdAAffPIuJuTwKps0JJcx0c6xj2FGXVSPCzspgP2S6xSZl1KeQjUgRmNDyr+zXrQB9PqLwWhcZ9CKFhxhfluFwx1iN7ws0pg47QkWyTm1VBSpTSSRjUf53Mh5Bmsy3JKNyHFDDMzoXlIY0n82HZkwV41PTmJ6bEzIMTlnhPTOQpjGWDaqEyAps1CVAp3o2g/RkREVlRQrVlWmkK1KIRKLi2EwLZiGLYm4O+VIJWVtBicI4ydCtRVgvz6y74kEnJpnBppCMEDNN4JKSdOK6ioqYgepkHBWJCFLxKGIxirbUMFsoYGJmHjPZAvKmy6sGdMwkZRGgNCzauKgQ/gWSKAmtl1hZ8B2Xjba0csqrqLrCGfw6MepCHwMlootVD14Z0NnnoHHnZpWLAE8RXgiNiy5hJicvgRqhJmdhXGp4z2bSRgFr8um8CB+G6PBLUhnOxw/NzuQV4HNHXalDAy0ZemXRwrIgKohCEC5lQnRtcWxoqOOPRsjLIK45ej35AEgayrZ5LqiETJRy9Clmk8Y/EtFFjCeBf/4Mi88h+fxhFwGZt6nAo4vWMaFaOXS3rvnW559/9q4A+l//+m99YXT0+teGVoH+yt7QVrd2143AKtC/y05JKJeIfec73/3woUMHnzt69MjTxWKxniSpKt/lw6QQvuFLjfLbf4gl2MRTVcXSdd3y/UD1fS/OFK5gKgNN00yAJS0E/nTfD5JAoLF/TYFrGEaBn8O+F/H9IBoEAT1z6abuqKpqUT+aIAg03/djAAwCmJ7n+bqulwCFEB/hlaTv+yQ6pe99RVFcXdcKItbcj/q+n7gZMF0erPKxC3h2Q5GzOD7hkna+qbnpyNbNW//vr33tywe7u7szd9npf9eHMz8/353J5T5hm/ZnFFVtDYIgytJdVVghy2VMizvhh7Fc9BGIguXpIW9Naif+vci6IakTQSxb0ZKWp6VtHwYBOsngEsNKNQNpmzk1hFhOKiBDXRmzzaGUQrL1IrlDsK5Cx11GmPNsDxNW2GArIaUQQAg4vqAUXiD5SbaR9zTsPXEBxwYuY3w2yyBM6rx5H2HBsPCtBPo31Dhy22HaD+/xgwP6bGsU9O1CF18CwgTIKM2lurISbR2duHR5EHNzcyIL3rfR19WG9V2taKqpRERxkYqoqE4lEGWduA9Nj8D2A0zPZzGbKwJ6DPNFC2fOX8LQ8HUQM05Amc6RQxnyig7DiMDh5BYCzARuXaiuibjiorEqhXUdLVjX3oy6mioG+VSA0O2LIhiJffYtE2Z2nguJs1cncX50GiNzReRcFUo0LvT1vJLjIqaRTMeF6jksDYtHdLQ11KO7oxWdrS2orUwjbqhs+CQdPgFQchHMZCjCdRqXRyZw5fokxmdzKDg+x3tqkYhg0QlcU/lC89IjoC0addGvODteQF54gQfHd3mcKxMpVKVSSCSTMOIJWJ67oPEnAj9qRBigO54D1ycDdQCNIjQJ6msaTC9AJBrjYoyabsXjMS7WCGDTJUhAX67UsniGmXPqIq2znIi+J7KHLupcoYhMroi85QovA+nkdZ2lPbQNTliVUrZF56y4BbDsc3HFlyVAXF0I87bMt2XJT1hoideQZYG+CVfZGOgvuXD5heLq5NUo8irYOaxtW/OtLz3/7H966i5g9L/+W7/1hdGR0V8bGrra97bxmn/9nd3Z/jf/1YVzZ7Z6rvN7z/78c99U/uAPVrZF9ru+8y++cVWjvwKD+FO6iVWgfxedWAL5x44d02072Pzt7/z1r1y6ePHZsesj7YS2FoMo3tspkysAbyf1kchPAudyk5i4/y+CatFEJUwACY1acnm4/H03srJlXTDLViSkOey9svfLnVKSMUBR883NzUe3btn0H77yla+89tME9OfmCvdlcrO/ZJnWlzRNqyYpjxhHKea4pYn+tiiWQD/F7nmqrviKrhBbSCyuSGIRf2QjJVliEWASR0DlhjDDln8tNIxaMAbeGpBeOkfZjBkWAwT0c0EEL785iAMnzuL61DyDWcF7S0mOkDHIJBF5TDcuZtxdQJ9AKV8jLD8R1xx9TwAxFo2iYU09NmzajBMn+jE5Mc7nRfctbO7pwOaeNrTVpRFTXVRGVdSkEojJDrC0suIB05k8ZosWlEgS07kSjp0cwIUr11CwA7jkw9CiHI3qcioSSaDCfH7fgeYUUZs0sLapFhu6WrC+qx0N1WkG5QYBVM5aFyZZYrgVx4bimCiaNkZnCzg/Ms0ejQvXZ5FzfFikg2eGWuHPoDpFJNQAjdUpbFnfg572JjTW1yKdqkDUiCJqaDC4KRhp2on5VlG0bGSKFqbzJQxPzuHM5RFcGpnE5HweNnWvDZtncYqPqEpFXGkYzclmZJKc0azVVUQTce4Ym6DPE64SWqRK8cl0S4BcsPY6y37oXT45hoVx2aXeAwIluwFFesokARbRsKyHQDcVxuQdoPFigCxMGMJPECYncayqqvAKDvljnEBFwfQwM5+FbTuirGZNl8oJPWzMDouHxeiqMPd/oXCVhbMA7Au+jgUAf+N1yYokLhLCi+5tbi8ccUpA38lhbcuab33pM/cY0P/Od3Znjp/4/YvnBrasAv1beo6svuguG4H3hhrvsg9zrx1OyN7r586dS9u2HZ+fn4+PjY3Vnj174amjb7z+3NTk1HbXtVmuI7/uBAhebtzKwXw5YC8HWPS+cqBfXkSUJzrIn5d/hqXbZNASgj0JwG7lfC4tQm72Ht6+qucbGxqOb9u25d9/9atffa2rq2v+VvZxL7xmZibzUKGQ+3zJtL6oaWqiLPZ0AXyvxOfgMEMy0oaJGsTiy86mFJ4ouO8F6pDBmohfXNS832gXEB1AWUoRWl9lxGUoixc9iCSID4HH4jyUjZKEh5LeQ4xtLoji5VNXsf/EOYyWA31ZdHBW/70J9An7LcZrugz0qetwS0sztmzdhlOnz2BsdASuWYTqlLCppx2bu1vRVleBhOahMqahOhlDnBl9YQ4lYD2bL2G+6MDTE5jOFXHizHmcH7yGDElftChgJHhsudkUMcwkM4GHKBykdQ+b1rZix4YurO9qYZBPwJuAKxX51FnXcQNokRifI7Jvx0PxN0WqTmRLuDAyiZOXRnF6cBiTmQKbaslboHolJFSfj/++3k7cv2UDmuqreEXCJVOsLzwZXAhRIlDgIUpFDGvkxXzN2y4uXJvAibOXcfLCVYxOZ+CpEQQUe8mrTwTOyTsgtOhcxpCfxHdgRCNIVqZRUVWJRDSCwCzBzOeRLxSQNS345DXhldYwLtR1OQqVfAFazEBA2n7HhspJRxpcVayGEOtOKzKmWWRpDp1TZvZdF5EIKe4kqSIKEZLPMONPHgsqoHQdFekqxJNpUNO6uWweuVweJVN4K0haRECfUnDYZ0EGidBky4T7DatT4roVTxrZmZn8KwL431id39id+Z3uK3RdM9C3s1jb0vCtX/3MM3cFo/8bv/k7XxwbHf7aOzL69xDQP/Pmma+6cD/+9PO7j8JQf+8jn3n47Dudn9Xf//SPwCrQ/wDP8Xe+850IgPpoNLrddYPWollqnJma2vDjl17aPjU52eo4dlL2n1kpoH8zdp5v78to+28FsJeD//ICoXxob7ZKwI8RqT0O9/9ugL7cztsCfUUpNDQ0vLlly5Y//vVf//UDP01Af3Z29tFsrvBF27Y/r6oqSaqEOIUZ4JVbZV6Qv3B3TlqSD5XaoZyEIcISnZB4DwF9GTxSDvoJWBFAWwT6nIIowT2vSSwCff5M3KlVaKx5rvBxLIZrEhjNI4YXTw5h/4nzbwX6JJ4ODYt3A6O/bKG95FqUbC6BZrkKImQ8wjybSqXQ1taGrVu3YmRkBCNXr2JmYhxWfg6be7sY7LfWVSKuety8LE16dmrehABOIEyr8wULc0WbOx7M5U2cvXQFgyNjyJRcWIgyq8/NpWhGkdab+H3XRHVMw4bOBjzxwFZs6GpGVcKAZ5niuoZg1udzRWTzJoxoAol4DKlYhCVEFCNJQNTXNJQ84PpsCS/sPYhTF69iOltkJjthqOhpbcDD2/rw+I4NbL4lPpxmjEumYQSYydjIFy0+rkRER3U6jlSMJGRCgkJxlk6g4+K1MfZu/OTEWRQcRXR3IMBPnys0p4oChvoW2HAcC/WNDWhsaQYMDVMT47Az8/BKJQbTJc8XHZ0pUlPTETMMBJYF33XgU6FBsZi+g4jnULcJ9jpYARXKokeB8AqILHzS99O/KZufBP7EwtuOwxKjdDoNn7wKwp0OxzLhkf9F1ZBIVqCmtg5VNbWYmZ7B3Pw8SqThZ1MwrYoYbPplHX442RaWiEPvRzmYFytvNAKySdkNd3LRifrWFt7CskEAfdXK0ErMn/3Kp5/95kfWVZ/4AB+9vOvf/M3f+eLwyAiZcXvfVrpzLwH9/jNfdYNVoP9Bz627bf+rQP8DOiMkrfjd3/1GSyY3/ZXha8N7bNtsJl27adrJIPATnufpQeBzq5/lQPhKHvZbZBAhQFwK2uW/l7L9S9+/lPWXx3qzVQIJ0mWh8W6BfjnYX3rsbB5TlGJjY+OZbdu2/Z+/8Ru/sa+trW12Jcfxg9zWbDb7aHZu7kuW5fyypml3DuiH2nYRWbn4iRk4hOzfwpzlBBaJCMLUFlZGLCa3LBSw5e+VyF7uYIHiF7Q+g52FzlYhjc8rB6JhFgG3HIR0Z/+b5zFCjD7FE1JiixC+iOSYu4TRvxWgT6/hUNEQ6DOrz4lBhE9JB66ioqKCwT4ZRudmpjE3NQmrkEVrQz0aaipQEdWgeSaD7HQiBopwJLDK+e6agYLlImc6LGspucDEzBxmswWWhvhGnOU9BAIpF545bMdETHHQ01KHjz3+ILb3tSDGunbRQXXo2ijOXb6C0bFp1v4XTGrgZLDMqK46jc7WJvT1dKK+phqxOHWaBQqWj4nZLF4/cRpH+08xaO1obcbuh3ZiW28nqqIKkjGDVxTGp+dw7soITl4Uqw4WpSsRWPZdpGIqetqasKG7A2vbmhBnk64C0/ExeH0a33v5IC6OTmHOBGwlhoBkSSy9kfn81EDMRmU6jbo19TDiMYxNTWB+ehqttdWoiseQzeYwmcnBYUZfaPtJMaM5DhrX1CNRkcR0dp6LjebqCi5+RkbHUPTI5yDSbagpF/2+uqoSVZWVzNpfvz7K7DuthlVVV/M5bWlpQVVVFUt2SsUSn98zp0+iWCyKlCpVw5qGBlRVVWNuPoPr18e4WKYiiqI7ad6Qdp8ljGUM/SJg54xOUTBTP4DQdF2WULzMNJUl/EJy6HLRXsLCTcWMlcP6zpa//PRzz3zr2d6K1z7oPiarQP+DfGKt7vv9HIFVoP9+jnbZvg4fPpz+7j/+431vHDn6vxYKhe2e51aTOdZ1XTUSiSic2sAReWGnyCUM33s97HL2fikwv1U5zHLHsNyKwbuRG93qe96pqJBFEr1O0zSrqanpyqOPPvrvP//5z7/S1NQ0eenSJb+np+cGoenQ0BBfF52dnTcd5pGRkbdcO62trfz6sbGxt/yuqakJExMTN/y8oaEhGBsb4/c0NTUx1B3h//H/Qdujb10XAf3p6WFCzl3uASkZfcs0P6/pOgN9webT18ox+gsDssDOC/AsfOEy2CcEAKGsR0pyJMBY0MmzjGbBrreYALpA4S+UiGLbEpWwcmBRHsTeYQbxYadWNYJCYODl/ss4QNKdadLoU7uuuw/o32DzLZ8dYZGzWEwJ+QY3yQpBPze8IlDmk3xHNMBKV1QwkPMcB65tIXA9xEjmwcPnQvWFnp+bQbHOnMZRhUJNjnwfpuuzBp+abpmOA4clIGEcKr9WdKRVPYvZ/Na6NB7Ysg4feWwnalIRBsrz81lcHrqGw8dPY3RyFjnLhe2pKDkusXbR+wAAIABJREFU1LDTLOXRp9MptDXX476N69DT0YyaisRC86urw6PoP3UaZ84OYPdjj2HT+l7U11QCnsPE++nzl3D64lVcHJ3E8EyJzcIkD6ICgyI5IxpQEVXR0VCDrb1duH/LelQlo1ykzGaLOH52EHtf78eV6SLyfhR+JAHbEw3ESI5EJmZi9tta2zh6dC6bxfXJCT6+3Tt3oKWuFlcuD6L/wmV41DyKza8KHNtENAjw8IPb0NjSgOOnzyNmaHhsexf0wMehY+dw+uI1QBeFDUXOEgju6+vF2s4O5HM5HDx0iH/X3NKG9eu70draiMmpAizLZpNvLBJBZboCrlPE2XPncWXoGgolkw2+La1tLA+anZ3DzPw89EgELhVAND8WmlyVF+iLhbi8GlmGJDsdv+1zR17niytwywMK0VOBfBntjfXHtvZ1f+f5PQ/+t431mFIUZUkbxPf6ZLv19/9USndWGf1bnwA/Q69cBfof0Mn+0Y9+tObVV1/d/fIre/+N63rdQRAkpYRFRKQJO6PITn6rrGYlDvvtZDy0/ZuB6Jvt+1aKh5U47vJtLLdKsAAPy0zDIdB3m5qa5p555pm/efTRR98wDGPKcRxvwfxGTx3PY+RZboC+2TGXd94VbeLFG+nvcDs3vJVeI3+uaVrAzW8411zjpy0dhxaJiJ8T6AiX21VV9VVVpUhsC1BmPa/y0rZtjZRStPA1MTv7qJkrfME0zS/cAPR5Gq0k0JcrTBJqi5hF0uALzlnMWyHFob9Jwy9MuhLUMqcom1Hx+2S+vSwUxDYWvsr+KSXDDOq5IChL/lhg9A0UAx2vSKA/NQfNIDPu3Qn0bxwXnkUhRbrwFw8Fx2lyjr7QSNMYUB58ON/gkTyETK9hxj5lusvigHTfNA9oG6TXJjkIN9fiAaQ0GMqzIb07ZalS0yPRb0A0tyLSQfgo+GxT8zOniDgc7NjQjd27tuG+jd3cTbZUsnBh8CpeO/omTl0aQdFV4ChUZFG0KRlmxQoEg3JVRWUqhr72NdjWS4ZhkhelQWeqVMhhfGwMg4OD2Lb9PlTV1DBrXSjZOHt5CIdPnMGF4XFMF1wUPB3xVBqxqMGA0rYoetKFb5uoiCjoaqrFkw9uw5aeNi4miC2fyhTx3R++iv4rk5i2NLjRFCyPZEQaN+DSfRsViRhamlpQKBYxNjmFvGlyutDP7XkSXc2NODtwFgeOvQmfgX5EmIdpztsWPrznYXSs7cChN04iqgMfemgDqhJxHDs5iFcOnUDOFLGoNGaUbLtj2zasX9+LzNw8XnrpRaTSaey4fwcaGmqRzedw6fI4MpkMS5NSyQSaGtZgfV83JqemMXD+Ai5cHuQO6ZXVNajhsdJxeegqew842YpkPGGOfvlDv3z1TWr0uZlXWITT3/L1y6l1+P3cv0H2c3jr3XJhf16AqkRsrrmm4uCD61v+S11t6tVfemxLRlGoy8D7/3XLqTur0p33/+Ss7nFFR2AV6K/ocN76xvbu3dv4yiv7nvzxSy9+w3PdriAIyEAplualpCA03d36Vt/5lUsNs/LfSw2ztKXbBfpL9y4NtvLnt8rSv5t9CwAjkyzEHsv3H45r0NTU5D7//PODmzZtGtM0Le95nhcWAfR6NdS2U2JNuYz1nQf2RofpDdfVTTrMLuLYMM6S8a+mBx7lTHISh9DVqpyBp3iKquR0TbuqKNE/37y550r5A3Imm30kP5f54vsB9BdMs8yrE7SSuepyyEKwz9nq9AxnC68oOMpGRgB+ghekSRbNfkTz0HJpTqgJCruKijpCyHTeCvQFFKHUnYKvY+/JQRx48yxGCOjr0bse6POxh0WQ1EUtqJfCJBXZtZbAFQFFMmZSYyUG+5QaQxGW3PQqTF6hMQ07y9L1QWkuRMwzEJbdUhcagoXXzZKnAi93kUmVutmGkZ2qW0SVEeDJh3bgyYd3oKFarCQMjYzj4Bv9ePX1N0GlgG8kYbrgRlzxeJwBNJEXbuDDhYqooUKz8+hqrMbu+zfjiQe3IqkFnLSjeI64ho0Yd1POmR6ujs3gey+9ikvDE8iTN9WIsZG4taUZnS0NDKqvXr3Gci26jqjIJF/C+vZGPPvEA1jf0cSGWjIU/+0Lr+AnpwZxbd6BHUnD8ml8NGiBjShsNNbVIB5PYnpGsOORRAKlXAYff/xR9LQ249KlS9h/9ATccMWDyiaKErWz83j8kV3oXNuF/rNneDVle18n6ivTmJqZx9GBK7gweA35Qj68Llxs3bgRGzb0IZfNYt+r+7Curxc7dmzB+OQMXt13BEXTFBp7uh8oAeLRCB7a9SB6e3sxPjWFH+/dB8sSBVRTczPq1qzBxUtXULJMbuS12Fb6hmWjhUWyhfQrztFdXOCUYjk5N996IxSSn6Vfb/0RdalWoHouqqLq2MbWypdbayq/2dmx5vxnn7x/niKWb+Umu5KvWQX6Kzmaq9u6m0dgFeh/QGeHgf6+fU++8P0ffMOy7C5N0xKykcmiAXaR0V+pwywH+vJ7zlsO/7yd+ZaO4WaG3aXg/HZA/Xv9bLK50uJKyI1blIUTyQVI6/rcc8/5XV1dBPD9JQUOh8oznS+Krff9+iDWUuhoBYNLTCyZ8ojVDwI4hqHPJROxX928efNPFEUpyU8qpDu5L1qmfaN0Z4UZfQEIeHFfNDGSS/wL8ZmS1RdDxzF8C2x+WSfOhWg+IflZHOiQzV6Q6RDoJ1C/KN0RKvDlGX0uFsiM60fw8knS6J8rA/qiqLibNPpyPAXElx1npYhicR5TSUWabpqX1EmV4yDDL+7c6pM+3WFAx83IQJIeufoiDKkiC10USrIoFnntofY/ZO8pS50LirBYFsm0FItJEZEuIoGLaGChIW3gw4/sxCM7tyIRJTOqgSMnBvDqkRM4cekavGgVbCXKUiACpwlDQ3FuQuTdRwyWylBmPMlsCIw3V6fwyQ8/hk3d7aiMqKLxlq5z51xbjeLCyBRefO04Tl0cQsn2eRWJi07PxK7tm/D4A1tQGY9g/6HX8ePDA8jZCiLxJAP7iG/iuacexMNb1qGlrorz4vcePo4XXx/AmZF5mFqS03DYDOtbSBkBujqaUSrZmJiaQbZQRCxVgWI2g0/sfgTr2ppw6dJlvHasHyZJnwzKVVBgFikGFNjz+KNo62jH8dMnUVWRQHtdGp5VwPRsBm3r78fe1w5j+NowPMdE4DlY37sO27dvRalYwP59+/HRj32cPQNnz1/E6TPnOEGHnw+Uqe86FOiD6ppq7NmzG0YsjlcPHMHw6HVO8qmsqUZFZSVs28f45CRM0+LVEMrh526+ZbdHseoWwvhydM63PnkNh0b627hR0xUqv0LaAjbIHE1d/Ewn5WVmt6xt3r+pu+tvnnrokde61ijjt7H5FXnpKtBfkWFc3cg9MALvO5C5B8bkfTlEAvp79+5/4scv/ugbruuuDQIwo0+sDUWrcafa8CF8pw5IriDIrojy4V4O9ssB/HLgvZw1fztTb7nEZrmVgvfqC6CHIP2RcZ/lY0bbps9GQJ+Mbb/wC7+Ajo4O/mjlrycpztJViDs19stvdxHg0THTsZGch6UTIpmIJDxWKhn/5ba2tpfKO/sy0M/mvmhZ7yfQX1ziF/n4IitfWBqFKECVTDwBshDcL3aXDcFAWcIOjYvCRl8CIOL2tPB9GfjnbHOZ9s3vpzUDcRRkxs2TGbd/6D0DfcbFZeKFGyMJl/7rrWf1rVynYEDLk4kWpTtLgH5ZugmPBMlePAH2ibnnOUFjzcWcAPssuSGZhuzsG+bd0/7k1gNqDMWSH7FnyqpnEyttjTdHiTOUv04Dq/FKCMU3UiGh+Q5icBALLHQ3VmLPwzvw4H0bkYpHWPv+wquHcLD/AsZzDgqIorquQWTPM3C3EFdoPy4XIWT4vT4+AddxANdGUg+wtbsFTz/+INY21iCuK9A1HbYawehMAUfODOKlQ6cwPl/gINeKVAJNtWl0rElhS3cLNnY2ctFw5sIVnJ+ycfbaNBd5xUIRmlfCzz2yHbvvW09Z7lzunb48jB8e7MfRi6MoKDF4pJv3PUR8C9UxBevXdWFkfAqzmTxKjsdNuByziE996Al0Nzdi4OwAjp4cQIlqIs0At9dybUR8B3t2P4b2rnYc7T+JyooE9xeYnxjD2QuX8fCHn8XV6+M4f+4cxkausSl608b12LRxA/K5LI4cOYLnP/tpnLtwBf2nBjA2PsnSIFWjgphnOEt+FN/D7id2o7GlBRcuDeH1Y8fhBz7SlVVs4iXQf/XaMLP8lAhEBubyHP1wSi3I7ML1pIWITRmzWd4BWbyH5HjiymB56YLXJvTrLJAB4QqbaEkGX4+w+Vh3i0EqKLgp1Znraqk/sraj5bu/8LGP/cPaamTfT4PuLXfGXZXuvL+PwdW9rfgI/EwD/bBBVTyTydQPDg5W+r5P2XELX6Sdpjbj9EUgkTrTksY6Ho/bGzdunPF9f2rnzp0OST5OnjwZHxoaapqenk66rnujhiTcIr13dnY2WigUqHNszdTUzPbzF859wbLsZt/zqJOseIiTNpuymCkpQZO65RU/97xB2geBSakXl3u5FUZ+abLN26XqlB/9zcy/5UXF0uN4JxkRgXw6Rzc7bvqcxA4SwH/uuefQ3t7Ou1haGLzTfu7MWbihLFlsQUMPUGZxBT8Wtqj1KlIVn+voaP1xdXX1Qh+ARUbf+rwemnG5MyUxvyus0V9g9Ykklik6C6baxWJFKHA431D8WQCuS+EvawtCgEEgmHv5ircsAP3wZ8I6yp1KaedclKoKFwXUhZQ6mxIozfgGXjk5hAM3MPph4s4tpu4Il4GANvIzCwlSKFni87JoQKYX85laKk+6IYuEtkrQWRQlcsuLBUU5my+jNPnKCKMVBYjn8xquptBSD0t1Qj218PUIDTxFjQrpTVhc0FzglBaRPMTeCsaOYoWG8mNYZ84tq8HpMJQTHxDQd0i77iAR2DDcIrZ0NuKpR3Zgx+Y+GEaA2ZyF/+/H+3Hw5CXkXB0FB9i+ZQu29lKGfwya6zDgJ+BZdHzM5h28tP91zMzn4Do2IrDQkAQ+/sSDuG99NxqqK/kcu3oM/ReuYf+xc3j99DUUXUqtAdbUVmFbbzue3N6JlqoEqhIaG45nCzbmqNB7/TyOnrqMqekZGIGFx7f04EMPbsWWdV3U5QpXxqfxzweO4eDZK5zSBCPO7HrUs1Af17C+pwsXr41y1KgVqLC8AL5j4eeeehzdLQ04f+48Dp84CZu94JSDryBC06GUw5ME9Nd24Uj/aVQkk+hta8DE6DUcPnIU67fvQlN7B0ZHhjFwqh9WMY+tmzdhw/peFIsl9Pf347nnfxGH33gTb546i7lMnhtj8WpNaKJ2HJOqPjz44APoXLsWs3MZvLx3L9/HKX2purqaU3rOX7wE07LZg0Gdc4WpRTY5FP0YeM6Sr4POP0WCht4Nmh8iRFX4K9ivQfOHxkil94lnlOiRQfK9KHxuREYdhh1eAeLnGfXd4OKdDOCB8EB4RWhuETUV0cm66vRLvT0d//3ZJx85pk4n5zZt4s7sd/xrFejf8SFe3cFdMgI/60Df+Lu/+7vmq1evPnrx4sU+3/fj3MExRHtS171gguPY8EBNpVJzu3bt6m9sbHztsccey4yMjETPnj3bevjw4Q9NT083O44TD3HZDYhGURQ1k8mkPM8zLMtKFIvFhnw+v92yrDQVGVJnLpl9+ns5hnol5o5krpcC/aXM+nJSnaUgXEpj5IoAx/6FPoOl4P92gfStMv30umiUJAuL3gLJhMuChs4tJemUMfoLxymLrOWKjZUY71vdRvnnledIJtMQ2xUEgZdKpj63bdvmHymKkpHblUDftqzPy3hNuTJzu2P+zsd6Y+je4iS/8XYigL7Q67/9142/l4w+n5Mydp+Z/RDk+pQfTwQlF8akPQFcSjAhRluLYt5V8erJqwLoc+rO7ZlxF4MDJdAXPgNKZOHrk1YQFMpPD70FDJREnCix4sy2h0WQTyBJzExhTmb45IRNwEK2kyAQew9CgzG/XvgbhExKSCyEvC8UQ/FKD8U0isKD7xUeKd8pgYfhFuvH2YTJxya3I4yZHq0YEUCjRCoy2hKxQIw2vVNVRL4+lSU8pgazsRHfRdyzoVo57OhuwYcf3Yntm9ZBURzMmy6+8+MD+MnJS8jaKmwXeGTnfXhsawfWtyQ4jYabZykaip6G0bkSvvvPr2JsOgvXpUT7EiqVHJ5+/H48tG0z2hsbhTlYi+CN0xex7/UBnDg3BleLc0Z8Q301dm7oxMce7EFt3EDSEN6NvONjPvDx4uGzONJ/CVPT0zACBzt6WvH0Izuxc8sG+LaPofEZ/NOBo3ht4DLyAQH9KI9fjIB+jID+WpwbGsZswYINAzZ0+I6Jjz/xMLpb1+DyxYt47Y1+OD713CI5FRBVAyhWDk889ihaO7vx+qlzSCSTWNfehMnRa3h13z5EK2rx5FN7+PUXzp7BpXMD2LZlIzZu2ADTsnDy1Gk8+wvP4eDRE3jz9DlkckUx/lTkLgB9iwuy+7Zvx9rutSgUS3jppZd4dSSZTKCmuhoNDQ2cypMvFrkQYTDOTSfIEyNWhATQp3lBzcLI3L2Y7ERzhLwRFoF31eAimjwPcEpI6gpU3+ZmbbKg9JQEPOpLwKZvSzQKo3UO3q/gG8hPQl4Pz7GgkyzfNf2KuHZlbVPdqw9v7v1+U3X90TV6z8TOnYpg2O7g1yrQv4ODu7rpu2oEfiqA/rvVUk9NTSX//M///L5Tp079y4GBgUd9368kVpieyFLOIg1skvW2bVuprq4e/eQnP/n9TZs2feuTn/zktYmJiapXXnnlkW9/+9u/MzY21mOaZkouQUrZCGtrNQ25XC4SBIGmaZpiGIYSiURU+p6+pF58OQnMSs+aWwH678Tql/++/NiXe987bevtPt/bvbe8kHgnoE/nVgJ9yejLgmTpZ1np8b7V7S13HOVAnzyXFanEL7W2tv64pqbmAwL6t/pp7szrli2GwqZrXJSrBjKuin2nhkNGX+To307qTjnQJ2kCgeQbgD5DfgGiF4A0G6gFeGLNfGhD5sx+CfQZfnvMahL4lmZmfk1AzOlifAnn34SNxNjyHGrzST5PrLhNyTnQWJahEqNMn52Sd0geQ6AalBFP26Tce4VjJ6nkIEOnSyt5xOiHAFBnoy0BfRHByQQAHSmPJ3G3KgxNQSTwYDg2NCuPLR1r8KGHduCBbRtQkdQxMjmDf9x/FAfPXOE0HE+NorGmEp01CbSkVEQCB9mCBS1ewXGWU3mbGfOCSfmxNqJBAQ2xIv7FJ/ZgW18fS37oPFiKimvjczhw9Ax+uO8YfD0JCypLdyilZ221gd62Rmxc1wnD0HH89DmcG53D8Mw8puayyOay0FwTO3s78JFHH8COLRthWx4ujUzg+68dx5FzQ8j5OsdkUpsoYvSrIyo29fXi/NAwZvIWJwcR2PdsE8889TAn+QycOYMTpy4w008rr6riwy3lUJ3Q8fjDD6OxtRPHzl5BNB5HV8saTI0N48D+A7ChYsOGDdiwvg+K7+BH//yP2Li+F5s2buRuu4eOvI5f/uIXcOTYKRw7OYDp+Ry0WIKBuSBTAmiqAtcqYdeuXeju7sbsfAb79u1DIZdFRUUKdXX13ETt6vAwTIv6FwgJFoF9XskJu9ctNqujuSa6HVNqE82egEA/+V0IcmsRaPQMIzN24MLwHCieiPtUDRUE6X0liUCJiRU2xeTx4M7ILq1KClklP1e5gZnBzd4814ThW15VVJnb0d16tKej5VsPPnDfwfsaU9N3WsazCvTvzP15dat33wjcs0BfpqMAIMkLoXOdJDFyiJPJ5FtGu1Ao8OctlUpKIkExa27yr//6r7fv27fvaxcvXnzAdd0KyaBL4Mp8XlnHVpLyVFRUjH784x//0a5du/7sIx/5yNXR0dHqQ4cOPfoXf/EXvz05Odll23aC3idvbJKZJ0bZsizFNE0G9aTFj0ajnJnP1UVZh9g7x8aGkEOYTt8i3SkHUeWgczmwvZwER/5sqaxnJab+2x3DrTD6Euj//M///IJ0p/y4bnX1YCU+y61sQxZjbNIUMhwi9bxUsuKzbW1NL/4sAn05r8pXa+Q4yWuGwAkBt5ffvMI5+rJh1nsB+kLjTsw39eQVSUMeselhZCdn2ov8IWZHpYKZpS8Mr6WZmN4hwBKbmQNWPLNZUsBwYXwU0ZfchinsnhqEOnqRpsOFCFO8GhtlufkXpev4pF4XenvB1QrJhRAtiZhTNuWGWenM8oZhSILd9Vi+QlmuqhZhyQg3b/A80cWWza8ODMrQr4rjo489gMd3bkGF7sPyPLx4qB+vHBvApfE5+PEq3ncksBAPbCSjBiwzgEdSDmrkxA27fPiWhYhnoa0qgmce2YitPe1oqq+HrkeRL5YQxKPI2R7OXh7G3kPHcW5oFDlHQaBHROqQ5+CxB+7HI/dvRCqm4/Abp3Hg2ClkigQ2FUQUH5pTxEcf2YHHH9iGrvZW7hdw9PQFvHj4JPoHx1BCFIFK26NkGBsVhoJNG3txdXgMM5k8ipQcBIOLoI8+sQtdzXXM6FNjL5LEEKNP5901C4grNj701B40t6/Fq6/3o6amFt0dzZi6PsJg3AkUxBMJluus7WjBlQvnkYgZaG9tJSIIbxw/juc/+zkMXLiM46fOYHR8Cno0JlY3OJLXZ11/RFOwe/du1NXV4fTAWZw+c4bnTSqZYp1+PBkCfW5UJlafXFoN4lW2sDu0lHRxfUm/9KGoon8Lz2lDmKZJ7iOEamJVSofGs5UlYorLHXwDRAElwgt4qkrvp/lIfwCD+gwoCuywO68apUZeLhcseuAHhmu6MdfK9XW2/GNfe9t3n/vo4z/prllcsbyV++XtvuanFuj7ziee/vQTRxXF+70P//Lugdsdl9XX//SNwD0J9IkRP3HiRMPExPSG4/3Hm+bn5ipymVysUCoYOt3Qlrbzk/DfCxTH8xTXdlXXNZFIJCK+77fOzMw8NjU11eH7frQcTBKLL0EEgXQCitR1MhqNzvX29p5sbW19WVVVYh6Spmn2HT9+/GOZTGaN67oRlhRQC3ObWA9u1sTvpxs1/Uxqxmm7N5O63MnpdjuM/rIs8wK7JAoUmXyzFCy/X+D5VoE+afQJ6JMpV34tAmpR1K281OXdncnlgD5F/Sfiic+SRv8tZtxc7ovvj3Tn3X2elXiXLIaXStrk9UbXF4HrkhrHyycGsX+FgD4X/CH4Zm08yxEI7IdKe0Uw4pRKQzpxnvf8Oubvw6QfAf9J/kAcucggp+snlLoxKA/bm7GwnjTU4XqONNwS0OOiT5hpGcKHc5Y9PUwaUAEhwLwC8q0IQEZ57QE1zeLtiuKC9u2T9pwBHsmgKOnLFUBfjfJKAee9s06KViAE2NMDFynNw4cfug8f2rUdzRV0H1Nw8sJV7D8+gMMDg5j1DfhahJYQ2IhLqwqaGuMOxRSv6SkeDA2IuDZaqpLY2duOTzyyCXWpOKKROMFZFOj+GSEjJzW6yuPsxSG8fPAwRmfzyFFGf6DBcQNsWNeLdR0tiKkKLg8O4dLwdQafVKYkVR9NVQl86sOPYnNvF5KpJGxFxQv7DuEnx89jcDwLV0sA/HmJaLYRNYB13V3IZrOYm8sgQ/KdwKDyDrt3bacOr5iZmcYPXtzLUZ3Um0Cs+LhIqB6e2vME6pvb8OKBo2hobEJ78xpMXh/GwYOH4PB5VtHStAZ9PV3obGtBbnaaozmnJidx6MgRfPijH4diRDFw7gKOnTjJDbmomBC9VVwe04b6Wux58nFomoFXXv0JJqZnuBdCXX0Dauvqkc0XMTYxyZ1xQcWVFIKxn0NIvTiMKfR38CwhQzefZ0q7DI3ftArACU60HR+u48LQkxDrRPQzkvDYUJQIrRuxTEfXRDMwYu1pRhKgp9Rgj+Yq7deghmx0nVABoUD3PGhW0a9N6EOtdVU/3NLT9re/++kn967EPeNm21gF+ndydFe3fTeNwD0F9InFHxkZif3VX/1V+/T07K6iae6ZnJhsMS0zZZlm1HFsTVEoeCx8sC2MtGDM/cBTXNdVHNtVPdeixBVV13XS5dfm83lqWLXgfCVAIUG6BPkSqAdBYKVSqdlUKnXd932TVhNI9pPNZtts2475vk9aHN6naZoMHOm99EduVxhtRa713Qz0l7Locvl4aVJP+WcpZ/PvJNBfCtBvRbpDkp1PfepTNwX6H/TFWf6Zbgb0U8n4Zzs6Ot4C9HMUr/m+aPQ/2FEqHyMG4KHpmH5O15sTqPBildhLZtwVBPriJkL0rQD6zOwTSGets8iYV0mSQ8C2HOgzyJImW8nUyyZiYd+AkIOXBmARAUqAPvT2EjgnsOQQAKP9UXEgYknpXsLMaRBwF1cBx0ODbkCLncIATF3YCMCJVQJhkiS5EMV2LgJ9GlCPI14VheQV9HuPs+Bdz2WDLuvRaVXCs/Dgxh585MEteKCnkcL5MZXJof/CFbx67AwGxuZgUqFBkiOKB3V9RI0k1wy+T35LGzGO1azE1u4OPLi5B5vaa6GrCkwrwGzWxvR8Bg2ta5BIUSKOj/n5eRw50Y/+y0MYmpzHvOnDURNIpiqRiifZZ5DPZDi3n02jiouGVAwPbduAxx7YjDW1lXB8DxnHw3dfeBknz49gOufBVxNQVJZtwgscqJqPpqZ6pKIRzM/OYWomA0+JcKrOlnUd2L5xHXen/acXXsR8vsCBBjQP4obKbP9927dwkfOjV4+ge10vOlvJjDuC1w4d5hhPCsChjsUdrY3Y/dgjiOsudFXDpUtXsG/ffvT09mHL9h2Yy+Tw+tE3MDOfEYCcZTvg5mBbN29AZ0cbpqZnsf8nR5ArlmBE42hubUNVbR0uX7mKXL4gilFeuaHiTRAZ4vzTim7ooAnlZbRqQN+ykow3uIC0AAAgAElEQVRWKKizMhmB2XNCxlsPtuND09MM6ql4VBVLrCKRjI2M9D6ZhlV4JPEi1b5KjcGoWCSDtwKfwiY0dqnA9YXPhMokgzwCbt6vT+onW2uS3/7P/8uv/PGdvNOsAv07Obqr276bRuCeAfp/8Ad/oD799NPRgYFL3Sf6jz0zePnSJ0ZGRneSgZbScGSGujSElg+yBJvM9nkeSH5DUXHEVMViMTYtFQriZi1BKm2HQAO9lyQ29Kd8O/Ray7LEDV5RGMSTXKgchNB+lm5DblfGPdJ2l0p3JPCnz3Cn2OV3y+iz9pg0vq57Q1oPFSz0R/YCkADsZtn273QR3AqzfrtAn46vHOjL9y8Fju90bHfy98sBfanRV1U1YEY/lfjs2qVAP5t9NDs39yXbsn75zptx7+QIvP22F+Q5Yc67nGf0N81JYmBtAhrpehwYGMFP3jy/ItIdeVR8PRJYCRN3OCuIADbz9qS9J308/QnpBoqnVOg3gnnn4w0biDE4YvDGrt0QnoeCHU7FUVhmwapssRvBjpPwgoGaSN4n9l4iNkpXEfLrUJ7hExtLWxCSIYVAV0BAXvQmEGA+zDflRQgCeiJvnwAYgTZicyOaCoeYfjLaa6GB13fQXleJJ7f34Bef2gE/n+eqZHwmg2NnL2PfqQsYJqNtoCISiXI0qEbpNl6AiOqhIgFUxXXs3LIZ2zf1oaOxFppf4gJqeDyLU+ev4tzFS3j66T1obqxGXAd7G0qWjYNv9uPo2QsYHJ9HUUkhZ5H2W4NKXI3nIxHRucNuXUUMm7va8HNPP4HqihgD+EypiPPD1/HPL/0EwxN5WC69MiIiIEmdTh4HzUcspqGvrRWFTAZj41Pw1AjMYgF1FRFOGnrg/h04deEKhoZHME9A3HO5AdgTD+1AMhHH+UtD2HvoGB7YtQsbe7sxNjqCV/YdQBBJwSaWPfBQlUqgr2ctPv6R+6EEOvrfPItX9u7l0/nkhz6MxuZWTE5O48zAAAr5PD+zkokomhobseuB+3Dt2jBOnR7A1ZHrnPXf0NSKuoZmZs3PXbjM0q6wQbiYM2H0pUjZoYUa+sRhLC6tPoUrSRo1VoMPx6KEnQg3EgtU8nV44QpVCr5Ppl5anzCha0JWRE3KAiogaWZSoaW5iKoOG3ipjCKjrk3lJkmdoglYPqUB0et1xIwoFDuPqJebjsP8p73/zze+fCfvNKtA/06O7uq276YRuGeA/rlz5yrGxsb6/uv/+xdfGxy8vLtQKLSrqhYjkM+MVllX2aXacvnvcpBqmdRrKGCgTzFkBBIksKYbFgF/Aun0RUwxGZvKtcCcHuGIlA+pF5aAXWrfS6USb4N+TtugzpDlKwVSziP3Wy5LKAf/d2LC3A7QL9+/HEP67BLs0+ddLsdeyilkAXA7hUtZdvzC7peuLoSpSAI83ULqjszRl4y+lByVb+dOjPXtbLN8jskij/t2CSkYrUJ58WT8Zx7oyzhYOcdojGlOzszMwPKAeF0zDgyMrjjQJ/xM0gQZjskCGtIs+w4nu5Dll3XsYaQpMf/8E47CFKw+6+VZ0iAbiAkJD9GoUjvPr1U0YZgNf06AjTTp3IeAVw1kHn/YuUBR4LgeHF51oKI7wsw/jxUl5RAoU32WGBHg4shD4lLZyEv4mEy41LdB4ThGzxcGYTL7+rRSQQCfjon4W8/nYyFZzKbWWvyLPfdjQ0cDp85YjoP5ko2BkWmcGLiEq6NjyGZzcGwXESOGRJRMumn0dTVi84YeVFdUIBGPIRrVuciYnMvjJ6+fwcE3ziCTLWDrpm489uB2bOxqRorVTR4yZgkjM3M4NzyBE+dHMDw5B9MmT4MKQ1FQn65AV2sjy3l62ppQX1MhGn5FFUxm5vEPPzrAx1a0dQRaEqYjpCVUPansWvbhWkV+b0U8gUKhhKGRMRhEaLhFVCejbILdsetRBJyEJEzYtJpD3X8HBk7jzVMDmMqWsHnLVrQ01GFiYhwn3jwNxNMMll3XZplXdUUSH9nzGNLJFK5du4Y3jh7lmM1UOo11feuxadNmxGLsKePzROfdNku4PnIVFy9cwNj4BMtzYqkUOrp6YXsBRsYnkS+UhKwrjE6lVZnAtfj8s4/Ec7nxljTn0ixSdJ1lW2J+05cKLaD5QXPRg00rQpE4XJcahFESD72yxBIs8nHQXKV5x/ND8RAJTDZZ634pYKqMI1sV0BpA0VcDV4kj0BIU36rwfHNN6G42r7v5H7z+n//tp2/n3nm7r10F+rc7Yquvv1dH4J4A+qTJ/9M//dOe6enZzxw4sP+z+UKh3ff8GN03iKWgpWf6m0xq5PIX+ljJnoWnhvPERXdJek2xWOCXEAAnY245cCDgJxl+KbGhbOKlEhu6uUvGmt5fDkTpffl8nsGHLBakQZhWAuR2w3z+BVZfFi0S5H2Q8ZpLgXV5ISRBvlzRkBp9OR6yaJFFAIH95bZ3swtHMvrlKxpLVzreK9DnxxjNmTJ2+G64kN9S0DA7LMy4mqZRvOZnOjpaX7xBox8y+pZpUo4+JTvxU/VWVkbuhs98u8ewdDWHPiddg9PT0yg5PpJr2nDgDKXurCSjT5IHYZQVEEhhoKRQR1qnBMUpQndLLFcQTcGEop3Np2zKFRZZAfQl7F/sFswEQcj3U3FAZtNAj7FWmzTaVPAJ+Y7NoDVmGNAVksSIBB8C5LbjsomWtuPSMagakrEIR0/GtQARuIhSek5EHBMZQwnAU0FApIRtWYK4UHTMFywUbIpP1OBSsyyDFO+Ug8/iIZZqUAOtNUkNO3sa8aFHtqO9oRIxQ4fjBSyrmZrNYS6TQZHkLUSM6BqS8TgD5dpUFDXVldAiMY75LHo+5koFHDp+GsfOXMG16/PMRtemIti6rh0716/Fxo4WVMQpwtFDyXWQMR1MZW3M5fIomRaDV0MJUB1PoL66EjWVaS4iiJ12VRXDk1M4cfYcDhw9icnZIjwCmnqCV4HIqMo+BZ0+WwDHKiIVNdDS2IR0uopXKqYmx6HYRcS0gJ8bNWuaEInFudMvFwEKUMzMYnp6ErPZAht4yXibTsbh2ham57OwyafArHcAxXcZeDc31iOia9wZd252VshsdA2pVBpVVdWIxROIUXwwJdU4No/lzNQE8vksHNtGJBpBd28vr2pMz+UwNTsPl70XHs9RWlMik3ElxZBGqRhiOzl3DeZCjjzWgQI9GoXleLBMEz6twGgREN+VyRfhKB7UmM7Nu6wSzWNqUkiDZsLxbG4aRp+LDNZkCqfeBXHFRKVh+zVJ3a5OVUzFovE5RTM80w/Sk/O5xtm8E8lTiFNgKBYrXkkCVyqobvGFI9/8o1+83fvC7bx+FejfzmitvvZeHoF7AugTm/9nf/ZfHh8cHPzXw8PXtgdBkJCsuWR+y5f03w5QSuafgD4teRPQJxAv9fgSMBDQl6Cb9kE3ddmQSYJYCRQlAJbHRP+m91KCgtwGAV1aFaBtSaAv5S5LAWw5SL4dcHw7E/HdMvpy/KQMSnZuXcrqS+afzV1h+/bbkfHIMZBAXzK3cjzKx4hh8C0w+kulO+VA/24CxMsBfcZsqhoC/fhnOjo6bgD6k7Ozj5UWNfo/9UBfnvPyeUDfT01NMdCvaGzH/tMrCfRl6yzBhjPIp8QQYtVtC05hHl5xnjPUCfxKIC+aDpEMQsojBOGwwO8z808FhOhwS6sFBLg80otH4tASVdDjFVAjMf45d0f1PcQjBhrX1CEe0VAq5GFbpHlXYdkOjGgCxZKJuWwOnhKgvbkBbXVVqEsaiJNZ1FCQTiWgRCKwWMFDoFNBIV9EoVBkSU/J9TF4fQqjM3MokRyDO+gKoyUtEKhaFC7LehzEVRtNFRp2burCtr5OdDavQSqREhIPApDU/M+hAAJKZqG0MR0xXeXVDy5OYGCmaOPK5DTOXruG4wOXMDJVRMmhyEoV0cBEQ0UUfc1rsGPdWvR1taE6HYdu0CgS+x5FyTI5i586xtJoxzUdUd0IY1UVZEwL1+eyePP8JRw7dQ7DYzNwgijr7mmsPZWy4hd7FPN31JPAd1FTU4PaujVQjTjmZqdh5ubglPJwqMCjZCKVAK/OGfGkn7fyWZEvT8BXi8F2Xe7YS4w/nUNbiXJRQcZpbgFhU+AmRbOGyTdUBHJH41CuxUWVwkBfdC0W0lMaV9LqU25+RTqF6ppaTM9mMD2XRYGKHl7fCL0jvoMIHGzobEZ9ZQIJA4hqAarTFaITOyX6UDpOLEmpdMjzCoyNQDEwk3EwNHIdiOioa6pn1t6i+FSPuo0riMVVTM5OI9CjKFgupqenoCs+oqrl18aRba2OX2+tSw9VpdIXk4nEmKZFHdNX68an5/rGZzOdE7O5lulcqTbv6XpAA+JZRcWzf3Dom//2fQD6o782dPVq369+5Vf/cNP69f+0Z8+eofLnaDAyUjt5r3XGXU3duR0o9DPx2nsC6P/93/995/e+973n+vtP/iH5nchESw9HXh7URTNbTpkImbZyoCS0poKJE78mloNMeyVmqQjo19bWMpslQTmBV2LjJdNLADWMwmQGXwJ5CQ5lkSF/Tn8TEKZtyO/pfcTo0/ESy0/blpKWpeD1btLolzPq5cdJxy/BvDxeCeglSy5ZfymRkfKedypeaLtSSlV+FUqZVPlxyO9XAujLgu1uuPJvmBOyh6qisHSnIpV4C9CfnZ19LJvNf8m2TdLo/9QD/aVzUV6LxOgXbQ+phvYV1ujL3rV0/yDJg8qmUQI0qlVCaX4KdnYKQXEemmcy2JT8vcjbl7p+MbuIxRUmWdFJlz8PN+ISYNCltJpoEtF0PSLpWmixFOwwxjGqa8xWr+/tZqBGLHMhX0AsSkk1Ckqmi/HJaYxPTsLxHWxe34NtPe3oqE0hGVhIGUBNdRp6LA6LiwpKKlOQyeaRzRYQ+DpmCyaOnbuEgaujyFkOVFpRCCsRxaeCI8bpMdShWGXm1kJl1Gegv6WvB+3NzUgmKhhsU7dYYtlJNkTdi8nUyRGfns/NpmYLDi5fn0L/xUGcuHCZG2/ZQZQ7rdIYUTwndeKtJKNrXT12bd+E3s5m1FSmENV1TujxqLhSPOgaSUYCeJbH4JXGLOt4XLCQSfj0pSGMjM/CdjXo0SQcXzQGC6hRokaeCOF3UEmCoxJQ5nayzKivaWpFPB5DMTOD3NwMLMvk1QjTFn0HeCGZHjKuaOwaUFdikrEwcy9iMVm7rhNrTjIq6k2gwfdcLiqocKQ/ovOyiD4W6Tgk83F5ntDruU+D6zDxlEolkU6nEUvEMTM7h9n5PAqmzfItWuGO0POKJEJOCRUR4IkHtqCjoQbpmIa4AdTXVCEei/MqFdkGdCoSCwXk5jMwSyYsT8XwRA7nBq8iWpFEW2c7Mtks4tRFmMyzEQ019ZW4NnqdI0ivT0zh0oWziBt+UBlHrqOh4vT969sP7N6x9XBlOnG5Olk9RcsSU1N+1bxjdp44eWbn6YuXd18ZHX9ovOimbUVVPc8t+Lb9wsE/+7+ev5NZ+l//rd/6wujI6K8NDV3t+8qXv/y/b9jQ971VoH83PP1Wj2GlR+CeAPp/8id/8vDx48e/cPTo0V8n9l2CZ7oRElCXAL0cgMuBWk4CQr/jdA6KXzMM1ujLyEsCpQTSi8Xisox+uZSmnNkvB/30c9o2rQrQ66WsR8qEljL6ywHf5YqWlTz5t8rol49tOat+s3FdOu7SyyCZfylVKi+O5PdytYBeS+O/9DXS0yCTisrlUu8E9Gnb9D6K1SxP3ZFFSXnBUP6Zyz/P0vFfOgbyeJdbHSgvmG7nPPK2yoA+SXeSieRbpTs/Q0C/fNzL5wjNG9Lom26ARH3LCmv0ZTK+TM0RTbS0wEHUd1CaHYedmYRSmkcUQgdNv+d7UpilL8243PAoBPoM9RnbkcSCigGyzWrcoMlSYojVNCFaWQ8lVsHss8s5+T5qKpIc/9jR0oTTp04xu3v//Q+gvrEJB35yCBcvD6FEYQJ6gHXtjdjZ24nu+gpE7BwqjYBBshGLwVFVOMRoBxpmM3nMZ0swjCSm8iYOnjqPgatjsOj46T7meFBJUkLFiK9AiaY4RYVYfcW3oPomkjpQk4qjtakB9993PxpqalARE11rU4kIAjWA6doolEzk8iWMTc/h9LlBnL8ygom5HDzKiyf5BzWwYrMwoKs2tMCGxp15A6QjBnrbm7B53Vr0dnSguqISqaQOQ2f1CCKRANNTeWSLFsZmM9zdllYJJuYLKFEyJQlZPA1GhIoJKq5IW055RCQBBXQq4ugz2pZg3H3R5EmPxlFH7H5lComoSDcqWg6vohDpRF9spWZZljjvvJqz0H1WCLcWSSfSyocdlcWCjtgGdToOZUTUaIpjWkNihRpzRaMRJGIxTumhFZb5XB7XJ2e4gZrtBnBCjT1ZbzkNivwjvomE5uOJB7egu6mem3oRo18RF/4zureSNp+M0/R8KubysCwXlq/izJVxTGcKMOJxTuPZv38/PrJnD2praqAZKqrrawAjwqskZwbO4sLZ/iAdsbz1nWv6ezua/+ap3Y/8bV9Dxwg7wsvaZL8KaD0jI+lXDx/+1PDk1G8fPHu5rxjoETdQi76HHxz45r/79CrQv/WnxV/+mx88eqb/zFfdVUb/1gftZ+SV9wTQ//3f//2PDg4OfuXs2bP/w9IIRcmMS/C/XL52OSDnG6mi8PIkAQMCf28H9KX0hIy05Qk5y4E8CZ7pbyocJFiVWnIy/tJ27gWgL8GufMDIz1aely/HdemYl+un5XmRDH35+8tBmrzeJJtPY7SUuadzRedA6v3fjUa/tbUVn/zkJxfiNWkfcuWmHOwzIyfjKsqappX/vNyzIY9/OcnRu7mXlBd6bwH6FenP1nS2vdhd1hl3cnL2cdPMf7FUKpFG3/hp1uh/MECfzzwCNsCKtBsW5fgOooGF0swYnMwEA/1YYHPOPP2eUDx3z11sN7TQvCpEcwtAX+SXK3AVnYG+qcQQrWlBpKoBiFXCVQ02PBIYrUzG0Nq0Bh0tzbh86RJfK9u270DtmgbOXb9w4RJmZmcZW23u7cT96wnopxH1iqiNqagmoB+NwgYx2pSoo2A2U0AmX4KixzGTc3Bk4CIGqDmVLbroko2YVjFIVOLYHgKDtO+c+8PGy8A1uRFYVFPZcJuIxdloWp2IIhVRYGg+FF2DTf4l08J8vohM3kTR9MQfMhLTOJHkhYyZUBFhQE16cROKF8CADp2kS6qDqpiO+nQaTXVrUJlOIkJ5+4ELy7H480zO5zA+l8VUtshsMxVKtqcQec7Z8yS1cQNqDkZsuQ9KZhbGVSrEODySza8E9MnbRX4Huv/EDI1TiLgbrm5ANyh/XyQzC5eFMFezAZu1+GLuEKhfaIDGqUf0R6w2M4nCUF/2Vghjm6ijrCa2Ie7JIhGJ/kfPGNOyeEXBcgmkgzP9aUVIdFimbZJR3IXuW0jqAZ7YtZ27+lYlDMQ1IJ2MCaCvi8ZppNyn1Ya52TkUTRu+HsX5axMYvHYdsUSSE+pGR66heU0DolEDpmOj4FhoaetELm9j8OJlDJ7v96oiOfP+zT1/u7Wv89tbO/v2tba2msuB9iAI9L2v7e0+d2X0maPnL/7ORM6qL9oUSqS+cOCb/+4zdxroDw+P/tq1q0N9X/nyV1YZ/XfzoFp9zz0xAvcE0P/617/+7NjYGHWv/bnlgGY5I3yro14O9KurqxfAdzmjT4yxlJ2QRr8c6JcDu6X7LAf6EhjSMRLIJ7B/rwB9AudSiy/Bu5TPyM+1FNSXA+Gl8goJXsulSeXjI38vJUFLwTatBkigL70ZcuzfidGnbdL7Ceg/++yz/Lcs+pYC/XeaQ+WfQ85H+SCWc6b8uN5pe+/8e4IHQqNP0p1UOvW5+pqaH3d1dc3L9xLQLxaFdEdVVYrEuCFf/p33ce+84oMC+oyvQpO/1D4T0I8x0L8eAv057gJLMZCUrCMgnhaCfRkQIFJ3xAQM1frM6IsmV9Twy1Yi3PQrUtMKo6oJQbySwT8xuPSOeERHbVUF2hobMD01ye9raW2HFoliZo7iICcwPTUN33XR3d6EntZ6NKSjiMHkSMuKRAx6hLrBEpuvcJJOJldANl9iRj1n+jh/9TqujM0gb1NzK53z84nhpsQWWrFUDGH6VagnCDUJ80SWPCcR0cqE77MxN656iFJqeuBCIz24osF0PeRNm3X+lOdPzDWBTNZoUxwpY2AFOhtjbTguNR4kdj/CnXsNvyRSjlQgGUsiYkRYCsOto2kMNQ3zJRN524NQ7eth8zDZpZgSjEiqQzy+w0BfJw8CJcd4BPYVRFiuJDwZLAEVhvgFfwUZo3UjAsMQ0cvczVhkoErLNScniS/xc1X6M+j8M9AXYyV7IizcV8N3MPxnVl+YwCX3QPcguj87jsvjzOk6YU9kUXyJcAoqPDQG+g5iGkmr1qK5rhIVMZ0TklKJKJKJBKfqkGyMilKK/szk8ihYNhxFxdhsHoPXhqFrBhobGnhOebaIp7Y8F3nbZg+DbyuYn5xEdnLI7W7UpndsXvvNXdv7/m7L2i2n3w6wX7x4MX349Js7+q8M/2/nr01szZV8zQuMF/Z/6//4pfcD6F8dGur96le+8oer0p175xmweqS3NwL3BND/7d/+7WdGR0e/evHixU/RDU6aYglUlee2LwWGbzcUS4G+lO5IkElsvARttA9pxl2OvZagqhyo0k2YpDsSANI2COjTisS9BPQl2F8K9MvB1lKwvxz4l2C6fKyWSp/KCwOZglQOwlcS6JOEp1y+RMclz+3S4yqfR+WMvZQylScvlReH8vPczrwsf8/CWC3R6KeSqc/V198I9GdnZx+XGv1VoL/y0p0FhX7YWIgbFwWUm+8g7kugPw6VGX0LBjH6xBSL9lYh0A+xfRivKYA+AVxqGuSytpz+WwD6SgJGbRu06iYEsSpYlESuagy0KTWF5CN1lRWclEMgkJollciMG4vBNG3kMjl4tssynepkBAkjgKHYSMU0GMxIUzxihJEmRUQWTRMF02StNkk4ZjIlzOUsmB5JigyiwTn+ksGx50A1DNEtmPTino0kpc+o1KnWQ8m2mNGORog5pgQWG4rnwHLB8Y8ULkoJL5FInLfh2g4nBpFOPhpJMPinZk2WVUI8QVIeks9QI6YoHQZiugsK+qSIyny+CFWhrrWi0y+x2q6hwzcMbg9GvbOoQDAUA9Q5nYB70SwKJQnpkMgzQKUAA33qE8JlNa8ckpyFr3l5DTLjzl0RGLqHBguhq19YAQzjUm8478KPQaw+5y+FbL7chmT1xb0i7I7MRaXosSBLBSH9EV1tZbIc+x3IA8AvFaZv8TsB9KmoJLBPmUlrqlOoSsYQ1SkxikzdOmLRGO+HPA2Uv0+FX8lxUXQcFCmBxwemKQnI87gpGcmGCvkSFxk0w11KKlI0GL4GxSzBcDL2Axtqr21c1/4fH93R9/2upq4bDK5Ln8tBcDH6339woXfw+ti/euPM4JPzRS8ZKMYP93/zjz63CvRvHdCtSndufax+1l55TwD9b3zjG08NDg7+6sDAwOckM0uAiFgluuHRDVky8cvJKSRgkieXXiuBPoHHcka/HOhLuUk50C+Xd0jQV76iIH8mgb78t9wGMdL3AtAvL1rKNevlDLYEsOXa9Jvp08ulP3KMJSim90iwLDXzVGjRe24G9Jfu53YYfZLuUOMsOS/K97Hc8S8F7PKcymJEHrtsuCY/jyxClyt8bnajWQQLISgkEMZ558zQc+pOuiK9jEY/+3g+P/8l01xl9O+ERl/ANJJihKw8xwD6MIgp9c0FRl8tzS0AfSoERMSmlO/I2y1Be2J0CZQR20+SEQLvZNsUINhVoiiqCei17VCrm+DHqlDyNGbsCWhSVCIBXZ3kIGEXXpJuWK4HnZr7UWysG8C3fRjE7FIOPoFt1UWUlCCk+abfu4KlpnhIWk9wPJc160YkxokrJJaBGoUTiAx9aiZFnWO5AZdGpmIPhmsjAR99a7sRjca5i+vw6Bjr/5sp8aexGjXJKFzTwuj4FK5PTkPVDHR2rUVVOg2fpCIzMxgbH8dsLovW1nakkpUoFUrcZKqtoxkKNewiLKtHUVtXjYhuQ1NdlCwLl6+OoOb/Z+9NgOO6rmvRfaduzCBBgBM4iqLEUaImS7KtyRY9xbZkvViy33M8ysovO46SyrP9Krbfc1wvyc9PJfX+q1+xk/hXKqmfsmLFjkdJlm3J1kRKpCTOpCgOAAgQxDz2dMdfa+9zui9aINkkGyRA3rYhAt33nnvOPufeXnuftdee10KN6XoqZPJ04uRJsuobqXlhG2VyBert7aNVK1ZRS/08HvfI+Dh1952iTD4jcpoWwC3mBI6CgGsFy/m67OSpWi1M22Ite6HZwDGQvAmuc1F2W6t2FFYXWVW146FyNDTZh587irnDvgRXQi61x88F1TcOHqkCbFI0DYnNUrhRl1IWx0S8BqYMQWaTpTkLlLLwHqrVepxwDMUg/v7EdhF2D0ysP6J8EFDO8yhVWyccfuweeB7VptJkQ8I1Au0rwn4IRT7oVClKBx7VU6Zw6/qW4+uvXv6/7rrtuifaF7SfOBOwejN6M73t6WNrj3X3/cmr+4+8e2zSbyBKPfnbv/8fn0iAfuWQNAH6ldvqSjtyTgD9f/qnf9r87LPP/pfXXnvtq4isa6DIX1BKdQegS/Pp42BNg6w4WMOxSMbFv3Ggr4GbTsYFcEObOhofr44bv8Z0QF+3ocEs+om+418AffRLy2uWR3E1gC53UKq5OOPRbB21j18Pn8fpMdP1Me446XPLI97x93Ub+nqaYx9X6+Et8DAs2kgDXz3XOhFXHxd3vMrzN+L9j1N3kIyrgb52LHQ/zzROPS9xZ07bib98lR6/dj719c8F6E9nU3z/TtXRf6u85vDw+B3j46OfKRRyUN1BEcqEulPFglka6AI47v4AACAASURBVOvkWdH7lkJZNYjoD/eSN4qI/gjVQDASxZk491Bp6zC1QjlvimQh/H1bqdkEzHNHBFaAfmoq0K+dT64BTrzBFBjkANiIp/pQm5HiWtC7hya+h2rdDDxtBvIc/EDkmiPxUIRBzQ+AVZssJKb6AO2cPsqKQgDyFldUBe3EJjJA0YEqDar8EgUmKuyCEF4gKyhQg+XT8qY6et+730WLFy+kI8e76JfPbqOJgkt33vEO2rB2Jau8FHI5msj5tGf/ASrkC3T7LbfQgpZmDqqPjY3R0Y5Oeu7lV+jmW2+nRW2LaeDUIO14+WW678PvZ3pK98k+phbd9vabaFGbQ65foI6eAdr26i5atWwZbV6znBw3T8//dhs5zc20bPVVXOiq83gXvetd95IVIShk0Ehmgn67bTcdPH6c8p5PBtcdQOSfSwNzsTEkQrCAgIFCWJJAy5VkUWgK4FlVJ8Y64MRZNdO6wkLpWS2sff3S54myjnYCuTayROJ1zjeShNV3GgcOkCMBaVV2/HXRNpHsFNdEJwPLG6I2p6hBaj9CkoQlTwDjYJ18RRsSWlDE1wDQ579RJRlOUBixQ4CdA9B2oiAi24FSD/IBwKcyyML3WUCUDn1qclx/VYsxfNPGq//hths2P77uqqv2nOm761QU1f/0xz+/cfeRrr8+3ju6bpKlO40nXvjHb/znan7nlbcV19E/o+rO975359juvV85cmj/Zt/3vvKh+x/4jvHNb4rBZ9ErAfqzaDJmWVfmBNB/+umnl/74xz/+4L59+/5sfHy8Fd8+OtoB8I3IvgZTcVBVHnHXQC0O9HG+jujH6SKIKOt2NdDXijFx8Fp8gKtIn45+oy29a4B+4FzIa6LfcwXox4G/BsDT0Vr0ZzpxN158rJzTr52004H8+BzFr4X34/Ka8bnV/Twb0NeqO/fff/+0Ef1K70197Tiwj/dVA309ljht6WzXmNbpq0heMwH6M6u6o8UwJfmUgTKAPqvuAOifigF9T3H0BQsInUJX04UDJnQKxGKZvw9ONdNxPAFTnJArHH1rwUoy5y2lqG4+eWYtFyMSZX5ovLvkANSB1oK2TJs12/lesW2yOHlXHvEWo1RQXfKyN4Hqt4jeIlLPhZEAIgEMxdlgBzjiVE4yIRMZgb4DNSCDfEjXOyZFbo5sP0ML0iFtWtZGH3zPVmpqbqajHd303Es76Y1jnfQ7v/N+WtW+kAoTwzQ8PEjXbryODrzxJo0Oj9JNmzeRl8/SQF8/1TU0UGPLAnr6+Rdo7bUbaF7zfBo42UfbXnyRHvzo/Uzj2XfgML1xpItuvGkL3XzTNTSRGaVXXttFB948Tu+8/Va6/bp1NM8xaP/uvTRZKFDrosXkeQENDgzR9ddfT7t27aGa+gZauGw5dZwaoV+/uJ0GRiYpQEqLmSoVAmPHyJAiUAj0GHj2mKyKxLuMOom2SOjRVB1RTZJJV78Igi/mdrDDrg9RPHzJ+9CugoB9zAUHkOQhUqy0rARZi7Ae8yjXU+QytdOgqUSYdnl8oC04icrB0FLU6mMtPc3PHyQgwymAM2tbnHiNy3D6BDsgWKHiHHH+AgWUsk0yg4gsv0DpMBe01bn5t113zeNbNl7zr++++ebfGgYW91tfURSZv965c9WBo90f2L7v6FcHJ7yF+UJYCPzoiRe/+/WPne15eSGfVwz0H3vsjrFde76aAP0LsXZy7qW0wJwA+idPnqz77ne/e8vRo0f/YN++fXcRUYtpmpaWV4xH7c8G9LWqi9bNBzgsT8ZFG3GgD4AIfn28YJaO6JfvGGhQh3/RhqZzaKCP8+YK0I+PLT7eeJQ9vpuB+YBzFOepx2sFaEdAn18eydfAWAP3cqCvr6WPi891JdSduLxmPKKvHRN9I8adGt2X+E2q+x8/vtwBmo7vX8mNXk4TYruXAf26hrqPXVVeMKt/5M5sduLTSUR/puQ1i7MtSZWA6azOAtUdl1V33NE+MvOQ1/T4fS2vqXnTGqQJ0FcJm4jEM7IKKGW4TKkoAf0ashesYqAf1oKjn+KESceMKG2FzNNPGUQeilEBHNopyuYLLBsJHjcAGfj2SFKtTZmUMkNWxkGCrG1JEnAQsg4MA1l2wlUUG++hHkEBdBnsFKDKKpnkMti3yHQsMoMC2d4kLW2y6O0bVtHbb76BK6n29o/SwTc7aPvO1+k9W7fSyqWtVJgcpgnQctauZcA+MTJCN1+3kUYG+mnf3v20cMlSuv6Wt9FvduykxUvaqamukQZ7T9ELv/0NffTBj5AfhvTa7oO0c9chWrVyNX3wA3fS2Ngg/erXv6HuU0P0od95H9244WpqqXcoMzZCmYlJTpQtFFyazGRo+YoV9KOf/oxqGppp801vI0o10H888Us60T9KPqVY2x624mRnjnKDyiJOkzx3iLC/IUm5GtgrxRwlpymOm8L4CugLl19F2dV9LEo7ssPD0X6OwMe+ipUev/SDeUPsgBUxvxReUPkB6pryacldUJWXZdWWOPtxkdjibmgR9JfGpbYv+OwwUEnIoPyYoVB8Imwa4tpYx9BugkOEYm4+mV4uak65/rqVi15e077g+7dvXPmjt21+27T0nd1Hdi/c+eqhO471Dj20p2P0A5OeUet7lIvC4IkXvvv1Byt5Zp7vMRUD/e99787x3Xu/8uah/Ztd3/3qfa/v+bbBXvHseiUR/dk1H7OpN3MC6EMq8Iknnlg0PDx857/+67/+4eTk5AbXdZsKhYLpuq4BJRtNwcDDqxxkxQGiBqOaJw+gj8qH+m8NIpFIC9CKF0uqQbfYhjqEUEviFBX9ZYCIswb6cWcBnwPog7ozl4B+3G560Z4O5GoHCknNcSnN8iJZGpyXg/xyoFwJVSh+I1UC9DEHSMI9HUe/9KU+/W2hnZ1yW5SD8+lu8LNRgqazb2mXqsTRh+pOfWP9W4D+yMjInRMTE5/O5RLqzls5+iNkOShcJKBWJ8dyEmpRKUVmQBdI0hxtfh6o3TpeH8WqthLRZznJqEBZjuj3EeXHGOiDWsMJl1OScXUJLY6FKlAoQB8FlQD0EekHGPMMmyP6dstKsua1U1A7j7JIdjRNqrENaq5L0cL5jcy9RpVvD5F+J02eH1E6XUPZXI5GxsaZ8jKvqYEWzqujeWmTUpFHLY21lLJBwzFYzhLi81B3yeXylMsVGFeiMu6p0QkamsiQH0bkcCQYakAOV7KFOkvKCCgVZemqRfX0gXdsocUtTayvnytENDgySb95/mW67ZZb6NqrllFznUOmY9LxvkHavmMnBW6O3vWOWykzNsaR9nktbbTxhpvppV27afGSpdQ6bz6NDfTTM7/6JX30ofvJ9QPatf8I7dp3jFrbFtF/uu8eyoyN0tO/eI56evrpgx/8AC1f1kq16Yga0g61NDRQdiJDg4NDNJnL0IrVq+jnTz9NZm0drdt4A5lOI/34yV/RyYEJ8kBNMhymJfH+C3IguMxVSKadFocI5YDxIw8JiZDjuwZyqxpgK7BeitCLCg/XSSgdJco8ak0V6yjorQC0p2hCAQpvoS+ssS/OgfzgDSRwS3E1XXpNIL2+EmYrRh1TeSLg4DOu54Re/B7xjhDfFXxdJPYi70PUgrAjYpo1TOEJDdC6UC0XTg9yRdAX7AZ5lMtnWMXJsS0yuVqyF7akg+Fl82t+c8O1i/+9Jkz/ZklTU2bZsmX8pTpQU2Me79hd42SCtx8+2nXfsRNDv9M9bi/Kh44VhlHWCIMnnv/u1y5CZdyTj3R0dqyrtGCW57tfue9Pv/Ed48EH1WKYPXAuAfqzZy5mW0/mBNBX4Dv1wgsvLD548OAnf/azn723q6trfRRF8xwHDwbFT1Rf3KcD+nioaaCvVXbOBvTxYAVARERfJ1fqyHQ8Qo1roq04hQgRfVxHOwsA+vgc7+Hf2czR16BXA/tygK8/1//CFnCM8KN3MXTirp6P+N/lNBy9O6O/zOJzWn7TlO/g6D6cibqDc+JAH4CfgR0oCrH1E3fk4tedllITq8Qc39ng7X2uajnV6azk5p82oh9LxgXQny6if6mAvkBXzT5XI9QJjef8dFEaJEx10L8DTwAwgf6i9zYAk0WjnuceNBQkBgYeDXPBLKJaLpjVTS/sfoO6B0ZYrUVSYwVYA6hOD/QF7GmVnTjQL4F8JWDIRbF81s3PDiOij4JZY1RLKPAEnrzIZbLOCmuqS3/hILBDAZAGsIX+hD6lDZwnQB9a+jmjlpNxAfTDunnkGWnyo5DSJtHqpQvpjttuJscMaXx0lMYmJ1lL3TAdMkyburp76OixY5xYu+Hq1bR+1VJaOq+W0pFHS+Y3UF1NigzHoQAa7bZDrhdyZdyxcRQKtGgkW6ADHSfoSNdJllq0mb7ikG+mWP3H80J2ONDnjWuW0ic+spXC/CQXj7KcWnI9oscf/zHdcvMt1L6whQtqWWmbJryQdr7+OoVent5z9x00OT5G42MZamiaTzWNzfTzXz1LK1etpNUrlrNKz67XdtLd97yTevsG6PV9h+lE7witW7+J3n7LOnIzOdr5yj7au+8g3X33nbSgtYny+THKTo7Qe++8lSZH83T0aCcNjg7RzbfeSrsO7CenvoFaFi6lo8e66dnnX6HRSY9CM80VdIF0OdEW9CWO5ocUmnAChLPOCkMaaHN0X753NNiXx0Epwl4i5JSo9wzFdQK1qp0sa0x2C+IkHkm01XKdJQ394rOGqTNqf4lrNSigz84ogLucy8eo4yCRKjk/AvR59zUUag5XAjYkwVjoQ1DtsSgIUdkZLfkUGB7ZjoMKBxT6yItzybSA3bF1hLWMIr8emX6eGiwvv7TRKKxaWHdi86olP1vc2vrMkgULT1l1tWHv2ETTqYH+6/e+vu+D/YPjN41kw7ahQq1lWHVwNLJhkH/yxX/82u9W8sw832Mqjuh///t3jr32+lffPHRg81wB+lsfununafj/9d5P3HngfO2TnHf5WOCcv4ov1dAR1e/o6EgfPnz46ueee+76kyd7bxgdHb1uYGBg1cTExIIwihpMw3SEP4mNx6JwmTw9uZpjQD4kwVgf3ucHLiL1CxcuLCbnavCHCD9rRStFGIBEgFPldPhRFGUMwxg3DAPfCPig1jTN5jAMsafJdgWgRzt44XztCIA2FAf6WrUlDprj9JiZtLmOxMej8Od6PR3pxpdGXI5TR+213YpbxSoypcero/mVRr2n65+O6Ou+oM14Miz+xs4M9PN1Mm7ceYk7GNM5NWezyemi+vr9StsEMOTkSSXgV3I8OEchsm07aGxo/NiyZUt+uWDBgnHdLwH6mU9nc9nfs0HQZuMK7YBDtFV9FTU9ilHrqc0LXNHRSvm99Io/dER3nEPlmrGsQL1omfP9xkBfwD8nmYKWAjDGDpDWHgQNxed7DmmqbqqBnjvQRc/vAtAfnQboQ5tcR/T5KnwtrXMSd1/QDXQPveFIPGgRSFQsAn2PqTv+aB9ZWVUwi92KUCrdQheeE2bBxZe2oJaDF1dPBUhDUq8Byk8M6BOoOyvJmr+Uohok46b4/mpIW3T1isX09pu3kG34NDE+RgMDQ5R1Pbrt7W+jXfuP0d79b9CpU6fIsQ3acNVy2nz1clrR2sj5BAsaUtRYjwKADle8hZQmUoeHRidpZCJPptNAozmXdu57gw4e66RMwWfngXXWwddH8ipoPp5LLU31tPnaNXTX7TfSgX27OIK+cNESWrNmLb3w/EvUvrSd6mtSlM2M0cjYKF27aRMdO36c+3zdxvU0v3ke+eDRD49SR9cJ2nPgELW3L6W1V6+hJYsXEYEKYkZ04NAb1NM7QPXNC2jLlhuoraUJD3Q61dtPO3a8SqtWraS6+hoaHR2kro7j9L577+EchaNHjtKR48doy003UUNTE5IXaGB4hHbu3E0Dw2Ms94lcBCgWYX5A2WFAj/kBuGVqld6J0Ws4zrLX7PrS+p5urZe5whXdjUKtV1fnHRW9ToW7z1WJY0o8xbQAXqsC9lkZSCeEC0tf+cf6HuWsXbW21TND+ElFXn8YwQbYmYDjCmeS70L1WEFit9o5YDqSyifgHSo/rLeCqN4JczW21dFQU3vSsazxyESd47Cx4HptuYnJdtf1W9zQTuXVLgEFbtYICk+89I/fSCL6Fa0UOSge0U+A/jkY7go4dM4AfTUXxptvvpkaGxtrefXVPSsOHz50TU9P95rx8fFFIUXNlmGmUTokgh4wP7alrrgGTVCX8H2PJeQQ1rAsA0m9803TvBpt+r7v6CgsADqAa5xiooFjKpUab2trO5xKpXYQ0ZjjOHVhGK7q7e29PZ/PzwuCgFVP8GUI4IE2Eb0H2EebmqOPv/HDj28FeOIUpJlYf+XAMw7OGei8RSLu3Hqhk2010NZR/HLay7m1euaj9bW0KlLclnGKlY7of+QjHykm45Y7GToSX83+nUtb+HqO70jFdxhQMCuVSgU1dQ0fX7ls8dPlQH98fOIzuXwBqjsM9MV5URzfc+lEBcfqSL7moU89RcMMSUKMuQVTeMTcx2mBvgb1fIRiOZf+xf2MlNWSvrhUq2UnH5+ZDk1GDj27ryMG9DV1RyXAchGiONAXEHV2oA91ElRJlWgpaAo15FF+qJeCkT6yAfTDArRsWJ8d0WBw2gNTbIL+gdvvqF0kAElUndVAX1N3AsOhHKWZow+gTwD6Zpq1zOtTJl3V3ka33nQdBYUMZSbGaWJikkH7+s0b6XBHHx04dJRO9pzgXAEA/S3XrqIVbc3kBDlqqrVpXkMt1aQdtgHoNqi6OziWoaGJPJHTQMMZl3bsOUCHjnZSFijYSjPQx3i03QAQG+pqaElbG61YtoSOvHmYxsZGOedp5coVdLKnV3ZCIdWYzdLY+ChddfXVND4+zvlLrQsWUHPzPH72DQ0NU3fPSRoeGaHGpiZqa2vlz+vra2l0dJROnjxJ+YJHrW0LaeXKlfJsNiA65NOxY8eVopnFNKaBgX5ad+215NgODQwMsGzn0mXLqLWtjVViBgaHqKf7JBfWgnKMRLzjqkiy7hjoxxRzKrgtZuSQqW5yuUNx+q9wfV7JySgdK06B2hGLVQAvvRu/TsmxmZJKoPVA1e5byQ1R9xLvXMEhD0I78t1axwpSlukZthl5FKVzBc8O3MCKsHAtxwhNm3e2zKCQMf3Ck9sSoH9O6ykB+udkrivq4LkG9IuT8+yzz9rLli2rs227pa9vuGliYrjOdd0UADVC7EYAxiW2pfn//IIgRRRFEaJihhEYtm3X7du3b92LL774YE9Pz+YgCOo5mmoYRXqNBvrxqHVTU1PvO97xjl/ddttt/7J+/fruTCYz//XXX7/98ccf//2RkZHlruvW4ssLkey4Fj/awt+auqMpQfpvvXsAsBkHe9VckZUCfU2POZdrx6Pp+rw4peVc2qr02PjORxzoa4dNfw6bYm0gCfeBBx5gsFDeX0250TsQlfahqscZVrFfeh3onBBoSjuOE9Q3NXy8YcmSX65paRnT10ZE/2ICfQEEiLprGFEexxSqSgk6l8CCitML6NenxcDC2ezJp8TBCe9aSMST59S0aTJK0a/3HKXnXz8Uo+4woUFVqp0O6GuqRJxqERNQ4UgpnAMUWgIQDFj5Jh355A71UjhaAvpM3UFCJ3jw2IFgoC87gpAidECPUBFjn3nTHnP7mRsO2UJyKGemyUFEf147RbVQ3alhpydlhLR0QTNt2bSWchOjlMtMMnc/VdtAefgXqTrq7R/gyHbkZumalUto05oV1N7aRJafp0YA/cY6qknZPFDYJDAdGp7I0dBEjilCw5kC7T10lI5391LOUxQWEzlIoKWJMg9yAcDnBlLGveV6eeF3m6g6CzWfgGU6Wf4zQqKvJzVP9G4rdPmVrCO3q/jhRYUY5agizwB0EijMpNJpqq2poVxsV5SpgpyNrDZvsZuH4l6KW48CXohCw/9FW/jBs4K16FXwmukswn1RujiilFTpTtzZ1uyV/Lk8BQIyfFeoUahIjCRy3ANI9EWOCrT8mYLHtJ+M5btPbPuHi5eM+9nPfPZbGzeu+8k999wzpbhX1N29oD+h7lzJy/eyGPucBfrVsH4URQ1/8Rd/ccurr776x0ePHr0zDMNmLaGpOeO4TlweEbSb+vr6E+9973t/ct111/3vhx56qKOzs3PByy+/fPdjjz323/r7+9dkMpl6TRXRCjT6CwPR/DjQh+Qm6zWrwl/aGWAgFUsCrMZ4423q/sQj+hqUC44SPmolr/ix052jo+aVtBV3ECo9Xl+/nKOvcyp0VBx/lwN93V/tWOm8i0qvXfXjVJKdnp940S1MC6g7dY31H1++ZMkvWy4h0I/TBDQsVgw5ZRIlKcjc+hKLnwuR8hGKBa/rACl2cqUUh+loV3odhJZDk6FNz+w+Qs+/flABfR3RB9As5+iXZlHoDtMDfYaALDkZCChh9RyX0qFH7tCptwJ9Rd1B4ajARPKkUCcQ0U+hkqmi7gjQDygNbj/vVSBJVpJxBegvpYAr46JIEZEZ+lTvGNTSXEdBIcvULCQbQznmVP8QNc1fwFr6kxNjLL/ZNq+BlrY20fz6NMtyIpoPoG+ZEtCAzCZ2FiZyLv+4kcMVUVHYanB0nLwAhZGgma6TUCVpE6AdANxzXaY5ptMOObbNPhDUe1Cx14HCjw0ZT+jSl4C+csumKHTpvB39zNTPK70TikqsoFyCbokXron7FX+XK3rhs1Q6JeA+kJ1VPB9gPy8IlMMh+zfxRFlZCZL0yrkaZdHuqt/vV0CDTHkD3S0QdR5s8aACMlc6juCQQRrWpBA5EnCQvWzGdHMXF+g//NlvbVyXAP0rYDlekUOsDMldpqY5ceJE7Q9+8INNXV1dn9u3b9+7crncPM7tU/QV/cWDhz2+OBSXPpo/f37nu971rh+1t7f/y3333dc7Ojra8NRTT2156qmn/ri/v39jNptthsnwBaUTU7GTgDyDfD5f77ouNhlMFTnGvzwPOqKsI7mVAu0LmR7N0Y8nw+q+XEi75+IoXMh1dFRec/TjfY/ToLTjhSRcUHcQ0dfH6r7G27qQPl3IuboKrm5DV31WUf0zAv2xicynC1IZN1Ywq7rUnbcoiAhcPS3BQTOF9XgE6Mf4+FOAln4cAYAJDUdeKtSq/pJ5Kn0u/iiANBKgiak7E6FFz3JEv3pAXymRcxVVAH30UeQ1PSoMnVTUnTGqgb49eVL8CvQSgBhOlpTxSEQfUXEUn4I2CjrtU8pEAi8i2yUdfYeTcSGvOZ98q5Y8xkkRWaFHkZejlCViAWgbakO4jqkqncIBcOCQgF5kG5RC0dPIp5Qt5CdJLuYHHicMu35IBR/Re0RXHcq7Huvyo6gX2cgPAB8bNERRF0PQAr8D3DNdUuvLczGu0vMMYXNknbDmO6eMIEEUHouldi6xSyDny06c7Goxv1wltZd27rjck9pZQYEvXRNA6huU5C/BJZdcF2w6+IHPz29+5qIWgM+6oTFamdoN0tsCesEqitWF3NNX+rmSDYCaE6Lug1wb2eECxEfeiuys4F7B+rQCRPRzT277+4vH0f9sAvSv9GV6WY//igb6oP/09PQszmQytx85cmQTQLgC+obifUca9Gugj4TI+vr6gRtuuGHnkiVLdtx6660TwPQ//elPF+/ateve8fHxVYVCoR5fVNgejlWdZbTieV6j7/upIAjqJicnF3V0dGyOoqgxiiI7DuwvViQpDvSx0uPUnvNxNMr7fT5tnM8dp4F+nI4TV9TRjhci+gD6q1atKo41vntTDSfnfPov58T57PIOR01BN4A6BhaJbQcN9Y0fb1g+lbrTzzr6mU/n31IZd2aAvlaQ4V4XwbsG5XELTH3E8Jf+FLqPBvECB+Q1HdAXICdm0gnG6njGhAyRha7BHH0N9OPUHRxz/hF9jkwC3rNkouLos7ymqzj6/UWOvqOq3IKiwECfkyCxIyBA32b6i3De+TMG+gKEAoJWfYpyRg0J0F/CQB8cfT80uHAR3IPQzTP/nTXxDZPcEFRnR8n/CtgGuA49V3T/uWiWcNvDAEUGRfucc4+Yr67VWQx2FpiLD3tiJ0Ido2dW0xtRUIlpOhChjzlwaNFRzz+os/BadlCFt6RNz0I3OidIV2ZV0pX6PmQHV4F5KQJmkut6DPalYi0qtwZkc38VpUsVh8L7nBMByhEi+bCDabFzAvoO32+6KJVad6UdJb3jVOke0/nf9VfCmVJ6TZw5VIpgNVGo/EQmJ9VjfriEnOGT7WezdlB44mIA/e6ek490dnasS4D+lbAKr9wxXtFAX32ZpAcHB1uy2SyScm3P8wwAdC2LWb40HMeJXNfNt7a2DjY1NY0ZSnIgiiJneHh40eTkZJNOxtXt4BwFoo1sNluD6/T09Cz47W9/u+XnP//5p4IgWBqGIe9H6+RVzcuu9tIsB/LlSjkXCvTP1N9zAf3n6ujEgb4GCXGgj/Z0Mi44+qtXr34L0I+Pvdp2r7Q9jn2qJFHlbBZpCYAxqVTKT9fWfXxlmerO8PD4HZOTY5/O5vK/Z0EHcYaScXVEvxzol8ZXUviJQ/cp0H8KdiqS9GOHaBLQWyP68k4soq952TLp/Kkk49r0zJ5j9Pyuco7+dPKapUufjrpTVN2B8ghAIndE5DWhTQ/VnWC0X1R3kIyrgD7sBVUdyVcQtRSuqItItZIMEKCPyrgK6HNRqhTlqIac1uVkA+iDumMgIRbAnMg2AHRDCn2p9RGBfsPSmkjsFY1+vQY4Kq7+Bg8eqkXoO+9kMbhCgq3qHYMu2RnRIBzVeBE5h6winBw8M/ROE98zUcQBDfDx5U8Zm+NAnSdgeg/6g/a0wIHQ6bBDIOtdz7iu6KqpPRylZ6CvHRKJ8vOGAKgehsnRegb6EtMXbRlOMhagb5k2g0rXE1ljUbUqq4+gFGziQJ9nLKHuVProOuNxugZ0GAUC9DFHXWoUZwAAIABJREFUmFM870Dvw+4WsliMgCw/kzX9/BMvz3BE/w//8I9+70T3id/v7OxKgH5VZjlpZLZa4IoH+pdqYrZv377oySefvOsXv3j6G0TRVb4f1IHDigceImQC9uSrq5qvciCv9e910rAGmedzTd12+c5EPGG20nbPF+hrZSRcp5y6A3DS3t4ePfDAA+GqVatUTicDByOu668xUqV9fetxpdvqdGkOJfxQNr8MfEBDYUDFNDKVIxKhGmM6lSrU1tZ9fOPGdc8YhpHR1wbQH58c+3QhXwB1J6VBXrVVd+LUHS07OXX8qqZFLD5fSZ5tJcfEr1NcH8XkSZ1XooB+6NCv9x6n53eBuqPlNSUh9vQc/elVd/R1+WwUxEThJKZ3R8yXT5HPOvr+SD9ZuXGm7kCwknX0AfQhysnHS7ICRzcV+C6qEoVIXBVAzko9hIh+mlILAPQXU1Qzjzyrhik2nNwI+o4hEpeyWwCgbyvwLlQZTmrl3QTkGWGdo8ASkYmiRlyFSYm3846MgHsu8ASArJJq0WE/CFiZJ40EVgXqdeI7W0GBfw36mX7D9BjIcgqQx8NMJ8RzrFxRYrT4Adrh3UXYVoFxfU9q+6M90IV04UF93ThNUOcDCQVIikrhPabtYEdBVe+eTl0sPvuiaS/zkXxJnv+TUJ8pO0riBMLtg+PLcyRQX6oFcCEuVNbNZg03++T2f/j6jOroC9DvfqSzs3N9EtG/8DlOWpi9FkieYZdobn61ffuiZ37+87uefvKpb0RkXEVEdQxeVNVE4btyIGrGXhrUx+hFU7Tnz/fCHKGLRaXPt51zPe9MBbPQlm3b4fLly/P333//8Jo1a/J4LwgCFFyDHIqJlwFpmwiYWmrMR1HENGb9vvpM0DnE1OM4XXjJfE9JLrMI2augc3E4LPShJhvgnZM3INHCACgygO6Z4REG8v1omIFpmp5pGJO27Zy0LPtP0mnr1Y0bN0o1NiIaHh6+Y3x88tMF151RoM99rOipUYqGlh8eV+LRUW6JnCJSXpljW3IElYSoTiBX8pqZKE2/3nOcnpsC9E9XGVdAO146PVPe0QKFItDLmj3QuWd5TSFa4e+U4VN2qI+80UEycuNM5YFujhTMKkX0BeijHfCVlTyolh+NArLhRKjjfUMKU6Vb2slhoN9MhcjmAluSHuCT77lc4ZYTTuFahIrqFaCiqqKmKAlJ8NGhIW9YDke6oUQDZM+cdV0ZVY+Y1XKIk3X5UgDy2EngYksl3rymvGmwLmpmAvKLEXzf53NwDHbUoMSjlXb4BlMPOA3QcS6ugxeO5RwnIk6kxWegUGJnAdfWIgnIEcD7HCRRMsa+5yl6jgB1XDNeryQusHCm50wS0T/Xp/Dpj5eKwFIpmHNWsC5Ugro8V3BveFCGylpB/slt3/7Tj+rnYvV6UWopAfozYdWkzdlogYq+smdjx+d6n37xi18sfO65F+/41a9//d89r7Amioh5/YwfFUgWtFgZ8DkXe8STTxlYqC9NHQUToFq54kQ55aU8oq/HpNs9l76e7dj4DgQnJSogwqCNI3qiHqQoA+5VV1118n3ve98vb7rppmOmabpRFAHoIz+Cwb5hGAz2YyCf39NgH9F/1TbgOcenpr646A7E3LkNYSXE4/oMwKKI+QjAH1EIsI+UNFYqRKzLsCz8Jwx92yAbqyE0LLNgmDQRetQXRdaT119/TS/O09fu7x++I5u9OEB/+l2m+KNE8ZsVf798DiWiLrFSnaDKahwxJZ54GBWt8W3Al5DrSGEebdmSvCZ/hmTcKEXP7OkoyWs6WnVHQfbTVsaVvst1dNqwEEsE6GPGJWlUjggpZQSUGR4gd2yQjPwEOZEH7fBSZVxE2/UyYLoMknihLy75BnxFAH3lRAEEQV4Tavy1LUso1byQqKaB3AjZtCpRlSkxHgN9Bt/wPFiHHL9JUi/z/fnxAXtb/IPzQZHg5FcRNuRrA9iLyr8UPGKVFDaw2CKEk6EmUruuaKMoSYlDOdlWahMASGvFqPj86+Ta8meE3CGlAEH5ObFihWz7mOQsg3ut1POWZ2iszxrcl65dXFTi1nFRNjlBud1ne/wkn5+LBfhZjPtT1dcIxeYy9VKVzghdJONeFKD/6KOPfqKru+eRzo7ODUlE/1wmMjl2rlkgAfqXaMZ27tzZ/KMf/eyWbS9v+7PhoaENQRA0IqCM7gBM2rZt8J9Q+IjxRM+HBhMfogbG8S/iePvxL+DyqHxcglKezVMdk/ItdH3d8gi//jver/iW+7lOie5/XIpSc3H1ZwIwzNyKFSsOvvOd7/j2Aw88sKO+vn5CAXsG857nma7rcvQe1AQN7jXQxxvI4cC/yLtAFFHnX+g+e0QGCPKeh1Y8A84HCiyXxgROtRPBJ4GXoaP7Tgw9G0bK9H3f8g2foZMV2aFto/yDWYiiwmQ2m+1fu3atlFxWr+Hh4XeOj2c+XXALmqMfg8XVrIyrxQgForN6CucVqDqcDGTlC10Ak3JU1T84DhBSOP4Ii4OaJFSUYjJnTBOfITYnsZY2TwR2l71i54DCMhEC6B9noN8zMEIm+OJ8PQHdrJuuO6m46mhRiC7c85hToSP7sksRApCAYqWY5VAT8TJjFGTHyXAzhHJAJugvnLSL2L6tHBvdshQSEkdewWskyWppT7aRTZ7pkFPfQlZ9M5GDsly2qkoq8pZIrEXUHYmlvDNi2RT6PucHQJkH7aNAlMyN+gFIVs5FEdUC2KvovQb63H6sJiz6w3PNdAvUKkAflA49z7Fo1+PFQF852NrbjTvgxfufXVhF9YpVyy5G2/XugFpDU+a8WGhN7SDoY2JOBvdFz2SZcyBzX6q+zCCzDOhXP8Ryrk+2y+x4tX6wJSVVfUF900BfJsqIXLL83MUD+l09j3R2JUD/MltpyXDKLJAA/Uu0JPbv35/63vd+uObo0cN/3NnVscX3/fkW5CCiqCaTyTSbplnj2JYJmoAGrXGN9zjHNB7VPttwNDjXSXHx6H48iq+34/U1cZ4G0vEt+3L5u7gzoPut+1Tcnte83djuRTxCF3c2zjaeSj+X5D0rs3Bh22vXX3/d//XII4+8sHr16tFKz5/tx/X1Db8jl898qlAofNKyLHgpxXtbouVVenG1Sy2aCT43sDoixUgChUILkj2FjyuoT9RlZO6JkCeMFEnRZDfJMCUai2gwJ6cqiUaG2hr8aY63orbxelcDLIIxBSI42mvYHNH/9e6jnIzLQN9yWCuewTAUPgTpl0H60wN92ccRZh0KeUr8W9jFBlfzdFHRk8wgz3KWBrevVXV4s0iBfYnoiySpqARJTgZAjqjTiBqMjaIJFIKXb6Y40Ra0Hf5U0X/A/i9ZQv8W8W4BOxLF0lQC2Ysxe13XgLsokVT9Kk9A1RZi9028LpVHILSL0o5MSXOnSitt5psxTgP0VWG0Kt41Mz+WOXEFtXvF1B3psIX1xMtPKD1C3QHQzz257dtfm1HqDkf0E6A/J1ZO0skLs0AC9C/Mfhd09rPPPlsTBPaKfH5yned5UP5pONFzYuWvf/XM+4aGBld7nlsP6TwVXS6qr+gEzThIL+ecloNlHdnW4BuRZhT/0mBK03biW+u6TQ3wEcHWgL+oyKGKfQGs4YV28dJ8Xa6Y6brCBVbgDeeiLe0wxCUkdeGwSjm0lU6A4EBrcvHixTs2bVr/14888shLa9asKVaWrbSd2Xrc0ND47ZOZ8U8C6BNRraIfKc505bHJ0+3u8FexitYjWgywyTsadpogewjI6nqBUkJRkXzQPwA6hcUkWtkAygxxEbUG0JcYukislyg/cbaTXFc5CzGAryP7+nNOPlVAfzx06OnXjtBLe96k3qExMlExm4tzQeRPQCnLLqqkWP0gPF1EH8CEIbqq9it5BqwCLlQXgH1E8sHPBw2HQTnAsWjU6+PFt2BXR6g9Ki1HADyi9JqPBKUe4eRzki3aYOdI9O/FSdBOg6xK7boI7UZToeSz+IP+TKtBAL2C98XiZmdb9fHdj2rLB5zt2uf3eWmez3x+ko57fvad/iyVI2PIrhhepwX6XubJ7f/w32c0GTcB+tWc26St2WyBBOhfwtn55je/aX7qU59K9ff312ezhjM8PGifPHmiYWhk4HdfevGl/zQ40L/ZNMnSijgAwXGuqu56HBSfKRquQZxuB0Bbg22dqKa32HUkv/ya5TsA8Yg+rq1l9zTw1/x43W9+uFsALZIDoB0PzbvVY4oDzrNNUSU7AJAIJMOcWLZs2cvrN6z7m0c+97mX1q5dO362tufK54ODY7eOT479nlvIf9IwzAaVV8wR8mJ0vYLBlNu9nEvN86fUWZDQ6TjpIv2GFV1EWkPBeET8fTleReVBJQHYRnRdCCxCvaDIY8CMnBRJ5iwRdMr7VK6YIgopKjjNRagcGg9T9KtdHfTinsMc0ceugwbd6CdghnYwmUKjbHMmoI9DtB4+gDdH9FVEUkbi84h0GwLDAW7Avpff5UJYiwD7AO14S2oETB21ZAXoQlsqx7sI7nXkvXy3hkfC14jBeVb6KVGjyh/6cqSOtupelMC70Hniux3TLaRSq5W7lRUsyBk4RGynGj5DDtRUktoMdOSKa/LsQB8F6BDRt/3Mky/NMND/g0cf/USPjuh/5rPf2rjxNJVxH3vsrvFdu79y+NCBzZ7vfuW+P/3Gd4wHH9Tbb7NmFv+/bzzxjv2793/eD70PbH3o7p2m4f/Xez9x54FZ08GkI5fMAgnQv2Smn/7C3//+962mBQtu+vd/+/7Hjx09+oGhwYG1AG0a3GigXR7Vr2QYcd46gDh2CjSw1+2WgyqAck2rwe9xAH86ypBuiyFNWVLedHQe3ffpQGUl46oE6AdBCLA30d7evn3D+g1/8/DDn9l2OQH9gdHRm8dHxj5RKBQ+ZZlmM3I8GO6dA9CvzLnSHBYk1UHbHCou4GRzqWfWRoc8I2vFA7RzdFkoJhKVh6fgUGQ45EcGuUFIKLoEoC8SjyINWVT2kSSGKRFpDWOL7KB4lB9OgiFA/9k9XfTC7sN0om+IQb7m6aO/EtFXklaxsPqZOPoiLapUh5AYy4JMoskuEXbowqMgVSnZVeQ8NdDX40K0Hao3Kl7MhPd4VkBp1TPYVNQGvKtKW6movgbvpYg975QUHaXS+/FdAOUTFS+i91G0dGopLTdG3FHJuTpboZL7cjYfU8L32kssJ4PpdOYSPWk2j2du9E25m0zdmRrRZ9oer29w9LNZ289dFKDf3dXzSFdX54aHP/e5P1u//tqf3nPPPR1xW0bd3Qv6H3vsrrHdu7/65sEDmxKgPzdWWtLLqRZIgP4sWxGQcukjqnv8//nOO19+5aUHDh44cB8RtVooyas0rNHluNKEjqKfDahpAB6GYej7flhTU4NIqwW9dh2Zx2eQNIPCI5JQLctCYqgG7FEYhoGSkGQ1Sq1so6Lz+JzVIgE0dZReOQv6M9ax1GZXfcZJHCFREpfC86niSyT+rImFi5a8tGnDhr995JHPbb+cgP7IyOSWkbGh/5zP5T9jWVaLbdvCKtHqKRXa8kxriB0qKMJEklBr2A7/7iNEjgqttkO+V2Bwj3g9fhwUmAoExMukI2lU+PJeqIE+qpria14ngCoaSqyQUjG+r3eCYnQUAQhyNjuf4OgHDj27+zht23uUuvuGGfza6bTsIrBjIpKP/DoL0OequwzyMU7RxicosgKgx2RaOLqOoleQEOR2AV9sogjUG9VGcZwA+pK3IOpBGlSr5MQpdBtEoEtFryQirVRxNGrXvHIUkNI7AXBulB687FqUBEOLYF/h22IOgnIlpioiaYdtdrPWz8UJwU5M8RmkEsElGVeF+pXzVbJ6hTdQctgZLCA2ZxqcMj/yPEyuPyd0Hos5+pmsxUD/f8wodQcR/QToJwv2SrBAAvRn6SwPDAw0/t3f/d3bDx069PDevXvfQ0QN6XTaBKhH0Zg4uJ9Oxi4+rDh4CyQk76ZSqSxkXIhY1jOluPdREAR5z/MKAN6WZdUEQVAL0AjwD//Atu1xyFH6vp+OoiiFPimQD7DuRxE4GAR5SAfOCdrN5XKg60Dz3Ue/HMephTOgKEdwLLwoisZYczKKaomoEQ5GpVNTaUQ/jIyJ1tYFL27auPlvv/71/7a9ra1totJrzPbjJiYmNgwODj84mck+HEXhEthP7AIqTGW9nw7kl3P2I9Mmn2xyQ5PyYSnqKRVOiQs41dc6lEKQ2i8w0Dd86LpLVJ8dQ5BcIoN8JO+C587Sl0R+GEqSLBLQxSUQOT5WehGFH7wHehDz+lWcH0droI/34ERM+CY9/fIB2nukmwbGMqy2Y0J/PULCsPDgtSNaIqkIPUWwnryrE1CL3HqDlzAZkY2sXF2MVxwVOAEM9rEzgcJWKmmXpSnVcmZHQWg7OE6pWaoRlAC/XAN/i8QugL2pFWrKuDGl3Q8Ze8C0KFCVlAQoZ0yruH1MwUuPO17LuFjAS5GJxBIqJyB2bmUr6uIeVe7InP7q8RkXB4413FGhVQF9Vsi9uN2/7K/GyduI5utdMQB7qO6o9QygbyugbyZA/5zXQ0LdOWeTXTEnVAgBrhh7zJqBgsJjWdaS/fv33/niiy8+eurUqfWQ4NTJrfgXr7NF8cuPaW1tHVi9evWBa6+9dtfk5GTDq6++endfX99VynlwN2/evHPFihX7oiiaGBgYWLNjx457giBorq+vz8+fP//E5s2bf1JfX5/q6ura0NHRsaW/v38BsMDSpUv71q5d+8ayZcsOjY+Pt7z66qub+vr6VkZRlE6lUvktW7bsvuqqqzpyuVzNsWPH7j58+HDjxMSE3dDQkF29enXnqlWrfpBOp7NHjhy5sbu7+96xsbFmXXzqTJNSCciX81GIxx5tb29/5toN6/73V//kT3YuXry4WFl21kz8eXZkaGhoWVdX94cnMpn/I5fNrgvD0OFEa45yV8aajlOudDfKgH4UWk4wMJYzOnqHzK5TgwZUbJCMiyt5nkuOZdCKpYupbX4DOUZAaQpYBYaVYIyQLNMkN4gIKROsCW9DNtKioz29NDA6Th6i7QGgl9KqVw4EAHGopWbBi0eomqkzAmAlUVUcAejFu5FNg3mTRrI+uSHm3mEv00NVKVCOVPVpThqXAgo8ZKEalYA+3z/Mrcd1IIkJPxarCZtOGLe4GwIWoVAfi9Qzhx9Rf5WYy/wcAfghQYhVaEpaclR4+FO58UWqjo7iF7lDcIB0ATA9W5JIK3spUvlWZDKV16B4+1NoK8X1JqOeWgwNfce5GvJqbrtEviUqXiS7T80LOM91fCGnKdfsLP0o2bdEfLqQqybnVmqBItBn511RdxTQZ+qOgVWLiH42a/r5ixLR7znR/fnOzs6ND3/u4YS6U+lEJsfNOQskQH8WTxlUeU6ePLl0586dH+jr67spn8+vCMOwAXhEJxKerjBNfFjxZN3FixefWLt27Y6bb775xYmJiXm/+MUvPjIwMLAhl8tFjuPkbrzxxl+uXbt2p+u6o93d3Wu3b9/+sTAMF9bX10+2trYeXL9+/b8sWLCA3njjjVt6e3vf1dPTswyAfMWKFUc2bty4vb29/bVMJtP2zDPP3DU4OLg5iqKGurq68RtuuOGZTZs27R8YGKjr6ur63f379y/JZDIptKschP+3oaFhYufOnW8fGhp6YGJiYmGZWMhbZko7AhWAfXytBIZhDy9esviZZUsX/+S+++47Fq8sO4uXQUVdg5337j14YyYz/uFsPv823w/qIdViGmBgMRorVqQS+X6OHvOvujJvvEKvyr/AATgU5/qGYbihlXKP9A4v2nPkxJrdh47MA4AG0McVfN+jmpRJ16xeSWtXttPC+Q1kuFlKAeBHUKUJyLEtcn0pM2ZYKYqsNA2O52j7/iPU0T9CHmhBCuirmL4UIObdA6W5roC3JrlI8SwlE8m/imKNmW5gaUrTTjHQd8NQaEYK6PPAylR3LA2Mp+jo62g8gDzcBYBcgHxJyOVdBA30dbSeZ03oPYgUl9jy4hCEhgB9HgNTfBBNxg6BBqKSl8CfxFR2BImr2HVRASgWoVbYW2BUPLfhbM6efH66LwSpe6BeiuIyLdA/yzdK3OesrMJyRctfzYnu/5nGWgb0z9rfs9mt0v4lxwHo8z1XBPoi0QqfnVfrJQL6HR2dGz7/8MPfSjj6yRq9XC2QAP1ZPrM7d+4EBaZ9//79a7q7u9snJiaaHMdhmjtACpg4WtLybJKUOHbJkiWD11xzzZvvfve7D0HO85//+Z9vHRoaWu55XphOpwubNm3atWXLlqP79+/P1tbWArDfHYbhvPr6+tySJUu6JiYmnvvSl77kP/7441cPDQ3d0NPT0wYTtre3d19//fUHb7/99qOHDx9ufuqppzYPDQ1dBepPU1NTZv369btvvPHGzgMHDqSz2SwoSW2ZTMapq6vLr169+uTY2Ngzv//7v5/9m7/5m2vCMHxbNpudf7aIvq5Se6YpVLQmIwyNwDSNiaVLl+9va5v35v333z82k+XVL/ayiqLIPH78eFsul7smk8mvd1233jRRXTeEgiXQPlfglU2gCDQs0Gg4F0MBf9C2+G/0Xa0vnbvBaR22bRcis8bdcaTn5n3Huz/0yt6D1xqWw+rXGlQ6VkRrli+lLRuvoU1rV1GUn6RaE7QTF7weSqGAWAD6islJuW5o0aHOU/TbXYfpWP8YeeSwNr8G9QLddKJkrBKulIgqItN4wqpktprkpGvIslOs3Q9wz9x8riArSYHKBkqkRtCGgGr9UlFu/Y6i3XBvIkui9UImKkX0Gehr0IzPLQX09dtwNAD0xWFQLpeiCcExmEorkSRa/cPuUbH4lSj6aDlMRO8xblTcfSsf/2xwVfPb9YhjqJ6dmUAX2cJ4GeiD4qR3OtRWQKlQ82mX/8wB/VhxtjPefKXZrcTRKBZ8u9g39GV4PQ30Ec2XZFzUfFDrNgH6FzzjCXXngk142TaQAP05MrVRxPv/EkK8sBdLfhiGgaRatAUOkNnR0UGrVq3C0xcIhBNyFdDWxZcYG4FPz9GX2LmqOzrqC5491pXur0Zq3K46lq8ZE0vR5+Ka1RrndFZScicyvgsz4+w7WydJqzmdihhV0OwMvT6bPYpMh//7h8+9/0T/wB++sufQPWSlzIAj8EQpB5VZXVrY0kQ3b15H77zleqq3QqqzQjL9PEU+ckscChG1N21yI5NGJvO0ffcb9PKhLuoeyZFvpmLCmpIoi7aZWqOqaer3puzklFXO1TI2IusJUK/asFClFgWzQvJ9UZ7i9lSBq6mAV6wlYE/9mMoFiURaU4C6ODoAv/gpRtL52jqir5Ju1XEA+3xDyd6K0GxiIp8lD0Yr+gh4l/8C4FtFiVK2j1LkoQhUpJJUp55v6f3pH/dTtWV0noJWGQL3X5wj2YEQ6kUxoZWr8AL0n53VfmmB/rmB/NLcz757fS72iIE+J6qXdPQloq9pY5eGupNE9Ofiakr6fC4WSID+uVjrEh97tgh3pd2Lg9zyNssB8Jk+P5dzz3RN/kKNAe9qjXM6e1yOAL98nDNpP1zrf/3oxff19Pb94Yu79r3HTDWYXNiJy1qa5LsFqk8ZtHpJG920aS3ddt21VGsFZIUuU3cYeFs1FFhpGhrP0t43j9Oz216jvgmPcpHNiaSMG2P0b25av6fo5tj+L2mhy+9TzgHc5Wq7khKLpABIf3IFXkT0TSTlSiQaOwig33CSL6Q3Wctf7R4EPhkBdGwiPpfTbfmpqcvLlvxu4R0L2C3lNiBiGffNFeQG4GE+Peg64igwvYnhuFTR1fWHWZVHKfJzRB8FtKw0qwt5nKAbkWMSU6QCtyDnKv5+pc+E8uN0j4veXZG/L8mTU4B+ccflbL7i+fYmOe9ysEAxo+YtBbP0mtKVccHRvzjymuDoX45A/z0P3bXDMIIvJzr6l8Odc+FjSID+hdswaSGxwBVlgb/94fPv6+4d/NJLu/e/z0g1mL5SebGcFEXgvPt5akybtGLhPNq8ZhmtXtpKrfMaqMaxyA8Cygcm9Y1M0rHuPjp47AR1949SLjDIg8NQTG6datIY7p8a8VeHxT/Xajkg0fDWEkcNRc2H8TmrYgpoBy4Hy942LHIskwquS75fQJ4w1aRsciwiJwipxrbIsk3yo7AE9ItdnHr1EiVHH1BGPxI9TZXkq7T4o4js0FV6/JIADF58SFLJF4nInlvgXQg3IPKg+gN7m6hEjQwUj4zApbSDCsDxygXntzT1F0MC3c/PfslZb7WABvqg7ZSScWVnjF+cnK6TcQtPvvj3X/voTAZmuGBWAvSTpXoFWCAB+lfAJCdDTCxQTQv8n//+0nt7Bwb/YNuugx8w0/WmG1ms3W45Ncj+pSCfITPIU2PKoKXz66i9tZla5zdRfV0N02RGsx6dGp6g3qExGhjLUiEwlCSkxLOr8WIZPzQFIB8psG/iT/xPgIbsFETkRAZZ4LUj4k8h1dbY1NRYR/Oa66ixNk11pkFpVKVWsp4CUuJQuKjir7ou2wtKTV8dK/x6ySvQZBvNrjL42nbk8a4HXojIc41dw+Z/IT1ayOdpIpun4fEsU54ybkgBqE6gQwUhBX6B0imRKpVMgerYshrzkbSRWKAioB/5ZAU5jujPNND/0pf+6L9095x4JInoJ2vzcrdA8k1wuc9wMr7EAlW2wF/+x/b3nOwb+oOXdh/6HSvdYEIpBxKWZDpkWyaFXl409MmjOtPnRFxE8+tr02Q7KRoFSPWgX2NTBHlNcPxZRrN6jyOmAwOYoyJyiIQRUHMAnsGxF1151MuywoAcVPL1XTIDl1qaG2hFexstWbSAWluaaF5DDTXaDtnYDZAE5inJwaVEYR371kB+GkegJHhfpm8TsUa+herAAPoq2o/dDZ+BvkVQBS14PoP8k4Mj1N03RCf6R2gsFxDZtRRaOslZEpTZkakGVD1IAAAgAElEQVTyvCfNJRa4EAvMSqDffeKRjs7LT3Unoe5cyEq9/M6t3jfr5WebZESJBRILTGOBv/yPne/p6R/84vOv7f+gU9NoBqajqtxKQSzbiChlEaUQSnezFPk5MgGmmZ9vcTXdwLQpNBzyI5tc3yMU8oXGfjVVTkzLoABR+gCRe3EkfETTWXjHIMuMGODbXp7qzYBaG2vpmtXL6aoVi2jBvDpK2RE0gKjessgKQ6YlmSYKURUJ6yKRqQstFRNrocWvJTlVHgBr8JcoCsLbRzEsOCCsa0NmIDsKXFnXkGJiAdlFsI+/C15Ek3nsiIzTG8e76WBnL41kQwqsGqJ0HeVcn+VIxWdKoH5yA88eC5wH0H9QKYXNyCA4on85Av3If/97HrxzBznml7d+7PaDM2K8pNE5ZYEE6M+p6Uo6m1jg0lvgr378+tbuvsEv/nbnng+ZqTrTsFOsAOOFBqvIWMDzLLoZUOjmKe0gwRbUEo8pKHaqhqP/DGQjk5yUTZHvUhT61QP60ORmQK6ydFUV24CTcaXglgnCkZej2qBAy1saacu1q+nqFYupud6hujRR2oYkVUhOGFHKtMmywH8X7rwG8qyDo3XlFVVGtHFKEX0ci12EuO6/VGEVGpF8hog+/pUKwhLVBwXHErAfGZT3UAcA7xmULXjUMzBGBzpO0sHOPhrIBOSnm7hiMY+rqBR06ddL0oPEArBAAvRndh2wvOau/Z/3KQH6M2vpudd6AvTn3pwlPU4scEktAKB/4tTgF55/dc+HrVSNAH3QSzi3VVFwWLIyJEsr2LA4vgKwiIoz+IU8JY6XJDw4A9WJ6Iu8JKQmEblHYasoxE4CUagUdxhQhy45fo6WNdfSxuWL6Pq1K2lpawOlTY+j+TVpi1I43/PJArXIxA4ENOVZo4fnQIN6TZThyrx87emnSKqXlZyDQOcScGEsWE+Avgj7iO6/rnTLNvYDrp1RcD0ayRSoe2iCXnvjBL3RO07DPshSKXYNeGdAtD+TV2KBWWGBBOjP7DQA6O/bdeDhIPLev/XBO3YaZH156yeTiP7MWn1utJ4A/bkxT0kvEwvMGgv8+fe3b+0dHP7Ctj2HPmw5KRNyjwGUXjiyDUBscWQf2vSOY5PnofRCRJZlko2oeBBQwCBUklPDwGcaDeB/NV4ClEOKAo+vabD8JxRzTIqgo4//hR4ZYYGarICuX7WUtkAdqK2JFjQ45Fge2VZEjm1SyjJJPASlhINCdcUSEKfvrao4POUAzkHQ7B1xRSQJGeo6oPBEGuwLvBfNcYbs7Bih8BckQiOvQK5boEzeo3GXaPfRU/TqsX46PJAn10iTid2MJKJfjaWUtFFFC1w2QP/1Pd+eSUrR+Zo8DvSZukPmVxKgf77WvLzOS4D+5TWfyWgSC8y4Bf7yB9vu7e0f+sIr+964zzBtJsEA5COiHxkWmbZUooXEO2qnAdQD+OJhYyrxe/lbEmK5iFYQ8A5ANV4a6FPokm1J/TU/RKzcIuw+BKARBXmyyaMljWm6feMaum7lEmpJhbSgIU11Nex+kBegxhu4/DZH8AHUUdC3koqq01WpjicbS2QfakXYCbGE2CMbHgzyTVX4SimAShVs36e0ZVDKDFlKM5fP06RLdKRvkl452k8vHxmgySiV8POrsYiSNqpugcsB6Ae+9+UP3f/Ad4xvfrM6D6sqWvl7X/vF23fv2ft5RPQToF9Fw14GTSVA/zKYxGQIiQUupgX++kfb7u0+NfSF7bv338dprQDCKOIEVRso6HCirclFtDgtFaL0UIKJIgb0ms4jtVaR5FrSla+GJGQR6Ec+qwBBON/1ETW3yEzVkB/6FPp5qrMCWr14Ht16zSrauKyN5qeJmmtNSqFusxExAQZ5BCbZZJr4gZU9lYArFi8W84pNAN6LAilkpWrJcnKtrrOF90SQUyrcRpwJINKiuqotaDyyjSCRf8T2LSToFrKUNjxyyKdCIU9jGY/6cga92jFCz+ztoqE8PAWlvHMxF0VyrcQCZ7FAAvRndokkQH9m7TuXW0+A/lyevaTviQUugQX++gfb7u3uH/rCy3sO3seaMQwsIR0jlB0AaiGfAFyrSDjz8aVolbDOFSklCsUBMKBmI+dd+Etz9EHBURF9H0m0qIgLpwOSmwWygxxtuWYF3bRmGV27aB4tqLOoPoVEYjgrBisDIQk2DJGI65DN6DxHlgWOvaIZMa7G2MSR4TEC6KNwmBo7fseuhlTbBbVJVQJlf0ISe8Ua6KsU12ImP7cptXZZeR/XgVZ+VKBU5JLveSxTeioT0etdo/Sb/SfpxEiWbYmLVYcIdeGzkbSQWAAWmJVA/xx19JOIfrKW56IFEqA/F2ct6XNigUtogb/8wY57T/b1f3HH3kMfNk0TIpocsSaAdWBhRPMZvAq41i+mpvAngUo8RcIodGdUwSxVGffCh4YLgYePiD7As00hq+6gPxEr7liRS6Y3QbdtWks3rFpCa9oaqa3eplpb6EVI2vVNkHswphoyDUT2AcXzZIM6E4PRkBRlZwUSnCrhGB6PyfkBcBSgliPyojgWYJ8Z/wD/TNOR5F12kOCMsKcAgA8VI8l9CJUTAclSJ8yTHeZRLpfGCwH1ZyPa2zNBzx84SUdOjVKIZGdOeE5eiQVmjwVmG9DXlXE7O7s2Pvy5z/3Z+vXX/vSee+7piFss6u5e0P/YY3eN7d791TcPHtiUAP3Zs56SnlRugQToV26r5MjEAokFiAjJuKeGR7/wyp4DHzYNy2SqCsApwCUDVoHzgLHsAKgXouACbEVZhmP+RaAPuk/1IvqsWMNRdHQOQNwik4E0NOYDshAVDzJ068Y1dP2KRXRVawnoW5ZBoWlQgTn0DllOAzYiiEKfHNNnoM8DVa9yoM/8e1wboB6R9TBipRzRzBfwj88tA5KaKCgmcpjYQYCiD8fzAfBZP0d0eJijHwRU61ioHEqmXyDLsqh/fJJGXYcO9k7Sc/tP0JHeEU7w5blIKuMm9+ssssBsBPrdXT2PdHV1bkiA/ixaKElXqm6BBOhX3aRJg4kFLm8L/PkPd2w92Tf0xZf3vfEhAfrCLDc4og9JSMU0VxVeNRUFVgHYZ/lH1oxXFButPqMIPdWwnk6YFfqLgH0A4wjUIcMnOypQOsjSTdeuoBvXtNPVbU3UbIdM3Uk5FkW2Ta5hUd5DRN0m20qRbdsMzsHVjytXQsIzTt3B3yEi+kVQj0TagEF/6T3sHPhkhS7vLsA10hF9ltNUBbOQrAvFIGH7EyvupOGoGCHlPZfGCyENZYn2nxihFw90Ukf/OEWGrXZXksd7NdZS0kZ1LJAA/erY8XStJBz9mbXvXG49+SaYy7OX9D2xwCWwwJ//8PWtPf39X9y+740PGYao7kDqhWkqRYa5frSUOOca6Cv2vjpSBqBi/VWLQjPQV9x5zphVlXHlSgL0nWCSNixfSLdcs5yuWTyf5jkRtTbXCnUHzodpkenUkYv8WyTycg4CgH4J2HN7ip7EHH31Nx+n+PgA/UhCZqCPY3mXgQlLZJHHNQRQBktcH8lVQGQfkXwB+pLIa4NO5OYpZQnfP5Mr0HDOp5GCQfs6Bui519+g4WxAoWFzG0lE/xLcHMklT2uBcwX6f/T3X3voQWawKamuKtsW1B0d0f/sw5/91sZ1634yl6k7ibxmlRfIZdRcAvQvo8lMhpJY4GJY4M9+uGNrb//wF1/ed/hDpgEii1B0wD0XhRgV4Vcsca0boxNY9d9T+yqPomqB0yLQ50ZN8InYEWGtGyMgGxx9d4JWtDTQretX0/plrQz0Fy9opJQNIB8y0HZSNRQEoP6w5yAqOwDR4OSrbFlE6fkyDPRZh0gi+tr5iUKm3sA+TCVSCkRsJYNdClEfYjaQqAOhHoEqeyV1xlgkVPIO0H4QhDSaydFILqTBbEj7jvfStj1vUta3mKPPPP2EunMxbofkGhVaYDYC/Z6unkc6uzo3JEC/wklMDpuTFkiA/pyctqTTiQUunQVA3enpH/ri9n2HixF9UXoRAKwBJgNZpZdfEolUgF5pTZYfW61RSd4AgLTIa7JMpSoiJcW5PKLCJLWkTbrpmpW0eeViaq23qa2plhrqHLJt2Z0AcncMpyhzCd4OOzRMCRJwjqRbLoar+Dwa6LPuPirfhqqOgAL+4hSgIBYcJFHVYRdH7QhAn0QUiJRAJ2zIakU+ixtBuTOXD2hwIkdjnkVdA+N0oKOXDhzvoXxoUWjZUgE4AfrVWk5JO1WwwGwD+o8++ugnuhKgX4WZTZqY7RZIgP5sn6Gkf4kFZpkF/vyH27ee7Bthjj6ZiOiLbj5XoI1pvQjI13VdBbYWKTqK1y+SkoC2kqBblK2swpgDJP0iAdawWcYygCoO/rYQHQ+JvCylQ5fWLm6h61e30zUrFlPaKFBTnUPNjfVUW5OiXC5LNSakNUX60seYLJMTbEuOg8pNUOo5AP5hgAi+AH0cC7twhF/tCkBnn5VxEH1ndR0oAWk1n1KOg/Ig2D6g7CAhN5v3aSzr03AuoLGwhl47eIwOd/bSaM6nAhJ/uY5BIq9ZhSWUNFFFCyRAv4rGnKaphLozs/ady60nQH8uz17S98QCl8ACf/XD7Vt7kIy799CHItMxJYkU+vQloA9WrRB5REpTw06G/kpGkpNOCdWpcKwvTkE8y/VCxgZKDFfaRVQfijs2+aGQZEBwBw8fajd2kKcmI6CrFy+gmzdeQ001RDV2RPMaa2j+/EaqsR1KAeKHIfPzURTMsBRHnx0H6O4L0Jc6AeIIcEEBrTgEp4A19IVrz84Q3mOQL5KakPWxIk+RniSTgKlGbDuMxaOwkKW869NIxmXKzmSYpkO943Sos49ODk1QISAynBQFSIhOtDUvZPUk586ABRKgPwNGjTWZAP2Zte9cbj0B+nN59pK+Jxa4BBb4qx++sLWnb/iLr+xFRN9REX1EpwH0hW+iq9Nq8K4VdjTQhwSkAP14RF+i+kU6TwysSkqvvLSiTjxFLybiyS0IwJequ5IUazPlJWD5T1XfCzVpA4/SgUvza2xasaiFrl6xiBY01lB9rU01KZPqUw45HG2XzIMAxbY00NdUHc5N0EA/BEmf+yk5ASKvKcnKSjmH+f1yHKrisgwpLBEC6APYs1fAB3PtARwbBlzNN1vwKOubNFYgOjnm0u5jp+jUWIGyvsH2R2Gu6TC+tk/5Z3H50+mXEnZZLsEiSy45qy1QnmfD92xxF6m02vg4lWMidZ9x/8HxlUVlhSbvtskNg9oSPuRjs6afe3Kmk3ET6s6sXmJJ56pogQToV9GYSVOJBa4EC2ig//JeqO4goi8a+MRAU31n68q3WkJTAWUB+qo2riqshTN06ilQAWgn6ntfgG6xXqxK9JV6UvK++pyrdmmiEIAEA20VYeffpYBUEQgrLA0A7zC48KjGDOnqle20pG0eNdamqMYhaqhxKG1E5Kj2hA7EYqLK85AkX8lNQKweUX/pscTvhc/PfzN2h0Mgx8kbkkPASbwhdjXUyJSTIJ4NfqCj79NENsfVcEezAXX2j9Gx3hHKRRaRXcP2dz1PUYamPtrjQL/kMClHpLho4+eU0L04a6V5vRLWeDLGkgXYxS1h8SlOvHa/i/c017+NA33ZkZL7U1WArgDoG372qT/++68/OJOqOwnQT1b5lWKBBOhfKTOdjDOxQJUswAWzBoe+sH3fGx9meU1E5zlJtQT05VLCyNe/l+g7qigUAwh5BIHeA1ILon2BiogDHOgfxuxIXIWEp5LxRKUufG6p43BAAEUaYPDik03rAIlToIFJHLhI4a6AjCCglE00r7GOFrU006LWebSguYFqwemPAo6qEyL6ysEwIdmpQE0IgA9ZTv5hRr4CPADyljpO5SygLQM/iJaL9CfAkaY2yN6BUjDiar7C4S+4Hg2NjlP/0AgNDE/QaNYlL7IoshxVCVf2A8T0MWSm6hfI20oCVe82qFrFRRhfLHAm4F5alOq98boHVVpKSTNzwALYfdNuH5fBU4nhcs8KLQ1AH8XlJF9HOeq8ikHd82U1Y61ytWyswzNH9C0/+9T//PjXH7r7bgqMGZLXvJyB/nsfuuuVKDK+uvWTtx+cA0ss6eIMWyAB+jNs4KT5xAKXmwUA9HuHR7+wfe+hD5uEgln48rbIMC2O6JdAthTIwms6kFiS4VTHASAbEXlnAfo+IuiQuWSAb5AVEtkoVmsQUEER7Gu7M2xm5Zo4WJVoNqCKUGwiQoIsWPwpk6jGManOMflfxwBYCYTXz6wcgwxBKxK35zErgG/AWQHQByUJBwPoSzKwJBsjSdcnMqCdH8FvULF/OVaoDapvzHoQ28KufhhSruDzj+sF5KMnlk2G5XCBLDgDSDiGKpB2QLTt1baA8gFUZJU/1CQroRvFbTalKkKRjpXweC63+3m68cRzagToK4ecnT6dT1Ki2qHmhGc4FDDQV3S8CHUifKn+zDteQlNLgP7MrKB4wawE6M+MjedqqwnQn6szl/Q7scAlskBcdYcr46qE0vMF+gxxFRcdIMBHQSrFTy9G9FUsHhF7X0XsOeFX/QDoA4sgmo8fDZYl+q6AfrESbyk+yYx4UG0AeMGlB1BmcILsgYBsAzFKAfnSvtqFKHKLBehLZBOoPWDQH4FOwyAfHGQN9PEO2kc0HzBdJSkLz0i5QzKp2iWReHos4yEyxZliCU7kHoAypT7n/GMF9Nl+Cp7xzoHsbMhLwTjNPiqmSsc/nRrBh7hniZJxiRZectmLYoG4U85l3aYF+ojSc2o7r1Uc42NHjxPyxWnE5wD52A2T3Jskoj+TE5gA/Zm07txuOwH6c3v+kt4nFrjoFpgJoI+oPAAzqC8a6Av4F3iJ3+EEMJAXWXxWuNFOAs7HK0BkHaI3Kk5eiqTHaUTaZHEZS1XIKlSa9YjgM+1AqQZxxJ7IZeqQBvCxREKAag30hXEvIJ+sEtDnqL4AfY7qK6V8TWMoTaSGWgKPmI7DoB6ReKgbCbVHR+N1EqQWLNKOh3ZyOBWgCPSLDH0p3FWE/lNBPltQ2V6AXAnAXfQFl1zwolqgBPQlMZ4LuClimeyOwQn2ZXdKAX3cE1gjiOHz/QEqGkf0hbojK5mJP0lEf4ZmMwH6M2TYy6DZBOhfBpOYDCGxwMW0QLWBPh5CDPSZtqKj5gAUEi0XcCGgFCDel/pURd197QgAnEo0XxwBE9x4TZnRtJm4oZAEywWrlFxmkVsMycxi/FEUb1DdlmlFWg4TIF88DnmICv+eOfwc0edRkcF9gIRoaSygBwnQ5xFNpTrFePS6q5IMKZWHRYpH9Rd0iCIXn0vySiIuh/w1ZUoDdonQF6E9ewOxhFtlZ72XUKT6oNCYAnEAcEkRrot5p12ia7E0rubfY63ZxVwa3ktiB1vL4aKPkjdTVNKCU6qcWjgEAPy4NwTo49iEoz8TM5sA/Zmw6uXRZgL0L495TEaRWOCiWaDaQJ+hggKsOrFPEkAl2Vb49TI8gITQZM0alV0rgIQdASTyqsg769sHFknCrCar6FTVOIVF89UVDObIvNbLERZ/FPoUciIuSgU4Krqp+feiusNke02yYaCPDuEY8JI1X18cAjkOtAfpB0D8mZjvyh3gYllShEsAv6j96Pq5Arjwmd4JURCMrxGP0hZNp1cM9107K2LreI+4Jq+JRMuEvnPRbrJLfCGJ1oOOhv9KRF+cPBWXV+BdAwimmBXVtODU4r7Tu2IlNSkB+meX10yScc99ASRA/9xtdqWckQD9K2Wmk3EmFqiSBaoN9IWPr1RmVKItusogP4TijY5GK5isZG9ERFMz2AGYSxF9gGwG+SrirhS8i8J/2hSaTsBRci5QFU9DFGjDIJkBDyrTqmQATjhUYD8G3oV/jwimls0Uuo3WGVfuiuo3tHpKI4gn0JZPFZOBOGJfrmvPCv4i7wnnAvL8Khm33H2YEtFXF5j6BVBSKIpfH++ClqH3CGBTOFX6X3Ec5L34a7rPq3eOgM7ya5+pb6e/tiKgxMYwO8ZYsmaltqzGGEUNqlTkTqg7Qhcr7l6x8k5R46lY/1ocA9x3McUmpoFh50onm89doO/57lfue33Ptw3m6c2uV7xgVpKMO7vm5lL3JgH6l3oGkusnFphjFpgJoK8jhqw2qewxRV4zFvOW4L8C/0UlHbwHeo1E/RWzn4/SEWpRkSl/aZ6+cN4Z1ivQzMCZATYq6aqqtlxtFwAfXHkN9BVc58q24C4jgsmEIiVnCadAAJD0XfH0Ff8ecU8cK4WypumiSvYF0GfrqAq8YoNS9F0dJpH9KZ9Imxqo6ysUzVR2ybfuLuiiR2I/0Q+SWgK6PFf8PbnW6T+v5Bwxw7ldp0SiqrxvlZ2j6jLE+nP6MWJupYBaua2qYxcNtSsYo3bIivD8TOeUxqi0nqRQGyg5ilsvi7PIypcYPy8NTaST9a4XsSSDa4dBOPoij3t2oD9bdfQZ6P/pN75jPPigZCLPoldSGXcWTcYs60oC9GfZhCTdSSww2y0wE0Af8UEN8rXijoYMUh12qlUYnheLaQl1p0SFkd9EIUfOm0pHKYeyWs9fg6gSltZ1eqXYlWjdC4cHUU4B8JK4CoDvkgmwz7/rREWAG0lC1PsSCAaCt8zRTyS5ckVhaO3rttVY1fjkLwH40nNoiSonRIN9pvSo/vOuRHEvQpj5GtXHtU9jcvvKSsU+8hXZkcHOCtRTAPfgwKiu6BoA7JiVovtTgHMcaCpqFVO0So3IzkAciJ7xnNi1z+ccde0z9bfoaJX198znCNDlKZqtdtHOV9H+p59HqVBbiugHav1OBfpKlSl+36m7Q6+9ouqT0toX2k5lHP3ZWhl3tgP9/bv2f96P/PdvffCOHQZZX0509Gf7t+nF6V8C9C+OnZOrJBa4bCwwE0BfNvqnavDHDSZAvvTieLlyAPjfIpgXJKplOiW6r2CslqUBIot5DgLfJZIvWBuSm5LYyuSgMKIIkXzQFZjDj35qJRL84ZMVemQGBTLwExbIBJ9eJdpq6kMxXB/BRQgY3IepWgqdOgpMR5wVblt1mjn++qU1+CWiWtz3UGo64vgIR18n7zLgQsEtTl5WtKSyJ365AyXJyRKZ1UorAPo2Fz0Ssc/kdSYL6PmZu1YqReJlDOwwqx2qqVtOitDDt42itCkHs0TqKUX4tSNfSUT/YgD9P3j00U90d/U80tXVueGzD3/2WxvXrfvJPffc0xGfuai7e0H/Y4/dNbZ791ffPHhg06wH+rsF6L/nwTt3kGN+eevHkoJZc/dOrF7PE6BfPVsmLSUWuCIsUG2gz6Cd8VHERZ80wAYUZvBvlqLVxSTUQKL4jmmRhViziyh6RI5hM5cdRavykU+RJaCd2w5DsiyLE2vDICDbsUU7Pw6ceQZLSaci4ynOg5YLBOCPoL4DUIM2TaJU5FGYHafC+CC5k6PksLSgOA5xOoPQbpB3EJIHOcLa+WQ0LaR0c0sJu3MlXPgbVsz5KN/VEGdFA3VxSfSOBCSHBPAHfkSRJdKcXDk4hAMCe6Jjwp22cKyyOz5AYS7QkmzH4flwCwWyTaN4HOwHG8tQJCKPv9E2XmgP13MLLlm2jIFtz84TKFIy13jfSaWoUCjweSnHId8P+FjTMjnXAAnISDjGcTinUHApnU7z+1BCwlqxLZt832MLYH5t26Z8LkeWbfPnvi9UKsexeTz4G22la2rI8zwKA7TvUID3maplMV3LU387ts3OXy6Xo3QqxW3A8cNYHMfhcfPfpkmpVIqymSzbA2PgayElG4XNoCgVhrz2ampreQy4vmNj3CigZnD/8eN6LtsHY8EPbMR/WyKv6rpiB9iKayeQwevZ9zyeF7GDRbl8nq+NecD49Gecb+L73E/YCf1Ev9CmH3gUhQFZmHPYsuCSYdpk4tqRQa7n8Th59jFXWK+BHM/rAlVyg5AVoXQCN/pjhBijFMU7W2XcWQP0T55s7f+3f7tz7LXXEqB/RXy7XZ6DTID+5TmvyagSC8yYBS4E6Gt6iUBniTQz0AcAVVFzSxWBCigiH8CAKewmg19Rs4FjANSEfy2yUDnWB2iFSo8pit9Q37FFjlOSbCPyAUYsi8EJQCKAJUCS0GBUbxiblx6LJTlJxLdFFxzuhyQWYhcgIMcgSgPoZ0YoP9JH7tgQpSKfbK6mG+fGSz+YFhFF5Blp8upbiea1U7ploRyo5D6lYq8t+QLcpbc+qjV9SSa6tOUhxwNQm+T5ARkAzaa4HQyiOcNA+NOI0tsK9LOyUEQMGBncWRaZli02wtE4F8AQNsQ4lIPAYFwBXe4JpEgjopStE3g1wQlKpeIk8HE4BwCQzxHgL8MsOXZybXwmFYxF4UjWjD4HayG+4aP7WaIyiQPJa0bZgJeEzmSYpk3tbGqKlExBnB6l29TTptpmyosUYYOjgk/hvJSfP93NWcwJUeOZssMEZwlkMdPifsAJ4TpvRVuygWS9KQfMgqPE9pO+C/1Ids20s4d50udoG0lyNxSeYu0Xk9Qlui+KT4o+hjXLzpTYWCplY/05rMEf8gVNMkKXncsE6M/Moxkc/f0qor/1o3fsNM3wy/d+4s4DM3O1pNW5ZIEE6M+l2Ur6mlhgFligekBfQAPAphX6ZIQ+mWFINqKhAPYK6CM6z+CBgb7owjtOinw/ooBBhNBoOAIuZWM5IgtEGyguPAARACmDUwWLbUTlGdwq9jxzk7WBBXVPBfrCWwbUl4g+Tg0oTURpcimaHCZ3uI+8sQGO8AvdBdHLkvPALYYRKwm5Ri259W0UzgfQXyyYEtFRgGrgNlxD1Q+QxN+pTojG91PVdESFRyLnBnlqzExFYnCNar9wrHyiwKXIK3BBI+xWhBxVjtgByuULMjc2IswA+xEFIcC9iuwLohfgHKnosIpaiyOFdhD9FhIHgCEXHg58AaSqP2jTtjC3yhFj2hRyH3ROgoBXDVgR0a5nyb4AACAASURBVIbDxqBd1RMAeBSQi12GkMecVrsR7DwI0i3uIuAdrDEv8BVwJt7FsIptqoRnnYCtxonIPvqh2+PIPpwc3tEQ5wOOVQo7RWq20CeuwRAosG+aHJUHUJedEIMCULmKNDFxPDFfHCkPQ74mrq13u/QmE9rk49SOFeyC6L92ZnQ76Az6wNF8dpjFGcG12fmLtYPfta+r1Zx4JySUXRmM1eJdDOwkiJ2woyUVpWWxsmthpchK1RLZNRSaDt+nRdJZEtGfkad4EeiH3ge2PnTnTtMI/2sC9GfE1HOu0QToz7kpSzqcWODSWuBCgL6OLjJOVBF9RModaHsEHhm+RxaAMAMfxM5VBJ3lKlUEkUxyamqo4IfkRiigZVFkp8i0UxQooA/AE7qu0DGYgpBixwGAWVNpuBJvIAmmpsr4Fb5/iQMvPPWpLwCZgOlBBgPnlBFRTeQSTQ6TN9xL3lg/R/htJOaykxJ7zKqaAHYYkWv+/+y9CbRdV3km+J3pjm9+epony5psybONSTzhEWyIyUpVTCCkOsEGdzshxEUSk0pVrwpZ1elUqmpVV/cKISs1UHQV2A4pEiAmSQHB2FjypHmWrOFpfPN4hzN2f/+/93tXQhADEnqyz4VnSe/de84+e5/77vf/+xtKCCvzkXUvFaBPIMfxKdB3pNut2Vemg2r4z9+7+rPjFV2AAEUFVgSwasupvjgE+JT+OkkDzakx1MeHgbChGgMGeRmIyq49wZx20tnBTwVEJjHpJuEM5YYdZqFASUde8bR27B1EYdM4Exm6ku8LaBeA6EDAKykepJvwQaqLduMN0Dc0Gum9Sxqx0m4EgAq9R2k6/LsAcAv2eecIsJ51UCqWWI5BKT+GwiXFR5KIZao9JilCvCYF2JpbYHcgeO3K4tLdDF63UGdoucrrlvRipQrNdOMNPWkWbOtrBYwnurMkuy3yp66Tfp8A2jxPdiO0oJJbmGMy1KaYhZOhLJEGdNauA1OeuQNjdl74XC1WdH54zaQecf75PCkSMhZVRijOeZQ5MDsClsLmB7KunDf+nEUT7zvP7CZEPL4boFDpRLG9G165HRFI/SHoZ+DcPxyY9ZOi7pzoP/nRo0ePbPi+HP3LkLqTpNFD933gXa+6TpwD/Uv7UTlnzp4D/TmzFPlA8hm4PGbgxwX69ioVt7CjT6AfIgtriGvTQCOkTFXt/TICNgVxlhMs2VW+DzGz9AJkpTLctnb4pap0R/mywAvA3mYmwJCI0UdE8CagmfQHBVXyMKFTpNMozG4F+vJiM2RadWrUVSKAhUA/RsEl0G8CU8OIZ4B+CJ/gn0DfJPlaCyDWFH4KhE4RYXU+sq5lCvSJFmeAviBf09HX7yuH6TyPlpRbtUTkfPF55OQrNUNpPhQTk1IUAc0pTAydwuipfnhJA27S0O4+UpRLRbS3tSFOlXZCYN5oNBScCvjPUCqVBNiz20suvxRLrot6vSH8cQJXAl4CSfK82cUmkLQ7CwSl5LwLIDadc64JueSVSkW62VpoZGjUGyBIVV68Am9+kSfO4yuNxRG+ezMMEUfknhMMewJyef5KuTxD9SHY5/Uoz994xBhATO68pXdxrOTGRzymaAWU7ON5PHcRpRI58grcybFvNJuGI28KUgOey5XKzK4G55DXTZ67cuuVHsNxkh8vGhID8jl/cn7Diedr5LqDQAotzqnl6PNaJiYnBcjbOeZ8cw5kDViYSlc+Qa1WRxTrsQT4G41CqVicoUaxQOT11Os1BJ7ay1qRerFUhmN3byS7IcXE+KjuFvH8XhGN2IFTbkPn/CXoWrgMfrkLYeohIvlN6D06R16qWRfykB21GF5Sr/0kgP7HP/4bv3j8xImPveWAfhY9dP8jd77mOOkn847+5fGZerFHmQP9iz3D+fHzGXiLzcAFA/ozHf0YftoQMWtjYgzp9JS41pBOwiJAqD3iGqP8crLwQ3aCKcIsFpBVqvC7uuFX2vTZwt13ERBDitjWBbwAtAlMMooZPQHRMwLUc4D+94pzBY6ZlF5SLYDU85FIBzNGIB39JpypYenox9LRb8AToJ8gIUXCcMINnoEnQL+EqLIAWfdyFHsWSefeOubosL8X6NsMAXtLGWa4xUlmn0Q7zEqXUeqLCG/TGB7HmzaR1CYwdqYfI6eOoJCFCLgDgQRLFvTh7nfdiUULF8APigIa0yTD4aPHsGnTJvT39wtAJii9/fbbsXbtWnR3d8tcEqQODAxgx44deP311wXQEoyvX78eN954I5YtWzaT7lur1XD06FE8//zzmJiYEMDa0dGBO+64Q45ZNmJVgtHTp05h0+bN2L9/v4Befu+WW27BNddcgwULFggQJ/CdnJzEnj178J3nnxfAz8eKFSvkuatXr55ZbwLogYEz+OY3v4XTp0/LMXm+2267DevWrUN7e7uMh9c4PDyM1157Ddu2bZspTK699lpcf/31cj18nghwazUcOnQI3/jGNzA9PS1FzsKFC/DOd/6UnFvANjUProuhwUH8/be/jSNHjsgxeQyee8OGDejr65sRCo+Pj2PHju145ZVXMTU1JcdctWoVbrzhBqy/6qoZzQS/z+v4u7/7O4yMjKDZbKBabcNNN90kc9TZ0WFoTpmM7aWXXpJ54nzxHuH63HDDDXJsEej6voh4Dxw6iBdffBGjw4NCUeL1XHPttXjHre9ElKhonrsP42OjeOE7z+PokTdQqzeEstPMXEReGR19S9Gz5Ap41W6EWYCYAvQc6F+UTwRL3UlyoH9R5vdyPmgO9C/n1cvHns/AJZiBCwX0LQfecyIEaR3x1CjqY0OIJybgJ0oxmQX6KtYl4Kf4thlFSPwCwqCApFRGqa8Pfls7PL8E1wsQuIER9zqgFjJKgJiiXSdA5pJDrbxwo3/VYJ9zAn4siUelizallxQKBym54gL0EwRuijJB/SQ7+icRj59RoM9dCgJ9CfFSr37ZwcicGaAfVhYAbxrot6bPWuITbwDDQzfEcNExKDF+hj8uHGrSdgzQj6ZGMH6mH2Onj6KQNRGkIUoesPqK5fi5n30YC+bPFx2E1QkcOdqPv37ur3HgwEEBmHR0ef/DP4trrr0GPT3d0hUmkB0cGMDLL7+Mb37rW9KJLxQD3HjDjbjzrrtwxRVXIApJE4F01I8eOYY//9KzGBoaFhDe1zcPP/MzD2PdurWyY8BjFgoBTp06g7/927/Bli1bZLeAAPO+e+/FO269FYsXLxZ3H55nanIK27Zvx5e//GUB0JyXtWvX4d5778X69etmBL1JEmNwYAjP/vkzOHr0mByTuwjve9/7cM01G9HR0SkAtlgqYHRkDN/+9t/jhRdfFJDMuf3pn75NgPnKlStkx4NAn9ezb98+PPPMMzKOKA6xbNlyvPvd7xYgzU43u+qk3IyMjOEv//LL2Lt3rwB4jue9D70PN99ysxQudILi9UxOTulcfvMbGB0dE6C/ceNGKYauu/46s3Ohzj6nTp3Cn//5szh16jRq09Po7OrEu951D2699R3o7OyUY5IKx24+CwIWL6Ojo3I973jHraZoW4OwGckuAN9fu/bswdefew5nTh5HkkRYuWI5fuqnfhp333MPGs14RuQ+NTGOr37lr7Br1w6MT0zCLZQROQU0vRI65q9A95JVyIrtSN0SYvfyA/qnvvCFu6a2bv3ty8VeMwf6l+BDcY6fMgf6c3yB8uHlMzDXZuDHAfrnc90JEKGQ1hBPjaAxMoBoYgIFEOhTdEl6A60zI3Gr8Uh7yVyERO9BCU3HQ1woonflSlS7elGpdqJSaUepVBFAGsYZxidrGBqdQCMh5aaAhF1FE2BFKg/5+aaXbgC/Dbs6O3CL/H124iXXlhx2EYNqR7/Mjr4B+sn4aRTT5izQpyh4xpdeqQoixgXFuPOBbqXuCJXJuPmIU4l1GtL2/Ewq6ayPj02qtcm1eqfYAkaoFpaixCImjRGAHf0Q4cQQJgb6MTV4XIC+nzRR8oGlC/twy003oFqtqi+P0OldTExNY8vWLTh9ekB3N9wMN930DixZslgoLNRGOE4m1B12qnfu2oE40oJg5cqVWLduPXp7uxCGFOOq48742ARe2vRdAbT8Znd3J66//kbMm9cj45aCIvBQrzWxc+d2OW4UJdzowIarN0rh0NHRLsf0fFf0AydOnMSrr75szpNh0cJFuPrqDViwsE92JpQ7TypSiE2bX8LQ4JAAZV7DDdffiMVLFhn7zlSOGYWxAPL9+/eh2VR7SBYP7NJ393QjjujkpDSjoYEhbHr5JTTqoYD33t5eXHvtdZi/YN5s1JoDGduWLa8JKG80mkjTGNdddwOuuGKF7CbEdJBySJtKcfToEezesxv1adKXtHjgXC5ZshBRRGqTuhJNTdWwafN3MTE2Kdac1WpF5mj5imUoFkszQJ+Xzx2Xw4cPC+gnzWv1lWvkeub1zZPrFQGx4+DU6TPYvnUrxkeHhELXN2+ePG/tunUIQ2pnVFdBys7Lm19C/7GjqJHi5ZfQyAoIvTLaF65E99IrEXsVwCsiuUyB/uSWLU8d3Ltnw+Xgo58D/bn2iXnpx5MD/Uu/BvkI8hm4rGbgXz2z6f5TI2NPbNqx92HX8VzGP9FOj91fEY+2/FZhl1zoKmdlrhprRGNjSc54KZlCOjWMxuggkmkCfYoTCQrpC042vgJ93/DbxUozKKOZOii0deKG227D4sUr0N3Zh7ZqJ8ptHUgCD6PTNew7fAzb9uzH8Pi0iAKlq++peFfIQEYLoDz2ljCtc1JkpatPsaJw9JW6k2YJCuzoE9hPDiMhdWfsNMopO/oRMieV5yXC09ckXTdlR9+47rTNR9azWIE+JQnWfYXnFitQA+tbBL1Kb9Zx2gRTa7UpQkeGZNkkXsNpF/Eqx+ok4gjUGB/C2OljmBo6ju6ii6KboOjJSiJs1NW/XhaOXWhPxMyazGuLBxXf8nnqdS8lhuwCqJhWfdTV7EYdWyS/QGoT497j+SiSeiU079QIZa3FJgSAk4ZSqbRJwSBnoFDboxuNFdZS+Mp/x/D9wLjO8HzqvCQurAn/TdGqY8aaCfil1lWEwaIvYNE2K9bVMVFjUJCdCntucXMyWgVejz03r5nn17HZgkL14/o841rDe5j6kUA9/tVKVMfL3SGdhwxR1JTjWcqPFj6xipL5bojoq0/hL3c4VDOgP6dLkmoY+P1Gw+ggDPUtKFCUbEXWjplX1Teol79acnK9PT/QhOckgi88fRUQh3weE51nbDz1fVAuFYTuFWYexpopJiIPlb7l6F66Bk6xTaw2SZ+bK2LcN8vRZ0c/B/qX1UdUPthzZiAH+vktkc9APgM/1AwQ6J8eGnli0879Dzuu7xLki72lAUsiZzXAdEY+KiCR9BFy79mhN/71tFfMIpQzcvRH0Rgj0J+C57CbT7AZIWW33FFXD0IuV/W5GggFD32Ll+HnPvRPsGrVWlSLVTipctMj38XQVA3b9h3Cd1/fjqGJOhK/pF19koAI1q3toRGsCra1vvo2japFBEsSDz1axD1EDFhiBBTjpiFccd05LUC/mFGMOxsQpOBG02mFupMATbeEqNonQL8kYlwF0urP35IdYAOuzlklgnwNzbJmjoaIRP9949yjVZYgNJnzgpdJmFdzfBCTA8fQGDmFeVWm8obiyMNigN1b2QkQASfEGYdgX7zzDfBXUa5NQ82EZnOWtSMtRwsFEbGqF75ao3KoCsBtSBeH1+KrTxEu7R5tgSIOO9YjXt2HrMOOtfG0vv7WvlFKKs86ASno1pAvBj7R/17HLYJd+tJbb31jwWpdfoQCZTzjxcXIBHgZp045Zut5rCBZ580EWYlFpp5blsEUFme5+ZjrtU49aoGphYHmFqjDjRQZJkuCz7W5ENbTnsUQj2902LLDYf3zbTaBailmk6DF3pOK7RarVAk/EztMB4Hv6T1hihUpcoz/pmYazLpU2WwCCm4jt4jR0IHftQjtC1fBq3Spm9QPAfRf/OzvPuLwjX+RHjnQv0gTmx92zs1ADvTn3JLkA8pnYG7PwB8+88L9J4fGn3hpx4GHMy9wU+NNLxaVAuiVXW9zpyzY4BY/kiY6/RRd5QIqBeXRB+wEOwkmh8/gdP8baIyPCm1HPuMd6Z+L0aa4DbLTnWonktaYFAXOX7ICv/joE1iz7ipUCwHSZihuOxTBDk818freN/CtV7bh9GQDKLZLNz4WjKw+5Upv0U6z4GJ1F28B0Np5td1s68nDwgWZuu4U0hDp9BiaowNojJxByUnggz76HP/sK6R7LGAfaEpgVh/QtRhBZx888V9XX3UBbBQMSxGlD/unjtF+x/i6t9wyjonDsiFTIjoWIbN27Lk6zYlB1AaOIR49gZ6qp4FlBPhG8KwGQBp2ZIG3lBE2NMoEXNkgL2t3KTabxh1H7DiNc05r8JTYSxqPePF6N0WhPb6uiTq9WGBvnycCUPNza3VpQ6P03pu1v7R/l9lvCcyyIWTW8UaAvk1kbgmYap1ze922aNHTzFplCkg3x7DA2zoK2XPPfN+slQLy2eux/qQzwV52N0zcnazz1Ox9IHNu5rJ1/mdAe0uImZ7KHMeGbNlrts5DIt5WZyGx8qQehsWQsTOdUYWw2DP5CHojzt6hvHdFEO8VMRYCbuciVBdeCVeAvgZpvdmOfg70f7jPgRkxbho9dO8jd77mubnrzg83g2/dZ+dA/627tvmV5TNwUWbAAv3NOw48HPsFl/xzftj7BOWynU8oqdmrAhckmIcAUB1f1i7swOqFPehrr8IzQUUsAo4eOYQdW17DyOnjaq8pNpFK5ZDAJGs9CRjP7wRRkqJ93kLc+/AjWLlqNboqJRRJT2EHNnMwVouw/dAJfGfHfpyeCoFiFQnTOmmLKPxzC+Jn0LPh6VtPeXXt4Y6FeurbdFSS9QmMtaPP7n1cn0BjfBi10SHJBRAlAMGzSaBVsa+mk/KsoVtEUu2D07kIbrUHhVJR5ovWhhboi4e9AaK2cDp7UVvhvx5XHPNN51eCxwgIJT+MPP1EdkbC8UE0Bg8jGTmOnrKCuRmdgnmtFhotQNQWHC3g3ALec2+0s/zcDWC1LkczwH5mJ+Ki3Kb5Qd/kDLTqZs5eT0NrMqBfUm7NTehJQWhSi20RYbr98l3Xw1iYwe1agurCNYAAfaX4zRWg/2uf+MSHjx878bFjx45e/dijj/7eVVet+8rdd999pHXaspMn511u1J1YArNyH/03efu/LZ6WA/23xTLnF5nPwIWbAQL9U4PjT2zaeeDhSIA+O+IpfIfptuxzE+hbZxu2hpW2w+52m5/gwXdegxvXLMPi7nYEBNwAavU6tm3fhm9983/i6IG9QonRX07Ks9ZOqm790xmftIWir7aZTqULHcvWoqN7Phb2dWNhdzs6KiWSiTDdSHBkYAK7jw9jNMwQW5qRo+mopC5IYqu0K+0ZhWRguvEk1CjIl+JFxLsaPkWQL5aVBNFZhCSsIaxNIpyeRBI3NelXvOv1WBJYZZNaSUpyCnDa++B3LEBW6tDwJwkpUv47tzB0N+R7DT9nVtPSi2yX2BYvpuNugT7HKOVWxgLERTQxgMbAYaTDR9Fbtjsa1m9f6S4C9HndUmTNFhTnAsPz3VnfD+i3Ask3c5wLd9fmR7Jzb9emdefB0oZm1433gLJmWBBLwSflt+ovfCke7W6VisX1XaM7HTyOAP3uJagsXIus0p0D/Yt8C56djEug7/7mfR9+5+6LfNr88JfBDORA/zJYpHyI+QzMpRk4G+gXFejzw5+cetJOBOQrDUVgqlACEmRJU2wnP/ie23DDmmWY31YRoB+QOu1keO311/BXf/ll7Nu1XQSQnhcor5q/pUzSKVvTwj8n+OSXX0JW7QV6lgOlTglGKhU8geY+uc2Zi1rsYipygaCISAShHKdSVWLyxl1fArWoAKBQVoOz1MOfoCZxM6XQ0IMfvjioKKzhMdRtBhR7JiHSOEQShSAN2nbJCZTUq0cf9k/qBFJqBvyK+PITlM8kqpouqVhkmmAxAWpK056B/q3EnlnhsyZ0WWqJJMFeAKD/ZoC5Hf9MRoG9jrl0A7+Nx9J6f32/adB1tuXlWxvon+g//tGjR45ueOyxx95yHf00SX/rPb98+6638e2eX/o5nzn5hOQzkM9APgNvagb+6Esv3Xfi9MivakdfgT5t+khVEbFjC9AnJYcWfAqGmwjiGj783jtxw+qlmN9WRslxUSrR2x7Y/Mpm8QLfs2unpH+6rnH2oIDT0F6UmEKOvi+AOsxcJKVueH2rpbNP95FC4AnIJ6KOMwe1CKhFLvxiWWwPySJ2XPKbdWeAVJ6MTjxw4aXeeYE+dxII3R3J220l/CifX1K6RGBsuf2WuKTA3rL/WydYw7F84+svub+W8n5WQdBKzjmbqGPPMUsJ0heyYFB95YXs6J9ljdpCuzlfASA8+BaOub3u83X639RNlz/pgs1A69rwoOrQY1QfM+s2ey9ewo7+zzvyi+PiPEjdIdA/cuTo1R997LFP/yDqzuXko2+pO6mX/tZ7PpQD/Ytz91xeR807+pfXeuWjzWfgks/AHz390n0nh0afeGnnvvdHfsmNCRSEox8Lok0zdvMNR5+ccPLlXVJdQhSSOj747p/GjauXYkFHFRXPQ7FUBNv6m155GU8/87QCfT9QO0Tp3GcSNiS/rMTTL0Pg+8I3j4ity13ovfJGVHtorVlBe7mESrWCOMswHSU4MzKN44PjCDMfSUZZL11QMvi+Oo5IZ51puRk97vVaLN2GFyQJuAKEFOxboC+YWsk2CmoNZYHXK84uam+vlCPDnrcsel1EpThIIUBnEwP0Vd/IF5tdAONuYqjSLT0a2dvQ1xlKkBYPKqK9FED/fPz7c7v8IiA1FI9LfjO/zQZwllDY3knG4ciuic0asHfvWxXoq+tO/8f+IaA/8PTTd46//vpTl0tgVg7032Zv6jdxuTnQfxOTlD8ln4F8BmZnQIH+8BMv7dz//sgvu7HxTadzjnYLZ6k7Si1ht5sONBEjovCP7rkFNxmOfoX+44UC3HIJL732Gr749NPYu2MbAgbxGH91sfmjl7lgX+PqggxF8lHgoNI9H9fd9gAWLluBvq42dLeV0NHRJt38oakQO944iZd3HsRQLQSt/1gAsAtfkJClVGk5BPriNW749+ToW8vBGaCvP7fuLtbGUAGSCa8yoKnVC0f5/bZQ0D/V04Tdf36xQKKdKO0rzTyTWtTiADMD0IS6o9fNa9AjGT8UgntJ4GVBQ4vGC9/RPxcotnborSONfc65nWJrZWq//2ZoJPn77sLPwPcX36ozjy1C5wBH/6J29AXoH+//2JGjP7ijnwP9C38P5kf8yc5ADvR/svOdny2fgct+BlqBftgC9MnRZ2fZUnfEM558eAkrSuC7Mdq9GD971024ad0yLO3pRMUvoFAsIHI9fPfll/H0009jD4G+r51uAtpAuPqu+LkT5DJIKGNoTxIK6F60/Ap88NFfw6rVV6LkpkBjUvj3cAMMTIZ4ee8RfOPVXTg9HQPFsuneAwVy+GNSeayrjibhanfcSgs5Bt2d4INC3FaLRcssaAWtmfids3iwjj6GFqF7BTO7AjYJQES9FOwK0DfdeUMDkhkwNpPWv9yGasl4jJe+PM9w+Vm0iMXhRQb659JwGHDFL2t/SXoVv2YDp3Tn481w/S/7N8kcvQDrzW/XgMUX18xaqHKtuGatdrNv6Y5+DvTn6J2aD+tCzkAO9C/kbObHymfgbTAD5wX6TiYhV7S+V9oOue7W0Z02mSTIRKigIUD/+tVLsLirXYB+uVyG4/t4+dVX8ewzT2P3ji0midPYcxpbvzBKpUvv+AUEgYc0rEua56LlK/FLj/86Vq26Am1BBi+cgpdE8BwfZ8Ya2LzvGL6xdT+OT4aIg1mgH6idjyTJWr96odoQbFugL048pttvWPriny+PWcFi679ZjqiDj7qR2IcUC/b7mg87I66VPj/tRE0MmPiUG3byrH+5tSzVZxnOjwnNsloAAmkF+RdTjNvqIU/wyGTVMAzlTwsaCRiLxSIKhdl02byLf2l/QbTSqLhOdt1s8WqLs0KBKcOaCJwD/Zy6c2nv2vzsP+4M5ED/x53B/PX5DLzNZuB8QJ+uOSTsKK3F8N3Fn4b/0tArN2uilNbx8w/8FK6/Ujn6ZT9AtVyWru8rr7yCLz37NHZtf12DeozDDkE4bf3IxycBKHV9eAQhaVPEtR3zFuLu9/4c+vr60NdRQlfJRcV3EMDH4EQD2w6fwab9/TgxFSH0iiJ+ZRGiPHwO2SSFikWgAnjx8DcJqnI91iuHXXKLsY1dpXbdLabXRFO7GzHrsaM3ifLv9acpzyc++fpiJfioGxBpQ5bGI6FVstXgi72oFggG7NvxGkGAfNcGl5lAp4vhumM78/yTHeFGoyFfmpirQlzuwpRKJfki2D/XVeht9raZE5crqbctAJ/FWesujCbxeqhWKygWCznQP3ly3uVE3dm5bdfH0jR+8N5H7ngt8PGb9+Ri3DnxvrvUg8iB/qVegfz8+QxcZjNwLtCPyJ8X40kD9MWGksJWNpsZ0KRAn6m4xbSGD733Ltywejn62isouC7aKxWxf3xl82b8xbPs6G9tAfk0qffE/pIglw4/dNiX/F03FU99t9yJxWuuQ7FSRV93OxZ0VdFRKiBwfIzXYhwbnsLBwSmMNFPExuVGQDSdchTKGN78LHhupe4oE15KAgGwnuuZZrr60s+IaO1vUzoNnZVuZSS5rAakPW8MMgXoqwmnyFONL78k1Bq3ImHyM8GXz/CKcu0iHLagXw5liUXcVTFOPLQNNcmpFwroa0Fz9kcGQSPBYr1eF6BvhbaWj2+BPv9kt1hGawqBnMLzk3/jcw3YxbeFWbPZnKGitVKx2tvbUKmUxV9KA6mtj76+DwIRiqv9rLx/LqiPLsDWowAAIABJREFU/nTNTRp//d3P/oufv5gz9KNx9JPffv8/+2d/4jzyiP3lcTGH+EMdmz76BPpJFj/0wCN3vOp5OdD/oSbwLfzkHOi/hRc3v7R8Bi7GDPzR09+57+TQyBMv7Tz0fnL0zw/0Sd2h62YkgJycHicNUUwb+Pl3/zSuW7MC89qr8DOgs1pFwQVee3kTvvTsM9i7Z5cAyjiDdLIJTsQmkgm5ArbZDSeoTRHBRVhoh9+7EkG1mxlTcLMYvuPAE8qPjxBFNJwiEieA63vS8dZArlTccbSrrgFfTkaffKXusOOfOfy5IwWGFcG6sgOgAFu/lHJjHyqyJfZRvn1rIqw02yX5lvaeJmeA56KQudkE0ki9+MMQQUEtP5ky6vpFeKUqGgmv3Qf8oopuqVswSbt0NhJbURYf7KxfQKBPd9HWTj27vpayY0EjAaQF7/wZv9jJt2CfNB5r95lTeC7GO/MfPibn3wJ9Fmcs0lpF07ZAI8jnF92tWNjy3lfdB0PmIIFZ1JaQxkaq2NsF6Mdp/NTDr239jEMu4hx75EB/ji3IHBpODvTn0GLkQ8ln4HKYge8B+hI2BfhC0CewZUefoVUOivxRGiNOQmRpiIob4x89cBuuX7sSnaUC6lM1EdaWCx5279iGr3/tqzj8xkEBGEyhjVP186YDCLv4ynKh7SYFrDESN0Ba7oHfdyXSQpvYapaKgVpTsuuNAPXYwSR1u44nIIW0HJYMjkOgQgCjBYHqCnQnQmk9BPpqr0mwP+N2IxaclpQzC/Zn104BvozVdvCl8DDlgaG3MCis7AMFxIjrU8iiOqYmRlGfnkKWUMDMjYwC4AfwChV0zVsEr9wmzkGNGAhT0ixkH0XmR8E17Ux1fBeSo+96syJk2/ltpe2cCxotkA+CQIC+5epLeZR39C/Z21wK6DgGO/l2zTgY65Qk95zrolwuyZdw9llkkz72VgP6v/Ebv3j82D9sr3nqC1+4y/roz2Wg/99/97nbt2/f+bEE8YN5R/+SvcXm5IlzoD8nlyUfVD4Dc3cGZoH+wfeHfsWNzgv0XY2XMt3zJImQZRGqQYb33nEzrl+3CvM6OxA1YwH6aRJi544t+Obffh2HD+43HH0ewRWueiavJ3g39BGhx8TSjXfb+rBg3c0I2nrQ29uD7q52+Ow4uwHqYYaTw5M4cmoY05E6wogtpcOOOjvxCmCSjF1Lcz6hHBnXHe4iGEtLtcSchfitMlspQloeOlYN95rp6JvoLAuCS16KKxd2Y82SXrQHGQZPHcfOba/jRP8xUQWEUQh4Adq7erH0itXYeOOt8ModOD0yjsPHz+DU4ChRmRREci5qGgiiTWDWhXTdIdA/XwjWudQdCxotYGRHnyCfXzl159K/p3mf8D3ATv65ugq7dlynSkWLMwH6pMxxd+1coA8Wo5cvdeeHCcya3LLlqYN792yYy0D/87/z1Tt279z70RjhQw88cucrOXXn0r/f5soIcqA/V1YiH0c+A5fJDMwC/QMG6DPc6tyOPjvjmXjBC1VGSDcxim6Cm9evxLoVizGvswv05SEpJgxrOLBvJ17Z9CJOHHlDuulCv6Eol+A+YQffdMkJn7ME7NcTgFR6F+PWB34OfYuWoKe7Cx3VsiTrJo6P4akmdh0+gVd2HcLIdB1RQhoRQIYLqT+a5Ksg37rizJpiqjRXiDmGmy59fRuEZTv0rQDfcPNb6ToK7Fv2AIzFZMVLcMvaZfjpjSvR1x7g8IG9eP6bf4f9e3ZL95/WnxQf9y5cjKuvvxm33fMeOMV2HDp+Gtv2HMShI8eF2iQcf4ooyYHnbgd3Qsjrv4D2miwibIDS2QVNJlQQdogJHC31g4CSIJFAn1/s7FubzZy2c+ne6LZzb7v6XDcrxm0tzkoluiUFQtvx5J76fkDf3NuXIUf/rQb0v/A7X79j284dtqOfA/1L9zabc2fOgf6cW5J8QPkMzO0ZeDNAXyR8BLhJAt8XVI2UwVBRDT1lF92VAsqFApB68DwXgRthbPgUjh85gNrYEDzyywmxhQus4VWkELj0iGfXOkkQUIybZJi3ZCV+6X/7LVy57goUfR9pMxQ/eoZGnR6bxsu7D+HvX9+NwammcPpd4R07cBNjBUnKjkv6jv11qIJWy7u3RYDl7gsdx+hqpRCY+S1qXiWY2HTZSfkRqorx0rcJuq6Lqp/i+isW4KYr5qPqNHCy/zBef3mT7GhwB4NAK8ocVLvmYfnq9dh4y+3wKp04MTyBg0dPof/0EBw30CLEjkEcitiBvdBA/2whbqvrDjvEBIvWXtNShqxVo/3Tuu7kQP/Svr9tV7/VWtO6JbEYY1EWBMw/IB/f5bvjLKDPwn1WjJsD/Uu7mrNnz4H+XFmJuTeOHOjPvTXJR5TPwJyeAXXdGXripZ37ztvRR0ZooB19ikKlJU9aCQ250xCFuI6A/jEprRnJ5k/hZzXE08Oojw8AzWn4DNgSgK9AX/KjxN3DU/FsmoL1QxQn6Fm4HB9+/EmsXrsaJZ6jMSV6AdJfzozXsHnfUXxj6z6cqcdowofjFeBT4JrEyKIIrkNAw64+8TmpL+zkW/caInrtlKtA1zqN6BLJs0y3f6Y8EKBPVbCCfQX69vnqusPvV70MC6su5hUiROODCOsTGD59AhOjw6Jr4BkbSQqv1Ia2ngVom7cEbqUTDQSYCoFalMArlOG4voSJMVOAukgWQzKWC2ivyX2Pc5NueUWtSbkE+xbE2+fyz9Yk3FYf99x15yf/NreBWXLvZtnMDoz9N9eEQJ/7WLaYk7et3v3q/nSW687lC/TfrOsOOfqXA3VHgP6uHR+L0+ihd3/gzpdz6s5P/v01V8+YA/25ujL5uPIZmKMz8G+eeeH+k4MjT3x35/6HZzj6jqHuSFKTAn2XgVmugziJEUtYLP+dwo/q8MX1hvxyX3z2S+kU0ukh1MdOI5wahZeECNg55GsMWI7jVHjC4oPvuEJviZIMpc4+vOOe92Le/AXo7aigu+yjErjwXQfjtQg7+wfx0oHjGGikaJDq4vCcbkshMRtsRTcfgn11zlEQY330NdeWPvc2MEttB2fNLRX0z+pvLdDXzQ0Ftib51nFR9jJcs2oxbli9BJ0F4FT/EWx64e9xaP9ueFmKoFhAmGTIvCKCtm5UehYiDioIvQpCp4CQWQBeQexHWU9RiKshR0Rms172F8Je81ygf3Y68OxuxVkOQ5buNFPs6JjsIwf6P/k3uC3+LLC3xZr9t9jHep6K30WnYhKXZ+w1eX+lb4mO/lsO6P+Lr9+xbdv2x+M0fpBA33H8T9734Xfu/snfZfkZ59oM5EB/rq1IPp58Bub4DAjQHxp94rs79inQ92itk0kXnV16An1+UdpKoB8S6BMy+ATfgBc34KZ0vXHhuEW4aYRyMolsegiN0TNoTA4L0GcBwOf7wkxh95F2mGzq02lGrSnJYUelG32rroNXqWJedyd628soehQCO2gmDk6ON3FoaBqTqSPgmFiTfUly/Nn7tp14PYs+1EdfHXWkiykdfc0JIJvfht9akC9AyYh2Z3v9syR+noXzISwbQf0K9K9bsxy3XH2lBH0dO7gX3/7G3+LAnh0IOE/0PE8ypH4BfrULlZ5FiIMqIgJ9l0Cf8xfIsXh8gjS11xQPT2SphlZdCKBvY3otOD+XftP6ffv3c5/7/V4zx2/3t9zwWgssC/yt0NoWajPWsca6Ve0zufemQJ/2mrSE1edpoWzk6zM7AWNhBrd7CSoL1yKrdOvrSS2TgGh9p3kpd/7M+8TJxBrXS+aWj/7l0tH/b7/7tTt37tjzsTgNH7r/kTtedt3gn+ZA/y339v2RLigH+j/StOUvymfg7TsDAvSHR371u9v3/wx99GPXF5BLoO9StWfsNcWjJmOoFZCK+bYnLB4vaSIjzYNdf68IJ2qiFE/CqQ2jOTaIsDYGX9JhY6GwkC7juwaOy28sctDZcUyQeAUk5W54vasQBWWUK2WUCp5oA5yUdKECmlmAqdRH5hEUi4WPJtBK154WmjYQS7YdTBeTo1N7TU2wNettgc9MRWC62TNt6lY/fV6/DdWiTEE9e8T6Ey6KboYVfZ1YuaALbQUHA/1vCMin+w4hFTuqBPpOoYxS5zyh7jjVLjRQQi1xUE8pwg3E94Tmo9p9NV1YAn+yply6rMwGafGYLMuiiUE0Bg4jHT6K3rIr02If1EMI4DP+6ZL0a3z0Zy6z9QWShny2ReP3e3fkXfxL+3vjXJA/C+yVyjNL7bG2tgTfBOZMY+b7nLtwpNqJB8+bct0pL1wrxbiU1Qboc+fs/EA/gpfUJDDrxT/55484EvN8cR7a0T/+0SNHj2z46GOPffqqq9Z95e677z7Serbs5Ml5lxXQ37778Rjxg/d/4M6XXXg50L84t85ld9Qc6F92S5YPOJ+BSzsD//rZFx84OTTyqy/t2Pe+yC+7dLdhZ09SWaVdp0mzAvRFFKtAPxMryESEtgJIHQ+eX0DWrKOCJtLpEUwNnUJtYhQFduTdTDr/SEIJ3dLPfBOYZTz1ee6k1Ilg/ir47b2a4MndAvbf6VdPL323qF8g3YfUmURSaEnDEXd+Js0a1x2GYUnYle3mm+6jdutnM2j1Od//oV7z2vCkcFhAjTQ+OX51+yHQX9RZwcLOMoK0iTP9b2D4VD8mRweRNGuyG8IOqF9uR/eCpVix7lp47fMwUk9xanRSXIQyJ5CsAdkwoaVoHElBoXkG6oku4I0yCakxEinIoomhs4B+K9JXV6EUHndcCOXIC/L0ODO8bXr18zyygzMbCiZ1jNndOHd2bDEw8/0WGs+Pc0cTiMp9cdaOyo9zxDfzWr0beL/Ye+PNvOpHeo4VclvNtUzkj45/W3UVFti37r7MiqZVq3J+oE8XLJMZRfAv720b/KwalPEwA7qXoLxoLZyyBfqkt7F45pOV3iflr4TgcZctghf/5IB+//HjHz36g4D+vpPzTv3lF+6a3LHlqYN75ra9pnT0t+9+PEL00H0fuGezD+RA/0d6w731XpQD/bfemuZXlM/ARZ2Bf/3spgeODw7/2qZd+95LSWzq0rWGjjiO0Gsor1XgTGCrfwoskc/zFJ4hsavPvAsnjRGkDWThNJrTE2jWpwDxySc73lBl2D203HjD+VafzAAoVuBWeyQ5lsJUBV6mKJAOYoAEgYBUD7F0y6UQMFaUs9aX2sUnlYBFgfDttQWvPXMJzlKwb4E+f0yworsXs8QfhnVZOo3lCvGoLHT4xU572QNuvOpKvHPjWnSXPRw7uBubn/8mDuzajrhRk0KH4+iZvwhX3XAzbr/vfdLR33dsAK/uOoh9h/uBoCSaBc66jIVjTYTQpB15ipfNfMt8MlE4jdAcO4PG4BvIRvvRXdJZ9vxA1isMG/K8gMWBdHkTZL6HhOFlUrzpF9ebVRx/LstLUbNoFFjcscqwlAz9MzbCbD5HaEymiGBBZo/JuTd1it4/FHHLqzOkSYokiSWAS84puxd6HCmeZBBaYFKYTFGpDYiSZ4lPq2E2ZamEjakdaAbfD8QmlA+OT4Av7x0jnOYgeExahUoBmXKfKhPhM4XcvF4+lw5DIQXeFHu7fD8kIva2GyCqbVDrURZdtFCluw2fR248QTYfYgMr4VWqR4niyNDVdFOKx2YhyNfp7guBthZcsgPjOCiVC2g2mnJMfiUmjVmZXVq08fVBUFAtCsdmr938BuHcxlEo95LjBZLSnCYxuI/EXTE5RurA5zF4O5Bel8aiFRkPgaR9MQoLViPonK+W+5LzkCEx4dIuqTt2b4B0NYRw41rNi5t//d0/+RcXtaP/iU88+aGjx/o/9lYD+iGih+7/wL2bfWQ50L+on4SXz8FzoH/5rFU+0nwG5sQM/MGzmx44OTjya5t37X8vEQa34wmKCAbo/kJnnFm+u/lEN2BNxaitqbIEpwT/sXTuk7iJJIoEBAmhxuAz7RYq+FERr3LrLQAh4CUQUXBLSK20AuUEk+1P3UAGPyX3nx1H9vNZACjHWP9HcoF+hwSXRNxrdHwCamSzQgsXAe+8VOHs8097DIJEDRgyTpoKnoT6QleaBKAjkOeg4ju46oqluObKZegqujh19CBeefF5HNm/G34awfcI5DJ09M7DFVdtxPW33omgYx6OnhnDroP9eOPkgAB9Xp+AeTNfHsckBQmvUR14CIo5chYP1D9E42fQGFCg31VioaAiZ4JSgmaXYE2ci5RCRI2FqAwsEEwzpAJSPfFaF8Aq4JUzrx1dhnnx7wSTXA2/ECCMY/mZ7DqY3QDx1ydAJejOuDPhC2i2IFsLRlMsslghaGWuglwPhd8EmLa7rHxxKR4k0VWBL8E010WPKxZO8ANfd1zkXtJCggCac8AHCxtbrEoBI8UE152CbIJrvRd15rUw0B0lUV7LdVrQ3UrwEkoVx2OpVrI8vC+sqFnqJw1C486J6ZbPVEAyv0oB07G3uqty50WuBsVCAWHUnCnCZF1lfXV9OB8UynP95O4naI8TuJ7OqdY6ro6Nsy0WtBTqJvCSSN4TMtf8nik0xFGKa+07GG1kSDuXorRoHfz2ecikeNGE61mgb84t9D6+12Lp6HtJ46+/+5mfLNC/7rpr/uq222472vpLNrsMO/pNA/QzZP/0oVyMOyc+My/1IHKgf6lXID9/PgOX2Qz8/rObHjgzMvqrm3fsf5/rCILSZh20m25pMAQOShhRKGShmlItzPdEnKqiWEbyCHqWzvGsRJaVgUOKhAU4LUBfYYUCLBYYanepRYE4hwj9RQEKzxNkkXSppVtLk08LegygZ8HB1zOOi7QgdvDpgCM0BdJuDNCX8ZkO5cz1kPZj0nCFTiNViRHySidZu/kC9F2IYLi7WkJ3tYgSYkyODuD4GwcxMTyAcuAgkE5uDL9URnvvfPQuXo5yZx8mwwxDE3WMNyKiVcTUIii2VPBraEP00o9Sz4xJdyuYVMxiJ544g+aZN5CMHEVPpSD7HILDHFc64WnUFGckFgbSqeU5jOhSZQ4p4ihG4AfSvWU3nH9n13gmFZhUImSIaGMKoFgqotFsGhDsivUqiz6GmwmwjmIREPN4BKsCklkEmP0ZdvdZFEgXWwpBdt91F0E65awdBKCnSmNi0WHWmt1vuU/TVDvbUpiqFSmPzzF67M6budMICK6V3r+yCyEddCYxaHFnH6ph0M5+RAG0FBQ6ar5GbgOz22M2V3R3iR71UpEpLY27FALSZVdDy0vdCdN/E5Bzblmo8PwsduT4BrxL2SHP0WMJBUd2wpTGJZciAWsq0pYCLeHuhFqn8jxhI4Rf0AKI/9ECiW9JRt7ZK8/gxqEUxlqJ++qzL7sXDgI6P2UphusJ3J4VqCzdgLTYaYLztKg6q6NPqp/ZLVMxLqk7zefe85nffeRfOvIuuyiPlo7+1Y89+uin16+/9iv33vvWAPr3feDezciB/kW5by7Hg+ZA/3JctXzM+Qxcwhn4/f+x6YHTA6O/umnHvvf5XiA4lyAxpd2jb8g2/Le0S1shkcG+LaBf+862W287+JbcToCvHUDh/gtW0865gHkCNxYA6iYpQFSwt+Eyuw7pNnyuCgmlo59FYMdbixMFKNrRVyDsGUDPTngr0KcgmCCdAJ6giNadluIxQ0ERFKf+9QR+tqtr6RgEpwr26U5EHYHh6xNQpiE5EojqU8iipmgUWJAkfA1BZFCEWygLPSmmLoEGoUFBu6ymWLEcfaVlsCvM/iiDj+iAZHZOCOmTJhIB+oeQDB9GTyUAvALijPQOyPPjqCkFjrgkMdAsUJA+a7+YIfDp358g5g6M8ewnJYXjicIQfsAwL3UP4ro1o9DUPiw+CPSZo6Ad/oBBTXRTIj0nI0WHOysZgmJRXsMwLunM+77QXgiSuQPA4mDGq991EaeJjFNANJ/n6bkj0k+0Ba8d8AwI41BZVQTRgYeCFwg9Z6YLL/kKSqsRao1Lyo2LgFVams5QfZTfbl1nZrMTOG61O9Vyl+Cb9CXPMwWRFINKSaNbku4YkJKjYxZti4B23e2QXQDziU0nKl6EAntdNymWaMdqrDHt+SXHQN48DJpT6gwLKu3s6zzqXHlIohQuF93sFsiuGAsQ6z7lBrIbIw5b/JkIxlP4QbElQ8FBEkcYrsVwe1eiuuRqNP02uAXeZypsTyWVmhx9w9M3HH1POPqNmpfUn3vPZ/5ZDvR/iN/zlqPPjv4DOXXnh5i5t/5Tc6D/1l/j/ArzGbigM/Cv/nLL/SdODzzxwtadD/ue71JUK+SWjKAwEHCiFvQEw0rjsQ/9m6XgzLT2tWdrOtKWlqBe8Eqz0G61QfCWyyH8f4XoSms4WxiZpZECO9PRV//vWIC+uH+IwaYF+krPoVBYOtiE/RLOxY4+HYBoB0oQp8BNjOstGGoVRhok1uJ9Y5AlwZ5SVoS0IZ1l7XSbA6oegeBLxMLkbyu4EyqUAfvSpScPmt1bX0XQ5ERzXoWzTeAswI5zIQalWnQQiNO9yCHtooF0/DTCAQL9I+ggvTooAkzZFWqGAYGyu8KOL4sTCD9dAC075tLFjzX8ywSDWYBMwChc9ZDg2pEOOjvm+jxLddFuOo+plB2ldEVNWwxYupPSpXhMoeIY/rmA71jpOqSoyFioPzDntlaefB53RfinjJ8FnqH5kOuv4JiddC0urDiV47f8d+5wCJ3IFGppnAhPnfdmoVCc3X1wHBTKJQO2tavOrrvw4H3dWSEdiOupoVTKldedglioULwheA0ifGaznNQo+toT7BtaDNcjipooFqg70QKbmhChrZmCS6hGaYJmyJRodvqVssPrZxFkaUCcE84dCy4WFKK7MG9XPo1j4xiFluV4kuvAIq7IOtYAfb7/gmJJjs/Cj9fLQ0wmHoLeFagsXoeo0A66cyWyw2bSpHmtmQtPqnYtQLijJkA/bjz3ns9+6tIDfXHd+X/vmty6zYhxk6cefm3rZxxHvEXn1ONsoH/3phTOJ3Pqzpxaoks2mBzoX7Kpz0+cz8DlOQN/8OXX7+sfHHrixa273k/qjnavla7gUuAoHOFWSsHsdVqHFMNqNj8wSN50+meKAQP+JJfTdPJnj2TJPQr2yQe3ugAFebNfplcvL/Vo1ynkegX6lo4yw2g3OwjK7Vc+PsEHAbj64BN0qfjTCn5tndHqXGPY3Ianr8m+QjKSoC/lJes3jY0he6YGaFlXFAFepK4YbrkWT1afYJJqxUaTAJF0FLUzVSEpedPcsVATROGsZwkKdDbJmojHT6F5+iDiwUNo8xhPXBCevusX0NbeZcK9dExatQGNel265eSye76HSqWKQiGQjr9ogA1tJwoj1Ot1EZDyZwTU5VJZBajcpRD6Cbn7Gaana8q3zzLp6He2t0mXmkUBD0rgSHvTWs2c29B5qpUKCsWS0E8IXAk+OQdJHGK6NjVDZaLQtFTm81gs6Plt2FetVpOuvP13W3ub0I+kqHAY9KY7I81miEazIWCY614pl1EuFeXapLA1wlb+fIrXwwKO1xME4DiVJmPuallDD9O1Gpoyl1pAtre3CYXJPo9FDFlxfA7HKbsfSSTHq1YrenyPOxizMuyR0THdIXEdKWraq+1n7YKx+85dmKnJKTkmx83nlUpFBIVA6UwiP9GCiQXAxMS4zBHFykGpIoCe1yWaGuu643oYn5gU/QWpQHz/81wNFFHqW4n2peuBai8iOkSZ4pmuOyzsCPJnfyfwDozhx/WaHzeee/Gzn6IY9yJSdz7xoaP9FOMevfqxxx779Pprr/3Kvedy9FuB/t7dG+IkvSyA/v0feNemDG4O9C/Pj9gLPuoc6F/wKc0PmM/A5TkDBw4cKI6Pj7dPDk62JUniQhqeRXZmnUIhy5IkyMrl9qlNY9GtR06N/MrLu/b/bJY6LnnUIkAlt568X6EkSDvyrCRUK8Q9G+RLX1MnTCz39O82b1Z+QRlQIH81nX3FnwbsG+Gn9BhNN5rHIWgScoS46GgnXqg5NiRLnHFmw7Cko28AvNCClNQsnXAL9N2M12SAvu3kCy9Gx63lBYHOLNVI6DxSHOi8ONQLOL4aejrq5886JZSuNEGuFTNLS1WOazvO0hmWokBfJ978ArqU0a2iUd3FyFh0sawxqbn8OZ10SF+KJ06hcWo/mqf2o5jWtCvsBuibvwA33nwr2trbTUKqnnt6ahJbt27FyRMnpWNLWs7NN9+CxUsWo1wuGf57IgDyyOEj2LVrp3Sd2QlffeWVuHr9Vejo6FCgnaVohhFGxyfw8suvCJgk0O/p6sKtt74D3V1dqhMwXfZ62MSOHTtx6PBhhGGEQrmMjRs3YuXKK9De3in2pdLlDhs4deI4Xn3tFTQaDSksli5dig1XX43eeb0KYlOlQ/HnmzdvxsDAgADZarWKG2+8EYsWL0apWNL7SChDMfbt24+9+/Zhenpajrlu/XqsWX0luru7VXhLZ5o4xtDQEF555RVMTU/IHM3v68N1116HBQsWiLBa9QFAFKd4fcsWHD9+HHWCeAA33XQTVq5cgY72dikmLF3oyJEj2L1rF6YnJ0U4e8UVK3H11VdjwYL52uXnrkGWYWpqGps2b8bw8LAAdM71xo3XYNmyZSiXyzJO4fTDwc4dO3Hw4EFMTEwgCHysXbsGV65ehb55fVqwyY6HgzNnzmDLli0YHByUe3L+wsVYtXoN1qxZjSwORZTMWYqSBJs2v4xTpwdQb4ZSPPN3QBJU0LbwCnQuXQ+HQB8lJCw+jTMTMbzHLAhTmGci/lZ7TS+uP/fiZ3/34gL9Jz/xoaNHjxmg/+in11+7/iv33nbv2WLcGaC/9amDe/dsiJP4qYdf2z53O/o7dz8ephF99DelSH/zoQ/fmSfjXp4fxxd01DnQv6DTmR8sn4HLbwYyImbA/dM//dOVjuNclWXOijiMCwSZjpqlI4pI1/CT2POPjPrzlpyaaj646+iJh+IMud1+AAAgAElEQVQoJZHZdEAN910Pp3aLBqjOzooly5w9T8qxNx1uWyeYJFmh+kvnWrvf7IhLP93sHKjrD4+nriqyn8BuoTaaFegbCpGEQRkgnpK3b+g/M/sDBM3iyW5LDd0PcI0A0pPUXysPVXcT8QU3cmQ9tmHr8PrFMpEUGxW78kvElvAFwzsp3UvYMXURRnT2IcjXAiQzlA1bCImYmCweCoaTEFkSIWC3mJxrIz4WJxUCe8kPoKuQuiFp/UShLnc1VIzbOL0f9RN7gPookihBqVTGho3X4MP/5H/BsmUrUCyXpCwhuH7jjTfw9Be/iB3bdwgVhj/75V/+Zdx4043omdcrnXU+Tp8+hW9/+9v46l/+FWr1KemQ33XHHXjfQ+8V0GnvB3a+D7zxBj73uc/heH+/7DisXLYUH/6lX8La1asFeNsdk8GhYfzF//gynn/hBUxOT6NSbcP73v8w7rj9Tixdukx45exuT06O49VXX8bnP/85jIyMoBAUZHwPP/wwNlx9lWGMaWd8YGAQ//HP/gy7du8W0D9v3jx86IMfxA033SQAPonJVfcwPjaGr//N3+LrX/8bAfLFYhEPvOfduPe++3DllVdKccaCkjsYe/fswX/93Odw5vQpNMMm1qxeg5//x/9YCgjSbAjKOXdjY1P44tNfxOuvvy7j5Nr8wi98AHfccYfMkZSnDjA+No4XX3wBX/vaV3Hy+HEpFG699VY8+OCDuPmWW5SmRe1DGOFYfz8+//nP48CBg5iamkJf33w89N6HcM/d96C3d54B+hGmpmr42lf+Ct95/js4fuKEjP2ee+7B/Q/ch2s2bhSNCcfJOdm+fTu+9KUv4cCBA4iTDGvXX4V77rsPDz74HgH6dndkfHIC/+W//Fds2b5dijcWjBKGV2lH56JV6Fq8BnHQgcStIKHVrVTr1qNfffrVvlaBvhtPC0f/hc/+7xcV6P/ak5/40PEfBej/2//wJ87dd/MXxZx6/Ld/+bU7d27Z/XiYRA8+8MHbX/r/N8x+Kwf6c2qJLtlgcqB/yaY+P3E+A3NjBrIs8w8ePNj9h3/0R//r6PDofdPT9WVhFNncpZkurOf6aam9a6B7+Zpm0Le0q39wdGMcJ0Kmtl08FT9aGg077MqxP/dhA6kUfmrgDikaBuPL0+WXk7TIlSYj4kERKxpuvg3okaJCgT4B+mxQFekcNtWTPuAE3LqfINm4BO1iwag0EZVUnvv5bTr6BPssNEhbMYPUl7GrqQWKaBLIQ3cV0Ku3utoPige5EdGSoJBmJiU4i+BnDAQj1FEufkwefqy0HaHciP99KmJdYd2TZ88rEOcZ5XjTE4UdX9LWvVIHYiYCJw7C1IFXKAm/3TqpuOSDTw+iefoAwpN7UIgnjTd8it7eHrzjHe9ER2en2E8K3SUF2FnesWO3dIxlpn1fuuqrVq9CV1cnwigUYH1m4AwO7N+HA/sOSKeda7Vs6RJcvX49VqxYIeCUXfFao4FDR44K2G02GtKRr5ZK0tleumSx0GPEZcf3cOr0aby+dSv6T5yQoqURxrjqqquxbt16zO9bKCCWAHx8YgwHDh7Aa6+9OuOfv2D+Alx77TVYuWqlCLrVTz7GwJkz2LR5E8ZId2Gn23GlKFi9Zg3a2zqkiCwUfAwNnpHdiYMHDwn4rzXqWL12LTZs2IAlS5cijri74QnQP3bsGF568UUJLaP4l/Nyw3XXYeXKlXLN/OL5T58+jZdfeQVDg4NCdWEH/robrpfCoaurS+a3Uq5gZHgIe/fukQKC80ah8NJly7B+/VVYsXKlaCBYnMVxihMnTklHnxQnHo90nDVr1mDD1RtQrbZp7oHnYnRkDDu2b5Ox1usN2T1YuXw51q9fh2XLlgrQ565RvT6Nw0cOYevWLajXmwiTFF3dPbhy9Wpce+21SFlkGorTxNQknv/OixgYGhKxuheUhMufeCV0LlyB3mWr4RS7kKAsQF9pceoGJD5ZUoXSIYsc/RCuuO7Un3v+s7930YH+saPHPnbs6NGrP/LYo5/e8GY7+nMa6O96PEzDB+//hdtf9Dznt+//hbv2zI1PmXwUl3IGcqB/KWc/P3c+A3NgBkjZaTQaS3/rqU/929p07c40TauO42kzv+WRsl0eFEKn0hknhTZvMkrayde2Hvp8aqFQgl8oGP9ty70/30UaYC1uG0qTsZx4BfiK4pW6w+6fAfOG3WPHplQZWyCo2FNAjRFwiuOOCftxvIIAaZ6HEFk85me63bYEsJRgY+8pnXyC+xRuEsIJm+ioVtDV2YGOzg5U26ooBMrpnrH0zDKMjU9gfHIaE1M1TNYaiNgpdQv6Ra6yWAqSSpPCZ7FAKgQFlXStSekSE6NYLEjXngFYBPcFF2gveZjX2Y7erjZUywUpNOxcsKgKU2BorIbhyTrGphuYqMcitJUOv5KE1Ce+OY5w8DAaJ/chiCaFRmQtHyuVCirVqiyatUht1BuoTdclDIpzTmpNkdz7alkKAvLx6fpD8Ek6Cvn8FK2y006xbKVUQlulOiMWZhE03agLHYYglhT2gu+jxOeS126qNS9w0WhGGJ+YQIPCUnH1AYrFEiqVNpSKZemqiwMQKUa1aXkuQTXvHY6JGoH2toqAainE2AVv1IW6QhqPeC5lGcqVKtraqBFQpx1eY9ysozY9pbagri80FfLUuavAcZK/T64+ufaNRh21qUlxZNLjZlKwdHZ2mt0npVZFzQYmhYqjFBlqAUqVspybmgLSgEipodaB567Xa3IdpBixmJJzt1XNboKG04XNEMPDI0K3sloR7qZ0dHXOaBNkPZNUzs3iig/fOPJUq2Xh/6v3v1LBGo0aRsfHJEhNAtAoni4W0dXVLVa4QrkRAW6M0fFJmRsllPE+LiH1S2jvW4Su+cuQ+WVkGe9Dvv/4fp9N3Z3t6LPkjxTox43nnv/TnwzQJ0f/0bcI0N++dcfjURK+54EP3vVC7OJT78uB/hz4hL30Q8iB/qVfg3wE+Qxc0hn41re+Verp6Vnx5Cd/87ONeuM2x3F9dnLtYwZI0pfccdHMHNTjFNNNFSeSmkKxHgORCLzo0KFBOoLSW/7bepkK9IW/LtQTTaqVV8xQY+yr+VPbtSdlxziD2IAhcxxTFYiY0ysURTzYiFNEtPsOSqi0dQIFBkwFIFuZ9pkKx9RjXa7TcPjVy0e75uQiF5wU7QUXC9pLmN/djp6ebgFw1UpZAKrsMogLjzq3jE9MCcAfnZzGqcERnB4Zw3SYIXIKSL0CmvSlp00hbTpZ7NBxhVdpwor47yKtSpMmik6KrmoRi/u60V0toI/n76yiUgxkvOqUwt0TTVQdnaxheHwSg2NTODMyhaHJadRiB7FTQOLqF5ImsslBZGMnEKR1tX8UBxr640dSrKnTi1qa0iFHhLmiJVUXHNJQlF4DxCIG1h0XCZ3SKkF1EhTU0kGIy2vcY7jm3E0RVyECcFKKKKptNnVHSEUNcDzVeggli44xFPTyfOLUoxQx9fO395xWh9QGCBksTqSDz+0pdsR5PvmZCahSJyVdiyhUKsyM65DcD6SsaWqwFKKOp65HpF9ZNxwRxOq1shvOS+LruIYcm03I5VyJ6xIDp2iV2SJi51zKrgt3mkgbcs1cis7c2nzSGcdsclnbWAq2JUGXBUMsRRXvBbE9DbnboPNlBcNSABvnIx6J1C+dS30/Ch2HmQJCOVPNi8tjZFqQUHAtLkDiDGWLYXVGAueVO0BSzBaQeAUU2jpRbuvSMDYN2dAoO0H3GVy+N3lNJkVPgH5cF9ede//09y6q686vfeITH+o/duyjR44e2fDoRx/7hzr6v31wz+6NcZo89fAc7ej/19/5i7t27933eJTGD9z7yG1/nzjOP/+ZD92995J+uOQnnxMzkAP9ObEM+SDyGbh0M8COfhzHK379N57840a9eYfjOJpnf76HAzSjCFP1mjimqENHIF3TUqWCYoE2e4YlYkCThfvf/5dNq0uOAv3Zh+3ZqzBWjmVcaMSZxfLhDfFGfNF9H0G5DV61HePTDUw3YnjFMrr7FsGtdAilgAFR5LAz4Eh57AqmROTKa3LIy4+Qhk0EvovOSoBl8zqwccV8LOhqQ3tbVTruBG7iK077S2lwUhiaoRknQsGZqDfRf3oI+/tP4MTQOMabCZrwBejz/OziW22BMcUU+08m09LZpOJnmNdRxoqFPVi7cgm6KwW0lX0J1KJSQb3UbeorhZ602nQw3WhiaGwSp4YmsO/oSZwaq2Ei9hC6ZdRdurYAQdpAKZlGgEi7/UIzsim0+m8RD8s1ujO+8aTTKI7XhFUlXijYlVeIDkIiymRe9Ev95/lzgsWEQNFELGiysPFMsrpsUyLKcU3CrRRj0j1XZyERY7OYEC2Iil3lvCLOUMtKoT15FCyTDtUUkMqigAWA1IdCC9NMBpYnmmqr7kiqC0m1+OJuRZJJgdgMYykexfJUQqf0npHsKpO3wGuiN37BD+B6WkyqvgRwuDOkW1UzGhEbjiXPk0UwVqtWfC7XZpJqRezK4jVQ+1Pu6piwOWujyTmmj6UnQF+9+BXIa0ElRZDYYIr2Rnc1WMhL0aLWp5oVrTF24jalMyb3m7oFaV6WWMXSRYn3SArUYyDKfMl7IMC39q4srzVhOhOLTSl8Ei10dQ04PzHcSIH+/Z/9lxcd6B83QP8jjz726Q3Xn1+MO/D0f79z7PXXnzqwZ/fGZI4Cfeqs/vPv/MW9B/Yd+GiYNd/1wAfu+GrmOX/wnkfuPnjpPlnyM8+VGciB/lxZiXwc+Qxcohn4YYA+EzzJP67XpjE9PSkglRSHUrmMEu336JZicLvSAN6MO56FOQYsGlqLwRUG9JwN9DVhVsGHBv/orzKCPwv0/bYOjE41MNWI4PgFVHv6ELT1IQ2qiAmy/QAh+/bSJSW3ngCRACtFwdVwrdrEKBYvXIC1VyzGmsU9WNTuoretiEq5KIBRwKzjwSfYFMq+ev+HcYJGnGC6GWFkqo7xMMOuw/3Y138SgxM1pIUyIlAsS1tLUl8ylAseHPLF00gSfJPaONZfsRRXrVqKFfO70VkO0FF0UCl5KPoE33rd3FEhmJJOKUFXpJaME9NN1GLgzHgD2w4ew57+QYyEPuLSPCl0KHwsZk1G0srOhoinJZRJLTxbnDUFTJ9FERLLRXLOdTdBwBu7vXytiE45sw56urqxsG8++np7hb6jji4ErESJBNUqnDYNXYP9rWWkCrQjUoCK1Ia7MwFb0v2PIvHS72zvwMTEpNBlmOpKy8i4qWCaoJ+Am2OLJTRLS1gGbXH8tmAhjK6U24R6RCoQ74VyuShQl+fn9wj0a2GCI/0nZceEotPJqSm597kzk0YM9YqRSkqwJxz9JUsWY9GixVII897i2rCAE+ckCW3TYoo2qLPFtahWpHyyuQt8z0l4GLMRUs2sYCdexN4Ez2kT5WJBNARcJ6UAUT9iKjdTsInPvtk9kWKJeg3ZJlBakYZr6ftIdndE9OHDLxS1uOJOCKXlklAcSzCWkOCCAmrNCIeO9mPH3oNo61ooDjvk7EvmQByi4PJqY6QOLVN5Pk989Pk/Fc1zBy1CkDZrQRY9d///c3EDsz75yU9+8Fh//0cPHzm88Vce/cin129c+72uO8eP9w48+8W7JrZte+rA7l0C9N/3R/9+TolxjZmC/2e/+cX3Hzh04CPNuLnx5x5/6D+iEPynu979jv5L9LGSn3YOzUAO9OfQYuRDyWfgUsyABfoff/LJP67/Ax19fiQTMBHo16amBWgIV7tcFt60DTWSbX0BfT/4ihSIGH8VDe80gKeV+KM0htkHu7ns6prwJRMEZAsDGVO5jEK1ivGpGqYbITI3QNDWjVLPEqTFDkRuAZlfQCLFgoJkdkHF554C2bSJQhahWnBw9fp1WL18ERb3lNFbStBecFAgRUM88V0B+dL/JDI2VQ5HHKaZUJymohTjzRQnx6aw5+gJ7Dx0FKO1EJFbROyQt1yEQ/oTGfTsOicNlNwES3s7cPWqZVi9jLsIFZSdDKWAXHYHgbiCakKwqH+F+8z5ZnuUgUoRGpHuKgxNNnHw5Ah2HzuDvcdHMZJUhMbjuxkKiASECbQ2uxp09xEKk+Fg644D8V4gAJ3dXHLyCai5SvTF1w47O9vaNlbhNMQyc9GCBQL0hfMeRUawTLCqHWV22y3Q1zW2Wzp6Q7D4oGZBOvT0gEoSoajI6oufvCf8fDmaEYLb8DA6yGinXTvsBKr8HgsFySgwhaJ0wEkDMsJcUtEI2rmzwmKD60NR85nRcRzuP4Wh0Unhm5NKJCFesgskcnAB8xxnW7WK+QvmY/78BTJeFjlMHC777ISLhFt3UWT3QGSpM3QY6kLEJz8KETebwvUPEyYQm7Xm/eYXVJ1CTn1KjQS1BRrYIO9Dsz0jtq5CNdJijZoIBfauJk+b9ZMNMut+JVa5LnwWDNz1mtlpUXtSyVJwOadKRQoKBPoxTgwM443jp9HICggTpTIVPGYR1KUwZkGoM6oHdCmQFrtZ1bioj36j5ieN5z75x5/6wCMaonHWHt+F+h358Y//xgePnzj+2JEjR675lUd/5fwd/eMTvae++Kd3TW7b+tsHdu+6JkrTT/3sv/v3n5lLrjsZb4pBVP7v3/9Pj504fvKD9ajW8aGP/9zv+QXnf958981DF2q+8uNcvjOQA/3Ld+3ykeczcEFm4IcB+vyFoUC/humpKfFTL5crAvRt2qd2CE3X1tBBftBA7ba9Ye3PPPUsaH/OR/3ZXfzZjr6ABxFgFlEqF8WOcboZCi8fpQ5U51+BrNKFkADbY0fdCHKFDkGgofaThaSOjkKGNcuXYP3aK7FoXie6Ky66yylKrtJSlOwxS9shhYFgn11YEbG6PsLMwXgYYjpxMdpIcHRwDLveOIZt+w4idEqInBISpwjPL8BNGkwFRSkL0Vst4Nbrr8Lyvk70dZTRXS2ircCdAwI07cqqBaggIYFI1jdIMoYkwCpDM4oxOt3EcC3GkYEJvLb/JPYN1NDINJyJuxYEiuSeK0ecdkEMsCJA1pAw7Tg7wsNWHYNytQtFglf+PTHJq5qkK6+Q7m8qALe9jcLhioBSAnYWC7p5opkGAvQF5NqlF4Qq/ycwZKdZOeYKLqXzLMWIAmwCYulwk55DcyIpBAIZh6TZMhU3YG6B/luAvrjQUNjL42pRSnoOAaxoPEjVqddQ8JSHLoWgG2A6ogaCu0SxUL4Y2iW7FAboC2uIAmoTTsX3RZkiV0kn1rn1SU8xxxSptwB97ehr8WIE4LKIXIsUHW1VcfaJZWo0RM0NihIUxsA0KfzE2lWpNXwP0K+f10e9DUF9bAC6pbxxzMxA4L3E41DDQIoV50dCsdi1zzKlLEl4mOoQ+N6qGYFw4DmImzXZHYlTB5ONGCPTTTScovybu04BQ2Ql6Zd0OU2bFhNbznuqtCqhTXEXzYnhRbWaE9ef+9RnLi7Qf+KJj3/w+Mnjjx07emzjY48++umrrlr31XvvPcdHnx39Lzxz58i21586tGduAv1dz+wqdFy5dPnn/q///OTI6PDdqRuf+eVPfvipoBe7N2zYMHVBPiTyg1zWM5AD/ct6+fLB5zPw488Agf50HK/45JNPfqZRb97+gzn6DmK6gdTq4tfNri49z5l8ys6remsbyGmoMN/bjjv7147082fEu+e/nrM7vgYkWI5+C3WHryZAKZcKKJd8TNamUW9GKsAN2lBZtAqozkPoFtXTWw0qVYxrhKPsqHe4EZb1VHDzNeuxZGEfutrLaC86aCvQ3pIAUxvPYvdJ4MVrFn4/EBDMEPzSrcRxMRlGaDoBxhoJhqYjHBscxbdfegUj9QT1NFBxLDzhzPtxHV0lF6sW9eKud1yH7kqAtsBBW8lHtRToroHpeWccLykWM/x65YFrIaC7Ho1GUygVtcTFmckQO44M4bt7j2OkThCoAWLSMBW9gHqoE6iKjScBueGS8zropS7AXJG8grtYqR90eOFreVBl8+ixxOlGxLza8Wcarm5C2BJFydkEe7Mw3/zd8Lj5OlJwRHSc6bhIN6qWiujqaEe5QPpThompOsYmp8UZaMH8eUKXoSC2MT0ttBDy5cOwiSSJ0NHWjunpKRVEB4GMv2xsKLmmBO9jw0Po6+mQTjQtPcfrIcZrIRopJaOaOkyevlK+qOkgEGZLXIsQG/4mSbHCeyfNi+C9aSxjjduUtYU1QF8yG4TGkghFq6u9DSuWLsGZM6fFzYlUmt6++VJ8DQ0OSVHW19OFyYlR1GoNdHZ2obu3V96jpwcGZKetra1dCjIGhPH9wXTdzo5OdPd0yXzSgWhkaEhsNTs6OtHT0yOWpdONBsbGaxgdG5OdgLa2ithwDg4PSTpwwXMxeOq48O3bO7oRZh5Oj06h4ZYlZZl6BBaw3AGLEupSTGIz7WS57kLWVw1DQqBPMW5Ee83GRQf6v/6rT/7CsRP9j/X3H9v4kY985NPr16/52vmA/qkvfvGuyW3bfvvQ3j3XxGnyqZ/5N/9uTnX0//o/bOqIy9F7X3juW483w/qCtq7q87/xfzz+ewOTA0MbNmwIf/xPiPwIl/sM5ED/cl/BfPz5DPyYM3A20G/c4ZB8fB4xrjIBHAl2mhagXxMwRaBPUNDqWCKddXGiOd+uu3aJZx/KzT+v4b55ktFtyr8s999yxtX9Y/Z4tCKslAsoFT1M0RoxjJE4BTTcEkqLroTTPh+xz/AeBWvskvJYBCP0QHejaSzpKODaKxbixqtWoVL00dPRhvZqEUibcB12N2UktBtRjjFBvvjaZwIoyUsWQE5g4xUQOgEGJ+uYaKYYrcV4fdc+7D7cj9F6LDQa8sAriIUzv6S3DTdvWIX1KxajuxygveSjXGSHmmJJkwhMcMljC8g3FqMmQ0DDvZTCk5JG4voYm65jYDLE6ekM39hySLr7tUYkoJyaBlKbOA9SoGSx+PoLYDddYoJLCn2F8mE7+0YTwJnnNRP0s3OsoF7XnUWA7G5wTKR5iPhYRbPWGFVB/uw9ofsq+mCIEjvWPCY72wmDmsj39hysX7Ma11+7EW3lothPHus/gSPH+hHGEa7dsEGoM1HYxNjIiAR5LZg/H+PjY6hNT+L666/F9u07xIeewJgUHKYCs3hhcTI9NY0jh9/AtRvWoa2tiul6iKGJOl54ZQtGp5oC9JlRQNE1X8NOt1CeNIZYChk1Q6JVaiKgll32ggQmMN8hkZ0YZeNzt4Rce/a1NbfB4zVnMbrbKli9cjnuvvN28bTfvXu3HOf2u94lVJldO3dJN3/j+jXYuXO7BIGtXbsO1994A0ZGx/Ctv39eRPLLl69AsVTESy+9JDqE1VeuktyA9o42me3x0VEcfuMN7Ny1AzffdAuWLVsuNp71RoQDbxzTYLH6NJYvXSyhXYePHcW8nh5UiwXs2Poa6vUpXLlmPaaaCZ7fvAUjTReVtjYUKF8Op6XACeNMxLng/UbdBO1kmWUhuxqMjeMN2ISfNGpBGj73yT9+6qJSd5789d/8BenoH+vf+Csf+ZVPr1lz1dfuvfe2s5Nxj0/0Djz7X+6a2Pr6U2/s27sxSdNPPfiHfzhngH72TOb92fZnl4/Xa//nsb377ygWvCNXXb/28+/56L2fW7RoUcOR7b388XafgRzov93vgPz63/Yz8CMB/XpDQDSDfei/XSgUpYM8+9Du8vmBfitsn4F0ShsRtxExDJlx3yEOVK9tBdfC0yaYEj42nzxjHS5wkaCPQspS0cfU9KR09GMEqDlFBH3/H3vvAWzpeZYJPn8+Od0cO3ffzsrJCpaNwcZmWNgleWsJluxZDLZsA5aBraka71A1sywUNTOAgYFld2FI3pmyB1sMBsm2bFm2Wt0KHW/fvn1zjif/eet5v3NaV7KcZLVN43NUV9237zl/+P7/nPu87/uEPdALA4gTTOq0lHNLixtNgEZfe8OvYX9fDncf3oWx3f3IOCay6QQcmwJEgmPlRtIGafS/IRglmCVVwaZLC/3FA0IXDVYijWYI1AIN23VfAONG1cXjT5/CzFpFuPrkslh+HYUEcGikF3cdP4hSykR3LoWcAFllD9k+XuF1C4WjLUJus11aH+kt+kfCUFQadro3aj42fRNfvLiA56/MY327KjQV3bLhxRb8Fj+bwFEJi5nAS4pKpGgt7Na37SlJ4SKwJzhtH4PQdto0m/haSBSBvvC6SY1q2ZAK7UacbpTwtk1dEdDXKtra+g3VMPcFLLIYI1VEj0KcOHwINx0/is3VFenAs2tNcMmCZGVpEUuLi8hlsziwfy82NtbR29ON9bVVVKsV3HXnnXjmK1+R19A/f7u8jYMHxjC/tIiFhUWhpjmWhWOHD2BjfR3b1QbGTtyCxx5/ElfmlsUqVbMTcL0QdoKiXSBmkSgaAhZ5apJBRyql/1AuM63etdIx8Fmir1ACaG5DpgJxAJ18fL+B/buGcOctJzHU3ysBWmeePY1qrYa3vv3tKHaVcPbsBTTrdYwO9eMrT39JrtHort3YvXeP7PPxz35OqENDQ8Oyv899/nPiFnXi+AkcOLAfjz/+D3LfHjiwDz3d3Th37hxuv+NOzE7PYW5+AU4iLVqAqekZ1KtV9Pd24d5734DZuXkMjwxiZKAPawvzuDR+EaXuPmxUGvjC6RexHdBtyJDC1Q7q0EJXpSczw4JC6msCZIbE0XLWQsQJFd9HXr0ee43HTv3xv/qfrueH8y/8wvt/cm52/iFSd2iveejQkU+95S33zezcZ3xpoXvxE39BoP/hiYsXj4aIP/Ivfuu3/kmIceNTsXV6bW7XxKWJ7/vsZ574YOTW0j3dhX94yzvu/5P733n/Fzog/3rePTfWtjtA/8a6Xp2j7azA674C3wjo7+zJqw4lqTt11Op1oQCkU2nVxRZHjpYfvQDhts/mKw/55R19xdpo76VlA7jjJS3GdigOEfUAACAASURBVAv+tbjbpMq0I3Dl74pGw+1cA/oJG5VqBXXXE3ebGhKIiyMwi0MwskWh7hA4C/WCriyei4QBpDUPR4aKuOfoLuztK6CYS8JSPoICVK910pWUVFkPSpHT6ujTTpEgmfxv8Y2nzYkjXeBKMxSO93YjwBNffg4X59dQDk1YdGWpb2GolMLx/UO49dBulJIGCikHCVMYzC/ZMbaSiGXFrv1PgUj+P4iVGxEpRmlDCUDJjSc4XWnEeGGugqfPXsH8yqainpgOGpEhegIuJMW+FLzyHMShxWLegOLlK5cf4V20vPEVvYd2lQxSYhCT67mqJCN4pXi3Ze/YEm606fetRFRVvKmjfylReQeTRyg/nKIIyUo88UOYcYQTYwdx+80nEFFMTJejpiuBY9lcDs+eOoXpq1dRKhZx800nEAQe8tmMFEukoPR0dWN5dVmAPhNiJyav4L5778fW9pZ0xcuVKvxmA3fcepN06gn0zXQen/n8U5hZ2kDN1yQPgdMUYTTJ2kD0Aoq2o9xp6IhEehDpOxI6RZKWVFEvZUfwvNvFErv5dF0i0M9YwM1HD+H2m45hZWFO6EiXx8extraOO+66S6hUvK5JiuEtA599/HH09Q+gu6dXCp50JiuJwrz/8sWCcPUff/xx5At5HD1yBD09PfjU3/430UucPHkce3fvxtWpq9izZy+uTFzB1nYVe/YdQLbQhVOnTmFhbhZdxQIefPABXJ2ZQVepiN5SAdXNNTiOSn6+NDmLz33lDOp6SorXJDxk0ERKD9BVYLicmqA1whjVpod6I4QbaPBiE2ErI0ELvboeuo89+bHrC/Qf+cUP/cTc/Py7ZmZmjv7cQz/3b44fOPzp+14J9C8v9ix98uNvrJw59ZEr4xfGgjj+1Xf8yq98TPvxH/+uUWLEZWcV6S8+efrY2ecnHpiYmP3+jbWNmwZ7CheGB3v+5gd/+M1/M3rv6MLr/ouis8EbdgU6QP+GvXSdA++swOuzAl8P6L+SeEMwQ+EeubzsejLNkwmhlmGK1SGB3TUbxhYw/OqjbH/stLrRO3WYr3JKbaD/yo6+JLy2nGFamVEtINXq6F8D+r7QY+paEn5mEGZpCHa+R6gDBGmKFhILN92KA3QnNdy0pxd3jY1gIGeju5CRTj27xuLUoquUWXKkBegLhUZxzglGCbCjiDx3BcQZgMRUXhYWDR8o18n19vHUcxfx/NQKFmo+DCcBvVnGvoEiTh4YwfG9g+jLOchYukwZyMOWCQZRmTgFtaxLW6FF5OULeGQhFhNc6uLiY8dN4bPz0fBjLFV9TG5GePLMBUzOrYgYGVYS9UhXQF+n97uhrCjjSHjYmWwGXujB9TxJaxVnl5bvuthucuNhiLGxMXHVcd2miFqrtGCt18VqVGkgVLdeYL3Yarb1BkqM2hYTK8DfZndR86GoRCykYp82jTFsLcaxQwdwy8ljQk8qb29jeWVVCpe9+/ZjbmYa83NzyGUyOHhgH9ZWVpBKJdHT0yVi0tmZOfT19wp/fXFxEecvXMDb3vaD2NrcwsramiTsktvPQoLPr9abUij9w5NfwuJ6BW5M8Si1ASpwStlWaiorQO7JtrWlOi8xZGrZirbrWnX2LVG3OODE0BlWFfowAw+9+TRuPT6GY2P7MTl+Ebt3jWBxfgHLyysYGR3F8uqaFDUDff1IOQ4++/gT2Lt/H3L5goD7TC6H+fl5lKtVsb/MZLNSAJGjPzo6gt6eHnzly0+L/mHvnt0SAjdx5Qr27d0rKbueF2Bk1x5kiyV88YtfxOzMNLqKedx3732YmpmR933atrC6OIubbjoOL4jw4oVxfOHU8/CsrJxb2ozRm9Yx3JXGcF8eqYRy3qn5IVY3ylhaK2N9q44KAT9pPaSFRUHDjKMnPvCjP/kvh0gP0pua57s7xoAJWTnHQey6zZdhmERS/YxJzu2H48RxE0mAac1OHCeiRBwl4vj/+b//rx++PHHpJ2bm5vb97E//zO+cOHb8H7PZroWMrmmuZ+iur+sDaXQ3n/rMPetfefIXpi9f2m3mcv/22CMf+TOje6/X1DU5LlfXtAQSSCTpLuTK8XDvjuPEaLS/+/qf1eq1r4giv/YSnlMT9Wbd3Nyu2JXNdXt9fmVkbW3r/vW1+t1bW81d2XR26dDeXX9/+NDop+/7mbue0TTtu1aIvD6/lTpbeT1XoAP0X8/V7GyrswI34Aq8BPQ/9PvNRvOrxLgv7+gT6DdRr9fgNhrIZkl9SEkoEjultPAjABc/9ygSF492d1awaIuSo/5NiTCFnf8NwP5Ly/oSdUcSPsXKscVgaSWzkiIg1J2dQF+30dCTaKb6YHYNw873in+9dNsp8ARFtEDsNpQI9+Awbj84hIIVoZBxkLBUMm8gaI12nMr7nEJYgpOXICu3ShqPkvmKu4tmSPeVgmBSeAhqKg0fZy5N49SVRUysViWIKQUXh0Z6cHL/MI7s7kd/PomUGYHkD7FtbNOVxDO/Fe5EcEiYLJ76qu5hUBGLD/FXd6twLDq+xOLpT0HuUtPE50+dx6WpBTTJMrHTaMR01VfBYZyIBF5TgqaKhRz6+3rFL71Sq6LMxN9aU2gh3KHYVNK6UovxhnvuEatL33eFB764uISllVWZqIB+79RAiF5XTT8YSqZqIZ4PixfJeN1hrtkW/7YLAxY89GQP4BgaDu3fi4N7d2NlaQ5zMzPY3Cwjncnh6NHj6OkuoVopi71jJpUUmg61JIePHEIhn8PjT3wed955l1h9zkzPYGpqCm95y1uwtLwsQJq+9VzPvaNDYuvZ8AKkc0U88cUvY2WrqtbYoPWkSgqWRysJWE7ymjalTfOS9r4UiqTXyBJIZgNl2BqMSIcZRjD9ELangH5/KY8De4YxMtiH6vYmMukUttY3sb2xJXShxdUVcccZHBwSC9PnTp/B4PCwdPPpkkOLUF6Hja1t+b7UXcLK8grW19eQy2YwPDSE1eUlmdAQtHu+hwuXxnH86DEpWihc5kTCTiZx8eJFbG1tolQs4MiRY3JdE/T1j0JMT17GnbfdKhqMqdk5nBufRGilpbgh7W2oKyc5FP2lJDIpWrSy6AywvL6NuYVVLCxvYn27hkZL3BwFvpfQ9RcevO223+tN2lqCRP4oNCJ2smX6YcqqxXocR1FAZTZvL0SRRrYKZ1AsmiRxTAyRdD6VT47jmEEXusbXRS+cO3vXlcmJexdXFnre/gM/9NfDg4PPGZq1rUeRFdGSSUsYWUvP2/OXDjfOf/kHFqanSqm+kY/3veGtnwvSxcgzDCNg7pwJgww5TcQmtDWNtNjUY5+ZcORiSTYc73Bl4fryh/o3ZcoUaVE7HrylcZJuQciJYaB5gZtoNt1MvV7JLK/MH1hYWDrienE6l+2ZvPnm2z515OCeJ+580+GLWlHbugF/DXUO+TquQAfoX8fF7Wy6swI3wgq8ZK/5y7/XaFCMC9rAvOpDxLieK44ltPvL5/MixCW4FlvJNpCXwKVWgFLbRKXFvRdjkh1An6/5Vh+vbq+pPNkJVNmFTSYs0RHUXReBZsA1U3CzA9CLQzCz3crtJqLFZASD4IxuM2GAXb0F3HpoFLceGkHRieEYIVK2IRaNQtWI6H2u3ENUR5fnqpJC6WBiichA2VayKy4CVZMpvKqrXnUDbJQbuDizimcnFnFxYRMEBRkrwthoL24+MIqjewZRShlIGqHYEyp4oGw7BRSTcsOCQwBjS9vQ0kSISw19/nXArSvrQ3rgM+xpcaOC7cDEk6fP4fzkHCpuhFBPImplCohANI6kS876YLC/F0fHDsLSYqGzLCxvYH5lA9s1F6bDECjFSWeX/babTqJRLaNWLcuEY3OrIp1w8tA10xLhqm5YLVtM2kwqe00WQJws0B6TwmHSa+hJb4qoN1BWnG25rlDHPBG/9naVpMO8sbqE2nYZgU/7TVs0I7tGhoWTz2Obn5vF5OQkMtkc+gcGJOBq8spVDA0NyaoybIuF69ihgygUCzKZ2tzaFKcZFjv1Zl0mP109fZiamUO14cr1CuIYfqisKAXnS2CY0iyI/qDFw+dzhH/PEyHFjcUM14JBYFGERKzD8gCrGcFuBEg0AiQjSDFj6hR++2h6nuQ1OJoFu6XNqPoN4QGZlimFNkG90KwilZBMXUQykW7lLFAvoApjCpTbtCzan0pxyGwEsUpVAWaOZcpkhwWrS+pXwKkQk3ZtGKYj7wFxywlDhF4D6SQ9/X2hSDHTAFZCiiDemjxuumDp8FQybsRMhEhCuIjdXT9Cw48QW47SvkQikW/YiNZsBFpCCT+0IAw1g3SpyOIcTgoGuvK3sntb3L02mG5x2uSDhmLoVluBa2pYcbNZZ6GaArRkGPiRoRtTtuW4BjRHC6NMrFs6JwxR5MfJsGyU4rKjea4fapm10MzXPCPhuNCzgRY7sRYx6U4+xXS6YImGR0cgORdi4Auj5crUUr+0Pu4UHXDnv/He4bWQ+4f5HEIZZKoz19bXgygwPc01kHD1bHem3D/Y/+Wbb73tr7r7e79QHLY39+/f77Hi+FY/TzvP/+e9Aq/hV+w/7wXpnF1nBb7XVuBbB/qeACPa9zH9k0BfJWq2YkeFRUKo93J/+69e1zar/ltf8a/noy8cfYdA35GCpN5sItB0uFYSXgvoGy2gT5Bj0jecvufsmrOj31PALYd24+ZDI8hZIboyNhyj5WIjIL8VcESwL0FVBN2Kad4OL6JtpQQoiXBYBVeR8uPHOmpeiK1aE89fnsMz4wu4slyBZiVghXWM7erDzQd34choH7rTJpKmzB2ucfSFBtKaJojTZsvz/Zq/PacqnDO0vPbFD94PxD6TLjHr1SbWaz6+9Nx5nL86j41agMhKIdIpxlWFBLvcMquIfHQXcji0bzd68xmhLq1sVjC1uI7ZpQ1oBGZcwChAyjKku47ARb1almIwkcpgeX1L3GG4f1p00l5T8C63H3rKx54UGH5x8kHvdUPkzYquRHcafpEe0/K+F/EqJzCWKVOYRnVbGp+SatDy5E+nEioRNwyFSkRdiW0nWkA4QrPBpFlbJhIyfQpCZLOZlj0sqVeRaAtYMDVpyRnHyGbzkoQrNqMihiYoUwFV7URZtR7KWlOBNaV7EFo+e8/kpwcxErqJTKwh7YcwGz70RgjLB2x+BbwnI8ShAsZ8MXdDG1crNqT7z/3U44ZYUlIgLYnEhLQB3Y1Y2JnXALyEqMkxqtwHduG5fjx3fnFSRHoVg7FM5jmQISbCas5Y6JqkkoLV5EqTIgex8ubn9tip9twaEjapS8oZiUVGNl+AbbEYVC5MvHNNk8fKmtqVa8PCjoUgvforrgef0444ikxDqxazyUUzCjUjCnQ9kqQwGFaCk7Q4iNiVZ/+bBxNQud9WoYtV7ctdAHheKgAt8ANZDsPU48APc26zmWt6jbiQL02Zut6wNM00YyMZxJrt6pamGbFhRzXLqi44XrnsJZ3SrJnqLXuanfRNIxsasGNeBS1QH3/RSy5Ckm+hM82K+Rrt9O+XEr7Vp568iZW0X1x+6fpEfU/rZ/IZoktkhmVZvu04nplBM9VtTcZ2+GU7mXj2jqPHJ6LeaOvWW28NOiD/W/9d8r3wig7Q/164yp1z7KzA11mB1wb06y/r6Eu38jv4+MZAP4FUIiWhXg0B+oBrJuEL0B8EgX5gqG4medEE+uR9R4GLwa4cbjq4CzcdINAPMNCVgcPOKsWpnLHTZT6m6FV17kiTEW0CwUxM2k4AjVxrXYEp/s72Cf4MB80gxnatia2aixeuzOHU+CImV2swnSR0r4qDI72y3yOjvejJ2MgmDNg6LRtV95v75z65f8GYLLBaRZaESgmfXXnW83vbcaRTS2pQ3YuwWq5LUu7Tz1/ApeklbDUjhCZDuywViiVTCcI3BcS78hkc2D2MjBmLWJlUn416gEtX5wCTHVk2JUmlAU4eOSSdfa9Zl657KpvH5PQc1reqUkSoUC5ORtiVBrTQR73REOtTrk3Ebj4nMqYhFpOcsKgOsHKwIRIiKBT/9VZwl4ieAw8J20A2m0Y6nRQQu7GxIcJgdkf54FSj7QJF3/xSsSSgv1aro1qtwfcIFlVXnvcyCyS6CnFt2eUm0rIsJb4V6o2gOtV1FUjWhpntNOFWMnDbYlN6t3EEjxMZ3USSAtlGhFzNg1P3EZNRLRMvFUwWaiyOCNpV8ByNfAzNghFzbchFAZpaEyGBrsaOMWlULOrkphDLVB5Uu/AQ0M6iQJrj5LNwOVUysDjhUFwtQJ8kttaUiPdT2wZVkspaWgrWDWxiC22MlDcNbrMKizQzg/asPnLpJI4dGcNAbw9s6nc8pVlg8cVEZk68CLx5P/Cab1RqODt+Bctrog3wkrYzcaB/+L+mLUOzWUsgIikQOrUulCtTFhFxZiBl7w5KTLtD3nYAUyFwCuiHQjtkDWcYZry6uXp0YWX+xPrmWvb2m+96PO0kJ81IaziayYjvhGtYRirlZKz6yqg3ffbk5uJCIpkb+Lvi8IlnG6ZjBKxi9NgM9UhXEWC8FGJYC9Yl/ESgiF1lT5A2FGvXQunk2a2Auh1/shiTLAv+mPViS8hiGHpoG3bTduyalTZrXbvy0z19pfHs6OGlAwc0pX7vPDor8DVWoAP0O7dGZwW+x1dgB9D/3WazeR91ZF9rSRR1hx19BfQLhcI1D/3v5DJ+Y6CfRMrJoF6podFk55NAPwE/2w+9MAQj142A9pr8dUvKBdNSpYsdoDvn4Ni+Ydw6tgtdKU0ScS0E0pWjcwlidp5jcQ8hOL5W5LT868l4IEgVb31dWSyS5hEZDtxQR5nBS9LRn8HzV1cxs9GU7rgV1LG7v4gT+4Zxct+gBGelTJUsygJC6A7cv4haW4C3RechGCblRrrlQjkIEbDYMG0BjqQu1f1YOvqrFU86+lfmV1GPLHjsr2sUSRoq1Mmg6w6dXwL0deUxtncEpldBo1ZBbDpwYwsvXpyQfAABvJL2GooNJLMGSFeS/UcaLlyawMr6FjxCMk2HZTnIpFLIJJNwdB3b5QoavgY3hDyHEQ4iSaTNIt1nBO1EQo8hKCSO9QIWUVxk4Q1JVz+bddDbU0ShmBHgu7S8ivX1TZnmSMqCNLJ9mfR0lUoYGhqUoKzNzW0s87mbm3Iv8PoyIIv3Oe9vUksEEIvuJBa6Ca8Du/p8DilRgslaacHyb1IosamsCjRlI6qSigOCzmQSdt1DfquJ4paHlKvAf1OPUbc1NFIGXCuGuK6y/c37zKfImzaeBOK099HhGR5CjRSxCFZEypipUmyF3sVsB8i5KOUDiyUFfimUZgEgTkcsrKyWzazQzFRYmCoeecyRsr1saWhIF2MgHGtPIcDL+hPS0vrVhR57SDnA/uF+fP8b34DD+0aRtW1WumoSxs62hJcp3QULqEYQYW5lHZ9+/ElcGJ9EpVJv2Hbic7/wvzz0/n37erS87hi2Br3mV7U4tmPYtgwMM5YkEnxtnuGODyTPA3gYrUdcLrvxx/7gP7ztxQvnfmR2bnrXux/6l79/2623fP7g7gPLWt21tbRm+5ptYLvWu/TFz941/+Q//uzs5YnhdLHr3/0PH/5Xf44De3zXg+Hp0HdslzoHzeERubI/wetE4W1l7M7nftXnpdd6nv3SOfG4+Xo7csNAj9xSNtlAE030oN6xz/xO/sa5sffVAfo39vXrHH1nBb7tFXgJ6P/S7zab7msC+u1wrJ0A/Ns+sK+zgW8G6CedLGqVOsjHjfRYgH6Q6VMd/VyPcPRljE8wTqKGhDEFsGMXh/cM4A03H8JIVxrbK9MImxUJxJJWIqkT0qo1FE2i1f3lyJ0gl8JdAizXbQhlxJSueozYTCCRKyGV6xLnnSdPvYhLi9vibU9QnNQ99OWTOL5/BPecOAC4ZVRWlhC6NemCBvytr+b7LetKU4oMAjN2ovlwbFP4IdKhFS0EXXg0mKkMnGwRRiqLudUyvvT8BUwvb8E3kpL0SgciOR9JbyXGdqW4GOgp4uSR/RjpyiDwGqjUXSyslXH6xQsIqZEUvSwTXGMc2LsLw/09In71PB9r6xsYn7gqYV208IShxKHspg/196GvWIDvRSJuXVhZw9rmtvi2s0Bpg3zlVkmqibLgFN63ZrQ6zzzBQKwld40OIJu2EEcumr6Lrt4hnL84jsWVVVh2QkB36DXR19OFocF+4aDXajWkM6TjNPD8uXNIJFNCxVF5BbGEwSlyCilAsZyTlWANzE65ugYEr5IOzA6+ihEWnj4fYq/KYsswRDci59DqnFuVJoplF6VqgAT5/hSOWxoqSQONQgJRmqC9IfkBlFXznmPYGAtL5h2QEU6gTw44Gevk+ZOnzwKUFDFeS1K2RBsgORSkxLR0JK2uvbgnCe2MwnJ1z7TvJ0PnvSXvCmgmJ1gsHHnvK+0EawZuk6Cd50iOfhw1ocdN5JMaxkb78PY33Yux0UFkaFQVx3IdXLo2+R4SlGroITzShmJN0nQ/+Q9P4uyFSWxsVOqeFz/2xJ/+n9fVR/99H/ilH52env7pq1enjr/359/7fxw7cuKx++677eU++kuV3oWP/9WbNs6cfnTi/LlDsa7/+o888hsf0378HvHT6Tw6K3AjrEAH6N8IV6lzjJ0VuI4rIK47tdquX/7Ir31TQP+aj36tdq2j3+5q7wTg7aTc63HoXw/oE1glnCQSybRQdwToM5nTdAToG4VBmLke+C17RHYZyQm32SmniLFRwb7BEu45eRAHBks4/aUnMH72NLbWVpGkADVSnXxlGWmoECjhVCvaDgsH0mcoiCT8NuwEGl6ITKkHY8dvwdGbbsNmpYH//uSXMbflIXQKnBewa4ckXBwc7cMb7ziJsLaBU1/4LOauXlbiWEslDROgCWVGhJ+t8X+LKiIUF4kzaPn9azpqvo+RvQdx9JbbMbx/TLr55ybnsV71EVlpoTARtBPoccM2udwEqQGpOykc3D2E7qwS0ZYF6G9jcm5J0nQVHyYU2tP+XcOwdSCXSaHUVcLC8iouT07Ja+hQo4x6CFiBfDaFPUN92LdvvziuXLoyjSvTMzDJhlBpXVJYEejT8UedL0XIOjTDlK60uBCBnvoxThw7iJQJ1MtbaLhN7Dl0Ai9euIypuUUB4+wek160a6hfXGyajbpYafb0D0pi66kzzwsVSY0TlPUnr6lydVLmqdLWpnsQDVkkO0Fx7slHl2vRKrqEwtUW5cpZKyqMFsYwAx3JwASBfrrhIkWRJbnjxQxqKRtVx0CN3XqEcLRY9CMaO+e8N/lFGgydjZhrQFk2LzN5+W4gExJOFmSCQNDPAjCGAGyue5PTjTiWYlBShlmEmgT6qmChRoJaCp42i1ZSa4QuxpGJuDq95KgVuGqqIq5anOiwxR/WYcYN5J0Iu3uz+NG3vhEn940i75gwWaTBEQtOwIdtUQMRCuGlHgEzK1v4/z79WVyYmEO57NbjSHvss3/yb68r0H/vez/wozNz0z8zMz118uf/1/f+u2PHbv7UVwH9hYXu+f/88TduPXvmI1OXLh6OdP3Xj//mv/nYngcffMm/83p8wHW22VmB13EFOkD/dVzMzqY6K3AjrgCBvu/7o+//4C//XtP9xh39NtCvVqviusPOJ8G16mK+JMD9bgJ9J5GEk0yJ606zWUOkRQgMB6EAfQZmkaOfEC6t8PQpvCQ4DiP4tW10p0yc2DeI+245gtXZcbxw6ilcOvcivKbbclVR8k9CQJXSqzqn4qivvBNV51cADsM/U9hz6CiO33Inhnbvx9mLV/DM2cvYcDXEqaJEbTkkajfLGOrK4J6bj2DPQAkvfOUpnD3zDJYXZmVr3Ec7RZVrrTr5ysNdID9dYMSVhTx+RYdJF0o4cdudGLv5VpjpIj75mc9hpdyEqyUQWkmhFIkZKF8gWgVaZpIjT6CfxaG9o+gpJMUBZ6Ncw9zqFuaW12UKISFQUSjc/JuPHUYmSQcm9S6gJeWliUlslrn+nFoQmBoo5DLo686jp5ARgejqZhkrG2VsV+twfYZ0sYBR3WKGYakwKfLS+UUwyi66ys/l8yKviROHD6CvQC2FwHS4WgrnLk9hcW1TJgm8UkbkYainiN3D/chlkqg1GpLKurFdw8XLk3BbQmsRqdJK1WsilXrp3ub9XK01WnawpPKo6cI1e82W847YZso5qDuEhQrPM2U4KGhJZOsa/NVN6M2GONXU4cLvLaKetlE1NNQkcCtGguvaosYkUmnUfA8+iwmD4lXy7CMkHRtJwxKwHzQbSCWTck9QlyLXppW7QJtMyyRFJxaxMylqzEqgJa5QeDQS18jVJx3JlPO3LQOJJJ1wIrFW9Xy/5QRD+9UACcsWvQWLgmKeE58KvNo6DL+CwYKNd7zxLtx59CCGSjnxpQ005cRDxYihuyJ0ZuGyXnNx9uosPv7pz2F+pYJaPaiHAR774p/8xnUF+o888qH/cWpq5uemZ67e9PBD7/mNkyePfOq++16RjLuw0L3yZ3/9QO3Mix+evHzxWKRpv7bnX//axw784A92ePE34i+779Fj7gD979EL3zntzgq0V+C1AH3SHiqVigD9ZDIpQL9N32lv97sJ9O1EEnYqLUC/0axRPYhAdxC1O/rZHvmezHwBziKyJLNZR9SowfAqGMxaeOt9t2O4O4Ppy+dw+itP4eqVCQFY5HKT2kDgxJAo1ggMS2I3n8BHhWup4CryyvtH9+Cm2+/B8N6DqLoRPvO5p7C83YBvZYBEQfj+CS2AX92QNNuxXQN48723o7axjEsvnsG5F5/D1vqq7Js0EIoaCQZJhSGWU+BUl2OhnSFNSMiJh+Xg0LGTOH77ncj1DmB8dgmPPf5F8TnXU3l4XBNqFVgcEBeyAywNdV9SaPu6izhycB/yGeXGsrJZxuTcsgBoP2qLPVtA//gR9HaX4LtNrK2vw0qkMDE5jc0Kgb7Kpodg8QAAIABJREFUEuAvnOHBPuwe7EU+ZWF1bRWrG9viQsTCoOHyfNREhN780rEWtx7aP8agySPBPrGwePgjgtuoYWzfKPYNdGOwq4hMNo+Ls2t47uJVrGxWYdiqSNHcGnryKewd6ceu4QHYiQS2qk1cnV3CpStT4obTdjFSMosGRoYGkHBsAcSc0Kysroq4WTrgYgdqqfu+JeSVe75tjyiVLx2DAkmQHip2YzhRQDixjMr8EkIKUhMaNkm6LmVRcww0eFl1DV35HBJhCIeA37GRyRcxvbCI7XoDXhwhiEIpqgZ7e1DK5WT6sbm+gXy+gHKlhoVlbl9RcUgrYt7F7l27hD7UTgemGxGzDhou5wMqxZf3bF9PNxImkEnaKHV3oer5mJyZxerGprgTMQWb90hXsShpw2Hoo7+/D65Xw+ryHNYXp5C3fNx9/CDuv/kIju0dRYL6CiSk4KOxvI4mDNsUW83JpTU8/eJF/N2TZ1DzdXheXA+96LEv/vG/vt5A/8dmZ6cfmp6ePvmzP/tz//tNN534268C+nPlrq2//NMHKs++8OjkxKVjAeJfffOvvP+7mozb+c3VWYFvdQU6QP9bXbHO8zsr8M9sBV4r0C+Xy8jlcgL0KZZ8JdC/nsv09ag7DCViyI+TzKBSqwl1h33EkJ3rdC/MAl13yNFXnWzSMETwKGJXB5rfRHNjCUZjE3ce24fve8NtMKImLp59Dk8/9SSq1W3VGdXJz9cVd15jt1oTfjY9rwXomxZ0y4GTyuHWu+7B0ZvvgKfZOPXCeXzms1+ElSnCKfRDS+alQ+vEAfzaFoIawX6Ad3zf/UKbqWys4IXTp3DuhedRr5VFfEnBLGkTUmSQ4tHigfP7WLriBlKZLHqHRnDHvQ+gb9ceLGxW8Jknn8bFqXkki30wM0W4MZ1u6Nyj7BLJJCeIk8CsOMJgXxeOjO2nKzjS2QyW1rdwbnwKyxtb0M2Eoi/FERwjwq7hIXSXCgh8F2tr60iks5idX0Kt6YmPPjvgpJMMD/QK0C9lkjKNoDB5en4JV+fm5TjkXHQg6ZjoKhUliIp0nGq9gWpDgVI+TxnvhAjcOnYP9GDvQBF7BnvR2zuIC3PrePqFcdETmDa73B4MAv1cArsGezA61I/e/j5UGgEuXpnBsy9cEEGyTtGv0J+ot/Bx8ugYMqkE6rU6tsplAcbCgzdUwJeEfYk7jXLHEfoOr0ErsVjisuII/b09OLZ3Pw5mezD+3z6L6uIKjIyDqDuD5aCOTQuo0kHHMlAq5HDy8BgSGi1fIe+vZLaEp55+BjNzi2hwqqQDo0N9OHnsEPp6uySlmsLmRCaPqdl5vHj+orIB5UTA0iVV9w133yWKA1qE8n5rNH186cunsLG5JcUAJ3OlfA6333QUSS1A2jbQNziApYqLr7xwFhNTs6jVGiK+LaYSOLxvD0aHBhGEPpxUApFuYHZ+DmefP4Wgto49PVnce+Ig7rvpCIb7euHHSaFw8X2i6z6COMDs8hrOXJiQlOizV1cAK404NuqRHz/25B/+6nUG+o/8xOzs7ENTU1MnH3rooX89Njb2qTe/+c3TOz+34rly18qf/+kDtWefe3Ti8oVjPrRf3f2rH/jY0R//8U7y7PX8gO9s+3VdgQ7Qf12Xs7OxzgrceCvwWoH+9vb2NeoOgf5O+s71XoVvxNFXHf0MqgT6DQX0IwL7TD/MwkDLdce5xk0nuLPI4SclhD7g1Q3E1TXkrRBvvvsWHDmwGyZ8nD/3Ai6eP4vFpUVJBiYoZcf2Gn1GZ8eUdAgIdairdwD7x47i5jvvFpB/9tIknnrmOSyubSHfMwA9XYKvJ1RHNWjCCJvwq5vwyms4tHsIb77vLgz1dWFrbRkvnHkWkxPjWF9dEatLx7aEqkMgKVQR7tv34BgmMukshnftxh333Iee4V1Y2izj1IsX8IXTLyC0UnDy3dCSWbHVjDVy7ZVLC0WTtljUsGDwUMplsH/fLgwN9MC0bQH4lybnMDW/KJ7mos2gTWLo4abjR2FoMZrNBoIgRCZfwtTMLDa2K+ICQ0oIeeJjB/ZhpL8XbmVTAHEqX8TCygbOXRiHbjtyTiSS0DIzl81i/769EnLFoKqllXXMLi7CdVngKIcgZhakzQgHBkoY7SsKZemZi/NYrYdwmY6gcZ18OFETKT1AbyGNowf3SZEytbCC6aU1VNwQupWSpGPy/8k71yIPRw7uQTGXEVH15lYZyysr8PxQPY8yXYPUFeW53+bps6MvNC5xfo9lwtHdVcKJvQcxluvDC3/5aXjbVaQGS8BQHldrG1hlmrAeI5lKYri3B3fccjMa1S0EbhPJVBqZYg+e+OyTWFxYRhjEMvEg/enI2D45ktnZadx0621I5Uo4d2kcX3n2tDiyEoQTvO8aHcbo6DAW5uZR5iSuWESxqwdPP3MKtRptSKn7UNu98+ajGC6mUEw5SKSSuLKyhdMXLmN+dQN+EMv0oDuTxB0nj+Pwwf2SqfHM6WfROzIKL4xw5rlTqG6uIG8De3vzOL53GMcPHkT/4CgcJyn3axQ0sba5jucvXsYLl6cwubiBepxCI9AQBVFdi+LHnrrOQP/9H3z/T87MzD48ffXq8Xc//J6PHjp06G+/NtA//ejFC+eOBXH0kR/60z/4mHbbbRwudR6dFbghVqAD9G+Iy9Q5yM4KXL8V+FpAn7/4dz7aAUBte01Sd9gFZMeRoVltD+42CN/Z4X/ltr6ds+FxKF78Sx9f7b8rDrIpx2Qn0qiUK/CaDem8U3zrJ3tglQZh5nvgxQxxYpKoshO0bEcBSNJWvCqi2joaG4vYO9SNm48cxMF9u5FO2NhYXcX8/CwWFuaxvrqKZr0mdB0eDcWN9K7v6ulB38Ag+oZG0d0/BC82cOHKjNhSTs4uAWYC2a4+IJFFoFnie64zIMlvwKttobG9JmFZJw7tx7FD+zDU1y2uMQtzM1ian8PayjLK21uo1yoiIKbLD0Ei7SP7evsxIPseQe/gEOaWN/D8xXGcnbiKpa0aEsUeGKkcYCUR0s6S1J2WfyKpOwY55rTzdJso5bM4fHAvSvm0JLBuVuuYml/GxNScpKSy0FFe9i7uf8PdSCUdobmQNsLwI4L3rXJFnGAonqXAlR3ofDoJt1YRcJzr6sV2tYmp2QWZgkiQEkJJ5mXo2Z5do+jrH2DKERaW1vD82XNKV2G0RNC+i/3DvTixtx9DxQwq1RrOzmxgcnkLW3X60ZN2FMFwq9LRP7B7EMcPHZDk28X1bUwtrmF6cRWamRQdsyQ6I0bKMTE62CdTCl7Xjc1tTF6dEqqL0IfEsYa8dpaRSrDLYld8/0Xzwe81BK4r9JuRrl7sSZSw/aVxuJU6jN403D4HM40NVCit1Q04po1cIoOB7h5U6ltw/QashI2u3l5Mz8yisl2n3lsSWDMJG0NDA5L8urS8iL7+PgwPDwu96OKlcQHlYhdqO8jmciiWCpifm5disKe3B709Pbh46QJqdVemE6QtUSzbk09jIGfLWubyOZyfnsfc2qYUQ1wZLn7GsjC2b49McVhIn73wIrr6+sXa8/KVy6KtYJpy2tJQSiUx1NuF3u6C0IGUg5QrjkgsHtbKTVR8HXUoKh2iqK6F/mNP//5HrmtH/xc++P6fnJ2eeffMzNSJhx5+6KNHjh/55Jvf8NUd/fU//+MHys899+jlC+eOhXH8kbf9cQfofzuf353XfudXoAP0v/Nr3tljZwX+Sa3A1+votwF6G0jv9NGnGFccblpg37Zt+V6oDJKw2goTekXB8O2evNgBtnjQ7W3tBPr0mqcoMSlAvyzBSQT6rmbBE6A/BLvQh2ZsIhSPdOJNFchE/jVtJXW/Ia43lbUF6RaP9Hfj0N7dOLBnN/LpjHTxK5UtbKytolapwHNpwhHDcWxksznkS13I5ovQbEf45xcuT2H86iwW17bRCAAnnUcyVwTYRaaY0mDiaQAETYSNqgL7lXWUsuSUD2Bs/x7sGRmSbqrvNlCtlLG1uYHyFnnTPmzTRDrNwKg0SqUeoe2w9FjfruDspQlcnp7DynZVBMjJQhfMVE588OmvT6BPj3gleWWuQCz8eHb0e4oFjO3fjdr2GtNEaSGEctPH+JWpl+gzLT7/TSeOo7enS0Bxs+mhXG9g/PIktitVAZHsfJNmlHQsWPTq91xYTgK5Yg/qXojl1XXpkvNBoM+OPrvRxUIBqUxGOPqra5uYWVhSSa0s+BiqFQTYP9KHgwMFDBRTwjW/OL+JizMrWCs3xB2IWnHdraI3n8Te4V7sGuwXD/z1Sl00B7w2MBKs1OTe5fH1dhXR25VHKmELRYpAf35xWbrWBLwqX1Yl5KoALSVGF3tNut8oWKwyAeIIOTOB/jiF9KyLoOEivbcH0WgGp+fG4Yo1pwY9MmCHTPzVERshrJSJbDGH3sE+TFy5gspWDUx/0+ibbxhIp5JChWHnvljMY/foMDY3NjB++TJcL4RmWKLVIPfeSTjwPR+ZdAoD/b0o5DN4gXSwBhOKNcR0M2KCcaOGLifGrp48BgcGsB3EmJhdxFq5KloL5kJovo9SNotSLivA3fOb6B8eRt1r4uz58+JKxYKJtCs6/6csHRknQiahiTMTJyTlal2yHdzIgq87MvESKljk1/TAfezLH/u1H/t2Pyu+3usF6M9Mv2dmZvrEu9718EePjx395IMPPji18zXx3FzX+l/+zQPl02cenbh4/lgQhx952x/9Uaejfz0vTGfbr/sKdID+676knQ12VuDGWgEF9PXRRz74vt9tuO79rwzMeqWTzk7XHZ4pAf5OsE+g/0qwz+e92oTgta5U2zd+ZwEiNogEaaaJVCIhwUzUEZBiw85rQ7PhpfpglYYF6Lvs5kuqrbIPpCsMO7V0com9OoL6FvzaJmLy1UMPhaSDPYMD2L97N4aHBlDIE+RAQKDvuuK2Y9kW0sk03CDEdq2OuaVVnLt8BeNXZlBu+MpLP52HlcqKWDW2yG2m77kmkwQjJnD1xDu/vL6M0KsjbZsY6ClhbP9e5T/f24VsOi1CT7dRF546iypOVCgQ9kOIJ/3U3DwujU9IGFGN/v9WAkYyCyuVg5nKAqYtLii0YpQJSQvo0x6SwmLaOhLs0jZz/uolAenpHIuXpLjUiOEO+SFhANsAhgb6MTI8KPdCuVrDFkWhi8uo1BqK5tKyYiSAT1ombEODk0jBTmXFgpNAn/x3UpAosmW66m4WN5qGpuehXKljs1yBGxBoq+An4aAbQH8xi6IdozubwMDgECZXKxifWcbqdh0hQ56Yq+rXUEpZ6M6nkDB17N23D1U3wNW5ZVyZWRB7TU4UuBCOaaC/txt93QURJpe3t7GxVcZ2pSZrJn72dNVkgJlYmbKHHwttiwCcugWmFNOmlBief0/HJnoCB8WlEJEXYOCWAzAO9uDvX3gaHhNRWQj5MexARz6VQr6YQXd/F3oGepDKZfG5L3wBq8sbTF9l+phsN2GTppUSYezQ8ABy6TRmZmdw4cIl+H4kicykMhmWhUwmg65SF/r7elEqFaRA/NLTT8FtBvCCULIh7GRGCs4uBxjuymFkZATJ7n48feYsJmbm4EUxEnYCYb2GhK4jl3JQKqQxNDSEvqFBLG+s46mvPIOaF0nirWQz8L0fuDAjviaUIlI8/FmE6A78yITPc6K9aczc22ZZD5uf+vIf/G/vfK2fD9/M6973vg/81Mz8zLtnZqdPPPSuhz96dGzsVYH+yl/+5QPVM88L0Pej6CNv/+3f/n3twQdVFG7n0VmBG2AFOkD/BrhInUPsrMD1XIGXgP77f7fhNgXo7+yQv7JrvtNHX1FljJeB/bbbTvtnrwbyX3k+O2k438y5vhp1pw30SSdJJx0kEyYq5W0B+tBM1JGAlx2EWRqBme+DrzPvlpCSkfPKipBdTYoqCbYjtwa3tg23VkPUrEP3m0hEPnryWXGXYfe6p7uEUr4Am3z5KBIOOoWRy+sbmF9awfLapoBYdkp9ij3tlIhz04WCCHWlM8xuKsEgbRg5TSA3w/dQK2+gWSmLzSXBEbv9BJ/sxvZ1d6GQywrII7Am6q43GtguV7GwvIa55VU5hjrFq+xSGw6MRFr48MkcXX5ojckpBn3hlXuQQu4x4lB1ojm16CrQXnMXBrqyCAMPlVoTy2tbuHTlqpwvu/csdkjTOHLoILq7u+A4CXHPoSh0bnEZ9YYr+2AhEvkeBnu7sGd4EAOlonR2V7fKmFlYxhzpM5LISmtNBfT37hpBo1nHwNCQTCmWV9Zx+vmzcCmAboVBscg4ceQQjLCByG+gq6cPVq4Xz54bFxDPLrQ459S3RYi7e6gftfKWAN9UroDVrRrOvHhBgGbTU/apSdsSgM9pykBfN5xEQoqMi5cuY6tcleLBtGm9yQyCl6g7BPqSjBuHMLQItmg4QuG+jxS7cTDVjerTE3BrdWijXWiM5HBxewF1RPD9AKYfocdJ4k333I2uQgaplCN0mPMTV3H24ji2qnXEEmaloV7dFLEw171LbG4dTE7P4eL4BOYXl5Bw0mh4DSlCea/efvvtonlIpVPY3NzCxfFxXJmahucpv315/0QB3nD7reJg1JNLCz3rmYuTuDA1j8WNbdQprI5ClBwTh3YNY2zvqKQnp7MpXJmZw4uXr2BidgEVL4ThpGW6Qm6TrsfQQgq8qSmJRT/A6yKCbt0U4TDPn9fSjt0lI67/18/9/q+995v5LHitz/nA+37pp2bmZt89PT194uF3PfzRsaPHPvngg3e/vKNPe82/+qv7t06ffvTqhfPHgrAD9F/rende991bgQ7Q/+6tfWfPnRX4J7ECbaD//g+97z82Gs37NU1LfK0Da1N3Go0G+NXu0kv6J3niLQceft+m8bwa0H81zv63AvZ3Thm4/TZvn3+n9WQqaSPpGKhWK3BdJsraaGgphPlR6KUR6JlueMLPZ0OWqaYK7kuXdofI02vUUKuUEbkNGAyt8pswYwISTXzGKYhN2BYsi51dUhIC1BtN+EEkXVKXAIbdSsuGYafUl5OEYTnQLVtxo+l2IzkE5HZHAqTY3W/WKvJFQSbpRKamuqFMrrWpBeD+HUftO2Zt4KPuemJZ2BSOPLUMqnjRHWU3mkhnoLHAEKAvuF647oTX/E82JBxzDWEUCNgmKN/V3yV0lrWNbUzNL2F5bUMBfXb+Ka70FUc/n8/BpqAWGs5fuoKrMzOoN13hihPA083nwJ5dGO3vFf97z3Vhp3Pio3/5ylXhyAtthVSUXBq33nwS2UwG2+WyFA/kcD/73HNwvQCkaJEm02hUcHRsP3qKWThs7xsWXDg4Oz4pNqDSpSeVxm8KV3z3yAAy9JtvrfjS2iYuXJqQwosdcJnMGBpyyST2jQ5gsK9bClnShs6Pj2OrQliuQ7NsRBFpM7EUakIlEt978tgV0Gd3n3x00pUOj+zBia5RXP3kF+DWG0jsH4C7q4CvzF5GU4vE+YYpt32pDH7krT+AXMKCZerwgxDnLl3BmXMXsF7jhEKXkC3LiPDGe+8W+1PSrZKJpNiZvnjuAianZuQaU1dBVE1Kz1u+782I4lDC5OjQc/HyZZx5/kWhWdEuVGxNDQ3veOv3Y7CYQ9JS4WTPT8zguYtXsLyxLdQ2t15F0bZwx/EjOHn4gKTcpjMpzC4v44VLEzg7MYlmq0tPVyLmTlNH4JDDE9F6lmusy3uAvv0E/ZyiOaaOsFFGPmWeGu3P/7//6dGf/vfX8wOSQH96du49M9PTJ9798Ls+eujI8U98TaB/5vSjk+fPHQvD8CNv/+3f6XT0r+eF6Wz7dV+BDtB/3Ze0s8HOCtxYK3CNo/+hX74G9HeC7p2g/GsBfemu6roAIn4RgPLPNsXmlVz/b1ec2wb6O4+zvS8B+ikHjmOixsAsL5COtqtngeIeaIVhxMkCfJgISa0QNnsgnGICVEkA5fnw+zCA22gicBvS4Qe//KZwyEnWUDG5oQB1drcJ9jwRo7Jbzk66qbz6LRtOMitgm0mlQhHSTQF3tJ0U/rvsk9Bf8btDz0WjVgOLjdBv0thdvlS3uOUjT1DM45RkXjqUa4iEEmEqwSgMGLYDJ5mGnUzBcpj+qgK1CPKFR92i7EjB1Lp1VdpviGTSwUB3F/q7ctKVJh1ncXUTm3TSYUFA/kgUCNA/eewoMpm0WK1SqDo9t4jF5VUB6KpTHwnvf4j88Gwa9eq2CHTpFFOpu5hfXhEaEalDPM9sysa+vbtQyBewubmJSr0h4mmKUoUu0woI43qUCln09RSRz2VlUrG0UZFpCp16BMRyvaIQqYQl9pW0uzQtS6g4yxSEbmxAN51WABrpQAYGe7qEEpQwNRF0r2+WhRLFQordaHbWWSiyYBJ/HeHoR3BYWEQB4ogTGi5yIIXZaFcf9qV6sfGF80LdKR7ZhXB3AV+4/AJIbqJXE8POSsk0bj48Bkt0Ckp7UXd9nH7xHJbLFTTjGG7giTCcupG+riKMKEIpX4LnB+J0NDF5VSYppJLx0VUq4fDhMfheUwonvj/pvnPq9BnUWDxIhLMq1k8cO4qcYwu9iZaqLgycPnsBCytrIrJmEWZHwL6RYYwO9EKPPRQKeRiOiemFBZx+8bwIzJuhTkk1NE19DphagDj2ZY2pC5GkY5oV8T7iGmlBlLOw0NeV/dvjh/b85w//2BufvJ6fpI/84gffOTM/956ZmZnj73r3Qx89cujVgP6l7sW/+MQD5eef//CVC+eORXH46Dt+899/rEPduZ5XprPt13sFOkD/9V7RzvY6K3CDrQCBfrVaHf2VR3/9P5K6w47+qwH99r/RdYfd/Hq9/rIkXJ52u7Pf5u0TML7SHefVaEHfKvB/NbFvexsEK0w0tRMmqtUaGm4gXGDXzMPsOQBkBxE6WQHgDFLSIxdazC8VcqUQpALw7HITC9OpxHPr8BpVBD4TTVtAnxxoST7VxYFGOPIRqRCaSnGlcNG0YTpJWA6BdgKm7QigVbshl5vAR5rOQmsgKCWAZmff81z4zYaAfY82oTxe0AZRBUnxtey8K449xbJqn8r+UYdp2WCqKm0NydMmhYa5AdcMiwTsKzqFfLXQfpvOY1smcpkUsglL3GSafoha00e5RstSJd5VPAwfxXwWSUlJZnGjodrwUGt4Aj4J7licEPqRFsOayPWa0Hg8VhJuEMs0gsUPCwxKXR1TE2DObTKsqukH8EKg0fTE6pM0GXbLKbwmBzyTSiKbzcg22aWneJecf3aQHa45r0voyxSiVCwgmUqJIxDpTmqyQccclWxMnUc/w7fMGF6tgsr2tpyP5AFQvKyZInKNYrrvKDEuz3En0CfVSQvZeefFDZHWLHT5DpIzdRgRkN3Xj2gkg+cXr6Aeh/DJpdcNpKwEEnxNSDBvoatUQLHUhfGrU1it1FCPyH+PkaDOQWfuQQxHN9BdLKFULAqAX1hakskSj4v3Gq89CzDeqwy56i4VkUjYuDI5Ke8R6g5YmPL8Eo4jGQrcfqGYR3d/v0wIllcJ9NVaRh5/biFpGUI1y+Uy6O0rodas4dKVSQQxzWhthGIdS6BPW04WyIEq+kxLpl+8z0nnsSLPT+nh1mhf8R/3D/f/lwfvvvez9x/Irl7Pj9JffOSRd87NzL5nenb2+MN03Tl58hMP3v1K6o4C+tsvnH70yoXzR8MoePRf/ObvdoD+9bwwnW2/7ivQAfqv+5J2NthZgRtrBdpA/0Mf/rX/4LrNB74edYdnRl41gT7TcQXstcD8TjrNTt5+++dte85Xo+h8q0BfdZNf7urT3r8C+ik4CVtCjqp1D6HmwLcLcAYOA9l+hGZKEkgNBDCiBsyoIX8nAJZAH3brKagkl0QcVQwBjVXXE29+33NbgFR5pfNQCJPpH89wJ4Z1sZNMjnMmV0Qqm5fOL/3KCSp5jBKqJXQJduXJW2Z3X4FtugQxEIsCWNpXEtA2qmUpOEh/CT2vZelJRxXy7FVBJV1limsJGk0LhUIJ2Uy2leBLcpKiNhEkc/XYaQ7jUHXRWx1+OQI6ubDYYZfZoBuMD5+TEc0UES87uzwHrpUIT0NPuOD8nuCSy6bb6ZbQl+elaD42Kdu+J5MSOWbThEf6S8w5Bl2PmLxqqFRcahXoWBOp46b9pPDTDUvpKSj65jRFtNT0ZlcFj6yHZUtoGAsE3q+pZEoSawnEeU58Hqc5UvS0i1FNXT/+UiQlSCcAjZkQHMq+WNrR5z9mr10z5HiiVtgY7TUJgiUhmlz31uTFlnNmqJoL1FykKhH6yo4A/UY6RrWooZmlIxQkHVloXJoOr8FgKhZHFPMqcN30QjRIyTJMMCciCnxEHjnzAUiMYonKrALeSzwW3sykFfEe5HabblP0A2KeJNtWn1PMBaBWg1Mnall4b0Q+pxEhDFODYTGcTIPn+1K0JZMZoeMEFHiHnH7w5vflS4ZFhoG6H4pdaWwwm8BW9zxCoQZxvf04gi+hZCGM2IvSRrR5dFffM2O7R37v/jtOfunWgey6xpv/Oj4I9GdmZ94zMzN7/KGHH/7osVcF+gvdi3/xZw9Unnvu0SuXzh71O0D/Ol6Rzqav1wp0gP71WtnOdjsrcIOsAIF+rVbb9fPv+8DvNZvN+zRNs9ugnKfwShBOgNoW5PJ5O7v2ba58W4jLLuJOgL/TJee1Lk9bdPu1gD73SbpDJpvG+uYWtit1+LENpLuRGz0BPdeHgAm45LuTzR2V4cQ12JoH29aRTSeQSyWlY0nQUylXsV33UfZN1PQsasKgCQVohaEP33dlAkAQRXDNDi+7owRj7N6z80uAL77zpi1TgkBCtlSRwC+FrZX7DjvDAvhb6aryZ0ywSYcbX5JXfc9r7ZfASYGn9tobpuLuc6oiHXyZEqifC5VcjrUF0H0eB8EyRwSqWBG+uc5utQLEMQEvaTcEsOxks+vOiQG7tOIqE8OiDIFFQ6g89IUapNtKbNwjdNvSAAAgAElEQVRyYVLPY2c3uDYtSSbTqDRZiKn1ItCmIJTbIzB0G1UB3RZpYJqBJgObOMkQ6g7/3gLlKi9XACXvTUf0D0yllZ62HBenBeKwxFe2gs3k3pWQLAXwLZtAmcJYX9aIfvCkZBFA02NewL3GiQkLJKDpxXKNFRUqltfTN5/zFMoFCPSpRZDArgAouAa61lgth2ikgO1cjG0rhJ60ZRojjlWej2SChQrzCXwB0wZM0QNEpi16D8o+qN2gXkOKUgJuy0KTehQpMNV92H7vynUVu0sWyLICUrzwQSoZHXd4j/LaSR4Ea9tYTUBgKKtcKbZiDQZF7AFXmwWAGkUxL4Ce/7qhIZFKodZ04QUcLjF/IYUm03xbTQHqIOq+h2w2jSBoREkzWtndm3/mh954x1+n0tnP5dfGFx/8DrjaqI7+/HumZ6e/dkf/0kL3yif+4oHq8889OnHx3NEwCB992+/8Tqej/1o/vDuv+66sQAfof1eWvbPTzgr801mBJ554IpHNdu1+6D0P/2G90bhH1zXj6wlj2646pPDsTMNVIUakwyhQqMBryxedIHPH33cWENKJb/uQE66JLd9LzTxpdMr/2mtGAEOAqcCHer0CqdyHTaCfVWE/axtb2NiuIYgtGLk+dO+7CVa+DwE7mFoAK6ojjQrytofevIO9u4cxPNCLfCYjHXU+Nja3MDm7jMvzW5jdjlGl73fEoCQFdgkiCYb5bFIvCLxJnxHqjgQrKa91OX9F5G4FPrWAdxwpj3mdXHLy6gmoWs8Re/YWrUY67wqsUfQpqbikmkjFoLQFXCgCVNKIePzs2ga+ov/wixx57kF0AFw3Fg8EagRyGvnmkvEqXVkRlwrYpxC4BQzFSpKwX10DKeg0SNefkwdVvSjakM+kXeoFWp7qbPySEiJiYxH88ufKWpGrRzqMojTx575MWKSrLKevXePFE8yLT5KmrrslBvaiqpZjDwN2jnVZIwGtLVchVYCo67CzVdy+rdrOQ3L9GIRFkMu1kgNXtqWcKNCxiIJmuxU6plsJtW+55zmZUZ1rPfYR1MpoVDZF75EIgbyrY3dQALwIW7qLdcdDzQkRUr8rB6L0GXIIGq8vhdmcIZBrbyi3JHrZW+yoN1sULp6+ooDFYhXbyhhovWXkDuG1Vlb/6r6RMC9DTTBYDEphx3slkIJB3XM8YYZk+XI88iLSgAwbrseft66X3DNcf1LQeF2oU4lhJTNwUgWYTgZhpIssVwZHWoxIJlUeMilrtruY/vyh0f5P/Mj33ffl/EBi+YCmud+JT8dHHvngO2dmZt8zNTN9/GFy9F+to39poXvjv/z1A+UX6aN/7qgf+h2g/524OJ19vK4r0AH6r+tydjbWWYEbbwUI9HO53J6f/tmH/lO9Ub9b03RNgJ9wjlX3T0EEggV28MlF18QNRJJASRVgNzBmV5fd3vYUQDm4tDD8NaB/DWQJW0QBVQV5WzhR7CZ3An0COtXBVXBDhfG8jPtPACQASYdj20jnMsgUilhZ28BmuQ6YKSQKg+jefQRWrhuRIBd282so2S729KZw4sAojo8dRF9Pt+IhR2Sp2ELVmZpfxIvj0zh9aRqLZR/bvgUPCUQGqRytgCT62RPwc+1opxnHQseQMCwCZwHnFGkSENEikd1kBe7EV7wlBJauviw8QWm7viHQVsBVvUaB3DbQV2CfXXth3UiXl+CSkJwi4trWmnwxjIucaHbV+XMus/jwC9hjUdJe5ZZlpBQckZyX7F8sERV15lqxJmA/limDHK8Abl4Pur7Y8hoWDASw7DwLeJV9s4NMio8jU4KA3vBmgiQYxCGdhjxxNzKCGKEvLH/lVMTJAV1qxKEohknXm1bBQw20ArVq7YQDzoJHJ3XFU1OIVrCVTITEVZVaBnbMY7mnCVT5bwT64oEvR0SAbYozD+9zM5lGtmsAVqFf7gFZez4vVPoMFj5wq6itzKK+uQwj8mEHEbKuhSPZPTAjAyvNbSwFmwjSgAcfITv4UsKoaZG4MHEaE7F3bsIylUuN0KJIvwrV5EDdQmrf7ORLkdYSB6uL1CoCWmC/HTYnjjxC11ITGKH6cJJBWploFVqUtMhV9C2pPlTAWtNjUcj7TZ03j0WyFygtiKkhsJAu9SJZ6IeZ7pIkaKb5ygSI0w4zirTIqw31dz9+YM/Ix3/wjW/8u1sHcN3pOjs/nb9ZoL/yib9+oPbcs49OXLxwNAijR9/2O7/V6ejfeL/mvqePuAP0v6cvf+fkOysAtIH+z/zMu/6o3qjfYxiGJp7nLcqFYEixDlS8eIJC/kan1R6/lw4rBYIRpBuoOtatDmKry9kGpzsgagvVi2/Ny4H8DqAvoF460IrSIsci3V12tlv0eYK6mJxy0jPomZ5AMptBulTE0so6KjUPTrqEVGkAud5RmOkCm6OIoxpSWgN7uhzcdWQX3nTXrRjp7RNg6vkQe0qGWkGLxI98em4WT37pSzgzPoOpbR3byCG080JnEXpM6MGICE4NkKgQsCvcAs4GwbAIacXXh1CnDdWvFTAt6P41b8mX96HbRVG7E3ytTGqtptqfHTahe1VU1xdQW1tEUN0EvLpw7hUAZJERCn3DTiQEmPPakbpCPYCaVqgufJuORftMUmlk8hCGCtyG/jVhsTj5cLLiJGAT6LOA4P0RBsKjl21KwaNCmkwnAcNJQDPoGU8nohBh1EAU1qGHARxPgxGxCFEuRnYuBV8nmGSScAijGSL0Fec+0jkZ0UQQzJTitsUr71/XdQXIsihQD04/DFiOLT75YpUZxeKa5HmBUJJMETqHAvRjm+FeGaVzSGaQ6RmG2bsXnp6UfXLqweIwoNMR79rqBuoL4/A2FgGvCsMLkYtSONJzFEkzjeXNFcyXF6DndPi6i9Dw4EUuGm6tFbjFiQudmHQYESllWaGGEZj7EUOuXLWWoiFg8agE3rw2pG7J+1B0I4F8yXVqOSWJs5ROd6qUugdaNK2QmgYWPKzHyMQ3WGR4kg5MO1N1fhrcACKMVhOdSFyhmJDr2CYMO4FmbMHM9SHVuxtO1wgCnUCfbzslvHXglkf7ChdPHj7w5z/8/W/676N5XL3enPxXvrF+8ZEPvnN+Z0f/0KFPfFUybpu68+JzHx6nj34UPPqO3+pQdzq/N2+sFegA/RvrenWOtrMCr/sKEOh3dXXt/smf+p//sNlsvsE0Tb0tFm272xAUEPyxm6mbtvDNKQ5kx5te29KvjdmRVQFBQg8gIJLOueo67vywUaC21c9+xacQAQE7s/LPMuon2GmzXlo0nRa7p01b4c8Doc9oUmw46RTSxTw2yzU03Rh2Mg8n0yVg30imBbwjqiJn+bj3+G48eOsRnNy/Cyn628d0VbGkK0nQE8YeKfdoNLZxefw8/v5LZ3B6tob5RhKuWUSsOYoiEnqwY0+89RsR4Guqq83jJ2WF/vskqUgXnQLFl1FIXi/dIf3v1drZWoQUzRG9Cuprs6itzsKvrCOslRF7DaFlEADzmubyRaRSDDhikcPOdwjf9dCk44/XbHG0Y6QSSQldMh0HgQiCQwRhCK/pot6kK5AqClkMFhkklrAFhIrAM47lec1GHUHoCZ+b4DyTzSOVzkI3EnKtgsiHG1bheRVojQYyDQ1OZMJMpGEWCrBKOVTDGpp+E6EfQKsG8JuugN+IIlNTR65QRDqVlslPo96Q+8/lc3wFjpXuIUYyRS1HVlyJ6PdPcEsufrPRFJcjS1P+RQadcArdkijMgoHOO073MIz+gwitnBShtIhk4RCaScg7orqK5vwFeOsziOvbQMNDKk7j6NAtsLQEtqqb2Giuw8oaqHgbAvb9uClAn+81obBRJwsNaSeDYq4gF9bl+zAMpfhsuHVJ1OV68086FDEIzEk4stZ853HSwiC3puvKxI3XQULlUilkcjkEno+AxYxcx6ZYkpIe1LaCyv//7X0HlFxXteV5qXLoVNVB3a1oRSQ54yTxZWED/kJ44NvYBH8bB2YtcFqA7D/AWv7mgw2fRZqZb2NgSINtHEjGDNnGtgTYkpVQjq1ude7KVa/qpTvrnPted0lqyZLVljrcwkKtqhfu3fd19z7n7nN2QIWaWIiegYrJg55ixeE6fMOg3R6UWsXCftLd4zplywzsYD34krMgkJwJthLi2Xy7DBEVumc2x/+4dO7s702f3rR91QVz0xLplM7s68577rmxs6Pzjo5Dh5bcetvH/n1UZ1zXMCv7+uv37d2BzrjWfasF0T+zCyXudtoICKJ/2hCKCwgEJjYCWIzLGJt28823fi2by1xpmlbU60l/dJtNzNZF6pLgj9XDUKbAZRzYNYbEIlzD6+mFueyESzaGddDDUPFPvA88mkv03yX1w0LqalJPzJ93hXFVGsPSoCM61vhQx4xyDZNaIKq+CEj+CARqkqAGQmSQJTMdEmGAd1+6GK68cCFMT8RBqiCNQW09EnEfEX2GOVoV72tCNjMIz/7hZVi7axAOZFXQ5RgwKUDCItUxMVtJnUp4Rh/zl5zoowQDGw4SKcIdC6KCqIvnuu7RsvVv5qkitLGoF8fDTPDZOihGDvTBTigNHgarmAanlAPH0MGhjLBNWfyWaa1E9JFgZtIZLifC7K5hQMU0oIJOp6oGdXXoCJygNc+lM+RQy9tcmlA2K2BhBaYEZJzW1tpKMpCSXoJSoUhZYwwODLMCBpJ0u0JykObGZqiJ1YHkKJBJFcC0DKiwEjhOCYKGAbOcMAQsGZxgCKxEA1RiQegrpKBQKYCDUpsSdp/BINQhrCVFhuaWaVSQjUWgqUya8MAiZszo404FBhvYKz+RSEBdXT3Iqgr91D4Sd6cYGEh+kdBXirSjEYjEoKFlBmjhGOQLBVpff0MbKI1zwfEj0acb8EJryQcKFhwXBsDo3gFWugtAz4FcMSEIIZg37XyQHT/oVhkqUAIlLEFv5jCUnSIYHtE3DHCwq40FEFD90JRshng0DnpZh1yhADYGYtgJCesvsDibipgZJBsSUFtXB1iQnR5MUfCLNQs4b8MyaZ0QJwyCEg0JiNbEIJfJUiCAARtihIEEGpLhumKHnmnJWqiPR2lHJpcvUO0F9sjXTYuvP3bzAQuSdXGor68DXzACfbkKlNU4+BIzIJicDpYcpJ2HeEjLNcRDL583t/mbM1vnbbju0tbs2SD5uFwe0ac++rd97MFRiX5XV33/k0++I7t583173Iy+IPpv5ieTOOdsIiCI/tlEX9xbIDAOEFi/nmnJZGfiSw9/5YFsNntNWdenIXnwutpQYp30ujL4wnFLCsWh5Gjywe4BGQtNqTCTCjB5QShJfl25D8k+PKLvEXg3v3+sVMWT5vDsfXVw4BXj8oJJTuY40efyBLS4Qs0277KC8QbKh1B2ggdj//ggMC0IgXgC1EAAZGovWIZpNT745yvOhRUXLIDmWAAY9nKn/vrUeJOIOh4rYZtDGbuxlOGp3/wZ/rKtF/anJShKEXAcjTTg2IpRsQ0iySZ2JqEOLRwf/H+U0tAVqThV5d15aF8Dk5ljk9Hnhb8YRDDShWt2CVSzAPrQYSgNdVNGH4k+M8tgGjoR+UAgAO3TZxDRx2x1Np2maAs/MyoGEcRiySDjrWQyCU1NTSTNSafSUDG4HMYjipVymTAPRyIwa8ZM2uEpFYtQKGCvekbmY0TkTR0qRoFkTu0t7VAfrwfJliA3lAPTMqFsF8Gxi1BjW7A82gx+AyAnqzBUWwOpgAq9xRQUzTLfeUDDJ9Oi2gwMRpCwNre0Ula7pOtUTI0BK7b/pDkZZagQ0VehpbkZEskEPds9vX00RstyyE0Z24CapQLJXUKxGmiecQ5l9FPZHFSYDMFkO8jJc8DWIryeAlk5ZtCZSnUQcnEQzJ6dYAx1ApQyICHRl8Mwu2UpOBb6LZjgaBZIQQa9qcNQgTKYrAIl8mowwNBNYCaDoD8I01vbIRqNU9CUzWeJrKMPAWFZMaCC7rYMYFpLCwUvGGAN9g9Qpp53aMJgwDV/s21yMG5paYFYPA7pVIra5SKxx/Unz4IyPh8GdT+a1dYMDTUxsCyTfAeQ6BcMBmULfR5wnDqZzjUleBCIRbjdqRKUtRgEkjMglJgOhqSRXKu1qWHzvJntP/3Q6mWPLo4Dkny3yODM/yAURP/MYy7ueHYQEET/7OAu7ioQGDcIMMbU3t7e2ldeWbsmk8leWyyV5lQTfdTOOo5jS5JU8UXjlYGCrezo6A9u29fhI+NP15wJpShuyS5v54jtCd3Cy2Mny4ODI19udpvxTLdXj8u/5sW4vIMIL0bEaIA6v2BunLrV8KJDHgkg6UedNRYZYqtBbEsYhFBtAyf6Ejp1lqGtLgj/fMV58I7z5kFT1A+ShWQc6w4k3mUFWxWS9JkXSVq2CU89/2d4ZUcP7E8zKEIYLJt3uCEPXBt7xNtgYa95dL51iT7P4WNGH4tQkdpj1p3suNyM/ljwHY4putKi/h67vvhYGXyWDqWhw1AY6IJKZgBYJU8ZZ+z1juQN9dzNzc30N2bAS8UCLQu6wWJmG9e1XLFo9wYz+vUNDTRHzGwTgTQMKJZKFOwgSUSijxn91mnTKCBAGQxmonGnBwubSZsP2N++DJosQwtmq0MxYIYDeg5dWi3QzQIwowBNkgOrUeddcaDPBjgQjkCXzGCwXIAKw90aG0qFHBWjkmSF+s0bkEw0UVFqscQz4Ig1BiFIoEnTju02AYiY1tXV0nwHBgapHgSNnHDMVBVCxzvgD0chOX0OMNUPg7iTwRSINM0EOTEHTCVI81RdiRr2C9IwMCylwOzZBXrfAXBKaVBMG0JqGFqT88Gx8BmwgWkOOD4bBrP9YGFJLkMzugIFrA4WIFsM/JofWpqmkZ4eiX4egw9gUCwVSAJF/gvYedW2obGxEWpra2ktUqkUBSlI2jHzjtfEWhrcqUG5UmMySbsemSzP6JuGSdfnxfVYEIzdlhxob2qEeCxEAV2uUCSin9PRvIxfDwuHsbg7UV9DWGIXos6BAljBGgg3zoJwcjro1A/UgLmzZj6z6l0rv/PBpfE/nGlN/tE/g06F6Oc2bV6ze+f2xajRFxn9cfOrSwzkJBEQRP8kgRKHCQQmKwLr16/Xpk+f3rBt2/bPGaa1ijHWTkW2bp9tWZZNSZLzjLEOR9HsbR19dX/bvLt5w/bdQdR0o0af7OxJ7z3Su5u3MeSa9GMpPdlMjWS1qWiXt+jD4kOStLhJbvzae89rxSlhVxOU2bstHlXs7Y6t/VBqg38wOKC2K9zUyAGVJAVE9P1+bP4IMivBtJoArFp+IfzTBQugMeIDputE2smhFXvGI9nDIlIkZZIDhm3A08//Cdbu7IaDWQbYnNOyFGppid3VVe6wBYaskHQHe4xQa00qxnXddN1WkR4qWF8wVtIdqk+mTii4g2CAH0zQzBLk+g9BprcDjMwgaJIFsaAPIkEfZcERJySRmJ3NZbPkeEyhjWmCpqkQjcd4ka6kUG9+rN/I5XJkmEZ1GxjYWBYFARgsUMG2LBOJxEw+/iFdu+PQPSKREJFyTZXp2QgFQkRoC5k86PkSNwizdQhKJswLBmEZmo45EgypQdgVroX9lg2Deh502wALLND1PMTcdqj4GKFOvqGxiZxxc4USkVOqG3Eccn2NoFOwT6X5hYJ+asWJcx4c7OdGWm4HpJp4jFx8qSuN5qcuO8WKDT0DA0T049PmgJaYAxUlQIEEkmIqZHZk0vbLxSHQD++EQu9+kI08hBQVYoEYxINJ0LQAqH4VQHOgbOnQl+4F3SiBYZVJjoP41ERrwKfgsypDOBgm7LK5HORKeSpGx90ULaCRIVo0GKU1wN0ZxF7Xy5BKDdF8SO8vSXTNWCxGY8Q1xLXCzzAg8DL6eA1ct2gkRoXUaFgWD/mBOSYU8uginAfDQdkOoyLqUDgMgYCf1iwSwiJg3nqzoy8DTqgWYi1zINI4A8r4vVrRYWZ762O3fOS6R6+a4dt4tn+eItHvOtR5+8GDHYtvv+22BxcsmPfcMcW4KN156qnl2dc33rdHEP2zvWTi/m8SAUH03yRw4jSBwGRBADP6+Xy+5tVX199pWOZq5sA8RZFVt+sOtSZXFKXAHLaP+fy9O7uGGjbs2D//bxu3NaBEQKKe8W5Brtda02vLOdwH/ugfNZh5dnX9vBmgW7SL2XveXpOKEcnAyX2P/2s4o4+Enog+Ff3y1pC8UTeX/lCLQJIUcc19JFoLgVgNKGjPigW2VhHqQzIsP38+XHnRIlg0owUUdBs1TSpEJHMrarNoUV0iatA7ew/DL//4CmzYPwi9JRVMLUY1AEQw0egJ+75T1x3Uap+Y6LvuAe7OxUgLU/5c8b2Rkb+r3zvR525rU4Z7Bhb4JRtUqwSFgcOQH+imbH5dxA/JuhqIRUJEcr06jEw2A0MDg0TokAyiAVZNTZyy/eRGy/tSEuHs6++HXDYHpoktNSUu/2lvp789Uyoc5eDgIGTSaSLS+DxhoTRmnevq64iQo88C/q+QK8Bg/yDks5idt8AnM0iGfXB+XRzm9vdCFCRIBeOwLVQPO8s29OUyUDJ1cGQbgYfmxgRUdB3KRR0i4SjUJhKglw1IZ/OQzRdJjoNSnob6Bkg01FPBNJJ/DAFR0pNKD8FAXz+tNY4LyW5b2zQIBbDdJ8pxZHC0EAykc3C4tw8qjgTRxumgJWaDrYV4+1CHy92Q6OPujlRKQaV3HxjpwxBWbKiPRqAhXg9BLQ6ahkZqDpSMAgxmBqF3sAcqVhnjUiqobcUag2AEfAoarMnAbAaZbBoGhoYgl88BwxoTn0I41tXWUbCEu164bnqpBOl0GgYGBrjkTlGI5KPsCueFhbj4wp2LTCYD/QP9dA55UPh80NTUDJFojAd1JIszoZDLwtDQEKTSWTCx6N4Xgpq6BtrdCYcxUEPJGw8qUtkCHOwZBNsfg3ByBoQTreR8DKYOM1tbHrv5Q+975Oq5tZvO9s/PN030N2x65GzVFZxtzMT9JyYCguhPzHUToxYIjBkCjJEuxv/SunXLHMO6iDFnpiQrfqTR5JnDmCNJsi5JrBu0QN+m/T0LN+899J6X/77xHEXTsNUOZXtJq1+Vux8psK0uteXD5uWnI513RiQsJ6FVp7bfEs/ck1srZnF5bcBwr33XqRT7vaNxlaIGIBqrc9s4YsbbAsUuQVi1YH5bPVy2ZC5cfv7bIBENc7U/FeFiD3bcEbCpkHQgnYZXN26Gl1/fBnsHypCxg+D44pS1JzkRykFQp4/ZfCxPdIk+rznGXQnss8/JO2X6h90DvGLcI6oSqoi+N69q8l/93sjXFC4hPtT20Aa/bINs6kTycwPd4FQKEA0oUBuLQNDv4+4EbmtFJOOFfAGMSoXiCwwCIuEQSUE4tDywQjkPZv4xo4w4Ue2GpkFDooFaMHr+Cyh5yeXzRPJR9kHyFgwe4jUQCke8mIywwwx0IZenzD/ij0Q/ocmwOKjA+fkURBwHDqsReM1XC3ttBTJ6mbfXxCJpnwO1NVGwUWeul8HvC0AwEoNSxYCiXqHuUJbFwOf3kyYduwbxmJD39McC4VKpCIVcjreLlCXKdicT9a5PhIT7P2BKKuSKZcjgcbIG0WQraA0zAPw4F4wuLSLRFVuiDjyoyy/3H4RKuht8zIR4MAA10Rioso92jFCiVMa1KeehUMyDjVIz3BlSVaivrQNN8YGCvftRAW/ZoKNsp1gA3SgDYBtRdHGOxSAcCIEioXxMo0AFuwsh5iitwkAKiX4wGIB4LE5rhYW6iDm5W+M1c3naDcAADe9dg/fG7lOu6RqzylS8jDs4Rb3Mjc0UP4RjMYiEIzRmbsCGRb8WFMoVGMzpIIdqIZRsg3B9MwCeU87CrNbmxz72ofc/smI8EP0777mxq6vz9oMdp5jRF0R/zH73iAudGQQE0T8zOIu7CATGNQKMMamrq6u2VColHcepNU3T5w2YMcWRJLI9Lfh8scLz67ev2Hmg846/vLrxIkXVsLE+EVdu54TafNdMyTUnGik0dTP0lKV3ib6btUeiMGKINZLLPprODoPocl5ebCuBgj3rsX+7a5ZEplX4NcpIVA1ULQChaJx6/XP3WGx3aYDP0Smrv2BGE1x63iKYO72VOoxgVh71xyiDQUKLmeE9HZ2wbv1m2NM5AIMVFUpyFGw1TJ1aKDvNLJDQTRUJMbrHUt2AW2/gGlhxoo/tQ7mLK3/xEAmxOxIr1yjADY3456O9d2RIxT1nsWe5Az6UkNgVKKb7oZgeAMcokn7cr8q89SnuiqCrKvXERwMr3i+faizIPRV3Nrjmn0u5uIkakkR8UUYejb8kTlB5PDBig4Y1AOT6SwXS6I0KVCiKPd8RN94pidda4L3x4tS/njkQcwyYbRZhhZWHsGXBASkIa30N0OmPQQVNsrDzkobbTRVQ0T63XAagQEEGXzAMJvo7kAxMJRkPSsw0jffWx040Eu0UcQdYvD92pEHSysNPRpIUjg137kWyj38jKVY0PwRrk6DEm6i/Pr6Q6KqaBhUTfQcckCoFMNI9UMn2g2SWwScDBFAq5bWVxZaWeG/0BMDnxvtt7DAKnLDHLM4Fi8NJToQyd5Q1YYAj4zPGyOgLj8AeqZqCRJ97I1BRsWlRLQuuDZmGoREWmmq535/4fOOLB2HcOIwkSJqPPAUoMEMJn1Vx198mnwHcwbOZQq7G9H2GbUUJSy5dwp8DKG1Cvwp/TSP4YvX0/anoaZjZmvz2zTe875Er5zVuPts/EO+6694bDnV23N7RcWjJKUl3BNE/20sn7n+KCAiif4qAicMFApMdAST9o83RK5770v/93arugaG7X35ty5Wq5neJPs9Sc3dWTliRJPGvPXJ6fKJPDp+SuydA5Mx1iqWe+pgN520qOaHCr5HUu2yfiL5CGVHM8iNJxawsFh0i0eF9//3gC4RAr5SJCGky4zpqqwR+KENdWL11VHQAABygSURBVINZ0xKwcM5MmDdnFtTV1gxLWgYGh2DXnv3wj1374UB3P6R0gIoWB1OJQMVBEmmTnlnF4Tgm2FicKKOcCYn+MHujXvqeFp9y+MMutF7xMOI3XJjgFhR7k6boaJTPjzwHD6H2mpTVR/mODZrEwK4UgFVKoOKckVA7aHvkmnfZWH/grRt3SiUCj7InIvhI5JDs20T+EF8sfEaeSBliLIwGyZXxeFIgXiCNuyGeyy/uEODzgWQTd0iQeNsWGlyhpp8XJuPxnntqxCxDe34Qlmd6IGIacNAXh7/XtkNfbTOZmVEZs+yAIelglvNg5LB1aAl8sgKReB2ogSAVhoLqdw2g+K4Pae4x4EDTKLe7Ez6mKNnCuZBCCQmz901ABdUAFQv76fu587CiguQLgaGFAYtv+fVwc0uDson7OVizYYFiFACMIhWi4npgEMMZPZJibnjAXW6xt7/rQUBiHf5woBwHv4c811vEB43hqB5FdseIu0lYF4C99F0PBTwddwEIV/oedHcwMCzgdr+EA86XArFhoi/zegYK2Lm0CmU5qPahYMxdNywtxyJgfA9rLchH2zZpl4QCXHSMRkmTL8Sdg20TQlbentlS/+iH/tuqR9+1tP0fZ/vn6CfuuuuGw52Hb+vo6Fhy2623Pjh//pLnVq68vKN6XExo9M/2Mon7jwECguiPAYjiEgKBqYTAw8+uXd7ZM3jHq5t33aD4/Qrp4MmoFnPIRMWHSTLH5TjSnWGi6/JXIvoekefneKSe9McuCR55b4T8YyCAAQFJaNyMLLq5EmnzWk6Siy/v60/luainZ+hmWwafZEHEL0N9NAT1tTGIRcLg1zBDakMqk4WBVBZSuTLolgy65IOKHAZDCoIlaTRnJGbYOhPlOby/KPcW8NK0SF5d+yzX43eE6PMA5kR6/GHGeRSWx55DmXlqr4kFwFiQi6uC4+KdUbDrD+Wl3Takrux+ZIeFA3aEvwEn6lVjoGP4rDEw4b9EkERjITLPBHNxlutmTKfjM+Fm7ylMwHHyMWJ9BWbAsaATOSknwAzCVhlm5AZhWeceiBll6IzUw1+bz4Hu2hYi1zx7bIMjl4GZJSgO9EI5NUQBV+O0NvCFYySxQdqt+sNk9oSzxwJyCkLdZ5PvLbnZ/SNYntvniebDjcXIDIyCUhy/Qo6vNo6FcMD5oWyLrztij74KhD1hwwk1fy68Lku8aNzDmCoWGP4/7yrFx8hrIzDCQGqP2n68Hwa7HFGUCvHgwLWTc6VJXiDsXWNkzfjU+ZrwuJ47WfN1dNfb7aJFMiSqqPfqX9xnmw7jkh0MrAkXDAxpbTVwFB+Ysg9sRwbJ0iHK8kOzmuu/fce/vPcHlyxs23O2f2Z+8u67P9jZcQiLcZfcevutDy6af64g+md7UcT93xIEBNF/S2AVFxUITF4Evv+Xfeds3L33Axu37vyCbtiKJMsSFmuiTp+ccz1pgJsp9PT3I71lhqlVVZae96onwoGkfjgXzrP3XntNjqr3nkvVKNHtFfByjoqSDE48kBjJrlTGJT5EtbD9JJJgizuaorYei1dlzM5L4FcV0BQMDIDMosqmAxVbBkf2gyH7wJQCZIyEDqIeYSUBE7XP5DS3utfQsUR/RL40ktkfi2fGLT52i3n5HHFMPNCg8bm+BkQj3RanXs0E53xVJgZuaMFboY7NrwvKxLtkH8eFGXgk+tjOEc3GcBcBeW7IqsCMzACsPLwXonoJDkbq4K8tc6EjlgDLDWZAxgyyAZaeg+JAD5i5NIT8PmhoagHJFwSm+AAUPxWQYgA0XBvhklgeO45UjLjc333G3MJmd1mIVNNzxWU/hCiNAzP67qww++7eB4Mp9E4gkzT3woQv1pe4we8IkR8OCTnR5wcOb/C4vJwIPnWC8si+uyrYlWpsVqfqGfT8MIalZTwAGKkowScIn3kMbjnhd7cl6GcB1alQ01EJzeTYrHr/6zObGx678erlv1g6p6l/LJ7207nGXffee/2hjq7bOw91LP3Yrbc8OH/JkudWXi4y+qeDqTh3fCIw5j8bxuc0xagEAgKBsULgD/tS8T+t23bpgY6DX+4fTLVXTCvErWpliQymSH+Pv/s5U0ByNCxZISLJW07SMS7R5Ip1L6vqEXJPtnI8q1zvx1d1ZtujTvxaXCKDhIzfwevuQ8Wq7v24pRVSQCRlmIG1yPyIwg0KOhRGGUqUxEgamFhIKWlE8vG6nPo4Es+SI/HhCdjqF/+MEyGieZTZ5S1GMVA41jzsVFbLCy3cbLw7S07NuXZ6GF+wPeQ9iugmjEd8Dbyx0N8uxKc3vmPn4lFGJIgaZtkxIMNiZhXxoB0RFjYr0JbqlVf27JNDelHqitY7r7XOd/aH4mAC14fLmL6XLdBzKcj1d0lWISNHQ0Gob5pmg+bHHpAgaX6pUEbH4qArpxrZGOFBoRs+enN1dyA8ZRj/1A3dqEUqPuU8I89rLap+jUpY5s2L00l6Q0GWm2f3drAoG+9C694Ld6RGdn/4117XKQ89/szw1rH0h9/A3cXC40/lmTnxsUfuwY18/x65Ocffx0DSodoUXh2C0iAM+C2yhPYxRfOZQU3KLZ3Z9OzMaYmnzj9/1muXtbXpYzfaN3ele+/99PUdnR23dRzsOFcQ/TeHoThrYiAgiP7EWCcxSoHAuEEANfzffG5DmwXsI1u2br8ik8k0lw3L70jIbrhxFeqCUbNMYgGvR/7wDLimGbPJw+oEUg5UM65h8u7So6N/VHmfew33jy5U5QTII9KWJJFCQaZKUU6+kJB7NE9R0AGXxBiSxAzS2ku2xRwmMcY0xtB0C+12qdco+dxSXpe7AXu+wG63G+p8w7AxyvCLEz634NhlZMM0CSVFbgHtyS9yFaurMh3gPfk5M6W/SaGCRcmuVIU4Z7U5l9eW1JNBDfsYYzxG+BHtpFOqajeO95vjGLI5Ov3ETR8eFyHRxyGh/tsCardDSW/ZiVRMZVq6N3Lhwa2JYLmkpOqS+e1zlg7sUaOOiVUDkiyrPhVklbH8UJ8zcHhfrZ4fioWDQat1xqwhNRguM9XvgOKXipWKJCl+bCbFAz8LqegIyXcfR29WnkiMrNj4mzyQo2CQ3CKQ7HNXh5EXBimILi/EHm0HxMEj6Oquw7MnfHKJ/gi557p6VwdGw3Nl+yTd8T50jxlW1hzz/LxJgwa6wzHfchRwVz94IGH7VvyOt01O+rGAW5LAcBywGBDJD4Uimdpw8MD5S+Y+ed55i9Zf1hgZONtmWTi9T37ykx/q7Oy6veNQ58Lbbr/1wQXz5v165cqVQqN/8j+ExJETBAFB9CfIQolhCgTGEwIPMCYv/GuXv1gpNCrMnG47rFlS1SAqIqjW03Ek7G7CqHeng8WDwwRBwhQ2N5JCyiLRC2MDyUHKjK3EkfcRVXIkpE6jvGySCB1DKzFnjo1ASBGNigJkgShYQUWIzJjMsJwQmIT1jHg+kx0my4w5DrbGxspDRZIsCcAADUsySTfktx1JdvACyE+RrGGA4kgUykj4P+TRkuNI2FkGE/duKDM8cMSBPkCS7cU5ji0B+Ejjjf+Rqsbjd8dZbFLH21iwipNBLo7CCSy65EGIbLk4k2+XTZ1uiC5iFKZQIxe0OZZxrNzyF/PTx744leTncpULdZIZHp+rfDnmRNpEqXohGR59KtSBB5ccQyiGBaGkt1dV7OnKZFCtWKkUifccOjf/+P++Piw5kUDbjFfN1Tc81Rtv1h1sIm+DT8aIUnbMob4e/be/euI9AwPdywJBf+qq91zz89bpczp8gWBZUvyqyWSl4tDTJFGHJHou+FiHIUdcJIWOwedQxV5TtEGFeXv3ZaP1monokyc0YixVPYdcKKWgL657wpFPgsNsyXEjQO8ImdHzKSmIN1ctVT03Hp4yYPMrvqrui9ejU/d8CRvt47+rmznR5GQsZOAlI0cvtPfMHbVAdEH3PO8j+v6lh4KKp9015RfkxtG89gO/5/F7wrBtZjuOrcrKoCz5O7asX3/gnNhC4447LrDGA8nHIV9//Q2fyOVzH0+nM/W33HzzFxYtWvCbZcuWHaqGQxTjjv7dK96dWAgIoj+x1kuMViAwbhDAzP727aB16/uDeY35makqYQAoojNsuSxh00ErEDiuoMAoyxKEAP+DSlmX8KtgiJ87FpO08d7c5BXoa+BqAZ8TZHyUyE9Cw+OryCUaM79/CXyBAAs4QWYFGSsWAQLBkWPLeomPMRyGil6ScN7Vr6P/ze+GL3dAeCphxVsz8mudxKxHLkQH+2lMRT6boz4b9XLueKtvd9RpVYM48gqK7M75JIY5Mt0SBAKI95GvchnteKveI1hKYLvHWg5jCy29oSY18I4NX7n/3+Ihf6yupeXn2u2f+sJ+ltTxXMuQZaVSlhTN7wyme+zH/9dDdxRL+Q/JCitc/+GPfmvhoiXri1AzZKllVPyPPFchfuPq5wDBN2R8BgEUd2wG/g0AweBRg9erVScj68mPqp6Ud94xFxgFwaOPOXmQ7YAbTLkYHn2mfxT8T3T1o2c0spb8Kx9db/SnBp+YilyWLMdhthNkKiubTS3zS5e1SWddqlM95337UvE77/7X+wv5wkclScrf9NGb/mPp0ov/fOGFC3uqjxuV6Iv2mif/cIojxwUCY/ILdVzMRAxCICAQEAgIBCYNAmzz3mSxp/edf/jCPV+qiYZitY2Jx5c+9G9roPkCfbSs8PtWve8TpXLptlwhp7z/X6778nlLlrxw9dVXd08aQMRExgQBTFD86U9/WvC1r//Pz2SzmffE4tE9N37wxocuuugdf1+woHVIEP0xgVlcZBwhIIj+OFoMMRSBgEBAICAQ4AiwtZuTxUzfyhce+txD8bA/WtNQ95PFD3z1MzBnjjEa0f/4bbfdODg4eOuhrs5z3n7JpY/NmjfvV++68spdixYtMgSmAgF6phhTdu3aFXrmmZ9du+6v624qFEqzpre3vXTNNe/+1ooVK3Y3NTUdsVVBGf0nnlqe27xpze6d25ZYjnXfapHRFw/TBENAEP0JtmBiuAIBgYBAYCoggERfTw2seOGL9z0cCwditbU1P1r09K8/xUs7jn39139954KNG9d/dPv27f+9sbHp7/MWLPg/H/3wDb9fuPBIOcZUwE7McXQEent7w729vXO//OWvfr63t+cin8/X+d73rv6u45jP3HXXXbmjzyKi/+STy7KbNt23d+eOxaZj3S+Ivni6JhoCguhPtBUT4xUICAQEAlMAAY/ov/Slzz0cD/sj8ZqaHy94+hefPh7RX7t2bfLxx59etXfPnn/PFXLhufMXrFu0aPGP13zqzp9OAbjEFE8CgW984xuNluW8+1fPPXeP4zhNyWTj2nvuvvfrtl3esGLFivLoRP8ny9KbN63Zt3PXEsO2779WZPRPAmlxyHhCQBD98bQaYiwCAYGAQEAgQAgQ0c8OrHjxi599OBoKhGtq4z96209/+ZnjdW05cOBA4Jlnfrm0q/PQ7Rs2bHxPMBy0GhLJP15y8UXfW7Fi2Y7FixfnJUmyBLxTDwHGWPDRR783e8eOf1yybfuudxZLhcuampo658+f94ubb7rjJz09+/pXrFhxzLPBOjvren764+WZrVvW7N2xc4nh2Pd/4LUtj2CLrqmHopjxREVAEP2JunJi3AIBgYBAYBIjgES/kB1Y8dJ/fPbhWCQYJKL/5C/uOx7RxyLLdevWJbo6et7+9LPP3DEw2H+erCjZlubml+Px+Ia2tpY97e1zD11yyblD5XLZ1nXdaWxsPAWbqdY3iXbXmzxvvJz2Zud9/PErSs9bxD2aAaAHW+9Ke/b0+zKZgVA+n67ZunXT7KGh1MWDqdTF+/ftn1FXX3do/vz5L1y1cuUfrr121UZsEDbac4VEv/tnP1yW3bx1ze5tO5catnP/dYLoj5cHU4zjJBF4i77ZTvLu4jCBgEBAICAQEAiMggBbuzappworXvji5x+OxcKB2obaH77t8Z/dfyKw0LbhxRc3xTZvXnfd2nWvfOBwV9d5RsUIt7S2GLNnzf5bMpl4IRDwbYzH6/OMmWVZxqb2Gv0HJoBlobeB98IaXt/wv3w+POjoY44/GlXl3gaGYb7l6+vd63RudOTcR67kzftU5v5G40Aijl4VI/h6Xxtgy7KkEe6jf169JvwYANuWJY2WRwPHYcw0Da1SKdeYptFmWOaCLZu3Lu/t7ZtZKhUVv9/ffd755z18/qUXv/jh97+/+3hSMLway3bWdf/gh6jRX7N7266llgP3f+A/v/WoNEr2/43mLD4XCJwtBATRP1vIi/sKBAQCAgGBwHERGCb6D/6Ph2viMX9douGHC554+t/eCDIk+4899nQ0EDCu2rJ1yzVbNm+5PJ1PN6uSIlm2XZYVOT29rb2LyZBWFdVEj11yqXLwP7So9ZL86GDmGo65RrH0CXose785PYPmowdF73Of2+pDhv2e3eP55+ivO2Jhe6JzRm575Dky+S6jaRWfCHekRqdez7oLbev45/xTNOYaec89h3zQjjded6zHcoYjMaDP0XWMub5a/Jp8vI5rJYyjZASPZw/moC8ZGboNv0O2zgpa09F4yYPavQ4Zi+GBkgwOztw1fiYXNsaYXqkEC8VCslgqTSvrugZMkn2amm1IJnauXrX6hcZpTT+/YPHiA21tbSfs748Z/b6nfnBFdvPGNbu37jjXctj9137jEUH03+ibUHw+rhAQRH9cLYcYjEBAICAQEAgQn8aMfraw4uUHH3g4GgwG4zXxHy36+c/XnAw6KON58cUXG7du3THvYOeBt/X29bWVisX5+ULhHL2sN7psFi2Q0ZKZU/ujRTwu4/bMfj0CjkS/mowfl8hXEf3qMQ9fpyp4GO29UzqH7J6PjCok7z1vbkSC3ePw3u7XR7x3fBhcsn1s4IJu0UfiN1r0w9/DEImTDvJ4xhF5/3DRGL7NyPRdljI8Tuaexdtl0vqR7AbXEf9G1i9LMjogK5pWUSSpLxqNbo/GYrsbk827rnnXO3c0NjYenDdvXvFE2XyCbdeuhv5fPvmO7KaN9+3buWchFuOuFkT/ZL4FxTHjCAFB9MfRYoihCAQEAgIBgQBHgL3+ekLvH1r+6kNffEh1nHq/P/CTC//wu3veiJx5+CHZ7+vrC+3bt69h+9698e1bt87u7e+dk8lkW/L5fJCSx5idP94LU8YO5r9PQcY/BRfPi5PcjYI3RsBN2SNHf+ODT3AELotjgSyrqMknok9rxQBUVXb8gWAlEo1ko5FYf3tb2+5F8+Z1zTv//MEls2dnURd0vFqP6juy7dube3/x9NWpV9d9tqerp9lmsObqr37zO0K6c1orJ04+wwic3jfaGR6suJ1AQCAgEBAITA0E2LZtdaXe3rdv/sp/fsHI52dLEvxy+Ze/fCdcfnnhZEja0Sgxxny7dg367XBZU0slTyEyNcCcYrN0HIfhn0BzwJ5VOwu76VRQyn+qzw3bsmVWx89+em3fi3/5nF4pYVCxZtndn/6+dP31ouvOFHumJvJ0BdGfyKsnxi4QEAgIBCYpAmznzqje379g09e+/vl8d8/bFUX628rP33f/hs6+PRd+/OOnU+EqkdjkiN9+o/0qFJn8cf9o4YbMiVnMm15E3BGCv/998e6fP3tjx2//36eC0Ui36vd99pJlVz4hPfDAqKZt4x4vMcApiYAg+lNy2cWkBQICAYHA+EaAbdvm07PZxKEfP/Hp7h1bVzngFGavuOIHgbY5jzfdcktK9DIf3+s30UeHRd37vvvdf0qtf/2W/rWv3NA6a+ar4XD44TmPP/7rU90ZmOhYiPFPbAQE0Z/Y6ydGLxAQCAgEJiUC7IEH5L5LLw0qG7e8b9OLv//XciF/TjyR2HbuypXfjrbNfA1Wrx44Wb3+pARITOotRYC9/HLtn3/y7A16T9et0H1o0dzFS56INya+k/zSl/4miP5bCr24+BgjIIj+GAMqLicQEAgIBAQCY4MAYw/I8Jslc/74ox/eUuzuX62WrZq3XXrpL+ra25+IvueCTdKiFYWxuZO4ikCAI8AYU2DX2lD3j/5yyZZNm2/KFzJXRUJKYeGFF3y9ce703wRvuv2AwEogMJEQEER/Iq2WGKtAQCAgEJiCCGz4wmdWlTbv/Vhl56F318TjHTVL53+3Zvklv6nP6nvhjjuwMJKJLOsUfDDGcMqkyX/xRSUDmYhdVs7p+/7zn+7rPHxF0apU4lcs/GPzuYsfmXPVNbuklpbSGN5WXEog8JYjIIj+Ww6xuIFAQCAgEBAInA4C3c8/Oz39+5feW9xz6OOF3r62csy/NTK7/c9LVq78S/yq5TugrGSgtbUipDyng/LUPZey+Ol0BHa+1nzo1dcXb3t53bXSofxlqhQwwi1Nr8y86Zof+aO1m2rf+c68eMam7nMyUWcuiP5EXTkxboGAQEAgMEUQYAcOBDqfeWZOobPnHUMHDy1PpVPzFJCs2kjtgUi0pqMmFsvHm2p7I4lYr+JX0iDLEoAKYNv8d5zjSPSeWvWejIZN3ksdHUk8byq/sD/9ES/sVFn1ws+PemvM4VKUqjGcxM0cZ/ROO/g+nq4wNNVigGO3JS1fLsSHBoba8ulsfTmTSejpdHu2VFgSjDWkQ9G6F2pb23+94J7rN0D74pwoAB/z1RUXPAMITO0fYmcAYHELgYBAQCAgEDh9BBhj/tRLv092v/jahdkduz9oDmWXsqIR8vsCpub3OUpES0lBuc+yzbSsyNzyFjU9RNYlCaUZMppgue/TiCTPMGv0tvrSiQy1Tn9K4/4K5DQ7/BqloySr/vwtmA5a357wdeyYmGvUS6cxABkXWUb3YwaO7YAEEkODLfelObYdsxyrxdArYVbUVdmwHCkSyvpbW/4cmtH+27dd984N0vwr8m/B7MQlBQJnBAFB9M8IzOImAgGBgEBAIHC6CGDLQ0ino/bzf1p1ePO2ZV3bd82t5AuNuWwmYsqmH3ygAnJ5Wab26sgTvT/V/P50xyHOHy8InLidvReGyIrCnwOHAZJ+VVXI79g2LWbZliNJsunTtGIsGE431DV0zL304pf80xp+B9d9pEOSpNPxbBgvQIlxTGEEBNGfwosvpi4QEAgIBCYaAlQ0+fTTgXQgkLB0fUZhMDUP++3n8/moUan4HMrCH4cAOvwTTOyL1yRA4BRsqxzmuEQfQOabPRgQOijHiUZiejAaTIXjsc5ITeyAFIKOeFOhABd+3JJoX0C8BAITFwFB9Cfu2omRCwQEAgKBKYsAY0xLb9gQcvbvj6QGB/2lTEYt5Y0qCl+ZstiIiR+LQPXT4K/62FEUVltXZwfCYSPZVqtHpsVLsORqXRTdiqdosiAgiP5kWUkxD4GAQEAgIBAQCAgEBAICAYFAFQKC6IvHQSAgEBAICAQEAgIBgYBAQCAwCREQRH8SLqqYkkBAICAQEAgIBAQCAgGBgEBAEH3xDAgEBAICAYGAQEAgIBAQCAgEJiECguhPwkUVUxIICAQEAgIBgYBAQCAgEBAICKIvngGBgEBAICAQEAgIBAQCAgGBwCREQBD9SbioYkoCAYGAQEAgIBAQCAgEBAICAUH0xTMgEBAICAQEAgIBgYBAQCAgEJiECAiiPwkXVUxJICAQEAgIBAQCAgGBgEBAICCIvngGBAICAYGAQEAgIBAQCAgEBAKTEAFB9CfhooopCQQEAgIBgYBAQCAgEBAICAQE0RfPgEBAICAQEAgIBAQCAgGBgEBgEiIgiP4kXFQxJYGAQEAgIBAQCAgEBAICAYHA/wc3gon98RTNCA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44" y="1302384"/>
            <a:ext cx="6961670" cy="552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064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554" y="1135756"/>
            <a:ext cx="5652561" cy="5986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445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7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Array of LEDs</a:t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You need to create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system that controls four LEDs based on the value of a potentiometer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Requirements:Use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determine how many LEDs should be turned on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work as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follows: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0 and 255, turn on 1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256 and 511, turn on 2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512 and 767, turn on 3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768 and 1023, turn on all 4 LEDs.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5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8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LED Reaction Game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Design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-based reaction game that uses LEDs, a potentiometer, and a button. The goal of the game is to test the player's reaction time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Requirements: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set the difficulty level of the game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LED should light up randomly after a delay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player must press a button as quickly as possible when the LED lights up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display the player's reaction time using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game should reset automatically after displaying the reaction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time.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760" y="5857822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2" descr="data:image/png;base64,iVBORw0KGgoAAAANSUhEUgAAAzgAAAIRCAYAAACGWBjIAAAAAXNSR0IArs4c6QAAIABJREFUeF7svQeAHEed7/+r6u7Juzubg3ZX0ZItg6OcZIKFMT6CcwAcsAU8OI4jXHzAI5j3/wN3wBkTjgPuAcIJkIlOOCEJMLYxkq1gBUuy0q60OU7u7qp671c9szs7O7s7K+3K0vrXYO1Md4Vffaqq5/ftqq5iQAcRIAJEgAgQASJABIgAESACRGCOEGBzpBxUDCJABIgAESACRIAIEAEiQASIAJDAoUZABIgAESACRIAIEAEiQASIwJwhQAJnzlQlFYQIEAEiQASIABEgAkSACBABEjjUBogAESACRIAIEAEiQASIABGYMwRI4MyZqqSCEAEiQASIABEgAkSACBABIkACh9oAESACRIAIEAEiQASIABEgAnOGAAmcOVOVVBAiQASIABEgAkSACBABIkAESOBQGyACRIAIEAEiQASIABEgAkRgzhAggTNnqpIKQgSIABEgAkSACBABIkAEiAAJHGoDRIAIEAEiQASIABEgAkSACMwZAiRw5kxVUkGIABEgAkSACBABIkAEiAARIIFDbYAIEAEiQASIABEgAkSACBCBOUOABM6cqUoqCBEgAkSACBABIkAEiAARIAIkcKgNEAEiQASIABEgAkSACBABIjBnCJDAmTNVSQUhAkSACBABIkAEiAARIAJEgAQOtQEiQASIABEgAkSACBABIkAE5gwBEjhzpiqpIESACBABIkAEiAARIAJEgAiQwKE2QASIABEgAkSACBABIkAEiMCcIUACZ85UJRWECBABIkAEiAARIAJEgAgQARI41AaIABEgAkSACBABIkAEiAARmDMESODMmaqkghABIkAEiAARIAJEgAgQASJAAofaABEgAkSACBABIkAEiAARIAJzhgAJnDlTlVQQIkAEiAARIAJEgAgQASJABEjgUBsgAkSACBABIkAEiAARIAJEYM4QIIEzZ6qSCkIEiAARIAJEgAgQASJABIgACRxqA0SACBABIkAEiAARIAJEgAjMGQIkcOZMVVJBiAARIAJEgAgQASJABIgAESCBQ22ACBABIkAEiAARIAJEgAgQgTlDgATOnKlKKggRIAJEgAgQASJABIgAESACJHCoDRABIkAEiAARIAJEgAgQASIwZwiQwJkzVUkFIQJEgAgQASJABIgAESACRIAEDrWBk5aAUooBPMBh0wDf253hZrCsSHs+mFe++WPKuqC5XgHsPWnLT4YTASJABIoRGLmr7QGw5zeo5d21Enp6FNxwg2SMKaJGBIgAEZjrBEjgzPUanqPlU0qZsG9TOBMbrLfdZF0qlah1pCg3DA4gHODcVQAOAAgwuFJCGgCA/1kgskzwPICtv3HOR3/0FZ4HAIkXsp+zcUQuch5Xg3MlMB8wQEg5rk8ZmO1RHkIyhkUqdkjJGC+Stixiw1FmXzTaGFaISSC/sZwwopCg2c9k3rOfFivpnoiM+bFU7OwXZFo5zHabKWZMYTualsEnemC8Txxj2y9yq5ngPiCAK67w9mYYBuh7FN7zhADODenzmUMBX7DPUb7+irKqfugrS7AVK/DmSAcRIAJEYM4SKOnHfM6Wngp2UhFQaq0BW83qvsMvvM4ebD/DHexe5mTSFZz7I0KaYUcyP2inE5WJAwxsYFyAoaQCBcCAAygfKPyLoXTrz/rfOkT+MfK1JAcdA81GZ1IK2MQu9wQ5slkxxYMzjlOO2XhMKG0YK+R6wje5EquxxGAnfHFz1TpZO5ulQkzYlmYpv+OebEm3jgmtKjm2vvngcDbzbkIKQN/ymO6BYDCV5gySEljCCka6fBU1uyOVTS+VLX3zDlhwyTBjDG+YdBABIkAE5hSBufUrPaeqhgoz4jorxQY33FWRlMlFQ0faLjDd2AUsNbiCpQaXilTcNJmPKTBBKAaSGaD077UDnNmKMxe4koCTMpgygCkL8FGnAgY4wW2iX3aWp3y0X1+itzFejIzvYtrrmKVjooRRKI3J8lgtKOCREzIlYjrq0h+r2ZNlPI7RdK3MGTebEGYTwHTLeyKHn4U6KCbWZyqbkvttHvNifQ4Hnxmo7Bi0VjiK45MdzplkhgJ/aJAHyveAv+xFB4J/Cda0vCCssgOnvOPjwydydZJtRIAIEIHpEqCfy+kSo/DHlQCKgZ61d4ShwjwnmY69p+vgyzer1GC5TyRdv3JsrkTG74sIny+smOlXrsIhAwEMHMW5LZl0tZzhkmmBA+ADqc8APuEcI3DQYUDRg8eowMmOQHhDNJP6M9mHpyN9Cp+o4nPUQmClONI6rUJRMgV57hldtE9rW0ZKp0dWjunIF3w4pz/3MB4dqgkpFeE33XJOVsZjKpBWsccgPD2eoxJnpjzf/EKNzeOYi3uyJ5DXR8cVpdQHEtNiUKT9TtreS03cG3gpsd+Ovj+T62i5d2qkVCBx6AaU4sCl7vIAruu6lhTScoQyM1JYNhh+yX0GNyOD1S1L7rECwbVuhbFl4ao70qWaTOGIABEgAic6gWN0c0704pF9JzMB7eBv2mge3v1fN6WH+t6dGO67IK1Y1BeO8nBFzf5oVcMfuAF/AGG3QzI+LBNpOwOOUMJVSiaVTybHuJk+DSOSfesmSwaVz8jhQ/1T/PBe1Znw8JmuKhYkl5ztmkynrQNNkdhMV5rknsI7HofJ1bjiHa+8i5TP4SabqEqPB47ZzcMHYBxFvQp8P+3kP2wHwDKOpiw+YDPUJhX2rePZn3V+xY6Rm4t3Eb+6JlNMSifjcoiUBaxIY41QoTOTw92rRLzjLBk7UmP4fYNmdcsTRlXLzxZd/fWHTv5WQSUgAkSACHgEjo/TQ7SJwFEQaFt7ZxAqUpfE9/7l/SIxsMoAFQ03LBhgoco/snDN05Gqli0VC5YdhEB0APpDSThwwIVLLpEAX/x/j+O/UKIT98WCPvCFo7AUo2CeUx25tEsJO1VapV7PcSgsZ6nxpxuuGPfjlfdEth5tnU637BT++BI4ln40U23iWGw4GlpT3dfy+xqWMWffuwzYNxDqaW+vS3bvWcIGD1zAU12XxROD57iBSB8rq3m0ftlF36+pim9jp99xnJ/AHA0HikMEiAARmJwACRxqISckAbV9ra+t80BLf3f7p+3OvZf5ZGZedVXNcM2iszf76hb9ije+/tmUqOuSfr8TDocTAJBmjLknZGHIKCJABIjACUJAqY2W/fCaxYnhwbf293TelHASp4Ev0FXesOBX/qpl32t861s7GKNV1k6Q6iIziAAROEoCJHCOEhxFm10CXc/9d31iuPdN+3dvvYvbyaaayqrEwmVnHgouXPEwD8/b7vLKDsUrhtIcBrkLg8PDHbGmpqbk7FpFqRMBIkAE5gaBV9b+W0VFRN7Uuff3qx0nfrYVKjtSv+Stf+cvX/pc+QXX9s2NUlIpiAAReK0SIIHzWq35E7zchx781HlJO/Pxw4f2XhkMV5bXtS7rWXTGG3az6MIeR4YO2yrQZvPAIcmNV3gaOisroY8xhiM5dBABIkAEiMAUBNTatUasqjvauefRz9uZ+I1CCqvhlLetsXzRNVWXf+IlAkgEiAAROJkJkMA5mWtvjtqu9jzqf/nP91zlphNfi8djjdH555i1p1yUrlp4zrD0V7gZYfTYkr9imP4XwfQ9bTuwL9kHvS0tLDVHkVCxiAARIAIzTkDdcQfven33Db1dHbcnYkOropULXrF8ZZ9eeN7Fj7HTb6R3cWacOCVIBIjA8SJAAud4kaZ8SiYQ2/Kruu5N992cHui6U0gFdWe8Q0VPuxTM6sVMmn5IuyIhFd9jcetPnFm/EsLctWsX9K1YwWh37pIpU0AiQASIAEDsz//1uv07/7o63t/1DyHLJ8OR6MeWvPXKn7KF1wwSHyJABIjAyUqABM7JWnNz2O7YC/cuH9z2yK2Jjt2fMqwA1F5wI0ROfRu4kWZwQYHr4vacbL/f8D2pHLUmWBbcCQBDuf0g5jAaKhoRIAJEYEYJqP3roy8+ef/7M4nBr1nOMI/WNHx28dmX3MfOXn1gRjOixIgAESACx5EACZzjCJuyKo1A1zM/WBnbteG2dMeOD4XLo1DzhpshuPQt4Bg1YEsJuDsnV+bLlvI/zDncY4WtVxhj8dJSp1BEgAgQASKQI6DUWt/GHz56i51OfcMd6o7UNzR/a9nyc+5hF/3DC0SJCBABInCyEiCBc7LW3By2+9C6uy5P7994e+bItvdU1NRB9cW3gm/xKrChAlwlgDFuG2C+aCjfL0CYv/WXQztj9P7NHG4SVDQiQARmiYBSd/AX7tt+g8jYX0/1H2msr2v6cdP8pXeXX/K1P81SlpQsESACRGDWCZDAmXXElMF0CRx8/M4rku2bVrsdL11TWdMEVRfdBtbCVZBmFaCYA4yxIc6NZ7gwfqa4tS4YhB7GWGaifJRab8Lg5kg6nY4KHiuXqXSEKcdyheBeHDMbFbfRwc/Zv/jHkGM3DNWXWN65XJwiubuKjSSdf1lIBmYuTwDmFu5G76WpTNy1vASbSgE8Js9iNntbCOU2EjINrlwdTIyUValRFl4KBbuq6zegRsuVb5ZpjX5zXcms/HDZKK6QbFxsE8BFjnlH8Rzy0he8OPdSOOXCuABmYd1PJ35B2KPZoMnEdjZJxKNJs7AIWM/HUKwTI2qJIJzJYGLL1f2t9MOdxht/ui7zD21z1vBcHeSVw+v72UPl2+UA9ssxtuL9Y0ynyOtsUMxIF1zXYCaY4IXsh+5DnasSg4m/zwz21EYrq9dV19c/YjY2POdYQW2nZy5nDLCPYiwHTMmFkCpVWdEwDOFQDMpPTTD2jgnvw6WTpZBEgAgQgWMnQALn2BlSCjNMYN8T/3GlfejF1W7X9qsrq+dB5fmrwVp4KWR4OTrcAEwe4QDrlHJ/JkToL7t3w1DhAgNKKbZ377d9EYBypYZq/JaYr1RyCbB0Cwi7EUCFQUh0LRjg//WBPgV+VgCMK++rVFIxYEwp7yo6G9lL+g/+30sCg+H0OeD4lYGSGFz/k01dMf1JKSZxHCqbq1SMwYj/g/kLnQj3EvdsYpi9dwZtytmschGzZuskmQRQHKOgGdmi4edsjgoFVV7X12nqJBWar03koPAAjv9gekwBBwWexlGKsRwEzxFTHIsKDIwsw4JGMVJYNAs5jOSfb4iHStdJ9kCXKu+7TqbwroXlzDvQOHasdzaPSekOL/KY7FB6ZuW0Ds6woU2QLF6bboIFuXtNdQq7p2XxqxhYt83J85fYsKaqJ0yn1KNk/gWVmO072VtKrqFjV87PO/uZKQkyr56y9eX1Pu8Y7eXYeQpafq5+sXPi3F4AgQ87BGNc+ZjPVEq6MZYaPLwwOdR9HmSGff5gWWewouFlX+XCvUlu6RuJ8O4ZjIPJDGDMAqmYUjZI1mf4Au2K+dszPNQOUNGhQvNitbW1acZWlSg9SwVO4YgAESACpRM4Vjeg9JwoJBEokQAKHKftxdVu546ro1WNUHn+B8C36FJwjHJQBjqK7g7JxGPg2r8qKyvbBgAJxhiqgpFD7V8f6PXtm+/K+FVuuvNS4Q4tU+5wVKmEwZTLDca5ya2jd+9y7ocnObQkymmjcQ54ieU+nsFQKOS7tjm3CP0m1DLegd+0agGG7kxWX01kJ0cfSAea3m0lP3SeJDueOE7KvLIS86S0faaNLl2VzHTOpaY3fQsZitjszWX6sQvs0n0ae7MAiYOy0gCmfMxvcWVAErhMmBYkLZ9yGOOWsFnIjauwyHCfvh/g//AGh0NF+IjHUhIMT49JR+GjomASzKp27lvwjGXV/c7vr98cqX9rV6l0KBwRIAJEYKYJTM8TmencKT0iUITAqMDBEZxGiF7wPvAvvBRcs0YJBo5k4jlpiEc5Sz42bKX2NEJjmjF8PJl1yw/+aFGf3PmmjOx9W8pNnsmkr4GDWcbBlAYYHQBsWCnmMGXgQ109cuH9Vdm/x/BUOzeagL5+duQBhxPwc944kf6YG9TI2Y0jFXziHjmlj5OLjyMk4CXEAEeHRg5PeeA/+F/+xJf8SXLoBuWcq/wHxZrTZAeOGunhnakVTqk3njxsE+aMkmw6HckLXEg/n9IYaNNJetbCes3zGNrlrFk2kwl73fFoj7xh0GkloXvnBEfhBRwBGnMOn2xk+0XeDE4vtSL9xbNxfHbj84ExyfHcyFM2d5W7Z01V0jxzsZfgyKvCsVbJFZec+ZgEA2JcpHtq3Xj/AsNJmT5/cMgI1XQ5/treNPdLoceClZLAGWcG50JxriQzmDC4ciKCpWtd5UQkCFcw6DW5v83nq/pjyGp9rHz+Pz89lYl0nQgQASIwGwSm5RjMhgGUJhEoJJAVOLc7HS9dU1WLIzg3g28hrqJWK13GhyWT6yV3f8cD8T+WQfoQQHMGBU7bM3cGI9VqqaH6/ibFui/LwNCZDqRMBuG9HMJtJoQ6OA+1M+aPCYc53qwhw5tVppTCISB8rukNBXn/cj75vHwp86WBoSdoebE9pzv3XbK8KWl5Dvk4kSOLT67ifOrpUp4tBhgcQHrz6rz+jZ91YTzbcjbpr9kpdWNn24iR+VSc53jMbDtlOZumSnZiHeJxxnSmCFOYhTFFBKkF4lSGHefrOLtoqulVx9mkmc8OxxeO/sC+e1SxJ5lqpnhhmgWB8XrWaOwrY64WSVeV0I9Hbj/ZIRLddQvEbenTC3GCW+6exIH7LQmCKxB6Ciz4wAGLDbBY1/4Vif7eG2RsoLosWrWprGbe07KieZvNQ1IornDHT8PgIFHlSOCWIUG6jmnxdFBBrElAsklCskWp1GKlrGqLhw+YRnQd91X/wpDOi1WL/33oqOqGIhEBIkAEjpIACZyjBEfRZo/Awd/feUXywKbV7pGXrqmuQ4HzXr3IgGPW4hPCTsnhd5K7TwZ8YpMf0l0A9em9e79tRnl8vuHGb5dO942OijenWaYPfHyb31/9aCjU9EyFOX8vRMMxgBtRRhydMzR7xaaUiQARIALHnQCOuL7w87dfA3b6S5n+zsVVNY0/m9eyeE3Zm//PuqmM8UZrH4zYfbuaU+6RM+xUx9syydRKJVSrwf1xw1+/Qcng1xt8r9vGFq5OT5UeXScCRIAIzBQBEjgzRZLSmTECKHDSB19YbR/Zdk11TSNUXngTWItWgWtV2Q5k9gkmf8tArJdKvswC9lAFtMa7u+9vUclX3gWpFz+n7HglsPJD3L/kMX8o8h9OMtZdsyyUAviCmPIl4xkrBSVEBIgAETjxCSi10dr5izuvcxKxLw13HGytb5z/QGvLqWsCl37tiVKs90TOA7y9/VlfRUVFONYe/wDnh24APnB2Ou1kfP7T/43zxb9sPOUft5eSHoUhAkSACMwEARI4M0GR0phRAvkCR09Ru/Bm3AdHZsxoymWp3QDyN1zKP5mB4AEnFh8uK+sRRw48eTm4vR8z7G3nW4YRM1jklw5//fdqlpy9HeDtNgmbGa0iSowIEIE5QgCX0d/5s7uvE6nUl5Pd7a3V9S2/aGheuCZy2Zcfn04Rc0Ln0LYX5odCB69RkHiP4ybOVWL+S5xX/ae/7qyfVlffMjydNCksESACROBoCZDAOVpyFG/WCOQLnMq6Rqi68BYwl6wSKaMqoSDzMoD8rSHls5ZttfnLVW+867F5sdjOm6XT/1EuOiJBv/8Rvy+0Jtj74QfZihXT2K1i1opECRMBIkAETkgCav16c/fhB65z7eSXUz2HWyvr5v2iXgucL0xL4OQXLt7+4TPTqdSNrpv+e+n4LG6Efhosb/p+Rcsdz5+QEMgoIkAE5hwBEjhzrkpP/gLlC5woCpyVt4C1+FKRMGoSUjp7uFIPW8J4zlLsoC8SPzx06IeXp5Md7xPO8NtBWkl/oOx/Vlct+DWr+2jnyU+DSkAEiAARmD0COILzyv0PXu+k419O9LS3RGubflHbtGhNxdv/11ELHNW2Ntg3vPUiV8T/nUPHqYZlbedW2X3Rxd/9Do2mz15dUspEgAiMEiCBQ63hhCMwXuDcCuaSS2WC16SVI/cbij1muPJZnwl7fOH4gb49/9+/SjH8biUyDVIteMHg5v+qXX7Hn+mH9ISrWjKICBCBE4yAUsp85f5/ud5Nxb483HmgJVrX9EB104KfVL/r6EdwsIiDW769UBn2LcCf+6AEJyyU+WDt8k99GOBcl+7NJ1gjIHOIwBwkQAJnDlbqyV6kQ0/cdWW6fePtmSPbrsmN4JiLLoUkr3OYZJ1MqnXMFX8KgLPFMo4c7D/yha8okbwOODjAV/yUMfMH1ad8il5oPdkbAtlPBIjArBPAKWr7O359rZNOfCXWcUi/g1M7b/GayDGM4KDR/a+srQhC7PWp5IPflZA+VXLjqVDNh1eH6zr7GfswTR2e9ZqlDIjAa5sACZzXdv2fkKU/tO6uK1P7N662O7ZdrQXORTcDCpwUr5McjDgT8ByTcp3fsp813c09g0f+/StSDL8DDKObhy77Grhlv61c+JEDJ2ThyCgiQASIwAlEQKk7+Ev3ddzgOumvxjvamhoa5/+yccHSNZFVn37sWMxUaq0v1Q618eF7fu2ozHmSm3+qaH7/h4aG5MGWlhtTx5I2xSUCRIAITEWABM5UhOj6cSfgCZxNq+2OrVdX1jVA1YU3gbnwLZBidWBwS4Ji25kUG0xjcIOyt8RT3d/4jHAH3qyYedAov+LTPqt6faRuNb1/c4w1d4e6g38BvnBMqTwAD5yU95gb4IYJy70BNhz3Ml0Cl0y7HjbAhmnHOZYIl8AlU+4t9QA8cCxZjIt7A9wwaZ6z3f6myn9GC5tN7IvwxWklm9+HC3mg/Rs2bOCs5/73uun0XYnu9mhDU+tvG1uXrGm5+LMP54efqE/k+kN+G8W2dwnU8Y7YlvJ0588fcYR9vuDWc+Utt/9jMBjYXgVvT+QKgfGx7WDbyPIcU6fHazqbtwrc6HG88p1WZVJgIkAESiZw3H+oS7aMAr5mCRxa9+0rU/uf1wKnqrYeKi9CgbMKMlALBg+AUKwTmHjesgY2uOlNg07P9/5W2L3nC8H3WdVX/r0pap8vb76t7zULcIYKvkft8YchbOSSEyCKOpNdYDCAI+NytcA6ae4vJphjbDV0mQByf/EzBz4SZhiGs5+jutwGxIqWNT/+sVZLfv5TpSVBTuj4F6tHAWUKYDCbLJap2OdcruOvl0P5uPzybcjPc6J25II7pUAqLLcDzoRxjkf7myz/qeoIr9dDfcllzvE5Gk490MN94GM5JtjeawHAhZQMwID1xycevC2Vin8z3dcJ1bUNT0brmu9uueD9vwhC0OiCLsDwPvDxXBvM1S2HIVYJldAOCY5tPXfdBz6XwyHG0m2VfR0PP5AR9rku822KLrjhc7ZRtjkCC+IWWNzrV8NMglBpCIohKBcVMCxSkFIxiKmsaEZGmtNMiI5CIYPJ5uuarODCU5IxJkupRwpDBIjAiUfgpHFATjx0ZNFsERgncHAVNRQ4qhqYFjgqwZizy7AGn7Xjm47wobvfI5zOMxwH9vkrr/1oTEb/2kwCp+TqWbt9ra++tnX+4fZ9K3r6+14/NDQw37btcs54UHFlClCAzzaloZQEkXXoR5NHz0N7ASzrhWQdBqbPluy/TW4vukKFrkb+uVKvTxSHAzDJQHHPXqbQs5EoasbahXdMDJK7cyoGCqT+xgA/jy1v7hz+xQOvF34udi4/7JjrTKFtnk35tuSyzZ3Ly2uiPPNt1o7jiOkMFFMKrdX242eZBae/4j/IyDNDeR8U1s9IOtgWMB6mkrUZrymZTRMvZHHhdQ5cIW88uOJYDzouxtH1IDnk14dnXzZ/GI2fqy8Mi3WYq6f8+tQF0PZnDcDPkjGJvmweR7RD28S0uPXsQMOyeTPwbFPaY8YcsiDwO2NZTp6d+E3bBEzHx79Zdhgux0mh/ZjeSFNCE3ONIVsFCrz0x3UYZC7HjkJ4moBhKuircwYOps8MLd194GZS0jQc15KxZsNJnKWSg5bPH+4SwcoDSV9Ne0ZahgCBwblS3AAwDaXAMIRrmMxFxW84IAzGDYObJk85glmGJU3G0oayHR90+yqNPedzno6mVSTWL5fuy6hoH5d+wYUypXINAx+hcFQTXGUUKCmZskAJQwHeeiRTIBVjgoHS3zVK7+YiNfc8tiNtQnPzOio2Pzyfu0chPmzOuq0oQFGmmWAbyzUY5CukcgBY2mcEk401jZ1VVTVbGhrqXrq0ZuXhkm+uFJAIEIFXjQAJnFcNPWU8EYHDT3z7ymTb86vTuSlqK28Ga8FbIAPVwJgFQkkBXLQZRnwrpDYfdvt/fJly2pZIZe4zwtf+PWPzni9vvpZGcKZoYjhC85uNj57SFx94w1C6/3XMVcvAFvNV2q1lNgQNZlnAOEcPQ3AFAv0wjh6UgqwOGPG9tLeKflSeU+k5GFnvQjtpRX2ybBqeQPB8uZzvnouLAstz7D1n2nMPc+dyTnbuuk4n/7r+Ohr/mK9nfciR/AvTL7iuwxXalBUGr5bNnol5TEZt1t7/OKE2omJGBcqIQ4+Vgd5j9tcExUB+/DH1hC0kV4/5zQE/85wzn1VPWYGTX3dZsTAinnSD0aIuT9kVtnsGKDe89oJl0/pirFAdbVtjGuBImfC6FjiMj4iRPC3rCZKcF41ZZEWXxpaVKJ7QzH7LCsospxExN+qgoxeeE5qjNo0Io8L2XCBoPSy6HnPiG6UiYyA0Zq44Y2CA49iSW9LlymYgEqbPiXPOTBBWuXB8UdeWFkc5gD1fcc4EM7mSjBtKcAtc7PHcUa7BDJMBN7ljKzANUzIOrskc11L93O/s9BksyV1eDsOwEKRZ7YA0gQmppQ3npqaFqkV4FaMMJaWhMSp8eqCfoWghyZhEScmwOvCqAuAonDGop7vzHzFkxeXoMwEMoB/WYEDJmJY0Wm4qLRlH4htc2cIVLiibGz7b7w8NMgUHLOC7a0KVO5YvOe3p1iX1R1aylfQuEbl2N2KrAAAgAElEQVQyROAEJUAC5wStmNeyWZ1PfPvKeNvzq1MdW0cWGfDhCA6rBmAGSKUf3vWZLLVfprf0ioEfnans/Y2Mm/sgdO3HGGv5CwmciVsQ+gkbejaEX9y1a3lXsvOdw87Qu3uTXYsEc5SpWMInjWGfzTMmBARnphIADAWOy/H1J3wUrMDQnoJ+NO1lpGUPfjMK/L6cHei+TCxwPNdidLREP+fWaWf/0yMsAAr/akfSG23RE0j0g9jREZgx18fMq893fzwPaez4zLjhmVGvPedzj00iK7S8Mnqiayz3/HMjn/NGgMZfzyYyMkLkER79WvjZEyNjrxcYOY772Ovj42d5ZvWk56SPjhp5PvvkVuW7mV4VeXmiG5kbKcs9Vtd1OnbwxKvn7Ihd0esFzdvTODkFPVE9TmLzmCEpr7h6pCyvfY9+LnK9UDF5Crugf3j1pK0YYZstSK4vjXDOMZ+gseT457eTEZs97VpIAXMycJxEt3s9LgKO60hmGYpzN8TdVKXPHjYNg6dcMzycMqJxF3wGKBe7CcMBHIdbqCaYoQTgoybsRTb2JANr2ASZYWBwE4fhlMEdFTCHjIi7Z57F0kGXRTIDal63wypSAtWikJxxk3EWAikNPa6lrVYCDOYolDtoY1a/5kay8rB6o4BjRM3o05E8ceo9DNHjyTmBo+WfpqAPLlHuYZvDwUoJwuCQEQ53mDKUZfqVy8q5A6EQD2TqQ5WvRAOh+2oqKp4676KVL69gK5Kv5d9rKjsROFEJkMA5UWvmNWxXvsCpqGuE6otuAU/gVAH+yEocwGEQNyHTJ9Mvxt2Bu5vBfrkCBY4KX/9xVt78XHk5jeBM1IS2q+2+w4cHl2/YvO5/dcY639Wd7grwgFCV0fLOumjNS/Nr5v01apUfDslg3OIBVxomTtditiEA8D/UF4LpaS5MetOz9Lnseytj8x2dV4ZpjLzQozXKyNQunOkC2dlvgJOFtCs2MvVrNA/02womjU3aU3J5TNWdDN2uRvPJD18sz1LTnSrfya4j3xyD/HA4nWqieFm9l/XaYMIyaacubxxOD8DgwEvegQ/IdbjcvL28a5xzJaTXFoodE10vlpY3+INjghOnl8sjZ1Pue34Z8Jye2naMR2EekyWHg0PFro+zEwdAgCuRLSN+9r7nDlGU81RFwXYocfYZDkfonoN/TaakFiX6wPP4n+572T6H9WAI7L22rSAjj7TtPmews+1GiHU0RKOVz0Qb5q8rn7dic8YIBoEJQ0js7GA4BhhCKlzqBUw9r4tJ19Bz6hg3OEAagBucS6UcUAlhQHfQ6f3TR5WbXAZGqN1XvfJnYNXsFcqymZQmM30mQBhnvOnHJ2iiwaXkQiiFk5HB1ZxydYtc0XbkhhPLxtX/mLHlfHoi//nJSEvLj+/d2nAWHFfgA0i5diCp7IqUdBoPHDh4YWxgaFkmkaqBjMMCyhDNtfPuunTl2370puo37Ziqnug6ESACx58ACZzjz5xynILA4SfuujLZtklPUZtQ4ABkDEjHlb0l6Q7cXQ2ZXSE9ghO49hNg1T1X3nRTL4EeT+AZ9Uxw265tSza/suOrQ8nYCs54KBqsOFxRHnnAZvazijsHFjQ2xCp4mR12gyIQDqh0wnsBPx7R/+pEI6C/lHykk+nx95pwYXTvRO50Jpkpfn8aF69kMyYNOGF+ENLx8F98VOt9Ow7HJOW0U/aM3rt9Qd94YZBd5yq/zLnPSU1i4sMf8k9PaIysqTU9roX5JOAoE5pettMPnTUrEApMzMXrWtM78rqh7mPZNmMmxy6aketYI00qAZqUGTQl9mnf889fD4nBr2R690Wq65t+W9W88Kd7W1+3zjWC3GReWmlmsAzz+mRhOnhCn8NEw2FwlatMlmFVqjdUE/vD3dJOny/A3OKrv/pzvZzv7EtbSZNhihiqgmX0/cFL1R/CxUyyBurvXlsaqdtSWE5BsRjqiD4Z9+5wEQAs95DtmHFh+9oP7S+rYqEz0/H42weH+q5PuEkj4PMfLg9X/Po951/zb7Ea0bOKrXKnV3kUmggQgdkkMKM/krNpKKX92iHgCZyNq9Md2yYROMo1WSYtM1tScuCeMpnZGdACJ3ztJ4CTwCnWWvCB6zf+/J/LY/bAzTu7dn1YGmAG/aFN86Otv5zfsOBpP6/ef8sp7xh+7bQ0KikRIAJKbbS2/eKHtzjJ2F1258uRmoaWBxpbF6+JrPraMe6Ds94cHu4pj/esXevaqYulMjdXt3zwH9PpyLa6ulVHI+de1cpau31tw5GhfWce7u+6vDvdf42QsjFohvYurVtyX11t3d2tS1u7SOS8qlVEmROBMQRI4FCDOOEIoMBJtW28PdWx7ZqJR3CUNMB2lL05KfrvCSt7p48EzuRV+eQrT1Y8s+cvVw4nBj7fET/c7I8EX6ioqLh/9aWr15wBZyRnYgnWE64xkUFEgAhMSkAd2Rjav+Hem5xE/7/ZnbsqqxqaHqhrOWWN9TfHKnA2WhA/VNnTvuZu1029QUrrperGv/3nOFNbamuvip2M1YLTe585+My8TTu3/s+hRPxyUxkNNcGq/QvnLfiX5tqG566lxW1Oxmolm+coARI4c7RiT+ZiHX78zisS7S+szkwqcACnQAiZ2YICJ6jsHRbj1j4IXPdJsGqepSlq41vAL19+8LxNO5+/rb3j4EfqKsqSddU1n7/8bZffdya7uPtkbi9kOxEgAkdPQHU+Ht6/7on3OvGBL4vuvdWVtY0PVDa0rglcNRMCp6+y+/C3fuK66TcCs7ZVNvztPwVFxVZ2Eo7g5AivV+vN4Yy1+OF1v7ljcKj/RsdOJ1Yuv+DummjVj95/yq0vHH1NUEwiQARmkgAJnJmkSWnNCIHSBA6u12VLsDcn3f57A8reYZLAmRz/HY//7w/1Dw18YHCgb/kZLUvXRiMVPzrrjRc9v4KtcGak4igRIkAETjoCqnt9ZPdTD7/HiQ18SfUfqK6pafxF7bz5PzHe/qXHjmVUF6e+Qbw72nPkWz92RepNCnzbK+d98pPxTGJ7Xd2NJ90UtVzF6lUoYYN/3dOb39c51Pa+rsHDF7TWNB8M+0KfOXfV6395I7tx6tUyTrpWQgYTgZOPAAmck6/O5rzFpQkcfAk0I2X6xYw7eJ8PMjsMEjjFmwb+ID818FT5g+sfuSNtZ94nHFeeNf/0f5pftvCpq8656sicb1BUQCJABCYkoLq3R7av+9FNTqz/y6LvQGVt/bxf1jcv+on/rV9EgXPUzrpS681YLB5NdNy5RgpbC5yq+n/4h7hIv3QyC5wcyP+z/Rdnb29/4daOwUOf9Js+uypU+ekbVr7/JysrTu+n5kYEiMCrT4AEzqtfB2RBAYFSBY4BaQXOlozbf5+lMttJ4EzQktavX2/y0/nC+/708y+lbftan+U/uLhq4Y0XLjx3+6qFq9Iz1QC9ffiK7LA+UxlQOkSACBwTAb3JKQB7AIDd4KWkoGdHaNMf778lHe//utP7Sqiuofk39a2LflL9xqUPA9wgvwjAlgOw2uzOMj0A6ga9TWbxvp7NA9PmAA9E2vf++OfSdd+owL+1sukjn8xkEttra2/AtdBy/sfobj64Vc1Jcg95cWB/9P6N33tv73DPd1JOkjdGW758/YXv/tHF0RWvHFMlUWQiQARmhAAJnBnBSInMJAEUOKm2F29PdW69dpJlonEER8n0ZscdvM+EzHZOIzjFa2GtWusrbyu/4NdbHvpUPJV8c8gX2cZs9u4f3PitQ0dTb3qKxoYNRqq52YgHAnzAMJg7MMBroRZ6oAeSrqvKa2untUzwcE/PlPei+qMx9gSO03UcbDtWZrNh4/Rtmn6MidHORommX5GTWTHSd0oaWy0lUJM2MGhxVuEf5CHL4mGfzzAqKliyr09EowA9T//mZjsxeFe6ey/UNjY/XtvYes9T9W/7TUNPgPurAmZVg2WqVMqESASSg1L0prvdxNDQyLLIifp63d/DXV1saWsrj7uuTIkDqtbt8tfLx3+rXPdCAP9fQw3v/eeOYb57b384UxMKGdLnMwIGbqADEHPCIhbMOKn2dlWZTQ/airNtL3raC1zZ2Dite8+0au8Ahj4AseZmtQTA/+SB7183mBz4XtxOWPOrFn3vDUvf/pOK5jdsukRvRay3W509W6ZlOAUmAq89AlM6Fa89JFTiV5sACZyZrYG1z6wNqgp1xSO7Hv9oyk2f2VDZuAks47Zvr/pqcT9hkuyVUuauWKwinVCL9g/1n5sAuSADKpp0Hb8hLdxSEHdaVAx37TNwL3jceVGCCxK4xO3Q8VT2tiOF/pDbkVDvGwgSGOegpLfpHwcDt5tkwDhuqTjmfqX3MS84tFMxS0ex/KaVFZYft5HPO5Qa+53pvdVHN0fFoPpbsVKxMXsXZlPFDDx2yI1n4SqpN26f+ijBxvHMx9ucC4ODemNrCbeczNqXZ5Ou45FH+p6hWA7cwDKXVmFKUxfGC1HIWG/kmHd4zHOHHIeaseJtKmdzqXaMpJNlrO3CRsVwo8ysTZiXws6jIWHXwdrUnxljUkqEpndgzY50SB1Xj3rI/GJhJOxPuulwnYQSHJTDTItJizNXuq5jCyfBuDnsDnU3OgNHzoV4ZzAcqXglWN2yI12+qM1lviATbjljslwavMzmfp8AyZQUygThMi4l2iqV0IfPYC4TyhUAKQCRCfIURBLbVhoiXiuNyGAiuHybbQSTDpZXgaWEFeRmwK/AMJXwdixVggnOlMSdPzljYzuDhp1lgLu6cqm41HcVxCCVQC5c4oagmpkmrHQ4ABcUwz12JEiw8I7kbXcLJrYAhjsCcSEBDAmSYygXXK4/MwFSGYpJLpj0KZ/rV0bCVoN81+CG8w4MbVvtiDSbF1n67NLacx4/re6sDdFQ+T43mexd2dKSKrV9UDgiQARmlgAJnJnlSanNAIFSBQ5OUVP2ZlsM3m+qNE1Rmwj99zd+PxQJRm58bNcTH0q6qdOa61r+KsF4/3QFzube3nkH2vrO7E8kLkg6YrkyzRbpMypdzgKJTNq0uKldVPTJFHrUuaeXiincYZ2jj53d+B3dMlBiZBt4jIU3oxH/PytwADBNdETQT/Yc47FH/uwW/Dxr+ibrfmP6hXl67rh3vtj1wnOjJVBjnOtcOmPdb53mBAJnNM/COLoSWE5LelcL7cvFmdi+rEVTaLtC4/LrYWyeE9mULxaYdss9vxYfgY+UbFTqFKnnSeq+aJPwysy0VsDDyzP3bVwr0215LKejEzijdnp172WfE1lZY0ZkrxY/XrbeuZwd6MF7NaqjoMgY30ZQIOoAqK10d+RKMFCuBJDSYIZQoNLK4DHlOo5MDfGQOwSmaQ0rX0U8ZVa6DjNCTLmVODAiuRGxmWkqjtYKMJSrFaijc1ASWfq87m+7UqYAVDpkCmkNt4ctcFxlBjIxXiaVrwJcYJYSMsDADDEj4JPSMLxbBpZDKo4CBXWeZ/4E/VrL5zwRyFAa4kMUfEqib0PYCQCY1M9dmKtFjveF4xMY7+GJMlFuMUMZYAhMUoDiClymQDCBl0FgPUipuGLCp5hruWzQ5UPptvTWpkPJbRdJ5UC9tbBrXnDZK3WB5t3gmH2RYPm+aHnFS7Xzql+6qLx8EAXqDPw8UhJEgAiUSIAETomgKNjxI9D51F3vGj6waXVm6ilqUmY2Z9yBe2mRgUmqRwucUPC9v9vx1P9IytSyebXNGwHc1d9e9e0pR3Dw2eeGnp5QXyo1P9afXGknM2+xbfeilG03c8tKcMtIKIOlbNdxDIZPVJmS0pudkXPd0D/RHpZ2KL0n0kqgK+KJGv3wVTsmWXmU54pr7yL7pNULmXuin3V6tPc2fhqIlzf6E7lhi9znnI+Rc6KLXS88l59WsTRH5cNkvWR6NhXaOeqE55zxfMc8V87xN/SxzqF+PyLn9o4RPfmWj8bBEbicE54bGSoUSp4oxUrNCdACgaOrp5go9ESYN1Q3Up/eSI4ephgVN9iERi3ExoTtwDvlDbAUlhzb32ieDD3WMQpgYiGq60knWlCOceqnmJAr3gK0I54/lJRLH8cadHnRsfdaiBYr2nrPZt1PRkZodMQRyaZHLnSkbL44zJWtByyAHsHTMkBxzgFdei5cB0dzwGdYkhnKVpwlVSaueLLPDItBxc3AoOOPDsXN2hSO4AC4UQBVLhgPudw0MCuupDTAxccQys1abhgMfHqQVkgBKgNK2GHTAX98T7Wf2UIa4fgA1MVcswIfbZhKMj8DM8CYz5LeYBMwheJDKQ6gB128UTzvGCniCCjvXuIJVQ+LN/IlsVlhcNTHKJMUgFAMXOAglcQBYjAAH7l4bBjjKG70X47iTatF/FdwxRQO2+Bwku4ASppKuZaAAYcNp9rsl+YdTG9f6bg2a7IWD87zndJXZTUOMdcoC/rDPZbPvwWC1h/Ky0Iv+IPBw1c0NSWP3y8p5UQEXtsESOC8tuv/hCx9++N3vSvZ9tfVmc6XJnkHR4HJbCkzL6ZE//1+ZW+nZaInqM2Hjnw/NDgYuOnxHU99MKnSy+bVNW8C6d5eisBZ390dSSWdUxJS3Lz3UMeVtgMLLMsvAkwlgqb5csji+8IG74yGg8OOcFwAqbip53d4U6I4TjrTAkHh9BGQAr0XZZo4dc3z6JjUrkb2yE0cwSQwrgE4ioOzevT4zsjIDgYXwLiZ1Q04v8Sb5iOEBJ79nEsV8xz5rPMrFDjH1hVQ1GVfJSieEAq6AptGS6yn5RUdZ5jIKmRWOEHNswFjjJmLxgqFnpJ5oyI6A1woS0cs+Iwecm76WXbaWJa/1O4h19HG2DJiV1YIog+p44yOyujP2ESUZIauY8mwnejpaHoKowlKupxJ7rUhPXEJuPZHtfGe/Xq2Fs8OHhSmj6MxjOun+zjj0WuEes5TlnPWvuwIQKF93pSmPI7jpu7lC91itaTnlo20Tax7ND/rqHvDDDj3CfsL5zjOoJgUCttwVgfh8JsSAq9jR+GYhNeHMGXOpRBYNi9OrnyICQcsDGAMuwFjknNmYAomU4ZlAPfpBxBCgiFAWtxJcpZMxrq2tw53vvIGluisCFVEt4drFj9vzDt/Z5qFglzJkGQsKA0ZkJz7ETxXyjVccACY66Dvn22/BjZlpmeNScbT0mKdptv/xNuZSM7jvLwTQm94XFktgy73Sz3rS5kGAPex7ARKnM8qmCs4t5RukUa2nr1bicIyY+aeoOEoi/CcHvFRyAInkmlzDCVRZumbDPYtAZYCxQ1QItvUpRAMx7EwGxNM3UZxSqw3C1BPZGMC5RDCNCSTAts8DvG4wmRuLG4Ms6e7/njxK4N7PhpLJqxTKpbvXlZ2xq4oq++NDaXPdCVrkAazWNB3pKGu5n6/ZT1cvWDB3lWMjby7dGx3HYpNBIjAZARI4FD7OOEIlCZwQBmQEZDZnHIH7w2oDG70ae6D8LWfAF73HG30OVqtOYHzxI7ffxBHcJrqSxM465UyB/buvXg4kbrtyGD8b5gRqgJmDJqKbW6pjv7WkmIryEwH2G4qEq0SiUQXBEIhFdFZe//i4W14UWzbi1I2My+bfvssSDYYDo8TD6lEYubvfZOZOklRi9lXSqGLluEocJWS18RhRut59NNo6FRyAs7hiVNMp7yJdTrISLgwZFLJ4nUWmiCtEp+V+4MotDEjXNgrlyF+nqEj4aWcOwLBkPL6AxLL9otsABHCtprXV2IA+e0jDl5D0ucmaVMp7nGPQBl4nyNgMMYMzhhyDEEYrEyaBwJSVQWkr3PHw9ekBzs/Z/fuDVXXNv62pmXJz7oaz1sX47UskDB5xkpyg3OW4qOTHoNSKiG9F3+Gs4Ur13+xEcbA4AlWGerwB4Z/+18gnAuksraa1Tf/S79d09EbV3ZFRQUk4pyZuXmrOm4MXBkZ7a/lAMl4nIUieedymenww+DmXxsa5RwuG/NSkndhEACiE9WrdyERGx7bziq88CN2DA2B37blQOUAPNXx1DuTTvKb/UPDlYsrTnny7LoVayPp2j/5A+Hl3X3DV8SEc3GKywYA6KoMl9/dXFv34JXzG7fPUMuiZIgAEZiEwMz/yBNuInCMBEqcoiZNlnFkZnNKDNwbUpkdPhI4xcE/tPH7oVggdNNjO1HgJJc11TdtVEpMOUXtqX27zjgykLhxMJm+NZ4WzYFgZLdlBtZxbj22qLZmW2s42ru9FlI3HsNeGcfYVCj6HCKQt7xwsVLN1G/VtEbK0JCTZdniUptClrNxAMBcAB0cYhB6cf091ycGez6f6Xmlrrau4f6GpgX31F36r+twIEMvHJKd9jYdFhs3brSWLo1V9Hf88FsgnJUA5o7qltv/KRJpagNYnpwL76SsfvLjV0lQ3xuMJ2qWlC95+LyGc9bUL7/8EaMzXnm4/cDpvZnU25JKXOEomOc3zK3lVuBXZy9YuPa82nD3XCh/qW2OwhGBV4PATP1ovBq2U55zlECJiwwIk6Vtmd6SEoP3hlVmhx8FjhG+/uOC1/yFRnBGG8dDGx8KxQKDNz25Y90HE1mBIyZ5B+cOpfgHAPx/2fri7QOx9M1x2zkfGO8OWoEHykOR31x09ql/WcjYjO2fMxvN+FidZdwnJGdXdr+Q2TATHpihVI/Gxg1FVqErNOeS7LSqicJeUsT+TSWkWxjt3IITO/LSWD4Bo73ZMEsmWFkid70wOobfMUGaywvS2pQNd+4EeWyYov5y/PKDFdb5DdNbGWOMQJuO4EAbcuKmHcAK9fdbvIrzaDIW2rz+l++K9xz+V7tnX2t1Xf29Da1L7qtfdeXTAEtwUpjC+i8DYOd68x0n3AMnv5x79jzqnzcvWNvb9sM7hEhfxLm1t7z+ts9zXt5WXl4RB1junsxOPrL8H4//y5VCOv85lIjVn1K15MFzms5d8+7TLn8IOezfrwJP9e88K+5krksJeTV3VcTPjecayiM/TpebT6xeuPCEvofO0K2JkiECrxoBEjivGnrKeCICpQkc5Zosk/YEzj1lKrMzgAJHha//OIPm58qbr+0jwh4BFDiJQOymJ/EdHDe1rKGhaaPL7AlHcDYqZRmD6Xkvbt/6pZRjv8NV4JYF/E/4gqG7bj7r9BeOZXfz2ayTAlFTeG/LfS/8iyaNCZtzjM288/mfZ6oM7vQc2ymzncxGfFVmygSOIgC+ApMfrfD7USRZcpTcKgMTrDGn17aYKLGJ4hSGxzdpSjbIW9ZiXHiRd66wzqdqAwXizXtx3jtyn0veGDN/5CbS22v5fD6LlTNWlhoKbFr/myuGeo982ul+pamuYd59809Zfl/VBe/8cwc04htaOk9sQxkAuQCXIsOFxabY40Wp7b5Uaqi2q2PN/3bs5IWSGXsrmz/4+WC4pr0MTsUJhJgOipxpMZ5Ofcxm2LVKGX946rPvyojMNweH+poWVy9+8NzWC35849LLHsnlu16pwOF9Xad09PZ91nbciw2ATJCrJxprw5+HJUv6afR7NmuI0n6tE5iVH73XOlQq/7ERKEXgMFCOBZmkzKDAubtCZXYFtcAJXfcxxlr+QgJntA5Q4KQDiZsee+nJD6ZEalljQ8Mmg5u3f3WCfXDWd6tIJjP8hpdf2fMZIZyzAgbb3tpQ85mKoLX5ja2tg8e6eV2+EJmOczPFqEyxRlfs/jbRPW/c+fyRCBxhyB9VOLYWPhob19KdqbSCEzj0uLLVTOUx3XRKEYZTOflT5VlKHlOlcazXJyuDnVfHhfU90chQifYUazv558aJ/B0AvBzA8AMYMQCjHED6hoet5//805szwwP/keneY9Y1tD5RN2/+mqUrb/8FjvTki2MUOEkAudxbmWLSkZz1ar3ZOlAWTiceetB1UhcIwZ6tbL35Ixlf42EBNRlkca6XTk6wFV8RcWR1Ph1usrY8YV+azn2mRPZ6NOxDT3zmnbbr3DUU729ZWL/4VysWnb/m5tbLHs+lgUsfPD48HI2n+aqdB9o/ZNvp1xkgXjltftNnfWXBrddUVuJbQXQQASIwCwRetR++WSgLJTlHCBx+/FtXJA49vzrTte2aaF0jVF10C/gWvgUyrApXogKFq/iAsjmkkqAFzj1RmdkV5NzcJ0ngjGsFKHCSvuTNT25/Qr+DM6+uaSMzjQkFzo/2dNSajvhQd0/vLVy6wUq/+diCxoo7YMGC3umsAIQOwNNDEO0Zjs/r6+td3NvdNy+WSFTathsUYOICWnq+Cy4vNe6Q3lJH3iq43spq+shbwTm3kLK3hO7o9pi4IpnClaKyYfOTZypvMwq9VUZ2Ja7sThneqly4SBPmjBuR4jLVevsRvZOGt3Kwd11Hxk1BMJ2ccfgZdwnUtuZ9HrE//1yxlbgKlrPGtCZKPw8ari7mGaq3gBzZS1WvL6XLMdYmbz/WLPzC7TmwQnLn8j9jr8N9VAp3DNX2IaexS1uP7BOTtWmi25O3AWbBKmslLvGty52XvlfKrP0jDavIEuEMF/HKVhOuM5fdLGa0keU1qKwtHrP8JcRNhXWjRhqi3tM2mwTuJ+ltr+m1Y2/p59E264UdXR6a4aopowF0g9ab23rxcfl1PT6EK4J5y0ZLd/zGsfmMvXWuse/gni/6TRpuWT7u2LZePdriBgQN6XIZAytxZLERP3IRj3fyYFnlETfSsrMrsGxPhodNJrmBG/wKDgbugwmAy5OB5EIpMJhUTGJHkEy5ysLvSiiB6w+wtAxZQ3xR+MV3GSpRnxaBziOZM/7gsIakI/1K4QpmrjAYs/TCZ7j0N9rqSldviOOhxiXacGVqLHOWjx4mLFgNL2/VvNyqgSNt3FtxL3sfyW+juIIfMs5fVdBbu9GrZb1dkO5/uOy0y7mS3s65TBjMdmBYJuDl05Lq0NXCSUaigcYXKqzWTYYTPWDwUNBxDEtKC8sX8IdC8x1gZ5o+oyoY8nW7qeE/+LlxoDIU2ttcEd1VG523t4feZ87u2mYAACAASURBVJzoFkHnicBRESCBc1TYKNJsEkCBk2rfuDp9ZIsncFbeCtbCt0CaVXkbqqDAYcoxVTKlvFXUcAQnYHBrH4Sv+5igEZwx1fPQkYdCid7ULU/tfOwDSZFY1lTXtIkb1m3FRnBQlPxgx74WYYuvDMcSq/xctc8vD/+kssz3w1UlzhnH1dfKAML3PL3n1K6Bode5jjjNr9gSlrab3XQmKmw3qBgzcZMOaaJPJwGXdOV6pz9cOhfFjV4bVzsbeu/AMcfILDPt+OAuOujy4KPgEacmFyRvi0p9KitwPK8RJ9/wrHvjLWWM++xklULOcfai4cq8eqtR9Fq9/PT253qbjqynrFNCW/MyH3Hc888VvZ7dZibnjOceRntCyjswz9H9X/T5EQE0cfp676CRLWo8AZRznD1bS7fZ2wrEK3vOdffE0BgZWbAxI9qvN2QZLUfRPI/9OlbJ6P41U9eDlq05tiMTzDTn7D40Xu2P56ybxEiZ9C5O+UJOty1D7w6kN5/UW0nqpaOzDDSTHMTs8tGjde/tm5MTffiSv15PHZdBxq1dsuE9sVNYt9penU1WhOshV2ycSnc6JYV23E0FKEhcBmnlZoaUSPRDwB3ipuEDGawVmWCTsCGEhAwGzBSMGy73NvThUq/xrJdnlnpJbZR5Anetwl06paOkUMwWPhZT/szLhqES3GVhSBqtAnx13pag2KUkLqJmMtQ22acK2R1LFT5SwIcHmIHejlPvbKQFnu7peZueZuthVLV7171mPbKfkXcv8Wb26Q279MrzuvuO+EHYgzGMt9tQdsIhWoS7++A/GBxX3QbuuGxQ2Ob+Mtfa3+i3FPB0Zb/p1A9ZUOtKIxwUwrRA4uLx3OCKhf3BkFlRXZGpiJYPdXUcdqWQMSmgzZZ8hzIDOxZUVOxc1FS59++W13bNxojTbP5mU9pE4EQkQALnRKyV17hNh5/49pWpQ8+vto9svTpa1wSVK28FY5EncPTPNDrDoITJkhmGAmfg3ojK7PRzbu1TkWs/HoL5zzF6B2ekFaHASfXatzy+66EPJGV8WVNd44sGg1u/WmSjT6WU8aOt+5cMp+I/SKUzZwZM/uwFrY3f8Lc0rl/BmDNV08R56fG9nVUDmczrtrX137ave/DN3UOpBegORcCXURlHiIyt3RRmGSBNqQS4IKQNXLpgMgMMhqMBJkg9Uocb9OVeN8hpCbxtZfdlyfon6JLg2IJ2R/N8bfQptRzJ27YRnRR0Oj2He2oneLTMxcRA/i10IrFwtI77qJM6akO+zbnrxQRKMYGUddanJTZycQo55c8GKmbTVNensrnweuFPVWHdFQjBcXWbu14oBCcQkiPxC69PFb+Y0MzV3nTaWy5sKflPlGc+E7QBR0gUWPg+DQ6vCaE3yFQmA2ZIw1S25XPjjEsmHOZ3kxAWQgW0z4/6Q3ATHNPQfccQDlg40gK4CY0WPVoU4C40OLwjTG+nTh9LsDLRY/q4zWxlqQGIOoJHlAITOI5Q4eaagAIH7+i6PStD6x6hH3x4WwmVWLc68MR9UG8m7I0Z6zeK8N/RRyee8vQEjtfmUVXiZ/2bo3fy8u4a+HSNMRMk7wcWOGD5Kg8Fy4IWuP1R14lVO46sFnEjAq6ywJQMAlIyv5K8Oho1GurrM+VVVam2w52VXf39fCiVYbhfU120IrGwuvzhurLgrwXEN3z9knP7T+YFGKb6naDrROB4ECCBczwoUx7TIpATOM6RLVdHa5sguvJ9YCzOFzjejtQmT7ks/WLS6b8vxOydFue+fZIEzjjWKHDS3elbH9/98PsTIn5qU33jC8qR77vz8u+2FQber1TgmV2HTu8aGvpBKpNc6uf8iYvmt/yb3dLwYinT056Lq/pHN++8ZNvBts8dHEw0xWwoA+43y0NlbnN51QvV4UiPZfCMcoUjALfRw53FBXDOlIkTQaRS4OLTWsPbpNHAbfdyTok3Fc07srv15XZPxKktOYGTVygthcZu2ZhdBkoLoXwvfFptdEzgIptuHn1iRxdTF137Y4Vio5hA8R5TT1r4qdgcjzLnbNBTuXAkZPQYHTY7Sl7okU90ZKeFFb2c97Q/d12/Gza6PYy3sWne90ktxNldI5uPjg2ZHcrQJwvzGMk764/r8bG8qVZ6AGpMe8AxHBzJw/lmkjGhmKHvoeC4SrBEfKA63t+xgCf7I5FQpDMYbWw3Khp7XeX3Mf3KDvc5JucZzjnWhSGFMnFMQ6IQwWmaOHtTMRzqkUpKl4NwwZWGHGJ8eHcLk4mI5P6UjCzaL61ojCk/48qwQCmLg2XiNDEmuWKCY3IS7wlYRaMjbGPZ4MwxrdZGdgvWn7Pv8OhRyrHtm6Pe8lqQN/TmzYDTXBGN9yW3h2xeZqP9CW9N+H+Do97jrsP6+JDavGjI2fEm10nyMjn/cJV52v5IZOHhfmmBLYEHwTDLDO43pBsCZtZafn8l+HyB2FDKHUqmVG88ERqMJ8ptOy19wknWRwLbT22seWjV65f+59ULorETdUGXo+t1FIsIHF8CJHCOL2/KrQQChx775lV22/OrnY4tV1XWNkHFyveBmRU4em6NwhEcAQZLSYarqPXf61f2LpMb1j4evu7jNq+nZaLzOI8VOMOnNtbPexEceWsxgbOlszO8O54+c39P//dsx17g5/x3b16w4CuJPdtfWrVq1aQ7cD/Upub97oVt1xwe6LvpcKznbBeUrywU2RKNVP0p4xrbK0MVbTXlZYmQFRCO7eiZ/Y5eSAlfCADw42Nl1wWuTOVkx4owDOCG6eMOfA499pjMOO9NGu/IheOmOSMCR7o5aVVC457VIOOZTJzd5INxU7E5HmUeb0NeDU85ljhxycWU9T5Z4sUZG4VtoNSqmCArPF1Y/nF5ZPuNV9LRFj5aN/lGOMCFy8CyAK9b2KccANNQMhTkZlX3C5f6Yof/Vg21R/xlNY9D9SmP7Q6dtcXlfm6gFuKMZxhjNjMZ9iCuQJmYQK5KdPYW4Iw3oZTCyXRgORCQvf6Lwn/4jAnp19nSfPlldclX+53KvrTwC8YZN2xu4EoFZtZ+qUwc3dXDTE7Rfj9ar3ifQANG+rOR7c+a6Viw+Szz226Omhyz2ejEbcd1HPBhPoYpXd7FhzJPXZKyOz4diw2UN0WWPjM/eu4jSdnyxx5lKtsFFuKMhw1uMNc2yyOBC23lXua44twgGAcSrnqkL273DseTCzOpxBvb+gYWKc5lVVl4z9Ka8t9VhP33/vuqM/aSyJnVmyYlPocJkMCZw5V7shbt8JPfvCp18PnVzpEtV1XWNXoCB6eo8dw7OAKfRoIBacUym20xcL+pMjsMnKIG4es/IXjdc7QPzmjt373l7nCQBW95fOfDH0jI+LLG+qYXwRFFBc52pSJbd+8/+0D/0Hdtx24NGOajb5zX8NXM/t3bJhI4OK3tL/0Qvv/pHTcdGhi8uS8ef8OQM6gqynx/bq2tfuiiUxY/dUpV08tvq4cUTbs4WXsl2T1XCajOLeHnn33kPZnY4JdF357qqqraHzcuWHpP7Zv+6ZnsLK6Sl6LOMfJWPNxhxWLd5d3dD3wHZOaNnPFtVbW3fKSiQnYAXIJ6SW8gejK9b5K/4el2td33wz/cf1Usnfh232B/9am1r39yxfyVd7cuXvnLkdXxNm1icK7e5Unc3d591ZH+odvjycRltYa5ozpa9pXWuvoXtrYNVL984MjFO/pjb+5Pps9RUtbPC/vaGqPR/1hYO++xz17cdHCutj0qFxGYTQIkcGaTLqV9VASOPPWNq5MHN622j2y+EkdwovgOTm4EhzPvhXRQYLKMUpnNwu2/z1CZHYwZ1j4Wuu4TQAJnDHcUOH4VuvXJ3Y/gFLVljXWNm8F1byk2grO9uzuyZSB21r7+2Hdtx2kNG/yxSxe0fjW2+6WtEwmctdtVRJrDp/38me3/2ZtInZd0M5nyoOg+dVHzp954xim/v6k+0nVUDYEiEQEiMKsEtMM+eKBi17r/vjrVe/jTbs/LC2vqGte0nHLm/eYlH3oeoBGHQqa9Vw0+9ADYEYR0b+3h3V/9OGepi7nhP1zZ+NHPDbnhA7W1lyROQmGjX8nJ/id6oTfy3T989+qeeO/Xegb7q5fXn/GncxdceO+KJW/6eT10eKPDPaZepg1qajIPdPRe39bT977B4eE3Vwn3lepI5ItvPPf1Ty4AGEIWX9mbesszW166pe1I19WObUeXNjQ81lxZ9aO/ffuyB09nzJ7VhkCJE4E5SIAEzhys1JO9SG2//+Y1qUMvrLYPb76isqYJKi++RQucJK6ihi+0Cr1MNBgsDZDZLJzB+7nK7GT4Do6KXP9xM9zwXHk5bfSZawcocCwV0e/gJFUSR3A2GwxuufPNd457BycncPYMJL5j2878sGE+funCpq8nG2s2T/QOzh3P7l/Ahfjo77buunE4mWkN+X3b333eGXcEy4JP127f0HPjjTfm9ro42Zsm2U8E5hQBLXAG9pW/tO6+K5L97f9i97x8Wm1t0z3zF59xX2DpLc9Cc3NuU8/CpQwn5OCJG2DQsyMAZd01h3f/xycZ2G8E7j9c0/TRTw8J/8GTReBkR2zQT/KWdhxdlcQdgIHwt37/nSt6kj3/f9/gUNOpjaevO6d1xX3nLz39V/WajlRa4OBCalVVzgP7Bq5p7++/NZ6Mv7nGYi/XVIS+9PrlS9YnAIZxAZdv7VH+vs595+3v7nvvC/s7PhQyLbepvPzHn3rXxd+4sI7tmVMNjwpDBI4DARI4xwEyZTE9Agee/Na1qbaNOEXtXVW13jLRuIpaKjtFDdfdwjdDvRGcra4zoEdwOOf+fRC54WNmuO4vJHBGmaPA4Spy65O7H31/UsWXNdU3bXYY3PLdCQTOxoHYWftR4LiiNWIYT65qbroz3Vy9qZjA2aOU/64H/3pB7+Dwf++NxVusQODAvJqa3153xql3LV0Y7i9l5bXptQ4KTQSIwEwSUG1twS1/+tUVbnLg027/vuXVNbV3NzQvvjdy2Uf+nF1ybNINPQtt0atH47F3rwXlfdGBrp/fCcp+E2PGzuj82/4OyqvaGVuYnskyzGZaeSIHsxlZsm7v3r3WTw7+5O3xZOJrA4nh1sXVpzxy7rzzf/KO5aseGRnpOXCAw4IFGM99aG/ynQd7e26LJeOXNUb82yvDvi+98fTWP1QBJL/4/xZ0u4Mx+d2tByu3tiUvbh9MfulwR/fiukDg+ctOaf3hP1+++L7ZLCOlTQTmIgESOHOxVk/yMrWt+9a18YMb3+8c3vLOqtoGvdGntWgVpHm1Xv8Gl+vUS5LyjFSZLbY7cL+lMjsNxnz7VNm1f2+Kec+X0zLRI60gfwQnruKnNtU1bTY5v3nCEZxY6qzdvQPfcV3ZUmaav1/VXH9Xoqnu+WIC59EOVfvIcxv/ZufBQz8eAmFUVlf+5s0rzvmvz51W/cR0muEdd9zBV1/6yYrDbYfqB7sGq/u7hsJpV1qOFExx3OjPBc4MhWszGSDwnWe9H0buJeHCBQZwyIhzrvR51/uMHw2Jab26B74WzXWZZubgua178pMzAYTMLZw9dT6TcRG89HSK5TRh2tOwcSbqTfLJF46biJLBsB3N8iDkVMlnFw00sfXnNnXNGiyl0C/pYz1x6S3flntpninBJMoTLvXi61JJZhgAzMGFwLgyTBCMCyMQHDzblP+XvfeAs6S4zsW/qg43x8kzO5sTS95dokCAMogggYQBGckoy36yZPs5PMv2k4Oen/X+VsRYKCLL0rNQQEiIIECALGGQQLALu8vG2Th55s7Nnarq/05139m7yyxRWtLc/d2dmXu7q6tOVVef73wnzFzK6iMDyXj+P6XV87ORatcWIeNUD4oLygzNlRHA4prLEAIWpRWDBxiUKppq43DFuaWYsmQgIcyYlMlkPb5q8bb3moZ3jCfMvUPDx32pXLGnmg0InY9NKE4tKsY5o/UqBLjFdcZoKoFD93zr93Bc4X1MN7VB99DTZBZ58j0Q7hhSZwE88ss0DSCIJoWK+9DikQTdKI8akwZXqhmv8v2DW0+rZWc+WPfrPb3GgvsGvCV3sb3xjXBjMITNuRnnksEoK4/FT1hwQpCxz1NMru80rCF/tHSzu2NyCyp+M6WMwENTOnFD7Ont6NtfzLxzaHTixDwzaquy+fuWmokvLk2nRpfEiuMnbchX2McPr8779Pf4/BHzEnilSWAe4LzSZvwlMN59d37mssa+h9/tD2+4oNjZi8KZ74C19Fx4rKhrLlB9FEqmxpkj4G5oBqVvxaX7hMW4vRPxt/4BWP+vcoOXT78EhnpUutiKwbmd0kQTwOnpf5Sz4B2fOufJaaLHlUrfvW3o5G0z5Wv9QAxmDH7PeT19n+NTB+5fv379k3I+fWOXs+qhzVsv+6+Nm/6Oxxgv5JL/8uGrLv6nC5Js/zMZHLmzfPPzt6Wc6anuGEuuMmCd5DWClfWq0+0FIhlQ5ugw4yvpFrrOHtWyMHTC1tBVUSss+v+wunmYVJqS1oalQqliYFhQg7LDhqXnD1ZCf3IvwzSy7YUrn8lIDj/myNfQhR+p9uJv6BVWLAxf1HIoCv3Xs9jf25MSt3Vsrnb0NDzNq318YTGTJ78Ob3uudlvtHNLGU8/fkXr2VHJX7f2Nqt632tHB8L+hjOJPKbWnTl0d1mnR+b0j+XNa29RzXRJTV76MKtdSh/WCp+zIFMZPpTIZMSssYFTalkuqsklVbZWvWCCdZiXZrEx1xNyKlUykakayOBMkusoBEhYUsxSDLRizfcMwwRkzqNCnDBRTgZImoQydG1tyGRNK8UAyNMG9pqFqwqrv62CBk5Rmwm9afVPSzLlgJleSWUwx0zBAVT9NXbGX4is5VTLVBUwphzbBCn3fU5JmupejfNA0PL0HHH4vz96/c66vqMoNSezwe6Z92WtR6izUkTGFUsNBgCAZmM8YFzV72pjs2tc70zNynOB+KlUubi+W+ofTTqfgXlywwOKGMkzBuV23RMztTdmJBR0dhUKuwyo3a5Wdw5VgvFq3G9KJM8MR8KQT5+5wylabbN7hxJMrk8zMdsIcX2rH7+xR6texRnWDX5ncuXxBZ60v01de/4En78lPd2vOfz8vgVeKBJ7+QfVKkcT8OF80Eth/16ffVt/7CAGc8zXAOeMqWEvPQcCKZMGDdlFjSnDmunA2NvzSNzPS3Rrj3N7J02/5YJBa8XA+f2HpRTOgF7gjIcCJXX37jtveXRPVY/p7+zYYkFfOBXCemJjIbKpWT948WbrW88XCvGHde15f1+flxMDP1q9/cqHPz2won7Z9/76rH9i46UPFjKEySeuT//Oaiz9xImP1ZzLsPRtnCg/c+59njQ+Pv3/H47vXBg2ZY9IyuOS86XlMMgl660LxYdFODXB08Qqt4mjso1V5/Q7rgegjDoKU6MtWmZhn0rGX+jHPZWc/EuR6Lm21y+830e5vDA6+eCc2qic5ZwejmpNP3fnZIpWHCD8CRrr0kS6ma3AewnchIahYp6mkbSgWMwIjFTQghVJNFfOqyPgBT8R0fVDKW8k58ygGklNtKQVLEMPhA5YO0wEEU0zENNSRHFXFvYrNGyKnSnGLCdtHHCWVcwJQoU/LhmJxrlSCTBFUSlSDFSruSyRUq7zvHIaAQ5bCU62Lp1q3T7Omqchni+/T/dGsj85+HTAw1+DMq8VnlLOgZJsnOal0RyruDRnD3mbuyTGrM67yriVjXApl+9KLOUkwvrjDX3jyarV8xTJe3TmsdjzwmNncP8MSriFtwBFwZN0SwXjK8PfkU0F20eKuhJWJ84rne/uGy33N5vgCm48MdqWHVp+88JFMLvPDc+1zR9jl7On4vxfvop/v2bwEfosSeL6Prt9i1+abfiVKgIx1Q3de+zZnn04ycH5HTx86Tr8S9pJXw+MFwCBDnzZZe1DNunIerQflbxbhbkuCmzt45i3vC+KLHy0U3jrzSpTfXGMOY3BiV9+x7bZ3N1A7pre7b6Ni1hVzxeBMKJW5Z/futdumyp91XX9RxjB/dl5f/7VsYfe9c8XT/M2DU28cGR/7wENbNl8yWLCniynrn9915Zs+cx6jDBBHfpGzx+4HZhbe8t1bLpkaHb+oXm+c2Gy6eSser6RT6fFEMjnBDT4NQ/lUDFRzExrgkBk64mv0j1DDCSkeRuZW/buQgNCF/7i2wOrvha6FqE3edA4lqdVNtRd2PKxoY9h4xIq0DeeQoorUziGvsDJlqBUd7KP++3CF7TDmgKq3z/V6NozPrIX/sIaeTRvtp7ba00oxj5itp2Jxngk7dfj5T8XeRJ3RJRcPkdeRpBWe8FzHq2fsmbBUGkKTtn+EdX6kNp5h20+/f0VE48H1ycNSlYpKzEQMXohvdOovJnR5V06OX7q0pWIIXNhWYDC/1OlXRhcZ9alYPJ49gGT37rrdO9ZkKSr0aQAGFbkx/ZZnpZIw9f0kFQwfSgWMKw4uDRYICGkyh1mubxsVbrsbVpi8mZc806yqVUMBOipMxRUEs6l4DucwOZShYRH1j0UlORUPi7uG1E34ivjYI81va95IDuG0hP9rjqu1b7QVRD1cxrSiNOOr14C2omjuixaEECBfTcENTgd5NavMp7v2Lq50j58OG5l0o3NzeqJnuzWdKCdUWsVgGkwIW6ggJlJGot6V6Yz1dw3kioVOlJrVxv6p4WCiNmE31IzN4Crly4YlxUzCkmO5lDEZ8Nf6gdnHHV5PVJxdhclJlqmXmC0bwrSD2oL+nl/29HT96Mr3XP1fbJA1n369zB8xL4FXlgTmAc4ra75fEqPd9ZPr3t7cR2miN5zfSQCHGBwCOCwXGhP1M4c5HM0y3A01v/TvPfC2pRUzdvDMJe8O4gs2FouXl18Sgz0KnQwBTvLqO3b8mJIMHNPX3fuY57Ervvj6z+09/PLbp6ayj1Yqa7dOVT7ruO6irGn/7DV9g9disHjPXADnz34+dunY9NRHfv3ElrNX9yT3dOdin/79S877wlOlNd1+q4o53nD3Pff89KrJsYmL67XGiYHweTKbud9O2BsS6dTuju5cKVfIVpSFgLfFThja759SGj3ZaKl99W1bx92IgFzoA5hG6HPPDa5EIEi5U9p3PzpfSgJPgGGEmpsQgpmhz/1T7I3GIfEtRstPbo65bLXf/lXrWk8+PIB6gWKEWjFBFM9xpCVJ8QwmCec3/CKZH6nJI8sKCIIoDuM33J9n09yzlclTjfXZXLd1LM0HxZNQWAx57gqqKsMkhdxomQr6aYZlQAUBHAFiSZjFTH0kRAO5uGvL6o5XBZWRK8XUvnim0HVfPL/0p5P2ig1NI8sDYRgGRe4wZXjM0+1yFd4vFIsSVvsUoBgaAyZ8IcmHVLC4ZMnEWDLL777GNL1VCqn9k7Wz/80VnaNSJHwK21FK+9lRoI1hUV8NzQ7puBv6mlqmGDy67ykMhj6jaxkUi3ME3kIQGwRDjzNMfhblQIOgEgP6/m4vjNoud1pTrXtB6IKmhqJrEdgRTBCHo/Q9oISoGBX+RPyhM6fM0Q83pdvZZy2+a5FxzO2pcuGxhLRYTHFuiMBg0jW9RCw2VUyd5sTscwX4iWnBDxgNcVOs7j/Ca345wY3Al4Hy4kzW43FMJmLWg9v3/X21oU5mMnZgdb7re9bOoUqiNNaLZnlNtTq1KpdLzeQLhXsG+gdvuup/Xn7nc0nn/VzW3Pw58xJ4qUhgHuC8VGbqFdTP7T+57u3e/kevCUY2nF/s6kHHq94Ba8k5cFUOQeSSxBhrmKw5bQSPV93JGwakuy3LmLFdZi9+dyG2ZiPruKDyChLZUw5VAxxOdXBupRgcYnAe46664nNzARylshv37Fn3xPjU55pesChj2j977cKFn0Pf3ADnj34xesXEdOmPH9qyef1JA9kdfbnkZ97x5jO/dKTsaWRhvfPaR/rqjdJrH3rg4b9uNJ0lymDlZCq+6YTTjru2f/Gin7/6sjUj83M3L4F5CRwdCSg1FN/57f/7rqBR/ow/sSNWKHZ/s2fB4hus8//87ufTA6UeslCbKpQOfOt6JYNXK2Zt7Oj/4Psx3dzHlpz3ksmidiQZfFx9nJfunLxQBP7nK26zbzC7/Jvr+s+64dJjXnPfXOfcumvP28amK79XrTdeWzTjO9Px5P+4ZO3yuxg7lH2hPfJhwPyHz/7gx+WGep2QsS3vveSCv+6x8Ij/n79YMLxj9xuGhnZdUpmZXpLNZJvdnT0/Pf604/9uesYcuvyPz5xncp7Pop0/92UlgXmA87KazpfHYPbc9YW3Nff/+t3ugUfOzxe70Xn6lbCWnQfH6AAjg582Tsoqk7UJeBsb7sRXB5W7PWdwe4eKX/wepRZuKC6bZ3Baq4EAjsEz7/zJth9eUxOVY3q6ezaC4Yrr5kgysF2p7CM7d65/YmzyOj8Qi7KxxE/PHVz6Gdafm9NF7Q9/MXrF1MzMHz+ybev643szO7sysU9f9uYzv3ikmjlKKfMrH/zmOfVa7TP7944tQ9qQyZ70Hedf9oa/MNE4sO7Cdc3n41r08rgD5kcxL4GjJwGlNqS2ffNbV4na5P/yx7YUu3oXfKtv0cqvszf9w13PpxdK3RpD0+ge33ntp2XQPBvM2lwc/B9/YDfMITb40lfEh9RQ/Pr7rntruVH53ERpprAku/rbpw+c/bXL1r7uSXIj0HLH3pHf3Tc8/q7pUumsnkRybzGb/quzlqy5o1hkh3gb3KOUmQfS//Tl22+aKnvnuoGx+X1vf9PfxKTxs65v3lsy12T6Hc9/49033/3h8mR5ZSKemDzj7NPvUpbxt5f/6RuHns+czZ87L4GXkwTmAc7LaTZfJmPZfefnL3P3PnKNN0JpovtQOP1K31z+WkoTbdGC1bltZFBisrrfCDa5/uTXlipve9EwYztE6uL3I7X0kfkYnIOLQQMcxN95mlcc1wAAIABJREFUx9YfkYvayoGBwUd9EfzukQDOo7t2nbJ1dPx6IdVgyrLvPL134J/jkwd+PlcWtY/8/MDvTJRKBHBOObE/v707nfz0Zy88/YvkJzPXctx0847lD/3k4ct2bN71117gJ3L9xdv7Thj8xrlXXfyDxYvhzoObl8lNPD+Ml4wE1KZN9rZHv3iFbJT/jzexpaOzp/8/+hetuoG97n8/T4Czycbkjs7JsX/5gpLu2YCxoWvhx96zu7T3wJIl17zkGZztanvsS/d+4W01p3b91HQlsaxwzI2n9p91w1tOes0dh08++dbdPjR8zfDE1Dsr5dpp3cnkvmIm/derFy67fUmBHRIvSgAnBmQ/ef0t35sqN8/1pfHEB99x6d9xD3e/czkb337r9tiw53Tv3rDjLUNbdl9Znq6uVaYYO/7MNf+4Zt3K2884/+TdL5nFN9/ReQn8FiUwD3B+i8Kdb/q5SWD47mvfWt/zy3cHIxsvzHf2I3fGlVPm8jegyTqKSknGOCUGDcYha9stsakipr58knR29inFdxq5t30wSHU/nM+/Yz6LWiR+nUWNx66+fcuPyEVt5cDAgoctk73rk6d//kmpnInBeXzv3lO2j4x+0fe9waQZu219/+L/k5jY++BcAOeP79/z9vHp0kcffWLrGSf0FjZ3p5Of+fQlr/rqkQDOzf9415v2bz9wzdCWPW/Ld+eHOgc6vrD2Dad9+9S3LN/33FbL/FnzEpiXwPORgFI3Gpu/df8VgVP7lDe+uaOzp+/bfQuX3RB/3ScpruM5v0IXtV358f3X/5sS3tlgxkO5gf9xTXxCDLMVF7jPueEXyYmb1Cb7a3d+5fK6X/tquVI1VxTWfOeMxWd97U2rz7t9LoBz66597x+fKl89U26s70wkD+RTyb86YcnS2xbl2SHPKgI43UD2L66/5XulapNidra+/x2XfSIw8JP39bAxapsYoc137F927y2/eN/I8Mg7xiZGepatW3xLvitz3Qc/dvXzmrcXiXjnuzEvgectgRcU4JBVY/NmmFgTjWNz9LP19+HDa31/xGHPfcCaNWuelExy8+bNc459rmNbl3u6cw79/vBBUN/mGtjTDuoI5z3vuX+aBp7cr8Nl8/BTtLBuju/08e0nrQPouFBuJJvNoGvsv+uzF/v7H36XP7rxolS+S2VPuXwHW/UW1UB+uYLkhsGVweReLmuPWOLxScx8+TVBc2ip8NUuZN720SCx6lddXRdM76D8WDuA7diBRd5ytWYN1FP1+bct0d9m+4fKMbySbe/Qa3zUHk0Ol4evunPbLb9Xl9XlPd19D+VTPR94V+e7hgFdZRvBYihzN1ils5YdGp9aPzQ98fmG4y5IGNZPzlix8p/ZjPx1z/KiFwDKIxJtM1DOwvj+nj1vHZ0u/f5j27eduaaY29ifT1135VvO+nc8TPljH8a6devUvfeG/VkMmLfd9N33zUxNv39078TK49Yd88Ouvq4v5E89+77MuWHllta6oXmi35/xfLUObGugug7qXIqtfiZZvX6bkzPf9rwEXsQSIIDz6LcevEK4jU854090dHT33ti3YNkN+Tf8w7Mq1juHUm8AP8iMbLn2RkjvLCjzV8XBP313LIf9jL30AY5Syvrvd3zkiqbn3FCtV/nyjtXfWbvojBsuWvWGW+eQBfvx9qH/Nj5TubpUcU8sxFKjhUzmYyuXLLz12Bw7pGYbAZwkkPv763/83Zl641xwvvU9V1z8v+F4t1+zJD3a3va3Pn7XW0ZHRt67Y+fOC9ID9mg8G/v7v/3cH3+FMea9iJfcfNfmJXBUJPCCARyyQOzfj3gDzaKji5SFaRkTCcBxDhaua5dCPCqElogr1ZgjlE4m5q7GlnhSGleAHP3nkvBcx7aOe7pzWt/z5pP7H08kldNsPOmaR+pze9/mao++11lwfkMvnYGz7TVXvxIJpdAID6IfiSQU5qh20mRgycP6RcdTEQGq2pZMpVWjXtMF51I68yzjjpZZA0UxLsc33fFGjD5yBZ/a/EZlZ4LsCZc8hGOvwAzLnwoowjcBk8Fj0p26x/QedQr8e29FcOAYz8M+lbz873zruF9Kvqzk86ShVFwJpaRlJ4RQdXmkPrd3l4aUSM5d9bzZCGVO/X7RvFJAs6GXA+Vm1rJ3nCazDG6wBGMT5V3JJ0a2XPrLA/deXpaVRdlcccP6wbP+/Oz+CycSXpwpB8qyY9JnLh91qvn9tcqJ+2vVv2p67kDCMB9Y3dl7Q38u93CCmU0mlM8t5SuVUFUgc9PO/W/aPjb5jm17961fnUs/tqSY/9abT1tzU2/cL6FWQyBSkrIqZbI5ZexEx43/9r0PT4xPvLM0PZM49ez1/7pk9ZLvrn3dss1TZs1uNhoshZQeC1ItCdeRUFCtZfbkeUmjXgeSqfDep3VFp1JeaVuIYCKXqx0p4cGLZv7mOzIvgRdQAlRsd8ONf3GldBv/7Ixv7+jo6f9O76JlN+Re/bEnuVo9m26SAXNy8qspf/Lb35PCP5vB+FVHz5+8L9YZ38PYSz/JAAGcv/zpf7+i7tW/PlMpsSWFFd9Zv+C0Gy5ac9FcAMe4Zceuj4yXa79bqjaPy1rJiVwm85cnnLD4lmMYm2qXKwGcXiD3kc99/3vlRvMcmHzbh6645JMqpn58TfehAGfTzePLf37//Zdv3br1Ew1UVGdf8ZMf+pMP/cvA8uQ8I/5sFuv8sS9LCfzGFORnKh0CNv+1bar/gQ0bzxkZGTt7eGxqheDclOBUY1nXM6Nkk2R11TWKdTk/SkdPKV4PBTBR56PyfmF0Rvg69HdFqvUhxQqoXUohefBYXTawVSRZXzOsex0Wh6Zjo+pj+rNWFeSW+HSFBl1V+eB12n/XxTWoFHJUlCAcU1RuXP+ggtStPP1h2QKqpRHWMtCj0aVf2s455HcaBx3bHvZAx+rkoZFMnu57Oixs/2Dl7rlk2vaZHk47LiJ+Jbwc13MQyoeiMego6ongYW0DSgBKb1sXGJCKSz9IMs/L8KbdZ07FV5gHehcYIyscxMQTOKa6J348GvGBHKcUqFwpGTi1wClN52O75dnH7eoe7K6lHNdu3PLzwuYDU/0z9aAYCB63pIrFJCjtKPUoLIDSLpGDa6C1gnUCA5J9NLA55lTP4yFz37b8o/MP+V7PY9sx7fN4+Ho9OA/6HC4gozpuXFHqU8pxSsX2KEuqTowMRkLX00uFYgRMpZhwfVgGYFqKGbbifrpcqGRG+r1kI2WyZFXsLexINbqbySADQ1pU2AHSkAxJblqFdCa3cGBJIp2KNUrl8viOfSPM8SvCD6TwhVQiUCbj8FOpYDKe7Zq07IWuYtmCFLVM4O1KNKrDvFFKJG0D3GQQwlDSE8h4cQvTzUG/XOuXvssLC3v2NZJqvGz5dWVzZjFL1/yTNCxB1Tc4BKP7cHbGIiHqMp+H3WsKBt01wgekBwtCJWNGMNDb9WB3vvOOP7ritfczNl8Q75nu0/PHvXIkoNQ95iPfuvlK2ax/yhvfVezqHfhO98Dir+fe+He3PR8pEMDBxHXJkclbb5IiOJvB+lW2//0fTDecXWzw8pd8ti/N4PyUGJzGv03NTGJFx6rvn7H4VV9788qLb2mXW1Sbx7551+6PjpcrV83Uamty8dhkLpX+y5MHV/1oVZZNth//kFIWgNwnvnDLd6dqjXMCxra/99Lz/z+f8x99YHHqkAyTUw+o7PU3fOmSkeHRf3NVA/2Dvddf8vZLvnDyeUsefT5zN3/uvAReDhI46gDn+usfspqdzqWPb9t+2cTUzJmuL3oEMwxKnB8wgyrVK6p1EpXiOwhwdAEuUmvaQUyrhNmTFf+oll+kZLeq+ZFe2jqWMEZEHemw9UgFnb1AdBxV9CPsEpYDbFEmEdg4uAQ05IkA2MFWWxiK6pRpUIWodBn9HhYT02CJ4FargB5drTUtutFDgNiRF93hYOOZLM9nO/1zAaxDP2v1VoOclnxDiAoqcxBE5UU4FT5QPlUrUEwKxWUg4swNUqpidvOZypr0JNZkyh2TNV89WBvElmApmzF7qZ42DEZrIYDFauhM7cYbTp3CMYsEGk5MffcO2xsuDai6X4DgMUNx2wolTRiVh1XuCWLpjh4EYQel9Vzk2AIlYSvhWojanhVxVJyytX7bBaWPObiuw99aJ0ooJsLFp3TJCCoMAUWKf7guoYtH6Fd4nP7L82EQ7jEEJG9CZBuB7G9wkXa525CQu7NINDtlIsiCC1NXs5AEpmIcZiGFnmNWIFcsYmZ0HHsffwLcCyB9KkFB1cYB0zDQMG1/Mp5kM8m0aWfzsCoziNXrXtJrBCnhJKlWjU4IAQZTMMQbDLzqQjUdkPnCyifQTHI0YgzCMqjmhLYd0C1KUIRuCUljbI2zbc70TjAr23Bf0CYIEYBDwGRKmcqXiZi1o5DL3bl86fLvv3HZq36+bh2CeZe1Z7I3zB/zSpEAAZyN//79q4RT/3QwuSff2dP/vZ6+ZTekzv/4k5iIZyMTcn3DtJcaHf3O96UMzgKzH+pa/IE/sCr+dtZ/UeQL8GxafHEdSwDnT+756JVNv/71iekxHNO15uYzFp91wwXLL/pBq6cRuKGHe/zmPQc+OlKaumKqXFpdTNrTndnMX65dtfhHy5CeaN+TCOBwIP+PX7j1OxO12jk+Zzvee9nFn5Zc/OA9C1PD1GbreHWPMv/2G5+9oN5o3lwqlzC4aME33nzZm7+4/vXLfv7iktZ8b+YlcPQl8Gw13Ofdw0/deGNivBT75MatOy8cmy4vjiVSoDJlga4MRiCHg3GTGA1NW4SqcVgAnJQizZIQzCAQRGqNLjdM/Eo4lBbJ07K/h5+SFTisxne4XklKeKiEhd8dBBctJVNrTTo1Me1SUY3jqLyyhj36OxF5NB1Umel6YR/pM5OuIDyCcTC1IhqAqibr+sp6LGSZN8JzNNgJ67W3PMeo8PRhBNbBudAAQhe/jK5GhZej8tVa9TuUMGqdSCNq2cZD3Hdk5V5/o7mXkNQKX+3Hh8BBwzXdDwUqQB8CTa7HSPNM9RPDT4Qu1qg1axUWboypJhLeJAZi5frJhao6odhMH5is4P7yADYHSzFj9uv551yAKRccZXQmd+KSsyo4YSlQb6Rw421x7JnsQzXIITBsCEZrKZwFXbybcYhoHLpftJz0JEZD0v1t+ztcVAe/DyVwcK3N4pJQyQ7XEa3LcP7D9RHxRlS+jvqvcXY7uGqtwPA6BFH0OojWJuNhRTta01zS1andkNcI13PEELFQySe5GwExGnRdFz6qMDpc2EsERMZFpeTA35VF0ulGLMgCfgiuqbCdtACrmMKStcci31HE1PAodm3cDFF3oXzqAwdnJgxuompwzMTjaGSzyHR2QkxOgFcqiHsestQ/z0Wg6Rhy6TMQrwewGz4M39eykkkL1QRHPWZCWBYgaOQhXGNC6AFTCcgWNAw5uHCe9GdhLfZwgsIK6JrFIiaH2hBeA1z66Mxndy9ZMHBnPpO8rtfK7vrwO06rzoOc572Vv6ANaHbgkLvykO4ctFc9h/irSCltbXDtmx3uvffe8OY/9/+9KbaMfuof0S9zS6W1Sxz+U7PlL6ggw2eMsfGb/+13leN8Vk7tzRS7+2/q6l5yQ+rNHz+EiXi2/STghMpEdmzfN7+rlH8mQ+zX2YUf+GgiyzYx9sY5nJuf7RVe2OM1wPnZn1zZ9Gpfn5jSAOfW0wfO+PoFqy76bivJCskWgDUDxH+2f/ijw1PTb58oTa7sSNgzXbncx05dveRHi5Acb2eXNyllx4D8X/zrj26cqNXPEdzY+Z7LLv68ZcW+944BaAan/fi/eu8/XwAhfzxyYByLFy/+9psvvvDLay9cNGeq6khih+t9s2vwxbAeX9hZnb/6s5FA2155yGkvlnV0VAEOCeOTP/xh+rFNpS+PlmqvKTfcTq0McwNCcfiSCi1zxGJpUDFkSZWqydIfaoSQSlAFcXDDhGHZmgPx/ID0IsQsSyt3QrSs3e32ee1uFr5JgYxGTQoTvUkB1tfjoQKsn45KwYiqoPueC9vgMAh8aYVcaqVVK2+MwbIsOK4bgiDOdD+gTEhSriPHqLRpwK/NwJJNpK0AUjQgWUAR0FoJF8yGojdiVI4d4CYCJXW/6JKmaSGg31tARivRBGTCN42b+sGJpVBKV/luVR1vfW9QMeroPCrgTuMTgtoPAQB9HwKqiEOIjg2VR9IdSVmlMXI9TgIHBHp0KBDj8Ehx5aFrkUnsQeBBSbLicyhuQRm2ftOYSIaWoeC7np4P05CIMwdJdwyDZsk9MVfGicVGbHS6iV/M9GFzsAzV2AJQNXrDJKt+E1Dj6Ihtw6WvmsHJyzga9Sz+749zGJpcgCoKCGIWHOHDbGOSaK1piMJDQOk4npYTjYleYSXrsNZOK8RJUn/Dh4r+2ZJxS/b0vWHSOSQPEa1nU69p+tAkhwNiMwIXKvBgEciLAI5mK0i2Gqir0CvRsCClSVXIIajvBjmQEXCRGjKTexj9o/Wv1zPNRQSWNUQXCrZPR1BfPMBqQGTKMAebQNZHsw7Ut6WQ9vsRE2kIj9YCXTNAwASsfBwrTjkWmXwGU6OjGNr0BLyKCwQ0r3EYRgxewODYJioxA81kDNmOAoLpElCrw3Q8xBVghe6dYFIhKRQyNR9WzQVzfT1oXsigHOeYsRgC04DNOQwZANKH9ibTbngESBkFb8FixPLQCGm0RCPR/Ux/hSDZpDVGxdpDHAmT1iGBPuEgacrJk1ctvbOYT33qY1ecu4Ex5j+bjXz+2BePBFouP1E5ej5NXrCTk6qzs7O1eWknxwgHy2fzsG2zuOtbrv09TXa0UincBAoAKPcV/aS9YUaHwOlXS1IU10gvmZeyiKL20I02V22beC79+23MAo15y7c+erX0Gtd6E0OpQkfvzR19i76WveATP3o+1wuzqO0tlPZ85dtCuGeCxx5NL/6DP4uns79m7Kzq82n7xXAuZVH7ys++ckXDrX99qjSNY4or717fs/bfLzr+0v8gyxKtu02bNtn9a9YkLSB+1+79HxmrVC4tVyvLCpZd6cqk/2r9MSt/OAAQwNFJAQi47wZsAWT/9Lof3liiGBzDHLrywtd9oWDHvvP2RfFWkgFqXz+Y/vTqj18AiR+XxmrQTPVFb/rKyRctnjMOKPJbDx+CoZ2otQ7bf74ogPeLYY7n+3BkCUR7Zbultv1gohnnLBVxNGX6AgCcX6Q3bN71lZFSnQBOh5YOKZ3cJAcurdRxTuCFGABJvvRhEAe5FkEikIFW7Egh0zxARE6Qywwp4kIEWlGn+zaM6DlogW+5/mh1MWKEmFYaQxcxRUouN/S1CbxwHim+FB0vgpBJIkVUkuIYAgnS/LlhwA9IuSfrdng9sib7GgAoWFDI8ACGX0WKu+hIMuSyMcSTcYDAUaAwXXEwWW6g7igIZUESyDEI7BhQpGALTyu/2lZP7kSaCQiBBslGiVBGodIt9RhIJiGgiYAIKe4R66JXXitgpk1512BH0z+hRZyuozkDkj+BFRobjZkT+6Ei0EOXNkJXImaGQE/5sIQTRROFDB05pNH3kXMeDHI71PNKYCJAnDWR8sax0JqWJ+SrOLnQ4MNTVdw/049N3mKUicGRFNdB2qwDbkyhO7ENl55RxgmLGerVDP7jtiJ2TQxgRmXh2wY8CNgsYgUiV7WQGQkBmhQKphXNs/bAEiEToAFdCBxpvC12rMWihUAwlMtBZq3FMHIEyoZQoZMW+YpxQ0eXaTaQGAaLW5CBhPA97XZnGnQNaokAJ82ZDTBLu9VJ3QoBhZDxMmmd0doXQoNemsaQCQz3E1MZsAMTBjFq3EFgViFzVcQWe1AZF/WZAP7uIhLNbph+EsKXMDTwA8g5IlZIY9lpxyOVS2HqwH7sfmwzZN0FCwhoGBp8eYLDicdRSybgpJNIF3LATAm8VoXpeojRsAMBJXRMENKKI1P1YdY9wCX2koPlUqilTVRjDB5XMClSSsuf1gWtZ6UZXUkRbGT4YKZ2kQtEoOOPOIXsEGlD650WlRaEoQGYYdpwfcr5Ri5rAWwu/UKclwb7un7U09357betfcN9xx47n2noaD5snu+1RkZGuqSUK4UQJ3HO+5VSaSGENh8YhiGUUp6U0pFSNk3TJBcoV0rpBkHgGYZB71m+lTFmSCk5vTU5qpRhUPoSpUz6jj6jv6WUBqPE9OHxLcWwZeiglUdqogY2UuqgxJBTpUDBkPKmLH6+UopcIzXoij5XnHMpBHVbSc45/SI45wH9bH1G39Nx9Hf01se0jpNSCtM06buDlqkw/wyL8JWg8du27fi+75mm6QshZCIhpapKJZNC5mbGrKFHf3ClW536p2ByyOjoGri7OLDqe8bqS+6eSfZaQaNhWJallKWUIYQZBMIIr2kKh64vpb4+XTMWy7CmaJpSOiKNEovbuzu90a98GrJ5AjOz21X6d77kYPE2YfVULNtygyYBARIN40HAOOc255ybSvkxwzBsSZuNfuwqSXPs+77+SfJq/d2SjUGe7vqRGzm4h2CzBTqZEIKTMSsI9PVmv6Nrh6Rx+D29giAguetrtObD931tRIzmuFmJVYybd/7o/KHS7k+UqyUc17Fm87qetXeuzC2/zXeUTFgJHjOMBLOsbM2yMo+XKm/aNz1zSqVa6S5wO1jU3fGl5d2d98XcxpihvIZhxEVVMO4k83yGJYzPfvsHn52uOafY8cTwha858wer0vZPlxuNuim8BOeWVL4SXBrVO26866Qtj2/7TG3CxZo1xz589mtfdeuidV231sQMDScRBMgrFXQZhtmpFMsDSDJGm2kIcmh80TrVY6XPaDlHBrzwqRnKixY13QuzGL5lDaX13lr/oW4wq9tqRbe9rchAGKpmB5Mbkbxb98xcrGbrM903WnKhswTT667lbx4xu7NbTbtxo814QWPQc059jvrevj3Nro/IwDE74Kc5VrdBfaN7vb2fdN5h+19rnbbu2/b7t7XGDgEMdELUzpPkQ/JuyS+6Pu0pNCf687aGVGtPieaO2qQ+t2Si970gCFoMOclHA2/aI33ftxhjFuc8Rgwm7Zf0OadMUVoZDV903wRB4CimyoZpb4+ZqXu7u3MHGGNHNT38CwJwHt20+6uj5dp5Mw2vg1gRrSCS9TUCOJJiDSK3LlMF2vBFvvhafyFVT5B6RBbztudNdFOREh7KWTsIhf78bdMbRsKELlSaL9Jub2QpJmWJa2U0BE6haZ2uoRV9GZ6lFzCxRAQ8Zm8r0rukBjihI5tOWQBtf6ZAeukiKcvoy1lY3J3Bkr4ieruLSKQyUIaFhhdgqlzDnpFx7B+dwthkDdN1H8ouQioTgdtAUBknJU07lVFfAlIcuaGvGeK1KBSbwJiOGArZqZY/mXYJisBeOApS8MmtLWQros0mcgkMmSgNPkKaJvxdu1hFLmjRntJicEIXOiCQ5BJG3IgPSzngNG+aoTJBqqYkVzytwEswEcC2YyFIVT5iaCIjJrE4Wca6LhfrewLsn5jBvaNFbKz3o2z0wUASSgfeN2CY0+jJDOHKcwOsW26jWk3iq981sHOiF6UgA88kt0fApmml0ZPCH8UD6SURuYBpQBOxdqQsk7Lfzt60WK8wmqRNVrPueKExjOaAwAuBdMXjELDgk6uaZcFKxGHGiGEzQrOw4vCaTTj1CpgkhhAwWEAFTDWgVcrUrmDEiPnEamiWgkBtCDxpdjUzRyoWZd/Qrly0igGbxWD5tG4VBHfgmRXwbh/Z1QaQC1Aaq6O5JYFYtQDLT4Z2vBYQtkzEujqw+pwzkCvmML53CDt+9UvIchU8IKBNa8JEwExUrQRq2SKCrl509PVAju2HnBwFq1YQFxKmDOgJogFOQnKkawopZcGGCWqqzgTqSaARBzxaHSLQjItmtAjsce21FuZOUAwxAnwEqoWAIKBo0ZoLkxDQfHIC2WQgIcOAYaPu+hBMwbRNxOMWYgZDRyG7u6ujcMeyJYu+82dvO++e0Cv1hXcTOuzhN/9n+xNZZ+OaTFWr1TdJKV8H4ATGWEEpFWvPNEFKhZSSFHjPsqwm59yNQI8ffTebraKl4EQKkQYwLXATuRXRZy0WhxRsUrzp51M9Mw//TitsdG1SHCOAEzkI6D219Tv1SyuajDENcFpgqKUkRdbQ2WMASsMOLwJO+hxtsoqY6EhxpOs6jLEagAoMVLji9QCByz1PGMqQce40EmJKDG+88xKnMvo3cnofy3f03J9dsOYOtvLNv6wg1y2BnJQyzpgymPJJuYFSRiDBXQVQsgBPSt9jkgWpVBZNr2nT3zFWCpLWrgwrffPPmaqvgNk55toX/afHlo8rq+gwww6EUD70/kZ3oWEoRalRyLqDOGOwoZ1mtSLckg2hE/1uyak19hZwjJaOBk0t8BrNrwaurbls/771GSm8kUJO8nU5502lFL0bxLJEwJPmrVozauynI/ec/tjk5veXq9M4uevEkXV9ax9fUVz2sF8VvmnaMJgRUwrZhmWmt9WbJ41U64trjWY6JzkGOwo3LcimHkoiGDek7+mnphFnFSuOMs+I62665c8nKvXj4on05AWvPvW+E3LWY/1wYAkvz5gZY+CWLW1n4/2P9d99+32X1sZdHH/88aOnn3fqE4PHdz1eVyUyeqU5eJFz1iWlygIsoR8RB5Wn1hptgVQNHlprcxbJRC4HLZJSG0KjfVPrRhHQiHBu6BVCiaKi72bdQubY2VrHRpg8fDLPsSe3gaRZcBOdq9dP27X1fXh4G9H3LfAfBT0f4mff6p2+9VvHt9pt35Lafm/tCbP3fnSvtgjcJ42lNc7Dx9sGCmc9SlrXOVyObeOe1V3a5mxWPu1tRm3NftfCl5Gu0wL8s8BGCNKeQnAbgSAy9tA9RG+TLEJk9CFwFHn/tECrnkOpJN1DDcb4PsO0f2FOMA3qAAAgAElEQVTErP+QjrNryZIlR63I7wsCcDZs3vO1kVLtvHLTK5IyGcZu6L1Hu6OQIczQVncJQ8vIB9lsuclh2xYQEDtDK5qU81CxJtsZtUMKn47XiZT+8LjIXU0HMIfQJgxKpneYYysgxYmmRTMiBF4YfBHmXyN3Jm1FJhcubTmXYPR7y90rij1pASJ9Na2skdLuIKFqyLIK1q1egJNXL8bKRQvQWSzAtNM6EqXpBXB9D3tHRvHEzt14bNtubNk9Ds/qguMxODPTcCd2IiYdMGKwZOi6Ri44ocJO4wjdxA6aGkJWRxtIdA44YscisNJSBiPmRkuDAJJma9oBTMhAhe5aIXXUct9rubW1GCSd/YoYEGWF7m6Kxu9qxoJaFSRDAoVRkDwdTGNJxpNazkK4sJWDtJzEioKDMwYZzlhkYc/wFG7bZeLXM52omgOweFq7UvmqBsan0ZPdh/dclMYZx+VQqdj47FcnsWuiB6UgDZdcBDmHHbEfdF7oyhWCN5LZLHhpc/druaeFgDWUAbElkWUijOUhqZPMwg18ljE0GVn/AMNMQvI4fAJ3sSQShQ7EM1mYsUTonuYFaFRmUCtNAF4NJjwYygWTXhhrRsQlQdTI/ewgVqVranU+7HvE3ISZ1shaYyDGbXAv7KNvuHDMKuILDXSvzcEoAmN7S5h8wEW8nENCpkIWSjHNXvmmhVhPL9a++UJ09HZjZMcWbLr3TgRTEzAocYFeThakGcMkEqh0DIAvWoWFy5bBGdoEZ+92yKlRJIWv5a7vGHIv8xmSTRPdqSKyySy8QGC4PIGa6cOLS32H8yBMjEAud5TPgOK1aMGRQUMFEnFiZkj2eq70barXgjYkEIhlBoQG+OScZ8FV5PpmwkynkchlEU+mEbMMdORzQ/1d3T9+w6tP/dthVMsfWL9+3l3tRQypyM0nm82ucl33D5VSF0ope1v3bZsCNutiGylogWmaAWlrkUW6ZS1umaVCM09o3Jl1RYss1GTZ1ZbqOZSbZy2pNgVOW7IPf0Xsx6zLWgR2DlcyWxZePZ7I3Y2AWwvcaNanpeRESjohB1ImKgAmwUFFIsfpbxkEvsmlSEhv2hZTtfFNd7++MXXgz1jlAPIdPb9KL1hzH1t6wZaKkV8thVrKmCqQN7aCT4Q4OYC6UnJiySqcs5rw3apSqh6Pp5UTeDHIwDN5xbXxRDzR+N67uCovEKy74cQuGPH5CgdGQSlukWmfmGkdWRhmgbEIgFhEckslLU1Wh4Z+GtvsWFsuiG3Ar+Vu1RLvrEU6AqxaMYuATkuJ08dE1mn9WSQ/aovADAGcOmOsopSaUkrRGIkFo3VVrZtV+Yux/zrml6MPX1iulAjgVNf1rz2wqnPlTtFAnYEJJhhRQHHHNhM7m97q0Uazt9F0rLRgWJDP3tqfiT+a5nJaBR43mGX6RsyomRlMmWl8+Yc//r3R6cqyRCo984ZXnfLIukJsrJc1LVv4BcaMPKSRNaXJ92zeE//Rd27tL482cfwJx7unnruuseiE3lpdzUiFgIBQmnOeEqRczb+ekQQO31+e0Ukvo4No/KTz0H7Vctlv6Tothq7lqq9d9KPwhtb+psGodtnXRnSHM3MkFo//DYtbP13Y1TV8tER1VBc8PSz+9rYHM9s2Dn1teLp6XrnhFYyIedHOZJQemlxlmKEt4RQgrPymdjGRzEciYaGQTWtLrs6yFAWIayvvrNU3zLqkeRoihmbfYQB+aKuNwHuYWEsr72QR1pZhAg/kovb/fFvrTQ8OublwCx6BWcOC4hS3ojm4EFhFSq7ucKSFahaHFHbpIMkaKMQcrOyJ43WvOgknrV6BrnwOMhAIlAVfhP5FyYSNqtPAzn378KvHnsB9D23CpJtGue6jMTUOd3grDK8K6buzSjUtMIoZoQUWi8Vg2zrpchRHA3iuG4KakDKcpY0J7FiG0aLb9UKm2BZScEPl8SCQoWsQLR+zyaim6VcQVU/vVrshACDQRfVj8jANUzNXhnLg+U142qWIQ5lWmAJYMR1HkiBl2qJ4DomAYlNUEzF/DKs7Jc5ZmcS5q7LYunsENz3u4OHpHJzYQlgsoV0EPVGHRAmd6X348FX9OGd9N0ozHP/r2h3YN9WNSpCBq7ONGSBbowx8fY2A3J80S0dqMNMyozXYDmYonqoFaPTNTU9TonoZQzwe10CXXiR713WjBBdaEwdIjhQDY6fBrAQ8bkPE0sj0DiLV0QMjQfFlCiwI0JiZRmV8GLIxDeZVgaAOrjzY5K7mh/OgAUsiHsbm6Bgziabj6ktpcMmJh6S15MO0OGzTgknMj6u5PjjMQcOsIbs8hQVn9sHqNHFgxyj23jmBVC2PNEuH4ydAHwRwuAGrZwFefdW70DXQjz2P/xoP//j7kJMjMH0HZE41yL3OSOBAEEOlexliq07CymOPR3XLL1HfsQFybB+SwkNcg44w8xqaCgnXxmDXILqK3fCCANv37USNOxBxqePROBkxtTlDoUksFq09kjW5pXkeknYStmlr11FtIlK0Fh1yXNUubdLzNONDlyOXVztTgG/FgWQW8UIXOhYs1HOGwEPKNjb80TW/92FDqY2vX7+sfLQ23PnrPHsJPPHEE5lYLPY2z/M+BOAUbZyI1mwLpNDftCe19ivP82b3QTqG7udEIjEbP9fei0MZ7IPfzAVGnn3vXxRnEBAZlcBOKf2dABvnQNMwmJ9mYtR0RmrDj/3kvPLI0EdUaS+6+hc+XFy89hdY9oadFeRPBcNJYOgi/2CGgLxPaQd3Fcy6krJmmcZUEHgTXuDPmGZcBMpP0YEWrwQ82JLJ+D98TeCMdnqqW7HsJYHLVpiSZZl2VyYzDsUtajdlIm/MsCqDNlIe7rVz9GTZpuASc+QopfYrpSjqqsE5J5fDWt2seg9MPjR4//4Hzqo1Kjg2u9o7qfvE0TW9a3aYwmrIQHm0OdHzwo3HzC2V2in7ZyoDpZkyz8HEsp6um5YWcw/HmV+WbjPBmJVqwoyXraRdNnOZb9913/n7JqYH7Fiifu4px+08ozsj+03yCPHiQqALgudMYZoHdh7Aj797B6YP1HDMmjVYf/ZJWHxSH1yjDkkeMK0ESK2HyNET40vySm0ueNFzZi6PuZfk0J5Vp2kvbcVt03PTcRyt/9HnpDe1dMBZT5+2UAe9L0feRXSO5wZBKp26Pm5b3+jt7X3wWXXkeRz8ggCcrRuGbhgp1c4t172CDnshkBO5DulNTseU+GDCgykoKNvDMSsHsWLpAvQW8kjwGDhlXNLVbUjBI1eccPslL2mh3drCGJwWwKESH5rxmU02wLSbDOnbYQxGmDkrdPsRmKnUsGXHLmzbtQfTlQaotrDiMUhmaXcrHasTJXoLg+TJjS0ESNRGgrJRUcwNGhjIGXj9Gcfj9BOPQV9Xp7a/eR4xUgkYnBRsipemRAc+qs06du4fxm0/ewAb9kxidKqKemkSzQM7wZohwCEw0orBoZ/kaJvP5WHHYlrhpoc7LbpmswHfD2ZZGJJJLBZHMpFAPBbTCq0IfIggQOATi+VrazkpAwTcyH0slUppgNMCTvQdLWy6Tov+pO+IiYvHE0hninpDDfwGIBpwvSZc4cOjeBYNkBgsbiITT6Ijm4cSCp5PoMCHIZsQ1X1Y0QmcuyaPc9cU8fj2Pbhju8DmahFefADCCVmoQDrwZQmZ2D58+Op+vGptB6ZKAp/+yhBGZrpR9ZJo6mVggnkMwhXwfA8ewkQI9CIwkM/nwxgsnWhCaODZdBw9RgK8Ov8e41rG8UQc6WQqdAsTEr7noek6mmUIAh+KQJ0GzRzZTAGGlURTcjR4HOm+QSQ6+sCT+dCd0XPRnJ5EZXw/ZH0S0ilDebWwhgvdExKImRYS8SSSmUw4V6To+9Q/F4EXFheidNEBKQiGQjaXRiqZJNIMwpXata0um6iwCnLLs1h45kLYHRaGd46g9EAVuWYBdmDDcx2dGIKSRNTJaNA9gNe88/dR7OnFvs2/xuN3/RB2fQqG2wB8DyJQ8GBiRCRQ6VkJe+V6LF29Bs7WByH3b4FZHkMq8MA8RwNLFSgoR8FybfR1LEBHoQu+ENg7vg8yLsCTgB80IZyGjqFzhEDd19ENOtmAzrinZZqDSYkqJMk7TDTgOHX4gRvWydIxTpS8wkIimUEq14myb8AxkzDzPSguXqmZWu47SFt47CPvvPxPVCz20IUnLCLFZf71IpXA0NBQ3jCM33dd9yql1LGHgxvaf1pJVVpWxTB2jmIUQ2MW7YfDw8NoNJ5ZduKDzPVRfUT+VmYgct3yJJTDORzP830lhbQYFzHZmDSc0Qor7+pBdfj4pDcNWIkDIr9i2ulai4bZ1aMYTxN7A6a97SKHZoq80bFBQlE2IMqxSKXsKF8oIw5WKK7KwpBb1JLCQ50JY8ZuBh0Ya56mmnIJC1RG87sEcOh/zaZr92UzzGypDY8vHMBpm4hWrAS5OxKDpFkyGnfNqKqd/i77kerGLG3YC/kCtdRe4g0k+h1T2ZKKeGmfEW6gCsUOSKTrph0zLRtmzUFKBcMZJkoZLoXJVFIEyvLNhNGMZ/iUkTV+vmVbYf9k2TatWHDSioW1tTkKomkyw3O4ENKyzYRhBiYb3zuOX9z1IOqTPpavWIE161aie2UODZQhIpfn8B446Hr9W1loL5NGj2TYOBz4vEyGe8gw2g3k7QxNMplEsVjURiJ6tXS/1h6rDYfRa1ZOoTuQ1ls81xeZTOZGK25/qa+r656jJbujunu3GJytG/bcMFqqnztTdwqkaxomuamFvvb00rEOKiArKzrTMcQMDyevWYw1ywbRk8siARMskBrgEBNAVnkKiRKUdYkrnX2M6J0WwKHQQ4p5aKXmJdu9TltMW6uO3CdXhJC9oD8Ny0St6eKxJ7Zh09ZdmKg0UXOBiiPhBASi7DDlcasWB/HpBK40AxTGQcS5QExUkbd8rOjL4a1vOEu7pqUSCQSCrFOUZcvSmw7FKBiC0h6TWR6YKFdw1wO/xL0btmJoeAyVqUk0h/eANWs6KJ1ACymltHgIWKTSKfT29GrFvV6rawWdAFuj0YRHqXqJ5SG3Ogbk8nkUCgXQgq2UZuBrhdWH7/k6eDsgZomOp8QI6Qy6urt1trVmowmX2CMCQEGgQRT1g86ndhOJJLq7exGLp+C6Dpr1MpRoIBAuXFJaie0IKL6Eabe0zlwePfki6tUGXAo6lwG4bKJZ2ofl3QbOPb4L5xzfg03bd+M/9yjsqBfhWt2oz1Q1g+MLF14wg6Q9jA9fsxhnndKNUkXgum8MYbzSgXLD1gycEibgUByTgkuARDg6logSMND4ent7tSsfyUxbKAKhxxn4kSwIaIMjk0kjl88hnUyj1qgjiFgsx3M1SHNcB77wNCOYTMbR3dEFO5ZE1ZWYEQYSvYOIkztXsqBZBsNz0JweQ2V0L9CYhnLLEF4NInBC90Zw5NIZFApFxBMpVGt1eB4BUgXfCxB4AoIyCGp2LEA8FUdHVwGJVBJu04XvBJolqQVU37qK/IoilpyxBPHOOMb2jKHxSANZNwNKRlepzOj14nou6pRdr3sQr/+9P0RHXz9Gtj6GLffdilizBFGvwHca+vquAEZFHPXuVUgQwDnmWLg7fgU+thN2bRIxz4FfqyLwXJ3EgICp5cXQ17kAHfkuzepNVibBU+RxL1BrlDTAoaQETiBRdan/HiTFJ5lMy7+rq0e70jkuAWzKWU0gvg7XJWBELn5hDFMunUZnsRuxRB7jlQANIwOzOID0opU6U6IlPeRsPPaB37nkz4y49eA8wDlaj5vndp39+/d3BEHwMc/zLgGwlIwN7UpIy1WUWm93p6DjWtZFeiA/+uijGB0dnbU8toBPq1eHKzYvJ4UmjBQnJp+F45cKtmko06s248Gkm5ZTVp5X00XeQNUJmlO8R5SSK6262WXToyMMvtTOxlG2SO2GHyk7lNgndOEWARkNKY2/gMUrKmkOibVLdxm9HZJVmjk8sKkLdbEEvkw9CeBo137N4IRaQOhu8cJYz5/KRam1LmpGFWOxCRxIjGqLVEcjjy6vEwXkwX1TG5rIpZabFgEclJNpWF3dyOeLCKbK8CbGfNasigRcxAxuBb7kgZlAw86wCZ7CULmOkkOGUEv1Z2NyKeq84FeZRQYd0ht4DEZgoD5Rx67NeyFqBrp7etC1qAC7S8E1amSH1UZdeq6HYP+oqnzP7YZ/gc+aC+C8nPaCZyJebbSm+zlyzSc9aeXKlejo6NB7Khm421+tvbYdILUcIsmlPvCFSKfSt5gx81/7e3rueCZ9+E0cc1RX+6yL2qO7vz4y0zinXHcLJCyyHmunMp0NiRgQiYTNMdBdxOrFA7BkHcsXFLGkt4jOZAK2IBceCuCn1LAUSC7gcwWfCQ12qKBkC+BolocCj3Wq4LAGSwvYKEYuZxQXQuDKD5VsBsRiNtn5sX3PfgwdGEdTmNg9Mo09ozOYqnmQRkzX7AmjMkJLk8HD4GfakymttRE0EFc19KY5jl/Wh8vedB56OnLavYbSBxM74kuuN3NDCNiBCyLsCexVGk08sPFx3P6rR7BlaA+mx0fRHNkPOHVIDSp8NBp13W/bslAoFrBgwUJ4noNqtQqn6WpFu9F0NMBpgRESS1dXN7q6upBKJTAxNo5AA5wIsBDQ0e1TXAM0uzGwYIFmLyrlKmrNmlbmiUEiYOO5PppOQz/wstkclixZCk7B3bUaqpWSBjjESrkyQNMnitPTTEkunUVvRyf6ih0oTZbQdEj2ApAOmjPDWNJt46zjenDW8X3Yums/Hh4GdjeyaLIcypNTmhUIAU4Vydg4PvDOZXjVaf2oNoGv/McOTFbzKNcYKpUGpM+hmjZ5DOqsWjW/qYEIpRXvKOSxcOFCPY5arYp6va6tDZQRj2SigaRPwJOj2NmBzs5OJBNJTE5NavaGHho+KeGBQsNpwPFdHT+Sz2cx2NODeCyOmbqLSZ8h3r0Qsc4FYKmido4jNqQ5OYLqGAHXaSivouu2kMsVpSW3wNHd2akfWKYVw+R0CW7TgxRMMyLCCfRxPoFOJZAtZtHV14V4KoFyuQqv6WvWpx44qIkaiss6sOTUZUh1UWa0STQ31ZBykxANH9OlKe3iReuHCDK7exCv+d0Pobt/EONDW7HtF3fBaM6gMVOCE7GC5FY4HlhwOpcivWItVqw5Fs1dj4BP7YPdmAFv1tGsVDTAIdbJb9Iaj6G/cwGK+U4Nvup+DTzJ4TEHU6UxMJ9itqR2Waw6xI41Ifwm4jETnV2d6BsYgOdLVGsNNBoODNNCo9mA4zUQkKuaBoceeoodWNi/EJzFcWCKYpBysLoWw+pfphM+2PCQi+GxD7z9gnmA85t4ivyW29i+fXuXZVn/6HneGxljC2g/0uUA2pKj0N+Tk5PadYIewi1XihbAoT1w69atGB8f14aM9tcrwd8+BDghWNAJXgiekOeBX0cGM0jJaaT8CWRkBa7kKFv9mEqsRJUVtSHvIMBpWWoJ3ESuovTc1JkiOTyXEsCEyXBso4a0vRvHD25DX6dEzS1EAGcxfJk+CHB03Cz1rM1FjfjbFzvAMWsYs8exPz6svUY6nSJ6g24UWQHcN3TuBGL/yUBYMziqqQxYvohUOgNWqUPOlMDqZVhBE3FKeS8ZXBZD1Uxi0khrgDPjkk5gYSCfwBJZRSGowaaMquR6TelapIn6ZB07H98TAZxudC4swOqU8E1KxBPGmYYW9oMJhX7Lt+xLtvl2cPNKAzWtSWvtma2wBgLGPT09WLp0qTaOt+JzCOTUajW9F9P37a5qdE5YbzDcOoJAinQqdZtpWtf19XXfdrQWyFEHOJ+/7cHMg4/suWF4hhicEODovTfy1wuZFIGOfBonHrMcZ68/AW5lAgVboSNhIh+zYPhSAxwdY0OChITPJXyqK6PTx5p6c6Q0ucTeEHMTFvSkdNBUd4biZyiomq5taFclKh5JIIcs4rp8h2FheLKEmaZAqtCHXz+xB49s2Yk9YyUEPAbBrSigOSqoqCggizKbcdiGgaA+g7isYkExhnVrluCtb3oNCtmEZl18SrfLOYiq1j0QAilijgjcCYlypY4N23bi1gcfwuM7dmBi+ACao/sgqYAJMSyCXHPIai3DB3qxiAWDC1GtllHTln6KZVAaUJDrFAEiz6PaIkB3d7dW1OPxGKanJvTGR8o8sRu0YLUySkwLCLRk0b9gALYVQ6NeR7Ve1amNw/ZCBsdxmvqBSccuXboclgY4dVSrM5DChS98OIGvY5lcj4CMQjadQX9XFxZ292ByfAqNZivmxYNTncCCoo21K7uwflUPhg6M4YlJjgONJBrSRnlqSrsvEkjxRQPJ+DSueMsSrF/XB8dn+NYPtqPczGKmKjFTqkGSzuzYkB6l8pZoCAde4MO2OIr5HBYtGoTneKjViflq6GAux2tq0EMghtgccnnq6u4K5RaLY2R0RI9d+5ZqVkvpJBHEUgnO0VHMY2F3F2KmielqA1M+R7J3MWKdg1DJok5awZtVNCcPoDK2B2hMQrlVLS8ChJ7janayt7sHPf19kCbH5NQU3Iani21S/iTZ9ODr+dJu3sh1ZNEz2I9YOomJyUkEDjFxQoOuRtBAYWEHFp20GKmOFMrjM2juqCLh2wiaHkplqiQiIIh1AUO8ow+nX/g7GuBMH9iLnb9+AMqpoDRVgkPxP0ppEDjtAUG+H5lFa7Bi9WrU9mwGq07A8hoQ1Roa1UrkBqkQNHzY0kZfsQ/FXFGnYSeHQRmD7t/E1CgsndFQ6Plpup7+6btNxCwCOF3oHVig3fPKlRrqdUfXhmoQgA8IpLtoOlUdtzfY1Y2lg4vBlI0DE014Vh5W9zKwnqUISBGTDWQt+djvX33Jn9nzDM7RetY85+vs2LGj2zCMz3iedx7nvDdK9TvrH04PWDJOPPjgg8jlcjjllFP0vdkKfqVnBO1tFD/Xegg/nfLyMoq/mZU7xabS843iNXVmUDKk0L3AKmiMbMHex38Od2wn+gaXIrv8dGDgdFQ5ZfI8CHC4TmZCrxDgaIstafJRQS8ywBiWAcpMy2UJ+P/Ze89gy87rSmydfPO9L+fOAd2N7kajE4KIyCSJUpEaDSnNUJ6a+TfSjKv8Y+i//mWPw0yV9cP2hJJky7JZoihSJEWKRAYBEKkBdM65X37vvpvDifba3/keLlF0ScKMmrKEJh9e93vnnnO+vNfea6/tn4fX+S6MaAFw5oDSr6AT7UAEUtRIZzNEGl79YT6qLaQ1oaf9LQA4mqqogKEW3FE2S8tq4UztLP7i2nMIY585ODgyfhh7xvbAQ0YADs9zAsSeY+Nqq4PbtQYarTbGnSz2Tk1i2DMFZDLvMuNm0Y4trIUW6t4QvvXK67h4ZwH5fAGfeewoPjVTxjiV7TstOc8dMwM3cXH36j18+//+LjYW2jj80GE88sxxbH9oCu2kLvRdxd5Ic5w+9ir8+/NBvfb/sj3i73KP0MYjwNERcR2Z0dQ07qXLy8u4ffs2ut0ujh07tulwYr+JE0qUhdVa6fcCRnC+n8lk/pfx8ZG/uF999/MBOB/c+v2Fje7TDYoM2JYY2Uz8llorpNwEPYyPlHH88AN46uQRLN26LOBmopRFxaXXwoDJRavli2mcMffGoPeIdTQYiCXA4SarVdSYcK4ATkDlNeb5MIIiNTYY22Emj0pWllA7LNxdqaLWi1Aa34Ird9fwk/cv4tLtRQQsyGl5qaJYWrND6m2k75TEyDsGbL+B0byBQ7tm8eu/9GmMD5cllC95ACyyqQraCAc5q2uAJCaa3T5OX72Jb7/yBi7duIX62go6i7fht2oiuyvKcSx6ymr1timH+uzMHDZqVbTbHQEfjIgQ4Gi1RQIX0u+Gh0fkekbNqmuriuIUMj+FoEF7RVkI05SNldEegp16rS5gRmqvMGeHBTFTRSuitGw2g5npOURBJNElevpJVuj6ffSZ3yPCX/TQAflsDiPlEkbLJVRX11VOCbkNcYhOq4pK3sDOqSL2zJRxb3EFdaOCplFGq2+gXatJMj+BWy9oI4mX8eixIWzdkkM/MnD+JhW5htBuJ2jU2kxpIfMcRiRMb/SlcgWBIXM6cpicGEezSYO5LTk6nINcsGyfrvnDxU3PBSNaXLj0AusaQJ1uV8aQgDWiUp1poVwsYnqoJAB7rdbCRmyjMLML7ugsokyFMxNOv43++iJay6QWLCPq1aUWEMdT6h4FkQDX4fFRdOIAjUYDQZ/FQg1E3RBmn5Q+HriMWEYoVAqojI8Ajo2l1RWISkZMWl4frW4TuZECJndOwsl7aK7XUfBzcEMLfqeHRospKMwp6qBP+kqmgG2HTiJXrCBst9BZW5K8oFq9IWPFjYsRvBbBbqYCb2Raoiu91bvIJj7yjomg3UWjRgokx9VA7MewAxPlbBH5bF7pfDgmzCz143xU6+uwGb3pdYXiSABkO46scdIJ8/kcRsYnxFBtNttod3oCFDt9X9WskqKfIYzQx1ipiJnRcRiJh/mVFnpWCe74NrhbH0BPmDZdlDyc/a9+6x9+LXGKb33hUOWTHJz7deJ8jOfcuHFjwjCM3w2C4EkAE4MARxxcUSTr4+2335Y1euLECTmctQALH8k8QsUOUFGMv8x4GTRsP8Yr/+37iCKZqVpbqjCaULjzpg/PX0Nz4RwWLr4J1O5hdGoOxe0nYcw9gqYxoqjYoqauKGrqTh8CHClBQAefuA3JQ1Bnoo06XFyFUfsT2FiFldkK3/scetiJ2Cir0hA0vFNxG9awMgwW7GaBbKVu+vOmqH0U4AzOnbbdwvnmRfzo5gtoNDfw0MghHJ8+il3Du5D02a60Bh0pYtkMrjTbuNNoSvS5FJvYOT6KiZyLrBGIoqhlOPAtD00rhw2njG+8+Cou31lAoVjCs48cwfERD+PMfgyozE0hJgd2ZOPulXv4zj4PZTEAACAASURBVB//OeoLHTx46BCOP3kEWw5OSA4ORQakjp1Ie99Xc+9v3xr4K77R37m1/1dst76M7dc0YL1nDoJ77STinnvp0iVsbGzgl3/5lzfVZjW9jTadrhfZ6wVRuVT6nudm/teJiZG/uxQ1ieCkAEcoapuJoEqmmN4g5t+MDRVx7MG9eOqRh7By+wqGMg7Gi3lUshll2G3WZ+FWqHJXRFpNoAmLBqpCoazqLh4Mqu5YNhIW+kplaCWCk5giSc2CgKzFIgUuHcoLO7i1uIpqN0Rlajuuz2/gtXfP4+KteYRmRiI8qnaI8jozjkSAw02ZVLVixoYddFB2YuyZGcWXPvMEdm+dRt5zJb/DcZjkz0wXRoBYM4SJ0swrMMXr//JbH+DF9y7j5j3m4KygPX8Fpt9CLuOhXCqjUMinIWfAtqmI5mF1bRnNRkuMQCYXMppSqpRQyOelMCoPN1LjOAFJyVpfX1MCAwQtUYzK0BAKhaLy8Fm2QvCWJbS3tdU1BWwIRJJEvKEEByIJzYrxjg3bctBqNFCv1dButwSIkYqUyRdRLLPuT0E+S0EGhyg09LGyuIguIxGUAo4juI6B8eECJoeyGMow38JHxypgo29itdpCr9kGc1pF8c2MMDLiYuu0i2LBgB8bqAc5tLomqhsdNKptWOR09/rIuB6KpQoy5YrMM4pzOY4Bx7awuroqbVTAUIVVGZHily78xkgZ//C6mhjuVGVTQI+AsUTw4+UkNyubycAL++g0Gliu1lGnP29iG5zROSA/KlLoXtBFd3UedYpH9NbhJD4qlTyGR8pKqjuMkc14MBwbq80NsFK23yfB3YQRAKPFCsr5PDzPYegPhmsitg20+l0sLq8g5rWkP9LkcCyMTo4gP1IQUOF3fWTjLPr1Dhq1DTRaNZFLD8MuHM+lTCxGZ7bDoGog87FIXev0hCbX6nQlKiM0v3weufIockOjyBcKiLtNSN0qRndW1tBqtiWKRBeCZ7sYL46gmC3I30Vo0AB6iY96t4H16qp4ckm749QoFAsYGRmFQ0U+Uc0yxAnCzbS+0UCv48O0KPhhIpvPozRchs2CR0mEvGMhY9moVZtYXGujb+Vhj21BZstuhLYjNLaCjXP/8p/+5r/qt6O3v/zYXPWveQZ8cvl97AECHMuyftf3/SeTJBGAoyVLBw/bU6dOCcChN1EDGX1AD3oitZEqjrWUQaBFCrRqkKbADeb0iPBIqiKkvZu6GzQNSIsaiDJl6jDi+2o++8+SVv2oHOsg+Bqkz2mlOO1NVfRu5WX9aISB1wy+g9RFs9ReLX1CxxodcXYIr7+Cxvw5LF56C1ZzEUPj0yhuPwFzy2PYiMuiasrP8vxgpFTqVMUElspwJiU79V0hoPiJRdEdA47RgBVdglH/JhyswvDm0Hc+i8Dai9goSdHnhKUNhBou+vAisS8BHTIwLHqCVR4A26r7ThtbWtFTe4x1X6loRcoMSb9z7HQ+AcHu4DV67PXndd8NTvFBgKzfQwBO4wJ+ePMFNFt1PDx2GMcmH8a2yjbJwSHAkQwYnoMZD5cbLdxttIQ6XoiAXWNjmCh4yJtK2ZHgMLAzaDsFrFtF/MlLBDiLKBSLeObkEZwYyWDM6MP2WUDbhM16Z7GDO1fu4k//6M8kgvPQkYdw8qljmD0wilZSV1T9tMYZFTl1vpr+zvkzqJSl5xLbzp/rc07/e9DwVQXVP/wj5SsGpIV1P+v+1Gqv/LdWYtXP1opdOll9UEhE31evPX3fwRoven7oOcFnaEXFjzo1BveGwT2ALfloLol+D72WBqPCeo7p+TAIEESoKS0hods4uNcMCqDo+a2jzmyf3i/4foPt1df8f+1D+h30XNfjPLhXDO4fut+EyfORdx7cCz/abl5PW0gDnC984QuqfMnA+KuSLQwkcLyjKJcvfMf17P9temLiR/fr+LivkJ45OBrgLFY7T220/WHZnBzWmSGlgMYQM2QijFXyePjAbjx18iGs3b2OSsbBaDGPMiVzNxUJVO0PgiLHltruSBiS7XXhN1sI2h2EfV90Yy3XhZvNwSsW4RTziBlCIxRKeEBogKOS65lHwQjNneV11PoJhma24+KtVbx+6jwu315ARIoapXjT+icER0oJJhZPFgfWswEn9MFKN7NDOXzu0SM4cXAvJobLSiCBuUPMp+AWaLG6fYA48dEN+ri1tIrvvfAGzt5uYGmtiWZ1Be17l+AlXVQKeeGYD48Mq0OBcSdKDne6WFtbFaqV31cRHHJ9x8dG5dB3HEpIq0KXVBIiuNmobaQ1dZTvbWZmBuXykKihkU/NMWHy/fp6Fetr66qQJ2kNzPsZqmB2ZlrmqfCvuYn7fdSq66hW1yUPhwYoi7YOj05gdHwK+UJJ5dqw7hCT7Fs1LC8tiRIZo1oES+VyCZNjwxjKcfP2xajtwcJ6q4/llQ3020xap2GSIJN3sWXLJAoen69U2kI3g41mF2urDQE4DlX5gi7KxRxGx8dRGhlTtY1YgDQOJNJEgEMuqVD0wlCUQsgpHRkdgUNp63SjYmSHYVmJ9lCSOFVqYgLe8MgoPCqsScZOgqjVQHO9iuVqAxuJJxQ1d0wBHEaS3H4HndV7AnBsv468B4yPDWFiYlTVcKIQBUO7QR+L1WWs1TaE324kNhzDxuz4JEYqFWSzriipkZ7Z9nuoNhpYWV0V1TjKqGcdF0OlEsYnR2FmWHBV0lxgBCbq1RpqG2totxtCKSH3Tfp/ahrZbEnJLaeH48ZGHavrG2gzukW1uSTG8MgQhkfGUCjSG0u9IIL7AN1WByuLy+h2ewJwyEGnOMPWiVkUMqy7owp0cq3Vuk2s1jlnCHCUQl4umxE64OjomERvVKhU0TJXV1ZQr9aFgsf5ZXlZlJkfRbDN6hns3SRE1OtheXkN6/U+AicHe2QK7vQ2JJ4nzpGCbZ77na9+5WuBh7e+fOATgHO/DpyP85ylpaVx3/f/536//7QGONqg53euz3q9jtOnT4uz4eGHH/4pAKQP+UGQw89wPXMdayOHwit03GgApYGQUFF9f5NvLoqKdGJ43k8BDG0g0Hhjng+/pJR8NrupPjQIRnh/3ndQ+ZL35Bf32ME/ug3cu3k9/83r9PsOqsXxd1rCnm0Uw81xRAWSDhE5t6T+TIwcDebuMprz57By7R3YrWUUh8aR33YM9rZPCUWNkVIBNQnVNrvSt52Oj15P0d0ynots1hNxnl43EIqabVHYp4a4ewZO5zvwzDWhqLWMp5F4+5GYFQE4dDoiChRPP4jRbvVFQIROmUyG91W0Qv2l+4F9zf5l+/g7jh2dUNpQ1sakNq51v/Hd9djp6zXAYT8N9pv2ZHMsqCY6CGb5u4ZRx5naOTx/6yXJAzw0dAAPjR3GjqHtyLCepqpdIXtox7Fxud7EPEWA+gEKQYIdoyOYLGZQsJhPzHPRRGBm0LCyWIoz+O7rb+HK/BJyuTyeOHoQj00UMGmFoMiAKqbtisjA7ct38Gdf/x5qCx0cPHwIx584IgDHd5gfq/OuGIGzZL6x37SMup5DusTEYL+xjTzrtDww+03PN20w63XIfuM9OR4cG91nvO8gcNTRV17He/MZvFbfexCoa4DF+a7XCH/GsRAnrESlPqQNanDDsea78PeFQkHuPwiYtFNE5TIz75X0fUPuyXmkgdtgJEe3jX3B3+t1yvZo0KeBA9s/uE65/vWaHkzc123V4yGsGGHOqPbpua5VbHVqgN4z+HN9748CQvaFlnZmP3Mc9H0H15L+u15LWvpZ71nawTvoUNLrgM7Gq1evSvT8M5/5jPx4EHRqYRMCHObgZLPZbzu2++9mZiae+zjnwMf5zM8F4Lz9/q3fW9joPF3rBsM0fuiNp/FNoEHPDylqE5U8jj24G0+eOIylW1cwmvcwViqg4Lmq8pdIwvJzlJMOUMh4MEMf3VoV1fkFzF+/jrWFBfQaLYksOJkMSsPDGJ2ZwcyO7SiMjsLw8giY9C8iMcpoZqCd+SKR5WCp1kY7slGe3IIPLt/DW2cu4/rdZfjciEhtk8KaDPdHYP1lAVtGrCSrWdeFtRfiACMecHzPLJ4+eQT7ts2imPUQ930YJkshJojNCG7Ohu93cXd5CafOX8UPXzuFxZaHeitCt15Fb+mKEi5wLFmE/NKTiZQmTmYa6fSua68lpaC5wLlYRAaZBjkTDrkA221ZhCKDzNonrodcPo+Mp2pFkD4nggwxF2sX7U5Hxsfv9SRCwUR61rvRi5oYkdXiGRlqNOpCM3JsRoIyyBUqyDLBktLaInGt6Ghx1EOrXZcIDo1px3bhZXIoZLPIew480xBaXGAA/SgWWpLf6ss9eADmizkxyBFKkThK1sA3qdYWodXso1PvgQWiPSdEqZhBsVQETNaUIRWCnkJKLjNhXW2IjGaxPdlcDsVCAZlsVkAG6XsOvcY81Oqk6vWUN5DaqbYtRhX7z6CcNnVY2y3keH8/QLXVxVofGNu+D5nRWfhOEZbjwWjV0asuobs+D6tfQ8ZJBKxksty4SelSXkuui3prA50+PZDEETY8N4MCDxuXnh4KsgYij+4nMTqSo9KEmVCdz0DGslDIZsRQgC06fdLXUWQKHUxklv0uDDOG43BzzaKQy0leEikjBBGs/dTu9dBqURWPmbNUBjJQyGVFcpxCF0IH4nvTW8ODrtWVw45zkRW9Kc5QypbgWWr9hnEI27XR8buotxtothoS1WPEhptrMQVNHBNFUzMlMttk/7e7IuzAMbe8HHJUViwV0ItY+4RFQQMkNFypjtdPELs5WEMjsManEZu2RHfLGe/c73z1Nz4BOB/n1LjPnyHACYLg3/b7/WfiOJ7Sh672xHItrq+v48KFC7IWDx8+/FOUNG2M6cObr0+DiZFYSkfzgKYEKum4jNpy/g0aFVzvvIYiBvw7jQVSVvkZGg0aEIkYS6MhUUZ+8f7cf+lg0l/aE8praXjwGolK1utiaDFHUr+H7uZBGp6+t07sZXu18aSjDHxH7mk8D0inZT8VS3RcTMr6logS1b1YYiBsI27cQXP+PDZufQCvu4pMYQiZuSNwdz4Jo7xNRFGYa+j3mW8ZiOd2aWkV1WpT2jUyMiQOL7ZVwjeMzoZUclxB2H4fueAHKGYaSOxZLHdOwMwdhJMZh8116TiISGOWPm5hbaUmFFS+Z7nCKHpRxlQbpfq8Yb9Vq1V5F/YFHSIcE46HNqq1wcv+4LXsY447x5dOKd137F9tEHJMOM6cT/wZz1nem2PNfh702i92F/H+2gd4bekNKbGww92GQ8MP4sD0ARScopSlkHICYYQmgMuNJpa6fXHmZfshZkslTBUzGM5a8EhNjoAuHFRjBzfbCV48fQ43ltbhuR5OPLgbT8xUsCVrIsuy51L8z0LQ9HHr0h289P1X0Vr1sW37dhw4thdbD08iO2zDEMeVomSSLlyr1aV97A/OA853jiH7olgs/hStU89h9jX3cvav/uJY6ygB5y37Tc9N/puAhf02uJ74PM5LXsu5yfuyn3kN5zzfg3/X9gvHhePLd+W1/Cx/Rgcv78135rnDceF3rj1ew2s51nw/jjOvH6yBxfmhqM6KjUEHJ9eOvi9/r6Mog4CX91T09Fiu5Rf7TIMRHeWhLcHr2M98jr6W7eN78P4apHBu8h2o7sjP837sC23j8Vo9jzkG7Dfel23ltewH3leDde3c0H23uLiIe/fuyTVTU1ObfaHBo+5rjgn7gfflPXitfl/dF4NRULaZ975165bMjccff3wTRGpAS9tSrGIpPZJEuVzum55r//vJyckX7tcR8nMBOG99cPP3FzbaT9c74ZAYm6KiRidtKApZRhxgKOdgz5YJHN23HV7cxdRQHuOlHAoZeqBooNEAoxRlAo/h7H4f9YV53L54HrfOXUC/XkdM7w49yKaFkC4PetMqZczu2IFtBw6hPLsNZmkYvmkjZB0WohTLEpnayMlgfq2BxVqHIo64eGsJV24tYqnWQsRaOPTU890JUFirx5K/IaZUNQ3toI+sacCLA2SiDqaywPF92/Dwvh3Ys3UaIxVl6DLa0w99URpbWF3DhWu38P7FGzh7bQk9awztnoFWvYageg9G2JXCiZqWQJEBCYLTew5VqFEoc+IaUAIM9NzRYFZ0KnrTVcRKwom6no5piRGqFCTVWNCYlxwUFjRlzgWNxrTYpQKiJlzHlYiOqPLQy8aEJ/A5jG6Qx8l7ksrnyCFJeWzSAZVXiUIGoRi6rDskIXfbE6OabWEJa8e0RAY4MRMYLDDDiJWv1OoYNXI8AiwyjpRYhGFZ8BnvIdCITcRk/NFDZFFVjs9jcjyfQ++oUu3jJ7nxk7pBsM2Oo5FOaoQYQr6vQsTpihS6AalsBOTyzuT6KwlO5nfxKXxmllTHOAEZGz07i9zYNMzCCEIrJ/1m+j2EzXX0aytIOjVYJpWIZNBgkEbZDyUCo3qDQJPy58wzsdLcFCVqIZWc5EJGZ0z4HCs/hGu5sMXLl8CRaFWMhGPJ/DIpMZxKQErUlKA4gGEbcFwHrm0j6Hbh2qz7xHsy5MX+pAwzn5fAsBXdQer+iAxpKO8tecLiHU5z36QgY8r/JqWFToFU5ZCDRzU80ilV/6f5ePRNehkRGeCqYnSOkV1b6ucyIkvVQo69gYjtkfwnCMDirdmNzL9jv4X0NrgZuDQEmZdj2zDDEHnbPvvb//grXwv7+ISidr9Om4/5HIoMuK77P/R6PboJpz8KcDi3eUDzwKUBMTs7+zMpTYMeVq5hAqJ33nlHDAB+5qmnnsL0NKOXygjRdBkaITRAXnrpJQFENFhOnjwpqkIqn1EVUeZ3XsvEW9Llzp07J8bKoUOHcOTIETHeBillfGc+m5EnXksD4sknn8SBAwcE6GgnljayaGAxz4jvzefwOkarGHnXEQa2kUYVDcfr16/jxRdflH/v2r0LTz71FCYnx5UxRHUv0qP9BvrrN1C/ewYbt04j56/DyZYF4GT3PAOrskNk7ZnzSAEU7hV8/rvvvo/r1+/Isx977BHs2LENpTLrVHHPiEUcpN9ZRNB+H3n/L1DKNRGZ07i1fhDFsUeRK07D8XJqXwl9dNod3Lu3gPffO4vTH5zFyOgwDh8+iKNHHxajepDax/7geFD2+91335X9hgYW+5n9pmlGnG7sUxqQFKA4f/68zJMHHngAjz76qBhxOgqnjUga01Tbe/311+WzHOPHHntMruV46Hvy+3zrHt5b+wCvL78JyzEwE0/i4PABHN1xFEW3BIv5SFLnLUA9iXG+WhOAw+3U7QaYLRUwU85jrOAh59mSU9tLHKxGFi6udfDjC5dxa2VDaOXH9+/EU3PD2FawkaOdwUFJCHAC3Lx4E8999yX0qqSZV7D70A4cffZB5EYccUSp4t3qnKPhffbsWekP9tNDDz0k84jto8HMPzS0OWc439i/7Dcavg8++KDQP7lWNKjgXs7xYB/fvHkTb7zxhgCHubk5WU8cDx1t4dynMcyvO3fuSB9z/rOPuT727t0rfTxIL+Q8v3Lliow1x4UGPXPsOIacF5r+qd+Xxj/bduPGDfkd32Hnzp2psFJmE8DpNf3ee+9JfxCQ7d+/X+YF1+lg5InzgPflGn3llVfk/Y4ePSrvTAClAY6OYLD97LczZ84I6Dt48KBcyz6mLaHXNfcg9jHXKfuCfcx+4x7A+3JN62gSryV4I6B47rnnBIxs375dxoPjp/tNR5HZPq5T7kMcP65Tto3XErjwnXU+NfuO6+nHP/6xRGT4jk8//bTIQrOPNeAbpLDxZ3x3vgffbffu3T+1u4sNQCbUTwOcP7FM+z/Mzv69ADitpzc64RA3OBrR7AypIxP4yNoGPCNAyUkwXrQxnrdx8tBe7No6hZwrsW8BFfRHE9x4cYjavTu4fe4cbp4+jdbCItwoEnUyI0o5qDSepO6jjXylgomdezB36BjGHzgIo1BGj0UJGfK0HfSZFO1kcPXuMs5eu40b99aw3glRbfloU8VKDD8r5Q2rd3YcktQYvUkQkhUVBNS2h5dEcKMuikkHc0NZbJ+sYPv0CGanxpAt5JBYJjo+k6ybuLO4ilv3VnFnuY61VoIoM4ZeaKHf6cLqN2AJV1mHnJXcp3hn+D8xJBWwkStkU+MkUz/XSfFiYKZVwMVwTpNulSyDuo5jwmsIoD6kdagcmc2olS7OJp/nQ2ORyiQXm5alglw8QhVXm+wjwgnmvPBayZtitEvypxRPmSF0AhMloEPKE5uhIj5UAOJit0VKNFXYMdWmbYKqQExMJf7pi9S2JLZHfB7pa1SSUUDMdjKImPvE+wtVSnGNdTiY97ZoqMvCVIVbSZPSBVx1JEeSdBnJIE+ZVdMJunk4MD+JkRUpcBmJDDmyBUROFqFN9T3SWmw4NN77bcS9FqyoC0jRawJkghjS3ByJwrA7HfadFKU1EImChpjuUlhUQA4BAOmApD3SaxgbUh+KrSDPnvQHMdZoiImABmMoBDhcG5Qa5/gQbPJeDIQZMAnaKJogJg19Aw5M8mtZOI45bq4toJcdyOul/xTaViqEXH9sB3nfvA/DRqlUu7y+zNU0mpfOJQGdnNKMstieCFSI6AfBoiQtc8pQyENRVqjuFJOjT0NG9NZpLMVCSxQlQ1ETtGDYLkzPA7I5oZCaUYCi65z97a9++WvuJyIDHxN23L+PLS4ujoVh+K97vd5nkyQRmWgdvdFvoSlnXMsEKJq7rilKmmuutkZF4SJYePnll3Ht2jUxLH79139djC0dwdHUNR7gBE9/+Id/KMYIDbwvfvGLcqjTKNQARz+L17zwwgt47bXXNoHTM888s8ml17QQ7h808Aic+EUD4stf/rIYLQRR4kDg2ZgakTQM//zP/xxvvvmmGImPPPIIPv/5z4vhpDz0SvmIfUFDnYbNN7/5TQFDVNf64pe+hPHxUQUAZN0mcFirbOMWNm5/gNVrp5DpryFXGkFpxyMo7Ps0/MyU5Ipy3dAxxcK7b7/1Fl566ce4ePGq9NuvfemL2LN3N7K5LEwpvZAIaAn7K4h7Z+B1v4esvYHQmMRC8yjKE48jk5+EYbkSzeDJybzUO7fv4dVXf4KXXnwZE5PjeOKJX8CnP/3sJgjRhi8NMhqc7N/vf//70naOBw1fAspBeh/7ggbnD37wA+k3/p1g6NOf/rT02yC1j9fSUKdh+I1vfEP12+HD+NVf/VW5L41gPX947VqwivfW3sePbrwIxzMxm0zj8OhBHNt5XChqFguC0wEXxWgYwPn1Dcy3OvDDCJlugK3DQ5gbKmAk58CjSFII9E0XG4mLK7U+nn//HG4urQll/LGH9kkEZy6jnKY8py3DBfrArYu38Z0//j566yGK5RL2HtmFT33hOKyiquvHs0qxPUwBOAQh3/3ud2Wu/OIv/qL0B/tikxGS2g6cT+w3Gr4EzJ/61Kek3zjm2i7gd64TGrtcR+w3jg3Bwle/+lUBFjqyqKNwnLsXL16Uucn5zz6mQU2w9dHcFK4BAgWuUwIXrs9f+ZVfETBLAKD3AT3/SSH/1re+JZ+h0f+Vr3xF3kVHAfU7cK3RWfH888/LvGBEiuuJ9x4cZx2N4H35/G9/+9vyjs8++yyeeOIJAQ66fbr/GGXh+xK0EDgQIJPCxZIUvEaDJx11Yh4L1zWfwfb95m/+poyHpg1qWhvnIwHI17/+dczPz0u7CODYb3xn7cDh9dyzCN5effVVAVsEmnqN8FqdU6zptwQqnBMEkmwP90ICWoIhHQH/6J7Lf2tBJl6no0Ea6JGyqgAznelxlMvm/sTzMv9+cnL0xft1evycIjjXf3++1nm6lkZwuPQ0Uo0JDMwYbuwjZ/oYcmNMlT186vhB7Nk2g4xDiWUReQbJZQ7d9K0mbrx3Cjc/eB+r167B6/WRY5SBRk+qnJPQEKInSiI5DpyhMWx5+CS2n/wFDG/Zjg5VxBhlsChC4Ait5cL1u3jj/fN49+xlhHYeoeEhNl0FcERTnra6UvSi15vvJUVHaezSmGZ+UaLako37yBk+ik6EobyDibEysoUsDNcRStV6tSFJ9LWmj7ZPpbcsQrcAlnxkiM+NIzDFQNHz1CGd7rabpdAGeZibBnsantYesMENQVKP0nuJpB8BhgZFJhN5lXynHMgSYVNFTLVKHSWK1WFJMKWASizoRBUUUz9StX5ErY4JqZI0GqroiU2p7lBynuR6qstRQllC+0ocwnOZx8MIgyowR3AgbSAViQdjGMJ1yNM2hepIkCBGtQy9MhAIhpM4UEU4s1lZlOQ7S5J6HCv6GWl+5IBpgJNS9KTf9BxKu1wiZtInBJaqb0JGxPhOpgGXC9sPRCKUCbrwPKkvE7BdEvUzZDwtcm4TAmF65PrSd6wTTvaVbedAiGJGCdxIgVVGUxgdFFBK5R2BH8r4YJQs5rzloUpgyWidkajaSryGbZBIB+9PwQ1H+lcADqMxiEXqWgQYTBMe6zwxwqcQjPyMzgICFwJFN+uK6pzEzgTVMlpCpT41ztzUJAIoNE6WJU9xmcwVrniuYQVUFb+fgJIfsGGajDra8j7ye0rOEh4zKpgmVEsEkp/nuxPs8AUY4fG5Tmx4loM+5bbJ8yc1krXV6S1mQd24TxGQs//8q1/6musMfaKidr9Om4/5HAKcIAj+u36//7mfBXA0eNF7mwYag44L/fdBoEPDgiCHERd6TGmEaINFH9LaIKJh/Kd/+qfieWaU53Of+5zk6WnakjYueD3BECNDNIh4LaM9NL4111+/J4EUgQiv/clPfiK9Q8BC7zR/x+t1TommUdHYpBFCY4deZBpPBFlKtj+Q9+EfGll81x/96Efyu3379uHpZ59Jc1qU0csoZ9b0YbYXULt9GguX3oTbWUZ5dBpDux9FdvfTqGNIAA7XqO1QUCAW4PTOO+/h2rXb0r7PfPoZzM7NpNF+Fs7mcmcO4AbM8CKsHBC9xQAAIABJREFU5rdgJ8uIzCnU4yeRGz4Owx4WZwzpW56thBJWV9Zx6tRp/OSNtzA+PoZjx4/ixIljmzlSg2CPkRj2Az3q/DkNb/YbjdqfBYAJhmjwsV84FpQSp1GmaVaDuQg0umnsEUjxnjRmed+PgiEW+vygegbfu/QDGFaCne42PDz+EB7a9hAM3yKBNs2TNaQOzqVaQ0QG2p0uckGC3RNjEsEpk+gQqSLYgaVycOYDC9957W1cnV+WXNqnTxyWHJwJM4DNml+kdFueSO/fuXIH3/w//wytlT7GJydx6JH9OPnZwwjdnnIQpsI53FM5j2n8M7LHNhNYMLpAAMAIwSD4Zr+y3zg/GYkgAGC/6TpTg+uO85EG+ve+9z2Z07t27cKXvvSlzeiNNn51lJ4RFkYi+BlGFXhffkbPeTlP0gR7Roa4Tt9//31s3bpVxoPX6rWpaNAqF4YAlXOea5tr6Jd+6Zewbdu2zYiFBsm8P6+l8c/7cnwJFAhaeL/B9+W1jK4Q+NJxwTYwGqL7Ta9NsZ1YhiSKJHLCL7aPbeMeQJCh82z0Vsh+I9Cig4Pgk+CRIItrWrdPgz5+lnOToIzf6WDhXCYo0kBMjkHaWZYlkWGOM0EOn03AyTHk+w1GktlWvgdBGduogS/7jX04KFig54e+h26HftdBB8CHAEcUf/8eAZwz135/vtp5ut6Nh0gnYgiXhquAHCp6dZooZ21snxzCoe1TGMqY2DZZwVglB8dOkFiJ6MY79GB3W2jN38PZl1/G8qVLMBsNFJjkTwPSYE4Mc09i9KNAzEEmNdqWi47lobhzD7YcexQPnHgEgWnBN2z4hiv0tCRTwIUb9/D6e2fx9pmLiKwcDCcHWB5C0nsk0qGiKBxs1upQXnxWJVEUHrG6GPWIQuRICYh6MALWsunCy5gwHNKRaKBZ6HbolWF0iknjrgCbPj1hpJQxWhRRAEsTlj7U5JeDNV2QWpFOT3bZ2FLAogEkcxpoIDMXhwhEZPyY0SQUC5WAqsg9NEhp3CupTvk520JvPiMXBuvs9OQ+8gkayl4GXdL7JPJCgEODVEUT5Hm8E8XTBOAkQiWjAU1wwHeleATzOeihV7zNSLxXStqUhnyi+lgiCWwDDeMArqtyVbgBWJabtkMlINJDGPlKvpv5Kq4D9PpMTGUeCfmtKlLD/iH4YmtouItdn/4s8Jn0qkQlxGhOr5NNEEyKz6pkZYIwCmYw+kFbXU56C30CJxlnmukKoTqkwXEcCNI5zsyjkZxURQlLTE8OPAKcDAGJuFxJMVMJ+kncg23x8yrnRRWvdRGbnshxkzooaoKmUukjLuC4BJGiutmipqcEB9iPQmNMozNsd8byUipeRPabupDIKyRoi0VtjUVO1YaqaIwEqwrEEqA4UlhVBVZMOC4rewciQqCiQGpeCaAVRUKColRKXJAKW7mJplXUr8/xJWAhMI6VLDznHqt1C1pX1DiLyogg8Gaegap5Jf8nSIMPI+og6yZn//lvffETgPMxQcf9/FgawflvCXDiOJ4bTOrVB+6gd1FHPrSiD6+h4a8LfPLz9FLSmKLnkt5nGnj00tOzqSk62ikk6yGTwd27d4XiRGOIURxN8dBiI9rI4r9pSNIIId2F+Rv0EGvRAU2H0lQqPp8ecj6PgEHTR/h7VdNM7UV8N50LxHcnGNPeZm3E6twhcdiEobwz/1Ahc3JqAt1uZ1Mm2ogiFJwIuXBdVNTunX8dZmMBo1NbREUNs49gIyrLviG0ZMeE55riIFpdZY5RS0DC6MgwXI/OoghhILxYoZM6ZhMergL1bwLBvOTgxPlfRuzugx/l4YvQYwJPkrZdBEEsOTgrK6soVzgeIyIPzz5newbBHtvEPub4cXzp8WZfsL80mNVGGMeWRjeNTRrxBKYcE35OR+k4ZwYNSYJD/o7t45ho1S99HZ/fcTs43zgvdXAoMvBgeT+OTR3FvokH4LcCGMyDlP3NQse2cKPbx+16Q3Iky7GFvdNTmCx4yCR9JEFfVNQoE9128mhky/j6j16RshSlcgWfffwYjg97GIk7MPscQ/IjXHjwMH99QUQGqKL2wL59OP7EQ9h5dA49syl7tFDLxTFEVTpnk87JttDw5Rzl39lGHf1SZ29G5hvnJsecc55REx0t0X0nzApSf01TQDWBIe/J+Sl5vqlID/tMz3lewzHh/UU0aXhYPq/nu95fuNb4Xnr8+G86I7QDQIsWDN6bQIH35f10JESvZd5L7w/6eQQYvA/pWHxvLcyh5wOv5+/5c0ZO9H0JQvgzDWx0pIPvpulbBNTaaaJBhXaGDM5n9hvvxXvynXU/6AiZ7l/+nH3BKBn7TdPetGiEOP7SXB5S+wjIGIUjMPyt3/otAVtaNELvnfzOsaZjhmPNP6S/6SiP3kf5XbeRY6/7UYPWwfsJkEtp7EJtixBlc7lv2K79H2YnJ/9uRnD+myQxM984VTx7/RIjOE/VuuEQi13Si8OcDXp76U2Oem1MDhVwdN8OfOrIPjSX72G44GCk6CFLQ8lidCSW6E3cqmPl8mWcefEFNG/fRjGOkGU9k5gJx6qqciKJAqZ4sGkhsxJ8M7HgTM9h5shxHPvM52Fl8ggsFz3DRdfw0Lc8nL9xF2+evoDTl64jtnJI7Ix4yIMgUZu+lUZxUuQuCc5ixCvPPg1asSLDQOg9Dt+ZBqdYvwRdVG1TBbiEjkS1GvqqGdaGIQBHIk68XH6vQi6DC0QjZrXIlOqVQI7Nd/owyVB7F4ReJeCFBqmKnvCZbA+vJiAUr4jIaSpvn3j8VDKIqtMi0tjKK2+k4EPq+2SYyO8oChjJUAKKBEWIBLDIYtukMViSn+LS45iqZAk1iqAklWNV3hbVFmmF5KcwyqRyOdgfTHpNwMrkaYXtyFbRGx0yMAhoPaFLJbEPv1uDzYROAXbMZ/Ek8qDyiEyho0m0hF9pzR+hrKURM4mSaVlWMepVf6h3IaUtRDaTE7nUhIa248GPQtieK5+TzT6VgZZcEYPt7QkAoaEe07ZnzyXM+6GRLohQcp4YsRCiAf0A/YbMJwJIScRn4VmDFLgMTId9yiupuhaotcAdhsCJkUdGKcVoYs0JtlfgrOREqbweAwblqCXqwuiQimzZhqsiIoIlfMkzU9cYQgfzXOayxQKg3BwNIyU6oOZOjLDfAomiDnN9uM6ZoxRxrGyYKe1TqJSUlqbakechSFUJCVaMUM1beoZMxxRA2Q952IciTsIUMIf5dIESZsrlivIOaj6ndJ+4K4U+Cxl8AnDuJ0r5T3hWGsH51/1+/6coanqP462Vc0NFEgcNDv13TfMY/MwgtURHv7X3loeyFg/gzzTA4P0HgdMgL13fWxsug8awBhza2NOGgs4n0vfUzxz0mqqtz/wp3jw/T2NPVxLXnmntTeZ3Gig6asRNR9Wv6isjk1t5EAhLopjU0F66iPkLP0GycQcjk3Mo73wE5pbHUY2Ksmdwk1bCPqEUiaZMNFmvAqiYRylf3AtZY07VzKFMdMa4BrPxLZjxEuDMIsr9EnxzD4I4j5AeHTrLUg+8xQh0zH2ddGNVlDSKVBRLj8+g825wLPX0Gowq6LHRhqWOwPC7Biz8HNsweK0GStpgEwGVNAqiHH+GfKZpNnC2fl5U1GqNKo6Msg7OMewa3jkAcFRuaMdSAIcRHBb6HDYc7JmawFjGEZogpbJt00XfcNGwMugURvBHf/GiAJxyhQDnOI5WHIwmXYng0GaIQzIBXCzcWMR3v/EDVO81hYp44qmjmD0whk6i6uBoe4EuN60opuehni9s40ejWYNe/sHohO4LPRZ6fAZBqAZM2igeXF96Puv1qu+jc970GtbvqI17vTY3nbWpFLteZ/q6nzVH9Ge1c0TPEw1y9JrV76DXk3ZG0OmgHQ6DYJh/J1j7KHjRSf86EqTbosGAHhPtfNHrVAM2LYiix0e/r96H+PvBe2sni76eIIs5SwQ4pHES4PzGb/yGRHD0fqnnsv6ux0iPjy6boftisJ9VTnfq0CTtPVWU1WtGxl07z1OAk8/n/9h0rP/4dxvgPH+qeObUxT9Y2Og8ud72h7h5UsKYfHoaczRU4l5HVNROPrgbz5w8jNU711HxTIxSZCBP5TFaRT5cCg20Grj9wWlcfPUVdO/eRTGJkIkD2Cz+iRA+E6hJaZM6JoZw9BHE8AlWhkcxuu8gHvn8F5CpDCN28+iZHrpGBn0ni3PX7+Gt0xfwwcXriCR5kuICNMwUwYYbl2yaBCRUgpOoAqMVaQK30HVU/gBrb9BEFZBAvjQNQcMWwCRJ9QQmnBSMqkgEyBa6HB1ijGZIcn56eGtvpURF0sjIoP2gFw+NdTHUU6OaniT1d4Is0nVYXCwFD4aSJ2Q0RTYzGOj2lASnBjiebYs6Go1l/r1UzCOXo9JYgl63i2q9gT4rOBvKm8MxCPtUfoMAU0VJUpEeRsGqjfZmtEiyQkhBo0fPsSSSQ6O+2W7Dy2QlstHu+PI5iQ6J4czkfnrxO0LZYmQpaxeFB85IBQuMwqDRrcQNMi5QyiUYGq7AtFy0uyHW1jfQT2W1ldCB6iPa/DzoJByfemSVN0rRxaQui849SRIMU8nLsxAFXZSKZTRaPuqtPrp+JLldEp3RYyHVuznm9PAZUmCTRr9oH5ix1P5h3hKL6QmVLM1TY+SL8yxDTypjfHEgkcxygaDSQ60ToNYJReGPghkqTy1EzklUToxJL3AGXiaDeruFvs/7sR2pdGzMGjRKVa/fj+BlPPHYmmaAbocS2gQ3qcpbSOlJE4V8VmozUa2uVMiLittao4umr6TWxS5IQjhGhOGCjUKGkb0+6tUqipVhtAMDzV6CgPWKaNhI7apQFBEJnEMjguU6yOcK8AwPHXLYafTYBvyQ3toYxaKHsSFGeIfAgraNRhfVWgv1dl/y6UjLoyElFJeoBzvqoOji7G9/QlH7T4Ad9++jKcD571OAM/OzIjgahGgAogEK16g2yLSBKw6MFLRojzIP84+Ci48ayzpawoOd1w9KuernDhqFvJ8GLtqoGPRyDgIgbdRpT/OgEanvwecPes35LHpjtfE52Ad8jn6+9AHXktS5IHBTkeok9JE1fOTjDbQXL2Dx0puIN+5ieGwGxR0nYW19DLWEdcNSKi7FA/xOqtjEsgMqP4j5e7zvZqFPnndJBCupI2tdg9X8NiwBOHPou59FaO9FhJJEncUJSAeg7Kdc/5SYpoOMTiYlmqP32Y+C10EPu+4XcbYQeaWgUDv12BeDAFgbiBqsaM+37jftneZ3LTms54+eW3WjLhGcF++8io36+ibA2Tm8A1GHlg2LcRLwmei5Dq61OrjbaKLV7mLIcLBrYhxjWRte3IPF/iLAMV3UjQzqmQr++LmXcenuEkqlMj796MM4NuRi3PThSi0iAhwTTmxj4fqCAJz1Ow0p9HniqYex9dAkWvHGpky0AhpKSEfPsUEgMAi8B9eHnqPaQcB+1WBhEDDy55yLWkaan2NEQkeEPgRZKhqp16WOmGoQOWhkD77HIKgZfG/dFm0TDQIXvSb1vOH3wWgDPzu4T+jn6TYO7nB6XX8U6PIaAhw9v/h7/pvt0iBHy7rrta9z5QbnNf+u+4Xz7aOg4qO7La/VAEfPcT3n9bogTY/UN1L2mP/DfCQCHF6vAZV+DvtBq6XpvUrvOx8FWdpBoJ8z2F+DwFB5P1WqgOTg5PNfd233P05Njb18v06P+5qDIxEcATgX/mCh2n1qvRNUaKwyikOevOqNCPB7mKwUcJwA58QhrN29gSHPwmg5j1LeE0lGRH1JtjOaDVx44w3cfOst+EsLKEQhMmDieYDICBGYKvE/ZnRC1KMSWJGJwHYRFIcwtPsBPPq5X0ZhbAKJVxBw0yFFLFvC+Rvz+Mn7F/De+SuIrIzK+qHHm8QgGbwPqVc0Pgk4mBZukGpGI5kbPQGOSYpUfzPKQEqaHzGKQDBAShbEAETQl/eWCI/kAzHXh88TaJbmnaQRGT1D0oT+1K0uP9ULddBDKRs284Q2AQ4NTQIc+QRM28b09JRSFCM4sW0JN4sHXkF8FUVgpfskRimfw+5dO5Bj/QPDEIBzd2EJ89UOeiG95SZcK0HQbWCkksfUxAjKRcqIMs3CFcN/YXkdq2tVFYHgz1lZO2NjZnoSo8NUzgGWlldQLFfQCyLcurOIdpcgie1IBAxS/tn2SHGMJCowlB+lkgTWNppYXtuQyAaLjWYzLiZGitg+x5pANNqZQ2KiWmvi7r15kcFWGwQ3jghDlQomJyYwNjYqGxX5uotLS1heXpGIo9pIFciplMuYmRrHSCkHxwgE4DY6Ee4tb+D2/LIIV/DIVUIFKkeI9AXF0mb+jY9izsXoaAnlEikZLXS7Pvp+hC4Ndp8iC0rem22mhPbUUBFm0EPWMrFj23ZEiY17qzXcXlpHtdmG6RBk+8i6JiZHqOgD5DwPxXwB2Vwe1foG7i0uo97sUGdNxtxMfBRyHioV8u4TlMpFFHJ0PvQxP7+EtWoffV/l2JhJDxMTFcxMjmN0qCzVyAl6G+0u7ixv4NKdVYBOBBWTRMEzcHjPrICcXqeB5aVFjE/NYWmjizsrDTS6oQLGALKWgUqG1EyKLjDfJ4tyuQLXzODurbvYqNeE5x8EPQxVcpibGcOWmUnkbEeKofqRgVqrj9OXrqAZMi9OqcdxyZLW6oRdFJz43L/4J1/5V2H7ExW1+3XYfNznUEXNcZz/0e/3P00VNdnHtIhK6uRR+ZCKSiuGDb2LHPM0AqyK+5LLqJwj3K8pcy90JiRSO8x1U8Oa90kpj7yHHPjcF1NlRaHPxsz9cz/Mh6QjitFqkaDXCo0ffhdjKi1oqQ1DKYKbOrz0ns13UtRn5WRSRyIjzIlE1JkXx5/JGiTfP3VeqXpVStlx0+klwX8pZqUSzdOcN8mLE/nJEDkrQCZYQ2vhAhYvvwWzPo/K2BQK245LBKdljogzjnsdj+gg6Kp8PKpjMsNPmAIf5tVJFCatTWeBAOfGZgQnsWfgDwAcZggKsyI9OxnxluKhhlqrQstNGQQy3uqoUsW4N+na6ek4kC9KJxD7ToxlceSpHKJN8Z1UmCe9o0TtOT8UO0LRznl/FbUihZeuOY6HKqiq1TebVhMXGhfxwu2XpFgyJaJJUds1sgs87oUmm7IjgoyHK822AByWOygnJnaOj2Ei5yEDMk5Yi8WBb7loWjkp9PmnL7+Gy3cXpfj2MyeO4MRoBhOmL3VwRLsysWFHNuavLeD73/whlm9t4MCDDwrA2XJoAj2jKeOvjTxJ3Uxrx4gS6UCBWLZLoonirFUMDpUvy6idmm/qfFQ5oGJHpAwLvebEcCdVLa2dJsXGHXdT5EBASGrI856kgtORKeuVz6Qjl9zGVDlUqMhp/pceQK1equwcrmkV7VN5smrEhMMiLBrFiddrIHURi02j/cKM7hPw61xk/e5qPqTzTJqeMklkjam5of8oyr9SB1VUeZ0vrBzgqjh6WnyWhIyQe4/6nUS60kjIJo0/Zd9sPiCtA6X3CO5t2jGjxkTdR4M8DZQuX76Cl15OAc7cnIgXMGdH5xSnalDKZtTtEUYOtwYVgdHjrtaQcnTIeKWAiM/UVNBB8CfrRFIX+G4iuhVlc/k/sh3r9+ampl75uGfBX/dzPyeAc/EP5qudp+q9uEKKUK9Pj6zKcaAnmDkr0yNlHD+wC79w9ADqi7cxLIU+cyhmqbzSh5UEyJCC1qjh1AvPY+H0aURrKyjEITJSkKyNxGBOhKrwznwAJnGTluOaHtrMRSgNYXTPATzymc+jODYhwgKdxEYLLpAv48KtRbz+3gW8c/YyYieHiHVrRCWGG2Iq5iUythxw1kqh8hXldJO0bgqLftK0pdFLIzVSHiveg9GghMYj8wIg0Q5GeRyT0RoWlqPogSNKM9xoJHdBVexJE7bTKEb6b5mk+mDWE5BUsNRbKdSwlH4lnFy+t3Bz1RnCw/3Agf2SJ5FlsTnXxal330WH0Q1u0pIjEcmhzqjD6FAJTz7+KHqdpvybC3xxpYpTF66j2u4J/1KUYfot7Ng2g/0P7MLUxFhKk4jR6vSxslbDmTNnVcEvycGJpMjnkcMHMTs7jb7fk+KllaERrFXr+MlbH6Da6AudiQcQIz27dmxBpeLAsRRNbHx4Au12gAuXb+DcpeuwnIwcoiyiuWfHNPbvnsbtm1dFsaZcGcfwyAReeOXHWFhakUiPouwlOPTgfuzZsUOM6C1b5qT69LUbN3Hq/TNotjqb6nOMOB7ct09U8SZHyxgquJIsGMDD9TvLeOvUGYSmLTLOcphLLpDKDyEVKwp9GfvJ8WE8uH83dm6fQ622gU67h3qzjaX1Kq7enRcjgxsp+7qY83Bo13Y4HCvHxsH9B9Dth7i1sIpLN+/ixt15ydWhXPdQOY99e3aglPVQyuYl2sJ8oiCOcOr0Gdy8PS/S2dzICEhnp8axd/cueF4WQ8Nl5HNcn22cPnMOl64uYqOu8pdcJ8b+B3Ziz46tGB8dkqhet9lGpx9ifq2OV94+i8RitJUiBiZGy1l8/lPHkHcTtJsbosA2PD6N81fv4czFm1ipNcUtwU1+fKiEvVtmMFzOicqe5drI5UtIQgPvnfoA9+YXpLJ6GPmYmRrBvt3bsWV6AjeuXJF5MToxAztbwg9efAnVri8CD4TQPESzFuBGPRTt5Ny//Oo/+FrgWZ8U+vzrnhr3+XoCHM/x/k2/130WwBSNKMl+Sw0mbsCcN71uT0VqvUyqXpVGFcTQJe1TKfmJSH3oI5fJi7EqaoAxKcVCGFZReJt5gGI6KUqpwHT1e85/WgHCBhA/l2IfkJole7BE9w2JJtLRwz1F0WblP6owMtenH8p1YognjOoHArqUEU1nBiMcCrSIoiFVKlN2gERiGN0VMPHhM+URUtBZqWbRYNQgT+T4ueEL24DqirGI3rj+Khr3zmPx8tuw2wsYGptCfutxWFseR9cZR4+CKTQmRXJYGW8SbUlsUY2kCIhEcCjYkp4xbLBpNJCzbiJpfBMIFwF7GnHm8/DN3QjjAmKps8X2poBCREDY/wrkKZXFVDWRfZyWQ2DfbFZDSNupiAZKDpn5flL2m6IzzMVlrTsppKkmLu/Js1qMM6FQs29VhJv9TAeqY7kSIeY1uUxOVFYVgObYqbnR87q40LiAH179ITr9Fg6U9+PhySPYPbYbLN5GWrmoefI5uRyuNFq412jJWZIPEongTBYyyNI2CHpiG4R2VnJwVs0ivvPqGwJwWOjzmWOHcXI8h3GzD9vvSuSdlDYW+ly4voQffecFzF9fE0liFvqcOjCKxGWhZdUGoeFpCj3BRJrArwG/CMfQQSQ5KnRCcgwU3V2ribKEAMtpKIq7RoyK1s5rWcdO0bQpRiNJqJsgXflR1RqTRFpVYEPWg3Ic0MkQwPEc+ZmsuxTgCF+Ga3xgDepxFOAgmF6tQf1MBYjpilbrVl4xXWMu3zP9H9+ZbVKMEL4a17gC2Mq/IGW71XwjPqOPhEBcilorUOxm3M2cYWGo2O7m76UgKynxqaOYc4dy4KJISABBR3bq+NAInucz60JpMEjHJvcRGQ8R7lFgS4E8Be6knEc6/5UYk4PrN25IBIfCD9u2bcE//kf/CMePHUfQV8XaxYnOHHKE0gbJ1+KzUtvEovoo16ewiJQDX+ZLiho4JnT8iF3ocuw/BH3KyaPWC5veCwLWwfk/shn396bHx1+7X0fIzwfgvHv5f5/f6D5Z60YVKSQoE1+hX8kLiUKMVwo4emAXnj75EDYWb2LYszFayKKY4fUBrCQUCeak08Dld97ExZ+8jt7iAoqI4fg9OBENx1gmvyQ/8kBirRrDJEMNXXrvhqcwue8IHvns55HJFxAzX8JwhAcbOTmcv72IN85cxjvnr8E3cwjtjCipUYWKmQo0qOk/oFedtBsWKRQ1r7Q+TToFVZ0SWWQKJ6vcHJUDonZyFaHhV1oRSAET/l6vtHSR/tUnhvJsffjnw38rGQEVESJFjVQgiiQ8uH8vpsdGMFTMySF47dp1rNWaWK21sNbqqtyNKJLozezkGHZvncHZU2/D77Qk8W/PvoN46d2zWFivCyDK2DTi+3hgz05s2zKN+gYNW9I7AmSzeUxOz+D1197ARm1Dxp3GybatW7Bn906ph3Tt6hUcOXIYM7OzmF9YwvMvvYZaKxCaGvulVMjh6ScfgwsfQbcp95icmMZqtYFzl27i4vU7sEhvCyNMjA1j364tOLB7BpfOfYCw52N0bBJbt+/B959/FbcXluHTg8Sip46BQ/v2YNvsFFqNKibGJtDqdLFSrWOt0ca167cFMHMRU7X8yIMPYGK0jLGhIoaKWdydv4dMviKS36+++Q5gufKlimwqxRcKKkiUj0grDjA7M4mdO7ZKm957/z1MTkxhZHRcJEXfO3MGrW5PKcwwEpPN4PD+vdg6PYlKQY1VvVZHo9PD3aU1nLt0GQ7zgMIIpVIB+/fuxq7tc1I4dXlhHjduXsfxRx7F+6fP4uqN24hYTyGgR9rE9i2zeHDfA8iy3pTktnA+h7h48Qqu3lpAvcWN14JlJTjy0EGUCzm0m3VR2aEHdmp2DraXx4s/flvmQJiQEmNifKiIp048jOW7t7C6uoRd+/Zg5559uHDxOk59cB6Lq1VaJnLsTY+P4uiD+1HOZ9Bq18TYyxfK8AMD7753GvcWl4TCSafC1GgFB/buxI6ts7h0/owYFJMzc8gWh/HnP3oe1U5PaJ6MmophGvbhRH1UXOvc7/wXBDj4BOD81TeVn8uVS9eujQe282+Dfv8ZAhwaX0L3FA+/ogrzuwhrJAY8Gq8Box4qH5IASGQtdI5i6tW1SPNJwYBtUJNTGcFi1knhxTRanhpXNHi1N5vAhL9XgXyaKamCZKoiIhqPIT3MqReUHmsCGM5DesGlXpZ6NyXjK1XUYFM1Vkl4AAAgAElEQVSwI80BpMEZME9TpNG57GjU0lhPcyQ3DXdlSNCQouEt1BIRGLF4zKijR3L3VERIhGNSJ1fG9JEJ19FcuICFi28irt4UkQHm4Fhzj6NtjQjVVxQ0KZBmqfuL/DpzLcW6VP5anoPMNdUGmIEmXOMGjM6fwYgXYVjTQOazCM3diGLmxymBHQEXUkOLEQPui2oMRMCGeIxU4xTESmZnCkakNljEZH7m5SnPP60pqZnGMRaDPhGDk0akygcUqoDkEuqcWf6+H/SVSMkAgFGTwQDnSRAH8p3jzTHh33tuFxebF/DctR+h3qzh4MgBPDz1MHaM7gToNKLIiezYJvqOi2uNFubrLXQ6fZRjE7smxzCWd+GxWHnMkI8jub+M4GzYJXz75ddx+c6CFOD+zImH8XDFxpQdCgWfeY6crnbsYOHmMv7iW89h8eYG9u3fLwBn20OTCMy2UthMo3d0kQrg5fyhcI5EEVTZBYKYjOTOqrzfkPNSiiuTdh1KFIJlLRTQY/tNNb/IQUhzXrmGRKgmjT6yGLcC3ApO8DM8D6SABAeWxr6fZpZK5EBqFMhaEgCUOhF01IBjy/ms14gY/hwTRUOR9aidFPJvEUSypJ6asGtMjqMaO22L8fd8ZzXUyniXMgRppIJKqCTB833FWOfK5RzV2QEUAqJYVJobzRnHPhONz03Q9GH0T6KP6b4jtDTek0wFOktER4gODxU504CB+5yUuCDNkvljFB5Jo9XK+ZF+ZlMOnKCKAOemRHAoQb196xb85le+gpPHjtK7I2IThPYsr+DTce5xhEKp3WezOxg5Mz1Z47IfEtiqZSWUbwGcaQRZHBu2I3ZWmjKugK3sc0phNoziMJvP/b7t2n+wbWLijft1kPwcAU7vyY12UKGxxAMq3YOFkMXOpIra1skh7Ns6CTfuYtf0GGZHKyh6PAAiWLEPjwPT7+DO+bM498Zr2Lh9E06vgzw9NEympJeLi4R1QIgo6RFgzgP5om4O3uRWzDx4DEefehZuxhP6WcDJR2qYl8fZG/fw4/fO463z1xA4JQRWFqHpIZTClaokJr1gJhd11FeRDBnUD5XIfhpgDAY2UxfB5gVau0wvTfFb/A3Ng9SDQIDDrScKpYr83l3bsGViBEOFrKjgMLIyv7yO2ysbWNhooRso4QFSkrbNTGDf9lncunwekd/F6PAIpua24/uvvSMFUplPwe2AOR2TYyOSr1PbqMLv98R7UCyWUCoP4eaNm2i1GqrYo2liuFLGti1bxWNw/epVTM9OYcf2bSKt+d7p82j1YvjibQWynovtW6ZhBV3023WpvTA2NoFukGB5oy1fMQtghgEKGRdz48M4vHeLCD0whBMEEdr9SAqrrjU6EkEQDraRYNv0mHyRDlav14R6xft2YwsLK+uSvyKeQCPBztkJzEyMCM2MSf2kXDY7Pm4vrODGnXkYrL3DzSRUPHgWbuO84UEjW0AUSjXw6alJZDwX586fEwDoeRnxkFarNdnYGfqm14g1l8aHK9gyMyXUOIIcKqvMLy7j3sISltc3AHqR4kTUm3Zu3yYAh/7e5fm7uHHzBg4+fAwXr1zHnflFRflLaT3FfA5T46MYrRQxMlyWyOHqyirmF5ckp4hFcMnJZ/9PT47zDES31RTeseNmMDQyLsINl67cFMlsHmjctIdKBezbNoeNlWWsb6yhMjaCXXsewOLiGm7evIdaowlQiZBV13MZAdpGRFGIpni78sUSTLeEm/cWUWu0YLqOrL+MBQHbO7dvUQVNqZgYRFivt3Dx6nX0aPAJpVRRVOn0sMM+io5x7r/8Z1/+Ws8KPwE4f0O7zH+u2xLghLbzb/xe79lkM4JDUb9Y1V5KjRHSrmyOcVpDS9G1TNnzfYVclMNIihyHQsNg9EZyNkiPLRQk8s61IAnTNBxSzyijQ6TUaOONXud8WvhRGSK8VknK04HT6yuFSf5GEoMdV4ro0pBURrQp3s8g8DeLMEt+XSazmccgHmIVUJb/0FDsdrpSlkB5zB25Jw1VMc5SyXaVoE9Rl0Ci4FyspOHItSz8nJ4s/O6yMHJvSQDOytV3YTbvojw6hSIjOHOPo2ONiBgA7WCu4yjqo9fzJdodsZgyPdhZV6TxeWYYVOJKaX9R3ADCK3D878HCMmKMoxt/Cm7uEAxriOn9Uk9OAJtoqUTo9lLVL+bmWnQ2OT9FxxFvMq+PIok2sP/YPrZNrhWVReUy1B5uXsuCzbo/OV6e68GhMqaUAUhkPPiHY9LtqVxLnTPBecQaP0JxTJ/Ps6oabeDsxln8+O4r6Pgd7Cs/gCOThyWCk1CkhdEonimmjTZMATiL7a70XzEAto8OY7yQQcFmNC0Uw5E5OA0zixUjh++9+hau3FuSefbMsYdwciyLKUtR1CieYsMRIHX32rwAnPX5Dvbs3YuHHz+IHUemETo9cQIJuCUNyzRkn/aZt0WmjGkIsGS/EUx7BCA8o2gr2ZYAuaDTF4AjgMAxkMllRAhKWPRikyt1HIIczk06w8Q2onKmY4vgDodCcoBSyiXXGseu02kr0Ri+g8g8c36yLIYqT8Gfc20ymqHzqjj2PBfJMOHa3BQxSGlxzBvWBcxVSAYolkqqlh1LF4hNomipvCffWdPRCCCyuZzKTxZBnkSJDpGDk65p5sfIuuN8d0jtVg4LoX2lG57MTd9X9NGUC8fPkCUjbQqCTaEi7kO9vgLX+g/7LpvNyL11pIl7HPs26PsIfQoMKOVXz/GQ0fnlqUNHGD8JcPHyZbz8yit4/vnnsHV2Fl/+h7+Ok8eOST05UT6VrHDmqIbw4w763Zas32zC8fBguHnA8VRdPhEbUnsQR0cCUoJhUurdQH06VRZCpXCwVwLuRf9vIbNMLvfvbNf6w+2Tk2/95zob/rL7/E1Z0D/zuZs5OBLB0QAnrY2iSJAqJyTqI2NEKHsGxgo2JssZnDi4F7u3TCLvMvrBAp4K4JCms3b7Ji6+/SYWr1yCv76KAu/j9+GwdowcbExiVsiTh11Ebmm+guL2BzB7+CT2HjupJl7M6yhD7cLIFnDm2m28/v4FfHDlDnp2QehrPu9os+CXuMLEayXFFGMmdKsaMEoOWG2Yfzv/qD6Rg068eRFcy8TubXMYzrsoeCyUSO5ohEbHxx3mdqzW0KPCjW2hUsxjbmIUD+6cQ6e2BiPsy4ZjeXm8cuo8lhtdJCZDzVQ2ghRdpM+E4XICHKr/UA7RcTyRO1T1VBQ9jONPuUYaK9W1VdnwtszOyIK5dW8BfswxUEc0l6hrJrDjHhK/gyQMRVLTdLLoRiaaPgt/qqOOSZwFx8DW8RLGRyoKwHW6WKu1sFDrSAHXkJ4XUQuLUck6InQxNlwS8EC6WMePpU5Bl9+5AQrNI0IpY2KsUoRnk3bSRXloRAq3rtdaaPUpckGPszIGZF9Iq4gT/Ik3jXljroNSqSgAh3lHovzFzSQ1nhwJASvDS0QijARjwxWhlLE9pMUtLJJC1hAhDNbcoaOJ40LQODE2hIJjod2oY2l5CZWJaSytb6DW7MgBzOic8gzFyLi2gNyxkYq829raOhqNJhIWKhU6R0pJoIogPUtmgnKplII+HmYJWu2+OC3o/aLBkfMcDOcyCHtddLod8aaPTk6g1w3RbHQEbIai10HQCGToPUwCoaSSBtj1ffQTT0C2yGhz/GnYBn0UMqwrNYy56Qk5HNeqNcwvr6He4nNsGPToM+8tCCWqaEc+CjbO/Yt/8qX/OuPizc8fmKv+7Vynn7wVe0AoarbzP/V7/WeBZNpmrgz3E6FXpHL9LKDHBGoaXUEkgiPM65TcNYP7gKKE0AlFh06balaNhqxtOnIoUzw7Oydy0TRelCKU8thThIQ5eCsry+h2e0LHYAFD5ucxx0DZMDzoIYZ0o05p3TWRiqUzg/sZry8USIlLhWhMUwRbuK4ozcoIKI21qekpjI2ObRYxVMnVNMZYXV7VzOA700gfGxvflKCmcaZkfpWTgO+5sVHFwsKiTCLuLXwHyuAS7IhHmw7zqI2ocQeNe+dQvf0BMr0ViX7m5o7C2/YE+t64OEAUIylE4PO+G1heraLR7EiNltGJcQxVSrLGjTCUXDw6Nvr9dfjd88jEP4RnrwvAqXdPIFt8CK47BtPKinFMpUQqTTZbbSyvrGB9vYpcJouRoSGMDI+Ik0b3g0RtwhCtFvutKm3kn5GRUQwPD0m+ikoIVw5EXsucRu5hdFQxUs0xpjxyscj7qn4Tig0IIDtyLeWnOQcovEOhGUqI62RryUcyTSx1l/H+2mm8tvSa0Hx2Znbi8NhB7J/eBytxYMZKcIiu0GoQ4UqjieVuH2EQI9sPMVcpY6qUxXDOBp8esB6J6aAGD7e6Jp575wxuLK4iy0KfBx/Ak3MVzJBSGPYEXJJGF/Vi3Lx0Bz/89vNorobYsnUrHjy+F3tPboWdV0INXCI0sDm/aht1rK+toVZdFxugMjqM4bFR2b9dUb2EcgIbqpZSbXUdnUZT5ZzlMxifGEW5WIRnqfp83FfpOCJwWl1dk/OcfU557/HxCZHZVnNSnV0cGyURvS4S5mR0DFW4PkbE6UnRIg0uRESj25P5zjVCWXAq+FHme2hoWECApmVxDrB9vIZnYbPZkHkxPDwiMt8EqBqB6DwZrnuuad6f4IpS1ZOTEyJBrXKxlDw037vZaoqjj4U7OVc4J0ZGhpHP67mpcoJ4bhPckFrP+7KtfFe99pSoAtXHVK5vh+JM61W5lmCdZTEmJsYxPDQE7nOqL8iCcAQQst/WV9bRajdRKhQxMT6B0ZFRlSsjBdpVuQvSSs+cO4dXXn1FahlNTozjH/zar+HRR07Ao5MjZRFJ1CwO0aoto7o0D79WRyYhzXsambEpoFhE5CqqbJrFJ32jhQ04RoxSM4eRwFAiamKfKVtYFIEZwQmCMJsv/K5tO//X1umxU/frZPu5AZwFApxOUJHNSCrFk+alCg8i6MGOfeStEENZA9OVrBT6fGDHDPKeMqqSsA/XiJFBgv5GFTdOf4Db58+hevcWnF4PBpUspDimQpjcPMQPQQ8PE+OHJzC2/yhmjpzE+I7d6hrSp6g0Q8qBl8eFG3fw3qXruLVcR7WfYL0TiCFsOFl1eApqpWR1mkMjHEhyD///AXDk6GQIm9LaroMHdm2HHXQkEZsAp95sIlsawlKtjavzK3ALFVFKIS2LeRL7t88ia6oIFot+tro+zt1aRq3P4p2se8KojJIjJdwrFvJCI+EmRW8pOZ7c5BRHmJxf0jr+H/bePLauO80SO2+7bycfd1IkRVKiqI3aN0tey+XyUq5eqrq2rulM/kkQdIBBggCDTBAgSCPoDpIBggABggABknQNgpnp6i6X7XJ5t+VNu2TtokiK+77z7fetwTm/e0m5pnrKZVXJxsTPECyRb7nvd3/Ld77vfOc45WSVlHmQAI319QJbrJxUKPbA95aHSwm+SgnRABD0kBpRRSgUgdcKI21XsZKxUah4leFghsxD/6FKTgaxpF6xeT0YT2ApXdB9ZWWIByAvxV+2EfaWURsPaeNbXFrF/EpSFTwCKKqbqbmW3i65JMiQ4DwQn1wGojTVpKQ5/WDMz/wEgVSio3+QoxpHkMwKE7+3hBnUuEzVEUOPYIBmeO6kuphMrV5TyCMaCqCBlZbaGMZGR5HJkUYYgBWKwhY1wChIca3QM2dLYz3CAR+W19awni2ixB4Z+S6Je2KSSA7g9dEYlaV5p9GQWSbOe/WfOZlibsj83g2JGuzu68P4xLgOl1zORjAU2wA46jsi7GLSwaHJ5EtFR7adwVYAXvK/SRUwpAcEPVW0NdVh1/YuzaG7wyMYmphHIBLXd8zlbc0Nv5PsINDd2rFF2e1kOov1TB4FUhZ8lpHNluJUAUH6Z1UIcDxfA5yHdco84OdIRa1Q+Jd23n6mCrTTg8mwkYzPmeghbHrl3i7BSsqmU8SFQvVi0CshYYRPfKgWS1hdYuVwTI7qnLMMmmjcR6M9ggCjEGTUhlKptJ5Dx3MGvnV1CRw6dFjKRAyWmZnlgyCEQQhByJ07AzJUZCDN3sY9e/YK4BAQqcrvVHrm5mZx8+YtDAzc0c/YBEwTQwZmrObwmhk0cd9NJtf1nnxvBlE0Juzr24GWllY91/XZYYBJEDI2NoaLFy/o9V1dW3HgwH75ZlD9TeuaaYJiCvnle1ibuI61iWuoqa7BZ8UR6TiC+M5nUIm1a70x02zbTETkMTo2ik+v3sDo+CS6urfhwMGD6NraocSX3zFOtktFpDNzyKx/iqjvHcTCKXi8rVhOHkYofhChcAsCAXqq+LXucwUbs/PzuHnzJq5evSaQt3f3Huzds0fAhQGeG8QyaKSnDe8djQn5OHjwAPr6dsogVBVypym+UGAwvYqbN29gYOCugnbeD44dA3BXlpegjwHy+noSExPjOHPmrMaY/ZdHjx5TkOwCHLeJezY3h0tLV3F65iNm0LDV04H9Df043HUQYT8FZ4wMP/dvVm7urK1j3mb23YtA1kZHTRQddTG0xMOI+Bh/lGF7AliuWLixlMXHN4cxsbgqK4VDvVvx7PYWdEe9EleqsKpGSlimjJHbY3jz5beRW2VysB47DvTg8Df2INbAKodpGvdVfcins1icX8Tg3UHcuHldjJbdB/ehr3+3BHVY25NaGqrIFG2BiunRMcxPTSOfy6ClvU29HK3NLaiJxpQMI/uG1RgmAMbHJ2RuSeDAeUbFLgIBgkRX0Y9jSOB/7949mWxyPdGokmaflDJ2155SXZUK0ukMxsfHZC5LX5e2ti1ap/RpIWjnenI98PJ5W9fBOU9zUH6XRx45ie7uLo0Lkxh8qMKazysJwTlx48Z1XSPNcPv7+yWyI+EBcwRrHnAs2LTP9+b7cj3v2bNba0/rSapmBPW2kgs3btzQXF5cXMCBAwexb18/Wlu59ixnLhugTkDGfYhGphwXCj09/vgTaGlp0n0nC8OINQQE2sbHxnD54mXMzEyjs6NT83hnX5+AEcG6aUiCKPWfXr2Kjz7+GBcuXkCiLoHvfvdPcfLRU4jGIibBUWayD/Dl8libuIfR69exPD6JQBnYdegw6vf2w9fWjEI4gIK3tNHDSJotacC0/eD+xO9OxTyjgEcBJQNqRAl3aKOVUqkUjUb+pc8X/LcdHS3XHvBI+Nwvf6gAp1qtev/X01drLpy787dzq9knVjOFhKtG5XaIMJjxV6m65MO2LfU4sKMTHnsdXS112NIQF8DhAVEmBQ0VhHijSjYWRkcwPXgXs8NDSM3PoZLLwkeFDCdrzuoMvU984TCidfWItW9Fy95DaOrbD39NnXYBYybJQ5Od0WGMTs9jcnEVRV9Eco33phewuJ5FUUIDJoNBd0IGugz02FdhaGW8sq9yBYfzQ51jCIeDAiLVUhHHDu5H1FdBJOBFOBjAMrOKXr9UsQYn5+ANxZR9sPwetDUkcKx/JyK+KuLhkDYwUqNOX7yB+fWMmupJw2JfTUM9FcmaDVApMPgNwgqFpJBy5syZDWMtBqeJRI2eywyGgAmA5qZGrKyt4uKVa1jLFijZIFAU8vuxc8d2VVuoU8aqDAMK9oncGZ3EwMgkql6quFRQGw2jvakeOzqbUSmTtlFBMBJBY1sn3v74HCbnV0RBE03E8iNQsRH2VdDcUIu9e/ZiaGQMg/fGUfSyikFJY+MTw8pQmPsKlf2c5sq8XUIwHFXlJl8owx8kDGc2wzRGi4tMTyBS3Hxe9T+ZO2KaZMXzdoI0mqFy0+IhwmwOkwGkgxRyGYk4dGxpxpH9/Th79oyywaQuEFBROYygQYBITdQFHNjTJzlrqsaNzS6iLIATUFWEmRYlG4TRpBcogGOS02zQJ/e8IoDDiogKrRTW8AJtTQ049cgJ3Lh+DdMzMwISVjAiLrcwE5Vl1BdXgiW5Zi/K7GEgha3AwFCdk9rQ6Z9BT4iY5cfTj59C/652XcetgQm8+9E5pAtMVBgqBfcK0u4Ibupqojh+9JAOifGJKUzNLKDKJslgGDYDh0IJVjAssOcr5VFj+b4GOJ/7mPhyn+jIRP+PuVzuuWq12rHZMG3mJ9dTgJVzGuyKKka3JdN64gIcHrRMamiNMokC4KOPPpKbOv0i2ts78Rd/8RM51zMrq4SoqDeUHU8qCPnZz/5OoIFB1re//YICFwbfXDdMjLDXrFBgv9ptvPHG6zh79rwClieffBLPPvscEonaDQUnrgHO4cHBuzh9+gN88snHCnj+5E/+FKdOnURnZ4cy/+ptcQReCHBeeullXLhwXnvmkSNH8Z3vvCgDRgMAyNO3VOmhaR8FXP7+73+mgO7w4cP43vf+VL2SAk7cF+j1U8kivzqi6s3yyKeorawhEKyRyEDt7mdRjXeKjub2iGZzaZy/eAHvn/4It24PoKV1C3744x9hX/9eJGJRY17sBWxWTrILyCavIFh5E/FoGuVqE8ame7Fl6zcQi3fA5ws7fnI+pLMZDA4N4/0PPtCZ0NzYhMcfewwvvPAcamoS5myW5rzprSGIpMfHK6+8ovH50Y9+iMcee0wBp6uQ5apLcV98+eVf4Ny58wq+jx49jG9/+0U53JuMuhFl4P8ZcF+6dBGvvvqqnsum/e9//wfK7DMIZkBNql42m8d0dhaXlq/hvemPUGWCxdOOQw37cGzbYcT8UQS8PL/Y41HBol3E9eUVzOTyovxZ+SK2JuL600KhAQrylCoyGl+pBHB1KYuPbg1ifHFVAfTRvm34Zk8juiMehElno7x/1YeKXcXYwARe+4c3kVlir2IUfft78NiLRxCm+I7FgJNnAKn/wOT4BD784CO89qvX4A8F8cSzT+ORx09pLGKhsPEHqpb1hxWv65evYJFVQLJVvF48+tgpbO3ogOUIMrBawB6XhcVFXLt2TeO2urqGnTv78P3vf18JA46bCwoJAHg/bt26iZdeeklmuHv27MGTTz6FkydP6ruah+lv47o6f/4c3n//tN6/ra0F3/nOHysRwAqK+p0dgYlsNofJyXG88sqrAhic53/2Z9/HkSOHVeFzVc44X5ico0rs66+/gcuXLwkgHD9+DN/73ncRjcY3FFJ5v+kdNT4+qUrIK6+8rOc+9dSTePzxx9Hd3SPQ4iqz8TNYWXzzzTf0fFYDjx07gueffwE7d+50PJc2r5lj8emnl/Hyy68KtG/f3ouf/OTPBagJ9sjcoOgFQRbn49DgEH7x859jZGRE4P/pp5/WPhTjnqVCgWNsXyri6rVr+PDDD3HuwnlVkL73/e/hkcdOIRwNq9LiK3sQLFZgMSE4PITrH3yAmbtDCHsDOPLEU2g4egiezjbkohZKATKgaOFQNabzVIFVS9+map1EXJz+KYJ6SZLz9BZdtlCIhEJ/Y3mtv2/rarv1sE6ULwXgXDp7529nV7NPrOUKCW70RnbRZKaZlacPRmNNGIf39OIbj9AHZxhN8RCaamOIBclj9Ep9ioEYefdsns6tLmNlZhoLE+NYnplGPpVEKW+rQVGghaW7YAiR2lokmlvQ0NmNRGcPwg1sxmNgZzZml2fI3o2phWWs5YqIN23BtcFxXB0YwdjskqhaDOCZRdGmK5oONxzTmcOyOxuuv+oPBpOMqEntotLVof49aKuLoTYSVNDNQ5SSw0OTcxicnBXoc00b40E/ttTH0bOlRRQpbjS3BoYwPLuCFANmjgGrEh6oh2ZbdzeCVgCpZFKbMCs4VE05c/aMsmau6gmrJbv6dqC+LqEyLA/h9i1tykieOXdBVRlZjHo8iIXDeOToEVVwyoWs5kP7lnYJI9y8O4rb98aVvSfNqjFRg96uduzZ3omVpTkdaNGaWtQ1t+H19z/G5PySTCdZMVHflp1F1PJg29YObO3sxODwsPppaGRK+pd6OqRGUxBtkpUcUdZI55C6kc/hqVNlJSwDTG7WfE44ZIw4mXVmBc3lsboAx/FVNVUbZ9OS5KKkUQl+WDmpqvemo60FO3o6BXBI8eB1qSmYwgaSOnUBSwlHD+yVKMDdwUE19RcJY2iMSSU/+SOwKZTzoQgve4nEFzWgi4FTnlxslcBdYzxW+qAeq8dOnVQWanZuAQWqeLBR0pCxTUWKktYU5SCu9lRFgzAS0mIEGwqD0gK0/SwjZvkk3rB/T68qczduDeLqnWEkcwXJQBtA5gFbJUkP7NvejWOH98MuFjFwdxifXruFtXTOeE0pjUlA6he11UcVta8Bzld9e9q4vpmZmcZisfQ/2Lb9bQBbmV11Zfn9XK8EL+UKkuvr4sXHamuRLdEmgLRTwxtXNdg5Y7jeKNRx+/YdBQDDw0Po6dmGZ5/9FtrbCRb8YOZfTcCOTDSrOD/72b/F2Ni4nMlfeOEFZWTd6o2R0zeysqSxXL50Eac/+FAVgFOnTuHYseNKDklOxpGLZ6BEKsuFCxdx/jxp6VW9LzPJpGUZz61NF3omgM6ePaeAjJWIEycewYkTx0UDYrKNKkik/TIByGCIGfWXXvq5Msr79+/Diy++qACL/Q4KIUtFhL0FIDuN1YnrmBu8gFhhGZGaJsS7jyHS+xTyVov2MSbBmMizLJ+y7x9/cg43bw2gu2cbnv7WN9HZ0Y4gqW+sAIvOwixuCuXibRRTLyEUWIE/0IF08SSC0f3w+xpMDw5DIEemmTL8ly5fxiefnFFF4cSJE3jkkRPOmJm+DFe+mZnvy5ev4PTp9/X7559/TmCE4JTj6Aa+BuQAH374gZ7PLPixY0dx8uSjqsQZGlLA9PLQXNumJP6UgmRW43gvXnjh26Z/Qr1O3EeqotQmfWl8unYTvxx+S3taX3AbjjYewKGOfgTKfvgdFTXe9ZwVxI3VNYynM7I8CBcr6GmoQ3s8gnr2tohJARS9Fta8YYyU/Hjt7EUMTc9LZODpo/txqiWKNn8R/gIpahS4CUomemJoCq/+3WtYnc2rKrX/xB6ceHY/SlRO3lkAACAASURBVD5aH7jKgOba0+ksrl29hrfefEt9OY899QT2HTwgqwPR1ZnMovm0gHUVt6/fwOTYmM6c1rY29O/tRz0BZ8n0gEgIgNQ+O695//LLL4tuxWraD37w/Q11LVdu2goSUJaVKCBAVaC+d6/WSF9fn8bffUjZzbL0XJ4tFy9eUiXyG9/4Bnbs2OHQxwwQ4j1mgiCfz8n3hZU9Us1++MMfOVU944NorB1MgpT0xitXPsW5c2c1bw4fPiSQ7P7eKBFyD/CC4IkVmV/+8hX9jMDi2LFjeh3HSeIYAmXG3Jog+eLFi5idncOjp07i+IkTopRyD+B841rmNRBQTk9P41e/el3Vp74dffj2i9/WtZPtof4ex8OKz2fi4s033tCY7N61C4+ePKVqlpHLdr326LXux42bN6WidvrDD5SU+cEPf4BjJ49LIZIAh9WbULGKSDaP6sw0Lr75JiZv3UHUH8QjTMgcPohiWxPWLPaG0bKB+hxkQJg/fvYwZrMoF8uiOrJqq/4ckDFFWh1Fg+TjWCmVytlIKPTXESvyUlN7092Hdfh8SQBn4G9nV9NPrueKtQxS1HjJjLioOQVUizbaGmrwyMG9eObRo5gauoW6cACNNTE1i6uMSudkGv6x0Zgyg0Ub+dQ61heXsLowh/TaGnKZjLiB0k4PhGBFo4jW1qK2sRl1rW2IJOpFN6J6Fj03TJ9hVRkXBkXT5DoWq2ho78ItmX7eweD4LHJlDzxqvjJlTCNFaST8DKZlM8FDHdovNF8Y95Eexc0qFPCjp6Md29qbkYgEUS7ZOiRTuYKqWGPzpIcZvjkBAEHQzq4taG+sA9uiVtfWMDA8hoV0AVk2nzoAhxQ+Hn5bWlvUg7O+lkQkyh6cGoHam7dvI5PNbDTpxiJRdHV1qheF5V2Gwe1tW5SVvD0wiLRNrSOTNyCtrn/3TnjZjJ5NCWQ0N7chky9gcn5Zf6jkRSBB+kRHSwO6WhswPzuluROJ1yDR3IrLNwexuJYSRY0PtRWW8ogGfehqb0NTQwPGJycxNbsIWBEU2PvrNJyWiwUEaSTLXLGj1kUTUQYFxiCPTYikmWx6B6hJU5KyzBqaBmcjlmdKukZR0tHVd9Q4pQblenpQFMJTQV1NXD407MO5dPG8AI6ABbmv7IESz9YAHD5//+4diIUt3Ls3jKW1pAAdvWdYaSJgV3Og9umyaIe6RqlMGXNWVkIESqS8Y5IRrOA01dfi0MGDuHr9BhaX2UsAVZL4h4tKSoYEgvLPYV8RlVuoeEPXckPj0DoijZDKbdWSqI+tDQkc6N+tQ+n6jVuYWUoiz/fWqueBXZXYCAHOrr5tOHn8sAHadwZx8cp1rCTTBozyuxF0VjxSXyT9MGZ5b/7lX/zxv4iGfWe/7sH5QtvHQ3vR3bt3GwPB0H9XKpT+yOtBNysl8mFgNZAVg0IZnryNudlZBCNhNHdsQapYEHec/TcEOKzwSHmIuzOpakEL66vrGBsfU98Aeey9O7YrO8v3ZgCiFnGf8QRjoHz9+jVlZ2vicezctUty1CYpYRqEeQ4w48sgjdSzocFh1DfUo6e7WwFGMrW+oVrFNRAKst+ghOnpGQUsfC9WiwlYJGagYMnsKzLpDVqYmpzC5NSkPoPUnra2Vr0nm+MppkPpaH3VSgW5bB43b91QBYcUvL6dfWrAVtCv5EwRMassFbW1qRuYunUGwewc6praUdtzAoGux7BWrXWUzXg+VmEF/ToXRscmMD2zgJbWNnT3dKl3QpRkyudScc3ngz9gw+e9h8zSv4HPswArtBWVwDOo+vpQKcdkVEk6N6sA7DcgEGOwx7Eg9a9za6cqJ/y5xPCcqgHPfo4JaYN8Ls+R7b3bROuTqpQj4yw/HIrRhCKYmp5UtYCBKoPkLVvancpbUQEn74NLAWaQfOvmbYHc5pZm7OzbJTEKk8x0tml4kA3auJa8hVcG35A6V39sF443H0R/y04gS+q2UeLTeVVbi1vJFEbXk0jnbMSrXuxobkJrxEJM3lwFqW8R4Kz7I1iM1ODv3vkIdyam1a/64uMncCThR2M1B5+dlV9Q0B+ChSCmR2bxq394HXOja+jZth3HHj+E/ke3I1NekyiEFOmYlJLylw9Li0sYvDMgMLO9txfNLS1GEcu2jVAG92tvFcFgAKPD9zB2b1T3fOeu3arIRKywaKCKlsS1NuwDO1+QQA7pX2RSEHAygCfwcAEOe2q5ngjQeQ4tLy0LOJHuyYqFjMQdUQ2ePbx3jA+mpiYxNjaB+oY69G7v1fxwDTGN8IdRM2Tyg1QyVkMISg8fOuKABKfSwCPOYStwjc/PLWBsfFTCBR3tHejs6kQhz5jROc+ddUixgZXVVdy+fUsAprd3u6osps/LkZlWQsQruezZuVldc3I9pblpkiGWrplr2QSLRu6Z3/nO7YGNcaNQBIUvJHPugCap0Pn9yOeyGB4axsryssZ4a6cZN9JjzS5kYiOLCZw7d/DOu++qSt3T1Y0f/fkPceT4Eak5soLrL3sQKVUQs4sIra3i0mu/wvjVG4j4LTz24ouIHzqAbGMdljxlUIKJZznNyYNVHwJsas/kkFxalux0V+925MtFlEQN9qLAmJjriud9qVwqlyupaCTy1yFf6JXmzuahh3V4PNQo3KWoXTxz96dza+kn1rJ2LSsf3FxEj+EioyxmMY/25noc278Ljx3Zh6WJYdSx3yAeUYDGoJFSkSY4JM2H2Qw5KKGQzSKXWkd6fR05up5TPYUVlmAEViSCYCwGKxJHpLZG2S4CERm0KUNuNCuYbRfAmWcFp4REawdGZpZx7tptDIxOIV/xwWOxD4fNy7xm0zukwXT8cR7WDXyQzzHrzATaHL6mmhr0tDeB1ZlcJin55hL8qmKRdkY4ycOR/jMdzQ14/qlH4S3ZWJyfE2VgNZXF2GIS6QKDV5/pv5GvjoWgZbKi+Wxe2YZwNIJoJIqFpSVtGPKG8SmsV48ON431VTb/eaXQxkNoPZWmDarDSzWCFLXxMEq5DCqFnILnUCQq76BC1YdsqWqqDgzQfR5EA15EA1V9N2akvAELNY1NWEnbyLJ5nQE/GzK9EO2JVD0qejUkarGyto7F1RTsqtfISfst8djVs0LpYUkImd8VpHPPgzsgHXk5YTNfKaUYPwiK5NC9ofXj6PRv9MKY3xh5TeMTwL+To80NkRWgYi6LaNhCS2M9trQ04s7tWxsAx2sFUSRYo3iAAB7laSvY2tqMSNCP5aUFrKXTKOrw9amKw0CD/WMEE6YayZ444ySuLBazTuLWmm1UbvLs7fEY+h8PvomZObl0k4LBHiQj0cu0j+mXCvI+OwZgBWa9mA1lI65jzMZkR7VSEGihN0TQA/kccc6NjE0gU6CjlE+ATPQhZpVLeYkMkKp3aH+/xnpyehYj41NIZfOw2QvFuhDHgdZ7VfZt2YgFvgY4D7J3PMzXTk1NNdjF0n9bLVX+xAts4zwh1UwCpvQLS2ZQSWXUhxauiaGzrxc5mivHIygHjOxygMp/5Fk6Sk5sgqc8MNeW6Jalijw4pDJlF0CJW3lVMbPO+e4LIBi25IdBFSRKRtNfxYAbE6ywqsQeOmPqSaEDv+kRchS9Mtm0XmMagqn4BwRD5vmswFDy2Apw76OUvq2/F8tG/Yuvi8YjCiJVKaL8tCNHSzorg2/6vxCUcQ1w56B/i3x2HIpbniIijnGlzEpLBdQEq4h61pGavonxGx/DtzaB5i3dSGw/CW/HSSwVoqgyMSCJaqBQykuBTOuPPjYyXTV9hHw/Jod4LhPgBIJFhKxxpBf/DTzVGfisDpQD34TP2oNyif2Yxh+INFyqoEket0SlTvblUsmqrHHOZ22xNpTRFgWXY8NeBkcxTX2vbGQ2ynh+y3h3cBx5/+h3JMliBn+sinl4vcb/yATepDU6fkSOPLGRhHYq2KLnmiBWlHpJGfuQCmRwPXkbb4y+g2w+gwN1e3G85RB2NuxAJUulV+e+klpcV4e76SxGKeefyqLOG0BfWwtawhaCxSw8hTz8PksAJ+WPYLWmHv/6rQ9we2xGAgDfefIkDsYggEMfHO7Xfv5XtTA/voB3fvk+JgbmsXvPXpx48jC6D7QgjxRKNAUlA9jyw2ac5SjNMROv/V7VjIqU0qoFgjwDWki543yamZzG2OiYWBZ79+6T2AKBebVsepZZDZBkuiySzGtYRWX8nrNzqKiX1BiE8izK2zkErZDAB1Xa5ElDWeoy+3jZO2fKMTp3WDFkjLahT8Y1Rr9B8xoqBFLumzLPvC/yIXQkwo0ohrkm+ke5y1Ri7GVW7UwzPq/Px7nhiPlwnnG+CVBwjVEO3M4ZpTn2djn3nnNQBuWij3OMqVTI7268j7jujTQ12xXod2collL0LZZFazOJBlZbjA+WKrYSEeL3NM/X/iHzU6NMxziZ31NUW8l7G0VBu0CjWFcyn2vPwsDgXQEcVnzo6feTn/wYh44dQraYFwwKVIBwuYq4XUA8m8Wnr76GsSvXEPYE8MQf/xEiB/ch3ZDAUrWEnBOjW54ALCb4swXYy2tYnJ5W1WzPgf0oUYI8FIQnyPiLzT1+9eIUiqVSpVJZC1nBv4la0VebO5uHH9b58eUAnHN3fzq3YgCOkTA3jrTiSJa5SRVlmnhg93ac2L8LueVZNIR9aIiHBHBU/iYn10xhBbYMYJXNU/8AUMjbktPjoSamDPn43JjlKu9MbseHRNLURtXOlGi5Wv0WphZWFNzHGtswOLWA89cGVMGhV06ZTs464GjQtulfw6/jmkU+rJv4RT+H1RX5zcoHJ4B9fX2IBz2qziRqqA7iwdDoJIYnZzC7kpSMNhc6+3MaaqPY0dkq9RfSijiRU/kirt+bwmq2AJ/PErAhBatk2wI6zN7I2EqVgKqa7rlJykRPbrcFbXjaRByVN+NcbAzH1Cxcoq46KyjMlFCukve7JCASDYclqUwKgICQ5LyZ+WQwXkI5nxE9iVUP7qNsxMsXK7Dd59ILg3OI84leCdUiinYeYRp58ZAjJdEbkCKfoSoYeUgCcouHMjMWlPqUmhF7f+Tgq43SBTMGUDpBE1XjXAoXxS04COqdYX8XD2KzSXNsdUA4Df/MvhTyOY075z3phTLFc5yUeJ0ZmueSwqB+GSNDGg7wUGQgQB44aYT07giIzkbARvBCGp2cktkLpw3ezC7R3xm4CcSTqmJJHpzgjqIAlsW7wKDHZGV1j7g+mMBQF3gF/gKfYcrn1WAA6UxWByUDQdPUaeTWKRHf0ZBQZWx5cV7BTuuWDuQrfiUdkpmsFiszXxHLh7bGOjTV1WJ+ZlL7Ql1DE2K1DRgYvodUlmIGfngCAfXhkNLq/xrgfNEt40t53Z07dxqC4fB/XS2Uv4typVfS/OUqfDzY15JYm52HvbQmgBOqiWHr3j54EhGEWxrhjYY0B6kQpV4ErvUqVfnyiEXYa2Mo0jyPyXXfMPJksqtk1qBwOmeuKrWbjuQMZOShIb8NPwpl0qYN+GegJ+DhZIIF4uVBYtSZjNSx40viVFp5ogVUaTTy1czoexWYGxNnBjts8JUgD4CQFZL/Cs9OOsLLMNBVMFJvkvHBYY8S4zfKteqc074lBIBIoIhIdVUy0azgVJfH0LSlSxUcz5YTSHnqlQhUy06xgEKRAWpQlWI2y1M8xZhJmp49y5GzlViwL4tgYByF9X+AB/PwWx3ywSlWtgHVGnjB5mzSwwxdx6UauZLXBCLGV4TJEjd76Fityxne4FXXqNPkrw0oFSHR8e0gE1uOOE7wSADEe+MCRcsf1NjxOjhQwXBQJqwCVNprC/LZkeklM+usAnv8SPnTuJm6hffG38Vaeg376/fiGI0+G3rJNdP948HGBGg5FMVQOofxtRRSqQwaPH70bWlFc9SSKpr2USbDfCGs+6NYsurws3c/wt3JGWXonz1xBIdrfZKJDsmThFW7qow+5ycW8f7rH2H89pz6WY4+fgCdexvgCRP4GvDLSynQaJzTmMlHrgP2VjmHjPqHixTqcMaXAk7hMCbGxjA0NIy1tSQOHD6CxsZmBGiezYBe57ete8M9mvPMmOmaxmfOUjP2hgXAc4vnNv8hQE8KGucuKduk8WVymuMyXHX8C+kPQ/ArU0muJ1KYRac2c4IAxnj9mLvPOcPvJqBEMCrfJAMWuPZ47zn3Dfg1Hkm8n8Z8G8jkMwhSItnJWBtTT1PdYxxSYlVQPlom0aceE1oPOMkOAh9+Z84hXifnC8Gxa8CrZLvHL2CoeVEqK7FCmW5VbUpm7nIPUIKTJAgmWxwRLL4fwRHBoFEtYwXJJD7FgpJyJJOKXtwdGsT7p9/Dm7/6FXq3duHP//yHOHziEPIVp/+XpsilKmJ5G3XJJC6/+ktMXr2JmBXGqedeQHDfHmQb6rBO/MdKNmMTGyiu57A2M4/04gLmp6dET9x18ABCiTgiDXUI1salwldl1dCA11KlUl0LhYJ/E41GX21u/g8d4JwZ/OnsevqJ9axdawIokxlRIMWMSqWMhkQMB3bvwBPH9iO/Oo/6YBUN0YCUoxicKWfmuBvzNVL15sHnqJpJ4YOZC1FlDP1Hyl4ydnKdbyuSeDZZZRUDjawoJ7AviJnlNSTtMmqa2nF1aAwXrt3ByPQCyv6w+hYon2mk8AxaJ2VG1B3X9vZLCQc+54dyI5FSiTF9CwdDOLhvL2qCXtTHwqiNRyVJeG98AhPzy+p90YSlj4vPi/p4FD1bGkVlakgkxEUdmZrFrbEZpGyjGqYUJe+JAyCVPKWhnRau4xXkHL7ajFyHXmf8HLxp3ke7ic9QqpzSrqhUqBiPmy2tUmy5dPmKAhiG0kUdgkbilPxiT6UAf6WIvbt2aPNZXFrG1Oy8qnFUE+N9LxTLiAQtPZfy1wRaTsJYtDv4Q1Lkc2ouAgBivwpwM/PF6oVj6qrAieCEAZDZjAgqBXpc4zqTJNRrXEpbgIpIOXKRTaZWNBX+3TEbk1KbIbdq/GXWyqS2dO254frl1UQArk2f64Ny2lX21pAGZugWrC5x5ZCaRwoXn2+ySLzH3NUIPs3a1CYq7Xyzuev65UdV0nty4y7TFMwf1OFrU1whQBEDx0GeGWZmop0xKigTwCy5zxyCTExQH7qUR30shN3dHfIWSifXdVAlGpol8HH99iAWllbgI0iijGvQj96uTvRt7xIY4qbP3irC3jMXLiIpJT0m1Rjk+VRxMhUcz9cUtc+5VXzZT5ucnKwvlSr/HHbpz4DqDq05BlXsg5hfxMLYBEorKTVQ+6MhtPX1INxSh3hHGwI0LQYQZBXCWAwam2Pt2a7hn7iljtCM0yYrZoGTsXci6Y1AShuK85oN7Vnzs/sBkGK9zZ3CvL9jBGr8bUzZ3xQKeE2kjznX5PRzSqnRxFJO87zh5Gs7FNhxTAod1Te3b8f9vT7fQWmuu7gJBVUjlg9OqLSEzOwA5u5eQGVlDA3NHajddgL+zlNIextMIKx9gH82Heu48ylRoiQUwReTQkbWlgIjFW8GAd8oKtlXUC3PoOprA6xnAN9OALXwVEl59qOiTLj5jqrmM9mhkTP76GYDtwMy1LdI+oGR5pWbvZMMMoHBJv2Hr1elzQmydX8cnxxD/6PXCak0hpKkrZzN1OxLVNWB26xjVOkos6n/y+tDJpDFjeRNvDnyFtK5FA409ONY62H01m0DIzw6whujTw9yfksAZyKZVpW7turFzrZWtEQshKq2zhpWIwhwkv4o5oO1+Lu3P5QPTk28Bk8fPYRHmkNgXSbADLyHVRIPfJUAZmX0+Q5mhpexe89uHH/iEHr2t6BMH5wKwWNZSaaKj6pnnD9UBnb6RXl9jIdo8CjwwfilBCoSEFiQ1se+s1QyjV17+tHY2IKgFVESi4PjyMg4hVHn345SjioKWmsmJjJ/Z5+aMac0988kzPQ/x6R1A8tyBrD65Tzf0Jh5781nK3ZxTDk34kfREk1C0dBHHSDs4mNHtMPMNseA011j7txx1qXeQcjaCH3o+mUG7NRknXWr/ISTuFDPnGMI605qyUI71+xMsI05qqtQldgYieq709fWqJwYYO4kkI0gl+kfcmntZoQN1DKrhdON3pJeDN0bxnvvvYfXX3sNvV1d+PGPfoBjjxxF2VM0FWYCnEoV0byN8NoKrv7yV5i6elM9OCdfeAHB/f3INzYgQ1EgxYteVHMVZFfSWJyYRmZlCYtzM8jmc+jetRPxlkYk2poRqU+ADA0yLSTyUq6UKuVKMhyO/LXP53m1s7PzP2yK2oUzgz+dW8+YCo5D+zc32mxYClxCAXRvaUZ/71YEimnsaEugq6kGNRHSb0zFgFEeM78q5SmANcaVrpGZKdib6oCCYrnGmgqN4iu6ylMwjaZWzPDLK4fGcD5J4t6bnMX43ApKvhAGJmYxMj2PpWQOZV8QZS1w41LMhxIfG0psTkD+ZUcG/+jnm8NKS4IHVLkiv5S9u/rQVhdHfTwiJbH1tVWMTk2rAX8pnVffEakTkWAQLQ0JdDQlUCnaqI3F1FOzms7j8p0RrGRtgT9KRzOgZyWIwb0WJjcxZV8IBIhATXbRbeg1lAEnC+RKKWvpOsZRCkocd2RmOcpFNNTE0Lttm/Tj3zv9gaGwyX2an2l6u7hVUACTTenHDh3U/Z+anhGdiWCWcs58hrxSmDFiNpdVJ5+RoVXgwIyoQ9VymFqGy8pgiNRKHpIO2KCggqkwGf8fZj+NZ4xPc5ZjQ6oLH7F4XBQwfnbeJr3ElLZNVEOXYJPBUXZGJmm2ggJ+Lj1o2CzM+cs7ynvkC0ZEE+Q8FztZ416U9HLAWxYgISiimh1Bf9auGLU3VjhFl6HQB/n8jiQ1ARIbSnlNTgDG55CiJhUz3l+/H6kCDXVJy/GjYJf0fqoSccfmmmYjJE3QmHln1puqaaSyaWdm5ooqLXk01USwv68He/q26T5JoKHqxcTcCq7fvov5xWXNG65z0tMob35o3x5UKTziAD16EH1y7gLWs7bkojkfmM4mBFQF5+senK/s7vTrFzZ5a7LeE/b8VyXb/kHVU+3zBAyV0luqIJ9MIb2whMpaBvcGBxGMRdC9dye8sTCs+lopRXHHCBarqJLeJdUlw9k3ugAmeN3I+CvCNWDCDY42KgpKtLikBxNEb1BhjBCgoYTqbY2EhtFyc1CM08+2CVb4ewe9OK+RGIYTfBnxDQdQKAG0ec0uQBJL1smYS7BHwgQmUieNTKk7J7ttGpbdy+EZyGpmBqHiEvILg1ge/RRYm0BtfStiW4/C10GAU48iRUPEsmCihkPIPZoAw6+zWGBJmfOqzlNumOz3KCMNT3UIQbwNVGYpB4Ki5yn14FSrNUCFym9GVvZ+gKNqroLLXwc4DixTEOkE2PcBHBOQbgJB18CRVSJzH3RxzthwrFxwZsbJLfmw6mHGzulqUHLEBM4K6hVEG4rajcwA3pr6APliDvtqduFw/T701tBuwQMvzT75eT4f0j4/hnI2pvJ5ZO0i4lUPeurr0Rz0I1qx5efnr/pND04ggplgHK984ogMhKN4/MAenGqJoInGrHYWVccHJ1AlwFnAW6+8h8XxdTXfHzq1D9sOtqLky6FcKRgaHtNfVHhx4yyTjTNA0fGoCYX8ooBVaIXuJSOgpN5a9smwn6ulZQsa65thBSKGmU0lSzFvHKB538J1TVJ1/Lhz0vk756EkhR3wIz8dJ4G3EcA77BwDMFzTVd4zQwszgMgAA4MFTBzmUqr1TbXeDKA1s51gdbPXyj0adf1SwDWsBcUlTlbBgcqba1gJAyM0YT7PvL/YFwJvJk5hDGvmz+bcEQgzR+omaBJ9lCDUfAd9f1Z21T9gACPjCrE41M9qVMn0ffh5umZSzJ0kqfKGfiUAh4aHcfrDD/Hu2++gq6MLf/bd7+IoldEoGKD+dQ+C1QoiRRuB1RXcfPddTN+4jZA3gOPf+has/r3IN9QjRVDMvkUrJMaFnbGRXUshu7KEuelJ+drt6O+HlYgjVFcDfzRsemxFz9PYlsvFciYUCv11LBD5RVNH0+DDOnzc3fqhfN6mTPTgT2dXM6aC42y6JkdkHjJbREXyuzVBDxKBKh7d3yvJaDYUc7BpqMbnk1OqJmanvMyYjFUcPhhcuujWbb5yaTwG4DB/DcMHLZaUwWcgVKGqiy+ET28N4vLNu5hdSWElW5R6WkmolBkhR+PbuWpmrswmWjXu2l/hhwl7TWO8NK4czXI603e3NgngMGhlrwed7u9NzWJ6aU3BPQ8FSg1v3dKM1voaZJlhpyJZLI765na8d/4qZpfXjUy2jFDNmJCaZda3o2IimqGp5PxjDx182vhM+pL3Tpu1JJrNTlGwc2hM1KK3pxsNjU34+MwZAQXBGZbxxV831lPmfhfl5ssS9cTEFFZW14y4AJtz6ffAbB1pb06FiyZYGyENQZnoEi6ENsp5LoBS6gUl9RttaW1FIh5XlYXXuLK8iGw6Dcvvx9atHZifm0cmnZFaSmdXlyhtNP1iEzMDeJoOctzsfA418ahjducX/W1ldQWp9TWJDPB3rHLMLy2pJyyWqEe8rgnDE9PI2uTC+7VpF3JZNCZiiAcDqBaziIcCiNfG4QsEkbHLWF5NwkdeO6s6xYKM4FqamL0tybiwobFBY0oaHjOs5NszexPwlNFUl0BdQwOGphYEcgksJRjleJFwfbJHqTVRL+GPtVQKBd5DgkoZJJvmzHIxI5UzGqzu296N3X3bteHnCkWkc0VML66KMrm4srZheEo5+Z3bu3Fo325VlDg+7C1aTWZx4co1JLO2qchy3eqzKGJgS0Xta5GBr/Amdd+lEeBYQc9/mSvkf1j2VndSH12SpdLh8iBAyut6FkO3BxCrjaO3fzeypQJZQgoISE8L2RWsTs/BTic1x7ibuMHu/YHvrwOY+/n/5u+fBThfzu/dk9Ip/37Oa9JO7OylygazulFOI1xeKCFFdgAAIABJREFUBpITKCwMwcrNIxCqgadhN0pNh5H01G9msVU5Ntx/c/6RDmPEPhRsOobROgNFTc3AUxlEa+IiQqE12KV6LK7tR6HSg0oljioBjuRmnXy7U0FhIGfAivMDB5T8/u/Tv38c76+UGRsJc/8N68SDtUAGA5VxnE3fBPWjdni3YnegB93WFoTKPnjJ0+FM83qRDAQw5qlimT2Y/gCChRIavD4kqiXEKGjDPrGSVxYUa4EwpsNxnBkcwfjSmnouDvS041CtH82gyEBO+yupdf5qAMvTq7j00RWsz+bR3tGB3n3d2LIrgYpTwVFA7PQqu8ExKeRUgiPtiA9Sr6wwk4J5VDwEOPQEzMFPk0fSjIpMIHsRtmLwMq1FY+wi6WK0InBBvQMIBeg/u7e4Qhy/247jrrcvNt831+vnef1XYV07M/w+gSonN2EA//2X6CBV/khmpKLqOfEUFdIsP0bpg3X5Mi5euoKWpi145ulvoX/XbiV6mcCUvQltLmjUnlrHyOWLWLw3Csvrx+4TJ1Hd1oNkbQ3Slle963VNzfCHIob2T8GDlWXMTRqA03/kMGxvVZUbTntRVDcYJNVquVCyqaJmhax/2LJly53fbR588Wc/1FD8foAzs5p5Yi1DihoRiUtXMqiU3H1miki/8RSz8GZXsaujEXt72tHT2YYYVSPE4TRpMzXGqX+BwbDxd9EX2wA4gjtOWG/+r8CZ1QVH5hnsVWCACy+yhTJmltZw4+49DE/MIlvyoBoIi4JD80ZRlZSoMqBGzvIbm7GRGnbzRV/81vzhXukCHB8bcXntTj8J+zrC9BSJheRtQpWe+aVljEzNiaaWZjNaNIaGuhq0Njegt7Md4yPDAkj1jU2obWrF6XNXMb+a1uQmjYTlbvMZJuvK4eYmq/BCfNGNU3djARuoayonfBh5VaNcpqyF02zHBcpKSDwaQaucqWtw89ZtZWB48ArMOu7Jek/ykYt57NqxQ++ztLSCZJriCWwc5UbtV1aKJWFWOPhnk3JoDjUzYv+uBLg8Y8TNLqOluQGPHDuC5sZG5NJpxKJBTI6PYXjwLtKpFL77ve/i/JmzckjfsXMXunu61cTJHpG19STOnjuH48eOCczRjKytpVEytmxyXF5ZwZ27A0iurmJf/270dHdiZHhUcpBeK4Sevl3o2bEbr719GgsrpHeZzahYyODYwX0yaF2anZSYBP2F6A2TsUtYT2eRSmdN/4DPj+ufXsKpRx5Bgep1d+5g775+5O0iwrz/DQ2qev7q1ZcRCnhx7Mgh9OzYgV+8+QFuDY0jmWbDbEClaxY6QxRqqKvDyUOHMTs9i4GhIawVcggEI2pgZsZK/iVego8CGqJB9LQ1SdxhZHREfVId3dtR8lq4e28MSyum74DA1fJWsKO7E33btuLalUvabLd0dKGprRNnL15Gis2QTgUnYIWkokZhgqgfXwOcP9wW83t957Xx8Tq75P0vsoX8j0pe7KoGqY5melK475L6iFQehSwDsoCqOAXuGeyL89DMropwoYorn5zBzOgI7ExSyZ3/vz10WolCazLAXMM0+oxWV9FgZdEaLqDZn8NKMovZQgILvh4kPXUOKjJ7spd9HAIfPAMN39/kmhhEc/+Dad5Xj2UBtTULOLxrEu1bg1jLxPDe6bJ6cKplAhyaZZtsuPqSlOnnke7SOkyj+ZfxMBUB53pEVTOxiXLyTlJuLZDFXG0Ks030fQOa0wk0rcURTfoQsCmlS1KPT8pSKRo1NjciuHUrEi0tyC2sYH1yHFhdRNTOoZbjmC+pgpMOxTEXrcVcGch6TNIp4S2hOTWHRDGFCInFbLQvVuEp+VBMVbA6m6QWNWLxGkTqA0BNBiU/zRcNe4LsFvZHVUqu3LYDLqWeScWuIkqwUfHYqFTz8HgLiMYsdPa0o6GxXkBoeXENM5NzSCez8FQD8AfCKBXZl2IqGa7ynwtE3dylKYZ8Offxy5g7D/aZpH5v1nC16li51TowY8jE/cbDWTekTFLcwXjmMcFbVfWN5rmzc4sIhWilsBOtjY1SKaaku3p4KGxiZ5GwcyguzqO8noQfPtR0dWEmEsF80I9iTRTdvb3o6+9HbVOLVElZMvIXbGTWV1VsaN3aiQIqsB2FVHUSMfkhinwF1UK5GItE/ifLZ/1da2frjQcbo8//6ocOcP7qF6drBgYWJRPtAhw2Vav0JqUox3SQ9BshzAL8hSz8dhpRbxU1NCliwFYxAMetlhifEAN2DD9xc0K4C84REzRZOFWJCHIMzYnKW6oQkLjlCyCdLyNtl1CkJF447jStqw7gZCdMVYIN6U7ngzPqhgzlWCR+/jvxEJ+5UXFg2d2hg7EZvaWxEd3tLYiH/JQVUgB8++4gxmYWsJ4vwpbPixcBrwf1tXEc2rvLUAK9NPsqY3phCcNTi0jmyeE1ksBU1FeuzwE47kGmiq5ogwY4uHz0DVqAQxUxW6PhHWyWr10OOZsVSSPzIhIOyyhyZXlVNCoBHIIpGU45nN9KCSU7j8ZGGrt6kMvZyNpskiRnldQqY77HT2QS0YBlA2k2Hy5Q/qwSuHq/qjSyrKjh/dQjx3XY375xDfFoGD1dW2WcNjU5iWe++U1cuXJFVRv6SNwbHdW1uJ43E+PjePTRR6X0Njw8iOXFBTz62GMIhyl3Oo1Pr13F7r4+9HRvRWNDvaqQr73+upT/urb3ob27D7947S0sJ9MCkcw4RkIBnDx6CEFPBTeunMNTp46CLS+pTBZ2qYrenbsxNDwioEHfoTu3rmF/fz/sfF4gY/fevRi+N4pgKIJt27ejpiaGTz44jWDAg907d6C+uRU/f+ND3BmdRqnqQ3NjMzKZNOxSAYWSjXKhgG898SQK+TyGRkcxPD0Dymmz74goyNDwyqjYadRFAtjT04nOthaMT0xiZmFJan7BmjosraaQTOd0R1gVomRIY20UrY31oszR6LOhqRUNbR24dPWGlP3Ug0P6YakCCiwFKgXEv1ZRe4g7zoN91Pj4eJ234v1n+YL947K3urtqcX81ySWpE1IViVLRBDpMlvlJqaDanumj8VaqiCOABfmjpZTo+GqnoB5svH7Tq93T0JCBHPIMm7yRR8yzjur6ODKzdxBIzSBS0wBv017Y9QeR8tRtVHBML4LzDlXu/E5Ds1gA7O0zQbT6XQgIvGl4PffQHD+PcGgdhXIDFlf3o1jdjiorOFWqnZmGcPdccCskqn0ogf8lBcZiUzsB5f39Ip8BOBncLY/hfPoaSihhh7UNO4M9aPc3w1/winJGoQdWcNbgwYzfhxUvqyT0H6mgOWShplpEqJCFVSohQH6BjzLRUSyEEvjg1l1MLK8jEo7gyI4u7IsCjeWsVNQYdfiqflieIFZm1nH+g0tYnc1i69YuGX227ayF7clIep97ul80F+n3O159xn/M6ZIR86CKHPy+AjzlDEr5NRQK6wiF/bDoPej1qmKznswAngDCsQR8gTjKYD8OYyfHc82kIjfELHR+fw1wPv+CVvvE/QDHFRtysvX3Je1d8SWu5rIjiCKKq88nitrI6CguXrqMCxcuobGpFc8/+xz69+4xvbWOOiQpatFiAbH1dYyeO4vl4VGEfBZ2njqJYm83VhM1SFp+qdPWMrFJBT2619EPj3TGYsEoOEYiSjoVGfEp7jN2EgI4jOntUikWDv8v4UD4Xzd3NF/9/APyYM98qADnv69WvaGfXY5fuXfvp/OrmSeNippp5uONYW7BXYOS2GP/AcqwmF1IraKczUjyVh4j2kCNWoRCUpEYDbzdaPL/zObofFVTozfZKMIZKXCQn2q8S2SqboUkImCkpePwB8MOmev+zL0xJTTCBqQ+mZqN6Wzhv+5f8A92k37fr94EOKa5k9Uvcj63d/dg365exMMB5FJJxOMxXLzyqcQDshwmigywIbTCRvyAZIdjkYj6MzI5G5Mz88iUvCioYZZnk+Fum5qHc6w6NVdDTXPVcdwOUZcB4pS6nY3RvMRRLxIn1fToEEA5MMn0qLAZntUAcVKdHh9p3tNvxUiBlck3lSoL1VGqctyWIILmkZFn1JVJBMDQ9/j/jYXizB8jkrCZl+Idpx+PVS2htbEOJ48fQz6bxicfnkZtLIonHn9U0tdDQ0N4+qlvCKSEw1F0dnbhw48+Ur9Kc3MTYrEI7g2PYs/uPcjlMrg7cAdDQ4N49rnn5NFB876bt27h2WeeQV2iVnQ4UsnItU1lbTS1tqNz+y78/JdvYGmVVEFD/2pvacKR/f0o51O4cv5jPP/0Y0oWUF4yk6cnUAI3btxCNBLB4UMHsLo4JzNE9cwUimhsbsaZ8xcQCkewe0+/eoPS62sy5YzHIojU1OH1Dy/h3vSSPKeou0+qX76Qx+raCmanJvHkiUcERCdn53Dx5i34AiHTrEovDIJQbwVlO4XGeAgH+7ajq2MLJqdnMLewrN4ef7QGU3OLWF1PORKnFQS9FbQ3N2BHz1Yp6ZHmxyRFvljFjYEhrGUMZY5ZJ5rjUWSAPThx/9ciA7/vfeUP9X4EOB6P7z/P2fmflD3Y47FMMkwAh4mqqkcS5HTZNnjZIyNZHrYS/6NMPIU0uLZFm72fEO1etUv3+kN9iy/yvr/tmn7b7+9L9HK0HENCr59rzYiPWMghXF5Bdm4As3fPo7w8iubWLtT0nIC345H7AA43dEPwNpWMzQqOKwNP2guTJtra6UUDGn0OIFh5CyjPoOJpAaxvoezpNT04oMql6SvYCIQlVe80SDn+Jl9k5H631/zmcXRpVW4Duwu13ApO0s8enDt4a+J9JHMp7EvsxtGWg+ir3w41GZYd5SmfH0mPB/d4RqYzSKVzSHj82NHSjKawHyFSwWgA6bNge/xY9YSwFKrDSx+cxeDkvAR8vnlsP040htGMvAE4jE98QVhVC7Nj83jr5XcxM7IiX5vDj+7HjsPtKPqyqswwDJKymLKKhmJtOC6ONxT9m7z0NCvAU1hHNbWI8vo8StlVWjYq8aTIxhdAnjLeoRjCdY3wxRpRDNSj6I0aUZv7HhtiG26C8nfGqb/zC363W77x7M+/hr7gB/wOLzNRhlFpM+CeVeqNOMO5VDcW0R1Ub55XcQtV2XhbWTAIhkO4M3AX7777Ht565110dnTixz/+MY4dO6K+LBM3MTlUQiyfR00yiWuvvY6Z67cQCYRw9LlvwXewH6mmBqxyLbNSblEZ1ifFSYomeRyvPC54gRqZdxsMLWU9p4LDEl/ZLpWikcj/FrXC/2/TlqbLv8OgPNBTHyrAqVarnr96/Xz8zrWxn86tZp9czxYSAUcuz+2NEW+f6mQKkMuilEjYmUZbhbx6EiTL7AvoRlJr+34FC6OGthlYb46OA05cgCP6EalPRuWKjYguwDFUNZobRhSE8eZ5ZZy4SYKU9K6rWyWQ4+pLGS/2rz7A4bIxBqUmw+JBe0sLdm3vQiIWQaVUQKImjk+v38Tg+BTWKf0cCgkMud+b5qo0wCJSp4lirlCGNxSVegYXBO+fsKtuEGWQqfhjDjQ1GYpGZj77s4/NWht/rpyhKj6mMqdSuKPOZlSHjLEdqWmsgpDiqKY7pxmPzfgban2VspR/TAuVl/ZVqt4Y+hkb840inmgSet+yEZBwCI4uj85VgXOhj46McgGBcgEdLU0COAU7i0vnzqI+UYtDB/bJ3Gx4eBjPP/+81N4CVhDdXT24cfOWqF/btnWhvr4WF85dQltrm+hsw/eG5LT+7AvPwQqEMDk5jcnJCXz7hee1yRQLebS1NmFo+B5m5hcRisaxa99B/OrtDzA9t4icTXGDKrZ1d2Dvzl4UM0ncuHIBTz95Cm2tzfpWC0truDc6gdHRMbS2tuKJx04hEQ1hdOQeAgG/DNCyeRvvf/CRFMr27O3HzOwU+nq3a02ury4j0diCjy7fxtjssvqZuto7EQ4bH4/l5QVMjI7i6L59qE/UY355GR9dvgx/KGrczIVXqeJDwYQsWhIxHN3Th63tbZidX0A6V0C8vlH+U5/S8HN+QSIMlJOPWh6B8hNHDxlFxIAfi8truDs8jpuDQ8jaZbDjgiISlhVWlcdbzH0NcB7o2Hi4Lx4dHU0g4P3LfK74T6qe6l4vKziOV4aqwwQw3MMosco92ueDTbNO6cI6/mr5AkL0sZAVARNbgj73pSjuD3T493/s95tnwB+uh8cN7j7vNbl7qEoev+E7OckYyi5z61MywXzHQCUHq7CAzMwdzA9dlMhAfXMHanqOw9d5ygAcWphLPMWcGZs9OEZF1MhMsjrAOqvTXM1zxZNGtTwIf+FXAjhVApzgs6h4d0hFzehPGsUn7bBG38HcIwXjBoz+/sf5t917x81zQ6zBfH+noOOEAV6kJRN9G2+Pv4fltSXsq9+DE+1HsatlF8p52geoziKp/rw/gKFUBlOpDDLZPGorXmxrakRL1ELYU5TVASnSOfrOecNYDibw0vtnMDg5h1g0hqeP7MOxhhBavAUEad7pDcDnCcBb8klF7e1X38fMvSVs206Asw/bj7Sj7MtK0Y63xOi5MSHMlJRXVCJZEpBqVC4hiBJi3iIy0yPITw7DMz+FSDELy1uC11Fio3UGHd3KwTB8dQ0ItW9DqbEb+XA9bK/1azS0+/pwvnAF58u491/mujf7qivQKGCj7YYV0c09dyNvrzjIoxhMOkJUqBWTyQsrFMadgQG88+57ePOtt9HVTZloA3CKRXoRGmqpr1hEOJNBQzqNa798HZM0+gyEcOKF5+A/uA+plgas+ymaYLwK5fFDaqS2Gao+mj7HgjyRNhUqRTWlPQOfRoBTEMD5P4LBwL9qa2u78LBOkIcOcP7nVz6JXb01/dOZtcxT61k7QZl/BqLynqEJGgGLNMWNDC4Bjs9LVSdTAldwzAy9qj3kjjpSf06/hdykLfqtOI3tG4vLFP6MFwIbII0QDP8pZ2TNLCpXmKoCTRUZRJHiQ/qVCcg3h8sQlRxSmybaRn5Hm7YhT3xVH46KGpvBiszQUCEjyH8gEvChviaGtuZGdHS0Y2ltFUPjU6Kp+SxDD+R9YS9LtZjXYUSfBHKCaZRJY01tEXQVdpR/3LEylbXNcZSKzYZYg9Gwd2kJAhRctCruONKW7KfRsLoAh7EMAY0BSq4JpepF8ptxwcqmKkrA55XimDitaoQ16nraRhQ0OQovLuda3hL3Ay5zn11pAVckQYpEdF72e9BaX4/HTz2CukQcy/Oz6g9KpdYxNDiImZlZfOeP/hjnLlxQk+eOHTtRW1eHlZUVKdlx47l08SIO7O9HLpvF7du3cffuXXz7j78Dvz8o52UanD3x+GMSA6AZaiwaQiQSwb2RMQHzU0+exNVbE5iYWcTM7DzmZ2dQXxvDgb08eLP49NJ5PPfst5BMpzE0Morh0QnNe97HjvYtONi/B4f6d+H0+6d1TQcOHsDo+DguXrmOhmY6ou/Cteuf4vDBg8ilk1iYm5GE6MeXb2BoZArrybRkpumETYWYYjEnsPvNxx6VHPn4zCyu3B6Alz04AjiGSuTz0UUxh7b6GpzYtxvburuQzmblOxSK1WJpPYNPLlyS8l2AXgUkSAS82LOjB4f370Uhn0VtohZ2sYKR8Rl8cPa81NcoFy7vIi+bY/OiqNWFAl/34HxVt6dfuy4CHK/f+5/l7MJfVIF+glhXPlXVYQJk+pY4e7SJiWXkJPdtZTeMo7YCOjcZtdn0ZzLb0it3IwlFGSawNQteWvNfwu9//TOdM2jj+j7/NXFImCShcSE9x0jtpdGnPzeH1PQtzA9dgpWdQV1TOyJdR+FpP4kkEoaiJpawEaI3Y+9oplGZ1HHgUj8UvYLkscVgKw1PZQg++zV4MQePvw1l/zcFcKpVAhz6pJGJsVkNl7AmiS3uuf17uw+OqITmhivx7f793733kmC4X43Oufd6uXNNBDi31m/h3ZF3kStmsa9uNw43H8C2xl74KlSMdOg59EKxwhjJ5jGbzSObtREtlLCtsRGtNWFEvGUUc2kjuhOOohCtwzyi+Nk7H+DuxKxkor914pAATqu3IN8c+Y2VsGH0+eYv3lEFZ9eu3Tj25CFsP9yGTHldsQ3PaBlMsxfC64MND7K0xuEe7fEiWC4jXMijtpTHxLmPsXzhLDzDg0jkMoiU8/C7Qju+AHJerxThinX1aD52EjWPP4PCli6k/EFnvH5fm4rpqf79rsHPd+836fIPe92bte1GjqZyY6o49z82KjhCNSbOkQKbzNKN0h//fvP2Lbz9zrt4+6130NO7HT/8/vdx4vgRY8DuxLxWtYJ4wUZ8aRlXX38TE1dvwPIG8Oh3voPQwX5kWxqR9HnlKam+NM47edwxjjM7gSRHHGVcE0hRtIKFA6MEKzPSkgDO/xkKWT9tbW099/uaJb/tfR46wPmrn52O3r03RxW1p9Yzdh1paEY+j837hiZECWZlclQLYQZdatqbC0iyjSybGSqUl8ZJ3CQdDw+TnXIUuBzgIXjjVCrMb5yGS5btJf1n5PZYAVDniNOMJzCkm/VZwGI+YSPM3RxnlRe/yuDGuVSid68xouQQUalFVRE2nXmBaMhCbU0MdqmM9VxRfkBFx0xKAb8DPiWHSq8ZLz0RnAwcm9ccGd9KiSZXLIg7EooOkND9cdRXtKTvS4xuiAw4Aq7MyOp+iQroFNJk0upmCx1JRUe/fjPTZmhrfD/JNjJbFeBGT0DrKI6oSu9mD82sMyo+pqogXXvRXFxay2cBjpFydLKmlKCslFATjWD/3j1oqq9FPpNWpmNudhYLC/MqJR88dATDIyNIptJIJOqxvZcZTSCbyWB5aQmz05PY0btdlDYCouW1VYkRsMqYz9uSmW5uasDa8qIATl1tDHV1dTKQY0Wzu68PyWwZK+tpvX5yYgzxcBCPHT+CiOXHp59expaOTmTyBSxQtW1pRd+bB2B9IoFt3Z1obUhgaGBAyYKtWzuxuLSCkYlpxBP1aGtvx8TEONpaW2BnM8ikk+jq2YbB0Wksr6VQoIkes+RacjxgK6I0fuuJx5DNZDE4MobRhQWJdhuhdq5fAtUySvkMGuNBHNy5DTu3b8PYxISuzxOMoOyxBI5W1lPGN6RURCJiYVdvN/p37UC5kBf/mD1YbJT+6OxF5EpVARz24bBCS3XAQNlG7GuRgd92Nnxlfk+A4/H7/1M7n/+PgOo+Jlnco1XCMnK3cTSUlfAy/G+eGjYd0mkHQG8r/pw9eabk/xsqx/d/5Qf9/W8avgd9zwd/PUGeMUpk4znZETmESytIz97BzMA5+eA0tnbKB8e39VGJDFAIRGedxtoAHLMrsoLDPhztzjoT/OzrlAM75XOz8HnuoZz+BTyVWXj9bagGn0HV24eqgBP9Z+hP51ALTbxmzB0eKDJ58HHi/uKSg4zct/mXObdMLJH2pXF7/TbeG3kX2UIW++v34FDLfvQkegCqqHnYri35FNiBIAaTaUyupZBO51Dn9WFHSwuaIhaC1YJMpXnO5Tx+rHtDWLUSeOm9T1TBicdi+ObxAwI4bf4iLNoOUKmyQIpuGEtTy3j7l+9h4u6CKGpHHtuP3iPtsD1px5vJXLcSiqz6e72glz3T7xRRD9IaIZ9FfaWA0Q/ew8yHp1G6dQP1+Syi9I6jYEeVotEeFPwWMlRTbW5B9zefQ+Ibz8Hu7EGS/meO5Ppv0hPYHL3Pu618Nqj/vK8yEci/b/L8oX//YOveJOHNe7gVHLO+NkWXTGxrnufS1IwctWGgMCwiRW1wcAjvvv8+3nzrLXRs3YoffP/PcOLYEfW2K8KmAAXbDXJ51K6s4uobb2L86g2EPBYe/c6LsA7sRa65QTLRlaKR55awCNeDJKsJZEqKpwJMfDtRN8NpFi0kz07l2XKZcWYpEo3+X5bf+tv29pYzn/9+PtgzH2gb+V0/WhS1//10dGB9/m/n1lLfSArgOOUubpQb7fqOIgeJXmqSY7BkEL2UVja6OkzFRVr6G1KT7sJws+4b25IzcZwKDt9DZXRDgXIni3kb1xvBKZffN+E2buIGi/GzzeaafBvVnN91hB7u82Wa5dID2LvCTA9/Rg3ISgnBgF+Z7yLVxbyW/q7sgNNTw+cZDXz3J446nbMACVCrzuYoUCQQShEJM6DkaLoiA7pbnAuONLSEIhwQYvyLzH3RJymzQ+8jR7pTQvdOnUUGYOybMUGOASgG4HADkJ+LjGKNcIFrfqfqja7JUOiUHJHQgWGbu1Woza4bl7RmPH1MwtFw/EmJowIYQSLBDZXeKOucy+VEh2tubsV6Ki3aF7Mc9Q2NciLP57OSfC7YNhrqakWPYwWDzfGRaPw+FTkPAl4v7HwGhVxalaP6hgZp5bMSGq5JwGtFkM0X1XSfWl+VagqNc2ujIYxPjCOdL6o3JV8sI2sXzFhV6OzsQywckr9McnVZgUs0EhVnezWVURUvEoshmUqBXj8ugK2pTWA5lZPnDGdBqUBqnGMw6gdCAR+O79uH1VXjrbRiU2mJgSp5+CxlM+vE4cojbnnQ0VAj4YCFxSX1EtmkWYRiAmW8ZlXaqqaC01Jfg+aGWpTyWR3alL6m9PfIxAzsikc9YfyuDMbUg1M2PTj/7D/+3r8IWtWzz+/tJML7+vEVHQECHJ/H85/YefufwgMBHBNSm8BYHlrcLVjhVb+BoTyJciqIzXYIrlNTveFzHurB95UZV7MPilYsdaMiAtUcwpUVZObuYu7ueWP02bJJUaNMtIRABHAMY8GEWw7A4eks80/HB4dVeteI25NBwDuCUvIl+DAPr38LytbTAH1wJF5Ap3NzBm/8UZM1d1uTLfuy7pM510yYqeToxr8dgIMq0t4MbiVv473R97CeWsfBpn04tuUwttVtQ8kmEYxKokZAKecLYDiVxVQyjWzGRsLrx/bmJjSG/AhWbGqtSYI/7w1gncIBVgI/f/djDE6aCs4zxw/hWGMQLR4bNPp0xaJ1AAAgAElEQVSU7SKNi6sW5iYW8O5rpzE+MI9tOwhwDqgHp+AlwDH9qjJQJwilHL/Ph4ITbwXKkMBBsGAj4Sli9sp5LF46h8LgHdQVswixPYD+bpWybBfKgTDS3gBKiXp0nHwS0SOPotDSjoyPZ91vgDG/6We/dT18lTVof+vFP/AT7i8aawY6NDUX9ZgI1um/EXOFyQXT/CYF36oHViiIu4ODePe99/HGW28K4Pz4xz/CyeNH4SkVBVP4XB+rd3kbdckUrvzyNVHUov4wTr34bfj6dyHbXI+0zK+M95PYSfwMxk5kX3Fe0DOPFR3Hz5AsKar10duPoIgS5IVCoRyKRf6fYND6v9tbWj554EH6nG/wUPcPApx//q/eikxNrfx0ngAna9dRkcuAFkMrkDmQdlDTqk9BLwZn0bAFK2Ay+ezBydslmRPSed5UDpzuRjfY/DVG6Ge3SifrviH/aMriMmss0wSRga9xsJdSBZvyNoCVwc9GAcxtn3fVwNwNkepkXzQD8Tnv3AM+jSNO+pAVDOn70QeIkyHEyovklBl8k9pTUYN3xR9Sb42+vYAIYXpRlCpytLmoWLWpEhyJTsieCg/CQQvBACUJHXAjAyy3DONKD7h8XQf4CNy4Rlk8Ug0ZUNlagRwDWtzHBuAVvZCVCON2TAoGqyDGVsEAHGNstvlalVYdwzepvziVOqPy5tx/R1L8s2pqbv3uPoDj9BZRUYhqbaxc+dnQK6DkNOc6pWRlPhkcVICCXYCPz+N8Y7hPFRT5TRhFwYrHvxEIiGojP5+qQANBRC61hpp4XHOSJpqkCtLsU+tCDtUM+ipoTsRloJvL5zGzuKL3FW2L9DS/pbnOvpZyMY8w+bTlgv7N9UkVFQIFQ9gzZmO8Pp+3qs2N94dMcvavCTSSk0s/IX62j4FnGR1NzUinU1haT8Hm55KK6gmiUqEjewV+P41LqexURLBSULWF85SAJlMoAv6wrtlI0/oEJH0Vk/2keWkxnxGFkgCn4g1gLZ2DXfVJMIThhkr4zFqXbdSGfDf/8p/8yX8TCXnPfA1wHnAz+QO/3AU4hWz+nwLYR7oN16YEi4VljBSpEjQKK001R6FpwI+q34dMoYCKAvRNB7P7isYbnSu//jOzo292gfym15gT4bO54/tf89t+/7t+5he9Jr6Oe6ISPBRcqFQQ8toIlpaQmR/AwtAleNcnkWhsQ6zrGLwdJ1XBMdUap0rjyGubVJPpwSnJBLMi1Uj2QjEYVg+mJwPLO4py6iX4PYvwBRh0P4mqvw/wOgCH9FTRhY29gst+MNXzTWrwZpry4YyzGBvuNYhhsolwXMnotI8A5w7eHXsPK2uroqexB2d7w3YUc0wScu9n8tWLXMDCSCaL2UweuVwRNRUPuhsbjMhAlcpltqrvJf//x957RdmVXueB37n3npsr50IVqlBAIefYgZ2Y1aREkW1akkmbtjX2DK1ZfplZsyw9afll1jzoZV5mvCzZM6MxFUgFSmLoAHQ3wEbnbuRYQAGVc7i3bjxp1rf/s6sO0E0JTZEgOatvLzQKt0784/72/va3MyjZOczHG/EXJ0+HAKcJnzl+GMc6UugIKqIqS8ZLMpGWHJzJ29M4+f3TuHt9DsPbh3H0iYMYPtKLclAQoMi9mHsSY5p0aJKm5nL/obiLyxwcHynfQTZWR2XyNsqj1+BPjiLnVpCIcfc17BnZKxIZlC0b1Uwjmof3wOrbjlpDK2qWHWHY6IhXZ3G45T/wHDHO7I8yh35R5tg/9pnlPSIMSuNM4JcboE/qO0qOiykK7JA+Jg5Ck1LBsUrJaJaTeOnUSfzwhRfQPzCIf/a138Kjx47BcljwmEXJLSR8H/laHU3FNbz/N3+HiXMXkbczePTZZ2Ht3YFSRwtKzCMJi9sagQrmLpuHWC/QS0Aj2iImakkxKsnZCQUICHAy+ewfx+3kf9nc23nmZ7xlrF/+oQIc3vXf/qe/zZYWCn88u7L2zGql3kKPukjzCiI0cr7i/fUdNGaT6GlvxuaeTvRv6kJba7MoOayVqrh9dxKjdydEVWmtTP12WlJUwyLCVCnfDeAR0cEKX97gYDFuPR9JUYgwnijWDfFZSNRjpXmTXCXy0SH1zJhd9wEcoVltbAK/6ACHjRCLW5KPwnaQAo9E4syFCOVAOYE89ocMaEpzU5GL0TWxnJFk5WwxdI0KniSu+Z60G43PpoY8+jex+nGzAB1jLNOQNVRA0rXC4GtoIqjkgAExGi2hjLMxaqmUZKStQ8FuA2iomCb9QYlE8x4ECwRVTp1CCBQNCP0eoV6/zgAa5+Z9ws00zL2RKBM9HMz30lpJ94PWdXqaATvmOQwVj5FJMfuF3siqzybEy0XIYZtJcq3xcFAogOOPwJoRL+bWUAKZHyqScGxbVLDjWPW5STGCQ363ibSJUIdDsMn8tRjqdU/6jLRBI5HNCzkigiCjmBK6LIIqijr0fbMadQw1SmYHntS2Yd/K9SWfitKmvtRzIDAjuPBcX55RfK0+6Ys+kEgbhUPfR8q2jQqdV4fv1WVMJcM+8GgUxeMiwQ6LyamhU8MytTRYpyZGkJU0VbLFb0xBCgE3/GMcHVJc0KsLjZXtwegMC31yDFTqPt67eAmrJdbiYY0rrhsl5NIp2D4pasGlb37t1z8GOA9rp/lH3IcAJxGL/dtaufJ1+ME+1mniDJL8vJB5zDmfspOiFBU4rtRyYo4mj/FiQMV3kSRNLaxEL+M64gTjFNHSnwogfhF//5M+k270Zi0ztD7mSGbiVdjVWRSnrmD25ltIFAlwNqGBAKf/MRRiLfCk5o3JweFuYNZsGshmvREjWmrB+YjTY0OZJa6diQpSiTtwVv4CsWAOlr0JrgCcHQisJjmfTHDTj8ajLKB0XTHTDJqf9J0fpB+jhrEOUXFsredkGmaD5FpGVAa4vxcTBuCcuvMyKtWKiAwcbN+HgcYBJJBEjPkKUoDRgtXQgGuFokRwCHDyHkKRgRRyzDF2q7J/1GIprNk5LNpN+JtX38CNiRnksnk8c2Qfjnek0R2vw3Zq4hhj4U07SGFubAEnf/Aqxq7PYtvwdhz9xH5sOdSNsl8wAkpiCHMvMvaMlsNgEnIiiIHkzST71ivBriwhvTKL9PIMrMqqyEeLXST7YQKI2ajZWdTzrUj2bkEh3Yy1eAZ15itL/TlxE4rhzX6lMW52+dCJbPyU8pG06/vSoSQQEY4w7YcouP1pztG/r+9/Vvf8+97pxxnjYhUpTU2paUIuMQwTiWDHyISg85NqagHSmQxujIzg1Cun8IPnn8fAlkH8+pe/jBNHjiDDKJ7LeWwhFQCNlImencPFF09i/MIlpJDA41/8VcT27kSpsxUlKSTqmDkgbBoWWuY+78K2bbHnqmslGWc2xS9Ah7lj8nLELiJ1zvfS2ey37FTqj/p7Ol79R2wHH+nUhw9wfv8/ZevJ7H+bWio9vViuN9PTSlAiSUucepTa9Wvoaspg52APjuzehvaGjHiebdt4y6sOUK77mFsu4ubdKbz53kWsMUdE6tQn4LO+huTzhNQpecuIn2w99G2+M3kkpoikSEZbEJ4ivb2iF27F4VjUepfAfkikM1NAJ0JIqArv8osdvVkfIZJsZnwOsoiL9LJpNW0ytqNRXolLRXkO5vW8FlEpM7k0+h39qkLTsoBMOonNmzahtakR6SSXUU4+40Vif7tCuNYCaiF3PsyZMREaGvRMjDTXp8EcY4RNahgZKgMNb+ZYUCULNml0IWQKldbEuKanQnKCCGZ4X8mSMwl57HuRCzd9L5uzid0Yzimfk9rhIXWNbcUJG1JYBUTxP0b4QhKAgATiE7aBvDNBJJXcBIAnRIhBVEYICo0mqgGVfBbJITCLPEGWLOgJjj0VQTDF7xhdNOueGa8cw2bUmRG6UYfJHGhEN/TbsCoy25qqdiLVHEo9hsCQJo2h8hnpSfYBVanMBhMWsQuFHFS5xYAm89yGIiga5KZNJSJrkhM5h01UTrKb7k2rDGXXOfdCjBdykcNo6brzYuP9NY5qOC1GMpNFS8fGJ7HCQq5sU1H6Y/u6IhPdKBGcL38McD7SdvHzOZgy0XD9f18ul38zgLVTVIPWPZtmaTd5kmFyekhRlcBpaGhx7BqvfDhXJMJsIodSxyFhDARjmgUmSdZY9eHaZtxadIbJ13TuULRA1IiMo0xUPUMKLu/LEghK2jFrBOfBBjVWoz4ybMV2oEEcXn99XTGFGXk+5fH1OeV9JY8iLELpB3Alci5h5/AM87MABKpKSjJyGIWnW8EKkPbXkHbnUJm+grmRtxAvjKO5rdeIDDCCE2+DG+YoWhQQUPcyHQ3U/iK1OWbmtniWHV+cYH6M++aqUNRQ/h5iwTyseC/c+FPw48Pwg0b4TMSXHByuqca5yPYUEBZG00XOn04LVd4M28EYdiZfUmnPZv9mICS+3o6ydjG6x4i0rFe+RHnZziYqETIPwhwVPV8igDKuAolGhwmFpsg08zgdB2uJMq6sXcMrY6+gXC2LTPSB9v3Y0sQcHDr7JJtI7JtaIok7tRrGCmsoFEtojdnY2tGGtlQCSa8Km1LMsQRqsLHKvBq7Cd977R1cF4CTFZGBAw1Aj+0i7TtwXALKOOwgibnxRbz6gzOYuLmAgS1bcPDRPRg60osaSmCfGecexy6dbAY+MIeHqpIei/JQ+tnykIw5aKgXYI1eR+3CO4jPTSHP6A7bKWTZFGNJVNq7YW3didYDR7CczKGYSKIWMiGMHafjzUPSZq0zM8dYO6XuOuuiB+wTp1aX55Gik6Ty1WpG3SuMRAijho47zkmHjBOKy5i5IEW8w/qJOkc4HlzuryJrTSaEkTheN9TCYqc63/i0DnNn5f5xMw7lXcPdlPt0OJ5k/2DJCb1myPAQiti65ceSG4Yiy/nOcSZlKSLPLPQyOhlF2tlDKp2ScSkiEGKbULiJAj2u5IKzeLECGan1SKaGtJNRQ+QxIrYk9HzjcGRJiZFbBDgv44c//CEGhobwla98BceOHJGsVxbXpm2TZASnXkHz4iIuvPAiJi5eljo4j3z+VxDfuxuFtlasyl5u1BdlHQnnjRZ2lTFFT4WkL4QrqEmmk3Yw7o/Ay2Qzf2rHk3/Y39/zysPaSX4uAMdLpP50eqX01HzZaaxbSeH1y4CiN9avoTUFHNrej8PbB7C9r104+WAIlwYaPdlIgOeVXQuzKyW8/u4lXBsdx3yhjFpAgJOCR1qV8AWNqawD0Pjp1IsQgpRwsVwHQWKgc1JTQ94TxFqPZeR67C4WdDRK8hvwZiMSEQVTD6sbf7L7fFB6UEUTdD0IEbtMTtNyTBwzE8nk1xhJZdNynFh6pubKdLS0IJtKygZIw1+OCeseSU8IyjcSnGE9NVNANSQrcJFQZW/JthKJV2EgG+ogfUykIPFnLlCSO2lY3EJzExU0dYAQTJkNJ5x0oYy1AbJSwSicESI8ILQ4Lnq0/03yOh9SNmABIoYWYxZ04xkzOWFmWhuYYcabjI+QQietHFpo5i4G3BhwqZWytc25EJmFV8axGFzmigJqVPwg9DBKcm/4DMaYC8ej0N9CQG+2OLkOqybHfNL2INE646VhfovcISzaZ8BbwOidiEkFiDmBFI8zRhzrB3kmRyhc/E2wxuRkCQdcgA6bR/nsobBEdBCG8EzaRIGqnBQZj+vvYGbfhtvCUFrI++Wp1VpdRBy4YcpaSyeKLMSktFXRlIpf/uY3vvofUMPrXznRx2Sjjz+/oC0wPj7e6tb9/7laqzwXBMF2Oll0ThkMwvlkgMDG2r7xMjrEzPwx30sSrI4JRUKhE4GH0EgmvVOMmtDgqNPQFuOEhkVcjAx+wetItJtrYkjB5TH8npFbziL+zDkgfzMaysRcmypiYR6hLIAf4FWHc0hfzPx+PdMhLEapzihxNH1IH8oSIOcZMR8+JycJd8iGRB3p+gzK05cxP/I2Yst30NjWg9zgUcQGHkch1i6FKU078/80LHlF1hJLhQ4Px6zXlJCtBUgmE/CsOvxgEYn4LcTrz8PyZ+Fb3fATzyCI74AfNCDwbFMSQkoVhI6bhKEYqwANjT6JQESKgUoeZZiDKa9k/heuqVwDEtLu/KxTzeRnAwZ5faM8FeYtECzKNc2aagBrCIhD8CqgSfrXyPCSuVCyy7hauoaTd17GWrmAA237cKTrEAabtiCoU77cFDpkcznpNEbWyhhn7mWF+S4JDLW1oj1jIx3UJNeYROKalUQxkcNSqgl//eqbEsHJ5/P49InD2N/goytWE4DDfcwK4kj6ScyPL+CVH5zB2LU5bBnagkOP7cO2Y/2oBEVRJt0YM+adhXEB0pJT8F1S8w0NLW37aHaKKJ97C1PP/x1wZwQNNQcZzwhzECisJNNwBrYhd+wxDD79KSzbaZSSSbghaNwA/ATcpCiHZRyUIaFiUGHfKDhVpTfOCzWrzLg1ebM6Z8VBFubTRusTyRsxgpBMol6vmf6j0S9gjnaHeXcK9Iiql9h8RlhK54MZ5BtzUO+vY8+cz/IEEcErsxNHeJPKFrn3ex1THHv8cDyZ19twvOjUFScwx1hIndf3D2dhCKDMuevrR2Te87sMIzjMwXn5FF544QUBvs89R4BzzNgB4vDwkfQ9NLl1NC7O4fzzL0gEhwDnsWe/iNje3Vhra0OBRbjVASAmTrjKyP039uD1R4j690MHtucHXjaT/nPbTv3nvr6elz9kmfqZfPXzATiI/cVsofTEUtXLMSTLwoAyyLwa0paDbV3N+OSJ/di3pQd51JCOU5aYlbMCxDgpqSYVxOElMnCsFG5PzuPU2bdxY3QCxTpdOCm45IuGlZYVX2vo04zjMI8k9ASIAcQwqyi08XdG/1088FYctVhOQJMBOFzQQ4ATpS2tLx4PvVl/osHxAYAjuTURg1JkUsPoBCcDKSCSuE88biI1Ktu87rkMw5hi1Dp1pO2EGO4S4vSMAs96Mpx46TaManmJdQqFkLhEOU1pKOJdk8dTi9dU7SUscJkrRGOE4EaUYUOlEAENpk/pbZQqvOJV4jsYQGPADf9wMSXlzVDDqOZHr5oa/WFoxbQRgZeADoXP6jUlVY+bITdRLtaBWVQld8YAEt5fFrfQIJJNNYTgChZVLNIQ9SIeJfGmGFqIWbiN9RFV+TPRNN5agZQBSevWnYzZKMAxnhmhiCjfXEAY1ZCMJ5Pty8aSX3PHrhuPHP+wR2hQsO1M14TQw2Qdmmuz5yOeMfFs3jNNjKb/vZ8NwK3fr6+dYXKytKOSGrhZJOz1tqCXUrzyQn81xgadFjG/inzKuvzNr/3T3425wdmPAc5PtHw8tJMIcHzf/18qlfpXgGCY3s0Pfj5aYrJR+VFxmrBmljovAKRSKTGEFeAYKrXxgPNnzjfSMPT3NHz4e1XcNB5Yk4ArBk1oQPN7Hkc6KI0QcYxEDDbN71DDRcGcUnvrpG+Ha4AYQJFzNbquhpOROQ7NIqWXMF8yXHe45jXaDtKsg0OAc/NtBEujJgeHdXAGHzcRnNBvJY5prrPCj7IRi6fDBGgjKGJ5Fqx6XDzWblCDF8wjZd9CrP49BO40fHTBtz8Fy94tMtGBRHBYy06dXGa1qzt1caSpkUf6rgITth3bUH+nfSJ5WWFbqgMu2k5Cv2Z+Hmsk1Zhfamqx8cM25T30/PW1JqT/8Dzt3yhwKrEOTuEKXhw9hWJpFYfa9+NYzxHJwfErJh9BJXP9XBZXVwpSB4fFlfOeha0d7ejOpZCNOQho3wRxOPE01pI5LKea8e2XzohMdENjIz796BEcbAQ6mTNFZy93R0ZwPBtzd+fxyg9O4+7VGWzdug1HnzyI4WObRSaaEt6yrXKPCWuPUxVPktIDrsImukCt9WSSksFFrL7zGm797bdRv3kNmQpV9mjzmHW9kM4hGN6Nlkefxo7PPivqaazx48biqFarITg1c0TbVOcZ5wvHPNuQP/PDdtUxrPMqarSzD8VJoAJB3MfDecjr6/zSvtZ5KSA2BA/RvVHnoc4N3p/PYtRkDTCI9n/0WXguj6dwD//W97tnjoXOE/0uVBCTY3V+Rvds/ryysiLrDe/N4/h++o7RZ9f1SNtC1x5dq/Sd2BbpdFpKTJw8eVJATn9/P37jN34Dx48dN4VEw4hvCgFafAfJyXGcf+F5jF+8jEwsice++Kuw9+1HubMDa1xvw3aXobLhBX6gPYB2j+v6Xiqd+nbcTvznwb6+Uw904k/hoIdqiRsVtW/nJucW/nZmpfjoStVLIdMgKlHSWfCQt4Enj+zBk0f2YnN7A7ziAmzmBaTo7bFQrrkCNKoeRNkrSOYEzJw8/SbevXgV0wsrsBImgiMec/rRQ65n6EeXZhPOcJgsL4uWePNMQqDxUhuNJ66BvFY5loNjcTGgN8MAnA98NNTwU+iYh3EJU8NlIxRrGmad/GE06DX6EBrRDM1LcjkT0+nJDFyJ5KjhTjDIKJsYvbWqJMNLEbgwOiGUCqGYULo3jErQSA5paLJgMc+EYCZ0t2oBKdlXJVxttNiN1roBFARbzP2hyAGpYQKmKBoBehRTRsaa4WjXeOhomBMsMdcqlaAggTHoK7WqSAozCgg7JQmZZuEwXi4masZjprCraakAPj244WbGUC29tPo7o+JmRCvEFBdQZJ5B4huSY2OS5mW8ClNOIzMad6SHMeQ1h15G9ovZpA3oEKglnlXjYREmiVZEFtAaUu5Cr1E0vMxjBScZSSo5X/a/MPIiHmiR12b7UlQgjlQyJeIIbs1UyqaUqePU4ItTwAAc8R6KV9m8vwS+wkroAnDuy3oQqtx6VFR8RhEMFEZb10M29+bXCTgL6xgZDG0J2FEvn2Z3MfpqeVVkk9bl3/n6r/+elYm99pVdH0dwHsZ685PegwAnCIL/qVKp/xPLwnoEZ8OwMLSzB/18mHFD44OGswIMBStqXJfL5XXjjL/j3KNhoQYyjeaGhoZ1gMM1SQ0XXpf7m4lM6Dil48NEotQYYy0rPU7/VgNQDXQFWLy+Gnd6DT6DGokSJXJduQefUw1F37NEsZHrhu/V4FWWkA9WUJm5gZlrbyK2Mo72nn7kh44B/cdRstvgOhs1xZhbKZayrMNx1BgRTXhGTdEFcjapZ0DdrQKxJTTk7qC68idAMAHEmYPzGSQzBwTgeC696Sb3lqCJUddSqQS2NdusqakJzc3NYjjLuhbuB3xvGnDaBgQoauTpsfy3cTT5UmBZz9Vo3HoUMPSCmzoxBtCqIcpnoeHLCArHjPYTn433X/QWcW7hHE6OvSrvuyO7DUd7jmBf3z74FVLbjNOG+105HsNIqYKJ4prQZ3NOgJ2betGdTyHls6ZcHelUFvVYCstWSkQGvnPqNK6MTiCfb8AXnn4Uh5tj6LVdEQSgKBCzZ2J1C9O3Z/DqD89g4sYCtg1vMyIDxwZQ9leFNyiAzyIwdQyd0/VQL9Xh1ZhHm0IymYadTiCIO0g7q6iOXMDCm6dQuXMTKbYt2yTEykXK9fdvQ/7AI9jyyNOSM1T2AsmDXlhYwPz8vLQh+21gYEDaje3FvmBbRse8OgOic04NeqmjFzoNWCOOfcx+4BxRA599oH2ic6BQKMj9ORd4Ti6XQ3t7+zpwUAeBPhPnyOLioiiccq6z0LUCLnUg6LMrMLlz5w7a2trkj45B2c/D6CDHDa/Pa/LafBeWcWhtbZXn4TOwLXhvPu/ly5fR2dkp9+aY57k8RmyqcF3S4/k95wfbmsfxumxr3c/FXgvb/Pz58wJwXj1zGj09PfjGN76Bxx59DPUqxYM82dPzVE2tVVC5chGXT53E7LUbyMbTOPLZz6HpxHGUOzuxFF6P6wbHUK0eOghCG+YfWnfZbnXH87KZzJ8lEvYfPtQIThAExp38YJ9o8Clq+37ge8tYdPd8Ll++nLy1VOk+eebdv5xZWD60WKrFkMqgSqOTXrNEDK2NGXzuE8cx3N+FtizDt6FGPL3Inoda3UM8lUEsmZGquhWXzqQM3r90A++cv4ybo2OIhTk4hhIUxXBhUtY6wDFARzaKdW6/KQzHBGYxlIMAZddHLdkCN5YSG5DhZKUehbGg9ff84Fs/WMM+7KNUntncNwJy7gM4MnFoSAsFykRiCDyYhE6vHSk/TEZnwplEe0StypYwKuWRjbKGMtuNSSvFNVmLwU5KnR1JdBcFEMNBFxpARAbR0MWU4kWIofkopH4YhTAqvzF/K+47IqEsMQ4BITHEbALeGBjco4wxvYMG4HBQGYAm4EOUCcIEfKE3hlW26Z0MHFhU7PJYQcA1oI3GiWweBkzzvwTVvRJJiQAxx8jQ+rjRMoJl1OXSqYSIO0jbitIIc8YMV1VAgL7/uuo8AZEJgwugCo259RB9GIUUlTnBKBs86HUnrtDWTJTJsMZMtMtEWEJZ9jA6pgBHw/gmRM8HI1AVUyPMTeAYCBWrGA1LmOiZqfodniOGidHMN3NFKTkGwERJZgJwohmoktS88ZXOkfW4jkbKjfVjom9S/NeMIQXNJhfTjHEKEcQpMpCKXf6drz/3e1Ym+BjgPOzF5yPeT3JwEPv31Wr1NwHsjBqnYdd/CLfr77+JGiTqyeffalSoMRuNnijgUMOZBpT+3jzDhoGjkZto1EeEVUTQxFBuaJyo0aLeZ70/f69Ahd+p51ifgYaRGnYKXngN9f4q8OH91NDjVEmn0mbdI7iRCLCDVKyOtLOM8vQNzF5/B1i+K3VwckOHgf5jAnDo8RcqK6cQBUUcV9ZR5rYR4OQakkbIxbeQjTeKYU+DGrFlxKwrcNf+G2KYQszugxv/LBKp/Qh8RnBsxKnOiQDzC4tSlHhhfgnpdAq1ahW5XBZDQ0Ni9Gl7sK35Tnfv3hUAqcaxGpB6rM53Ap6JiQnMzc3JgKCBGTUM6TXX9uI5lLGnwUnjlB+C1r6+PvT29sp5/KgRvuDM4+LqJZyZPgo18M0AACAASURBVItyZQ3dbqfk4BwfPo60lRGRAe58BG+TxQIuLixhmTVK0hkEK0UMtDRjoK0JXY1pEWjg2l/yYpiq+Lg4X8Z7dyYxsbgqa+5gZxN+8/hObMnHkXAqsr6mkzksTS3h6ntX8eYr76C84GN4eBsOPX4Aux4dQs0iRS0EOKAaqoORmzcwNTGFoOYjHWc5gAb09vZhcGgQFb+IXKyKxNJdOKOXECxOIU3jlnujMCuAcjyNUnMX3N5taBzYhTqSKJYdzMzO4+LFi9JW7BMa4fz7wIEDAkpMhN84C6enpzE5OSmREH7HNiYIYRuL2FP44XjXYwkaFOw3NjaKwc7j1dnA6xaLRVy7dk36jmOE57O/d+3aJUBA56mCD96f12WfE0Tx3ocOHZK/RfQnjNoSIE9NTQlY0eiKgqHt27ffQ4fknGY78Fn5DBx3bIfh4WFpGz6POjo4t2dmZvDGG2/I87Gd+Gfbtm0C2HkPjjV9x/HxcYyOjsp7arSRIOvo0aPrzhZdu3jM66+/jrOvn8XIrVvy+y9/+ct46smn0dLcYmSc7YRQ1Pz5Wdx95STmL11EdXpORAa6du9B36c/heTwMEqplOQ/8Rq0PQhyjFP5wRZy2jOO63rZTO5b8VTij/p7eh6eyMDs7NL+ulftdapOZ2D5WSuI2XR++r4v/CSuaxErJFrCUtpYhGjN30ZQRRZ7EkolaaYSBLGSX/dKnpV0rEQ8Vfas/rfOX/vdxcLa1rW6F/MoC01BAOFEB2jOp3Fwx1a05lPIsX6GqHswJGs4tpIwxmhLnGKycVMfI5HC1NwSbo9PYnJmDjFGdqIKV6pCHPrV12uthP5hMbMkWU3liBk2NWnQtXodc6sljC07KPkmImQUvtQ4C3M11vv63oJMDzYEHv5RG/VnzL01n8jYjJqUZ/42rCWTTyE5DGRgc1S4deSzKeQzKZHy9n3jSaN3XxKBqdzFAcT+DQJU6nWzMQYWqvT6VOsolGsCPlQBjwZqWMs6NMdDAzyks2kFc0ZUWECScCcdg9RDySfjohBiM2XLcVGp1rBWqYNP7DCPSv5wWJNqyAlqIh0ioxnSzThumCxsVILodSWlyZEk0HTMRSbhIWPHkE5yc6aKUBzluqklQ/Uyz7NEnpkSyAQ+jO6YSWHofzJ2CAyFc873JjxjXhnpeKG8A3GWJO1S9IEKO3UVJl+PsEiPheR60UKQ6E+YqKugPszBMQGcjWR+mULCNTe0NEZr2D9x8pZDi9FUIg9XsLCOAoGjybkBqkLRo1oco1cmeZsgzWCfMLNI3jO0PYWRdh+AuR/gfIhekozHDyyk9825kLEo3rRQ+EDOCZOtlaDPryQCR4pa0rr8P3z9ud9LfAxwHv7i8xHvSIBjWdb/WK3WfguwdkWBh17qQ/xpP/YuagTQ8KWRodejJ5ReYq5haiDzIjSY6JmmMcTfKf2so6NDojpq8HL80RjisfyjtCkaNfTQ0hiJUmp4D16T39EQv379uhh69OTS4FGPsEZfaGDpOTyPhs/WrVvlmZVGxfehYaV/aLzx+elwamlqQl9XD1IpSsP7cAMHGdvH7Mh5LN+5jGB5HLnaIlq6epEfOgJr8DgKsUZDhWIc2g9QWlnF9OwMlotr4pyyEhbau1rQ0d6KplwTYi5ZDqZYdqU2jbnZV9CaeQH57LJQ1BaLx9Da+QnYiU4EYGSdtXB8zMzNYWxsEjPT8+KRXisWkMmksGP7dmmP+ylopN/QKFVaD9uAHnICHO0PtivbiUahtjvbhcb17t27sXnzZtBYVuCo/TwyMiJtr33Nn/fv3y/GqXr1eb35+hzOL13Aq9OvwXFr2JLYjMNdh3Bk6DASHlUxE+JoYXHmqbUi3rg7jlXE0NzSitrcIvoaGzDc04GBzhZxmjJSVkFCAM6r1ydwaWoOc8WqOIh6m9L4V08dwlCjjXitLDlgdjyN2buzuPz2Zbx1+l1Y5TT6Nvdj79Gd2PfEdnhJFj42pQ9I9a4FNVy9egV3RkZRWS0hE0+jtbEdW4e2Yceu7aj4JaRjFVgrY6iOX4a/PINkqAYqhZtZMDmeRrWhC37XEBr7d6Dus+yAJwDnrbfeWo+AcByyH/fs2bPebgow2P78w/Zmf7Fd2Q/sP42i8li2NY9jtILjnv1x69YtmSOMDm3atGk9B4XH0qjnuFA6mPY/QYhGWzQqwnFAgDM7Oytzlc/COXfkyBEZP0pn5HU5hjgmGLnheTt37pR1g2CE4EkjUZKH53m4efOmPDcBOOcoxyiP4/MKSKA4QtxQ+nhvznv+TiNWfFa2XRTscQzymrdv35b20HWLQI8AR6OOxk42QP21117D2ddfx+idUXmGZ599Fk8+8RS6u7pNDjH3czqoF+Yw9doZzJx/H6XJaaRhY9P+A9j0qU/CHh5GOQQ4Mq9EvjukfX8kgON56Uz6W3Y8+Uf9/Q8R4MzMzP931Vr1uOe5O4MgaLJgpehXNllsdNxbAnbC3BRLvcYhH4ZWkgAcSwqjGLPLCjzXslCxYlbRgrVar3sFH4maZdsJx7c6l4vVoxXXb3UQxKnOToOSEsJSXDIZR0sujXQ8QJJyAkI9YiEsk7zF5yCKZOKjaLcwVE5Z2JqLUqWGSq1u5AwjdpGRLgyjFJGKsFrrxKi4kZDGvAvy2QylgCCnWK5gdGoer10axWLZFZKSmHihl9pQce5l+v0ySERHIzghoSgEOhtJ8xKhYcQhnUYumxEKUq20BrC2jHCua+jf1I3+ni60NOUR1CtoacgawCM1WlQDMiabITfFiuNL5G15rYqRu5OYL6yhRuAYNwmnBAdcvMXEF+uYhrvxjoromVcjuQ0pG2jI2mjKpdCaT6O1IYeWXBa5pE10DofgplTBcrGM5XINKxUHKzUXBceDQx66bMJMJA4pbkKholfTFQ+nRJ0YlXKraEwn0Jy10ZZPoq0xLcUyc5k07KShsK1Valhdq2CF91otibpf2QmEOhkQiIcKCiLZTI55rSJKQ6LsJTLXVB8zsgQc37z/Oriht8SjbLTx+kpoXagtZsyJ9zdulIBEwIH0vvsBTgjgGWUKMb4kjQptjOCGanoCcEyhRKExxAzAkaRpAp+AacUmkkcQUfIZTXUk1M1rsmAp6+9IzCVUkeEVZI5JP3J28f3CbOUQnEUjOB9Mkf5xK2gYiQpNWMVQRprOXEXguDRR+M7hsRQ8j3kG4Hzz61/5GOB8RLDx8zjcAJz479Rq1d8KAuy+n15k5sGD7bZC1wmNlvfff1+MDG7+/J4GL40nGlx6HI+lIU0jRKMuRk49wMGDB8UQ0XwQPhcNJnpa6ZnVaA2Pofd2y5YtRmAgjN7yPB5HmgoNkrffflsMaRpDXV1d64YT34/H0MiiZ5z31/wfHk+gpYYT76nUGBpENKD4XT6bRUdbK/bu2ImGfA5+zEfNryOd8HHxtRexePsSWrCG5qCIbHMb8luPIr3jCSwhjzilhElLcz3MT83g2vVrmJ6fQ9V1YGfT6BvoxbatQ9jU2Qu3wtw8yr4HWFy+g2uX/xLDfe+jo7WKutuCG3e3YOuOLyKf38yYElzmg8SBpZUVjE9OY3x8Bs1NTahVKshl03JdGr5KN2Pb0fBjlIVtprQl7lE0lvknStdhexHg8Pf88Bx62E+cOIHBwUE5X41pglOCSHrd+T3PYTvzHPZ1NNpDQ3a6Mo33F87h9NSPhI67q2EHjnYfxt5Ne4GaBZvFL32I0Ml8tYIf3RrFSgC0tLYLwOlvbMS2nnZs7miSHBzS9Vw7g3k3LgDnjRu3MbNaFkWsHX0d+CeHt2EwH0fSJRUxAXhxLE4v4vr713H21FuIVzNob+/A8IEhHHpmF+I5H3HWMBF2gCf9fffOXYzfuYvV+SXE/Ti62nowNDiEwS0DcGM1JLCG4tQ1TF1+HZW5MaFlG3VPU0LCiWcRbx9A45b96N99FPXARs0JsLi0AlKitO1p/NNoZ5RF255jn3OIjgVGZngsjXn+nuOX807zdTg3OAfZH0rz4u8JHhjx4XU5R/jRaCb7mon1vDfnHOcj5yLnNf/NaysA4DmcUxwb7F8+F6/HSIveW9c6PjevS3DFufXEE0+s0yaVhqfn6HXfffddmXtKs+Tc5zhWIMJ34zzmMzA6RBDPNuB44/d8Fs0xUnDPdYhzmsdrdIrHMeLDttRoNK9NsHf27Fmc+dEZXLt+XQAkAc4Tn3gCXZ3dkn/McZFgsd/CCooX3sfIaz/C0q1RoajteOxxdD75BIKBARRpb4T5beLAlBJRD+7IZwTH9SQH50/sVPIPH2oEZ2Z2/v+s1aqPO4673ff95DqACXtXQ8APurFJ/eiAxTJDqT/W0JA6N8agZFibxTwlb5Hhcib3hWnCho7iwqtVwXmZoDeWoc2YqSdiABT19ROosvAfizkmU+L9ZhiYRhaVaUR++P7PPYWSzO9VGcwIDNhyHgMIFgsFitUUYHWtjGt3pvDd0+9jpsBog9TMDgGU8SRvFCgLyTPrxtuDttrP6biQMiHEpzChUpPdjUveAJy+vk0Y2jKIpfk5zEyOo1osSFSDuUi7d27Dzm1D6O1sg+VU0JKJozmXQi5DnjcBBNuZ8o8O5pcLKDs+vEQK08tFnH3nAiYXVlAhrUgKPzIxl91qm/ES0uo5QRhZSNLKdlaRCKroaM5g25Ze7N85jM19PWhrakTWTpm8GhaykpA6C1/6GJtdxLU747g6Oo5b0/NYrbpwrSSCeArVepiTkyB1g6DKhV+viFJeNgE0Z2zsGtyELX2d2NzTjv6udqmlIrLaoQQihzcB9+JqASOj47hw7SZuT81jpezAjSelUKopRmtq5MgcCw0yqSxBcBPWEhJVOo5zqSdUl2KZ2UQCLc2Nslhmc3mjDiN1h+Ki6MQrkw4oUsyhWprOWwMuTI0gBR7cdAmg5BgCllggxfpY9EsiRzGVvDb5Q4zcJOM2vCqjVA7qnot6LIZCqSReqrXCmkjQGqqeya9Syo6AJVWKilB5oh5yHf0PaKPqynTPpBGvPKOu4caoBupGaoYBhFLRya+hIR3/GOD8nJadj3pbApwgsH6nXq//FvBBgGP2rAfLwdFoCI0aAgYaQzQulJai3l/14tJ7S4OCntNHHnlEfqaxw+8/+9nPrkcMlKdPg4qeYRpMHJM6zmm80BBReop6a+lx5jl8Hnpmn3rqKTmOz6VeWl6bBgsNSBpkauAppYVGIn+mYcQ1QilcBEw0ivj73p4edLW1YdvgALKZNCj3UvVryMRd3D7/BooT19Hor8IuTsOBjYbh42g7+iyWkZfSqTbXj7qDhakZjNy4gemFOZRYDDqVxMDQZgxv24pNXT2iosbIOKMyS8tjuHrpL7G15wK62uuoOk24eL0Hu/d/BU1NW2AhK/ZAKksHZRVTM3O4fWvc0HPical7t3lznyktEBEFIMg5d+6cgEPttyht6X76HvtLowBsdxrC9OorOI0atGxn9rXmenC8sL0ZgdO+pKHNZxhbvYv3F8/jzcW34foOhpKD2N+6F7t7dot8c9rOIBlK/M+U1vDO5LQAnIbGZmBlDZubm9DXkkdzKgansoaYZcNP5rAaz+D6qosfvPkubk8vCNh64vBeHG9Poj8dIB/nPkIBgzjKS2XcunRLVNTcQkLeaeu+QRz51F4kG0mMMEIaXuDBs3zMz81hcW4B5UIJTtVFd1sPerp70draDMv2YPlF3Ll0Fu+c/AssjN2A69aEik6eAYuC+vEMmjfvxtajn8TxT34BrpWSkh3LqwWMjY2tjzca3mwjAhHNb1JqJkEK5x7HqTrt6FhQcKGOAfYt+4PAgvODfUKQQOOe45zRC6WKsg/Zr5xPBEQy5nt7BayS5qj9SZBKEKGRVkZleC5/zzHEvqbDQKlhXKv4HJx3fD8+GxP22aa8Fu+h443vyznLD8ccn53Py2vy2ryHRgU1z4frCJ+Zz85jeW8+Gx0iPF6vzftyXVHKHt9Jo7b6DJqPzL8JxEh9e/X0aZy/cF6e4Utf+hKefupptLd1oFYlSI4hE7OQKRdRunQBV14+hYWbt9GQzGInAc5TT8Lp7cUSGTtheRAGF+gEFkD1oDk4IlDge5lM5k/isQQjOA9PJnpycua79Xr9oOe5/X4QWBKGul995YF3JONLZUEw5eszx4DqVVIgkJMyVF0S77AkR1PFpCoeatKamMvBBHHWLZG0A88LG9eELNnhTIoTHrIaaVKbhIYqjT6jXLLBa4mCncjPYU6DoWNZps6HABxLckOkFBo3lnINV0en8Nen38f0al0EB0yYLgQ3v8QAx1CJQg+7ApxINMoku3sY6O/D1qEtmJ+bxfjoLZQLK7Atcngt7Nm5DTuGBtDT3oKYW0ZLCmjJJSSKQ/UwprdQzapcczC3VECZQ8POYHZ5Da+/d1HAR5n1GiVviomeplinERIwk0iAB2la9SL6Wmwc2N6HvcP9Ajqa8hmp2suoHYOOrBzNzViEPgLPGOT0aro+FtequHp3Gu9cvYFbE/NYKTmIZxpM1E6KaQcCbPxqER15Gzs2d+PE/l3Y0tuO5lxaolKUlTTg10RgCDZ4rut7Ms4JqArVGi7euIN3L9/ElVt3UfZiiKWyCKg2Q7FAyQ/ZSDaWKIzSKMNcF45/5jkxctbV2SXjmqIKTMQtMurluKaGA4ttCiWPSkYbMtNGNdrIOBrVOoaXQ/FtTkcqjDEaKiIaEmsR2pop8mrAmMpfxgUQkXgiQV1YBIP5LBpbWgRklUtlzM7MrnuWTQ6MyT1S7W9Z0DUfR9K5PtzjvhEL1d8/oA7KfcUBo8alkONCYCnwy6sgmwguf/Mbz/2unQzOfiwy8MAL/M/lwNHR5eZ4vPjvqtX6PwuCYM8Hc3A+GsBRLy4NCY5RFRKg4aNGmBqznJs0WuhppVGlxhEjPzSwNK9GDXAaFjye/1aPrHLo1UMtYDxUV1NFNRo4NHZoSNOw4X2Vx6+UKxo4NN54XRos+uyaL6BAgHONz0fnA6/L62QzWTTksmikSpQwIFzwv1zKg780ibWJayjevYREYQqNnb3IDB2FP/gI1uw2Ufci8cwm/75cRmF1BWuVCipMVoeH9o52NDQ2IEUjiDXD6O1P2PCDIgpLbyPlvYh0fAmId6LknUCu+SgstMP305Kv6VpVzC3NYvTOHYzcGkNjvhEpO4H2tlaJ4ChdL0oPo1HI9lLqkdKcojkOaugxL4PedLYbAQDbidEbBTiaeM7vGYF77733xOvPa/EcAgy9j4pPsP3fu/UuTt/5ES5WryCVTmBnbjuOdB/G/v59iDmslWMUPLlHMAfnpctXBeD0bupHuuqiN58TgNPVmBFGhOcGqFo2xtcc/PDcDVyYmMVqPUBrSysO79yCz2xtR18aSLpV8d/FrSRKiyXcvHATr/zwR6gseNi0qQ/7TuzC4U/uQZCqh7V8jCw5N4q33nobs9Nz6OrokkhbU0MLOjs6hWIYWHVkEzVMXX0b77z0l1icuCmiPRRj4roZcz1RrW3s3Y4th57EoSc/B6TzwsaYmJ4Ro16T6DVpn5EytrP2HfuEgIXAm/OH45mAku1McM/zNddGk+lp1HPecZzzHhppYVREHRa8PucojXqCBP6bAJj3eeaZZwQw6Bzl79jPjIZwnvDe/Dfvt2PHDgFaGtnjfTnO+IwEWQQqfB6OGUaoSGkTx1noWOP1CL6Vasc5SHC0b98+uTbHMu/DexKc8Rk5ljnv+T3HKe/B6/JYBUK8HkEhnSF8P4InHsvo1+OPPy5gS4/lukBgxwgOnRx3xu7Ke37uc5/D5z77OezYvhPVcsVEcFj8dWEet158Hqs3r8NbWIYdxJDZ1IfBz/8K8nt2o0pniyoPSg1DY4s/qEOSDs4Q4HwrBDgPLwdnbGziFdd1d/q+36XIOWocrHti1RD+B7c41gYx9C5aNAkBI0R9hm5EY9R4sUyoi9xQyXMQfn9YwMkLlUyoVeYapSyplxImR5P3L88YxlGicEYVlKKS0B/+yKYSCi8qmxn5k6EnnUnpLCDJqvPFSh1XR6fx3TPnMF1w4FqkUinAMTkThqIWVSR7MLrEP9iUP+MD7onOhTSqaARPJozvY2BzP3Zs34bSWgF3b41gdXEegVtFygqwZ+ewAJzujmZJwCfAac0lBeCQNuU4NGzjqDoe5pdXUaH6XTyFmeUi3njvIu5OzwvA8RNJkR51JIJDEGnkTKnaw2hGOhagI5/A8V19OLJrAFt6WpBPU/aTggUp1LwYKnUCVEIciiBA/pCMJnkZTCL2LSyQGjcxhws37+Lq6KQALUZfJDJI496tYVNbA/Zv68eB4QEMb+4WilqSWvCsiRO+i0RkJB2MUskGUCk2dMjPLpQwMj6Dc1dv4cLNUaxUPRGpQDKDat0NQRwpYC4I52xRPqOKD6maPhpzOcNPFgpFHKVSGWvlqlAwOZ9M4ltYt4Gbj9RtogfOFP40AnkG4Gj9HQU4UgfBpNitAxzGbEz5TVMfIFQigAihka9LkEOIQyl1avgnbaSzWWRyWaQzadmUluYXsLZWlMXfrVNpyhTwFYKa1OwxuUAyxtbn731q0ZE5bYb/AwKcMDpkagOFZ4XiFro+8EqinOhVkbOty7/zL776H+I19+M6OD/jdeYfe/nR0dFmIPZNx6l/DbDuATgbdKQHi+DosyitTNe7D40oRhTPdE9UsKEGV3SvVMOM6xY/KgkdpUxF7yeOjTCKzj1RVc/0HhqF1HOiIgR6ntJudJ9Wj6/+m+fwOzqJUkxaDutmGS1HF+lYDZn6AioTVzF//W1RUWvu7kdq6DjczY+iaBOIGHl+asbFPUecKSzoW7cs2SeTomhGh2SAuGdqf5l5XoLljQDl7yPmz8KKd8FLPo1Ycg88rwWBn5a6VTV/DcXyChaWFjE/v4yWllZxeOYyGbS2tKwn90fbmoYr24tgUPMlVMghuq/xGBqCBLMKDHkdBS+aNyFRjpC2RE89jWgaj7ymRokUGGu/3V25i3fm3sUbC29xkcTe5t0CcHZ27UDMicN3uC7TIIxj0anjzbEJzNUcicJTRW2wrRW9DWk0Mq+eNpCVEBW12bqFt8YW8aMrNzBbqEhS+CP7d+Cp/ib02A4SdarKcb9IMMsZEzcncOp7r2L+TkEq1h9+fD/2PD4sIgNhUmVo/FoYHb2DteIaWlvbxWmWSucE/GYyNuDXkI1VsTZ5DROXXkdpYUxsOd1b4j4BbQrJlj60Du7DwJ7jqMdTWKnUsbC0IlEyRmLU+GY7Hz58eF1dUPuFoIbjkseyXwgY+GHkUhPr+W/2HUEFAQb7SQEOAQCjFgQFUYDDaxI88XsFqzT0KRxAUCC7SbhJ01lA8MEPwQGPI0AiEFK6mM4/ggMCIM55Al1S7PiOBCDMx9EcHI3iEohobhjfj/9mxEVFBtThwevxGQi0+D58T7YF1w3SVPmefA+xgxIJ+R3HPd+PxxIc8UPwxPEcXaP4LqTJEeRcvHxJnCFf+MIX8MlnPolNvX0iMkArNsFCqitLmPzRq1iguMbUNOKuhZ69e9HzzCdhb9uKMumdIUVNaoDFzVz5qAAnm8n+sW0n/0tvb+eZf+ye8KDnW+PjE687jrPV8/wO9r3QitYzg42BsU7pj0R2fvwNTATHFDyzkGCNG88UfeLpJlzJApEMsxovu1GIMtEf/p9gyBSUjIsGv8AF8UCH0rph8TVTb2iDXkXPlCnEtQE27n3OqLEUFmIMiyUaAMWEa+b10NA2i3SxXMfVu7P47pnzmC7W4ZDaFCY1aznKaD7LL0P+jbbJhkr0vYWqFKsptYj0BkZwSF2anZzE4tw0KsUViXZsHxrEls29aG9pEBUzgpvGbAqZZEI8/lKdlwpmro/lAnNwPDhIYG6liPNXb2JqYVkEB0C+cozqYqbqvEodM8meOSg9rQ04vGsQj+7dgqHuZjSkWEm8jprjoVgHFkoOltZqkl8jevt2DC35lNDlUnYMmVQSCTsF14qh7MYkr+q9q7fw1nuXsExpSc9H2o6jIZPEo4f34vCubRjsbUfWNgCLqmflmofViotCpYZS1RFaJBfBbDolkaSmbBo5oiqCjGQSpbqH21NzeOm1t3Hl9iRWGL1ON6JUY1FM1lyi5U9CCKtIM7RDdTbmodmyIOcamiRaND+/hHoomkBwxHaKr9fZIJCgOpgRDmCBWsp3k7ImIWQpahpDXWoQEb5wnJsq20aym6IKhqMtSm8smBguZqSmpRMpZFJpqaBOqgrnZrVeR7FSBoGcnUqisaUJ3T3dIhnNhbWwWkCVKkScS+HiwTnCsSCeLj5wWCn8AyICH/bFA/oLTDQyLCjKJYN5TqrAF34vG7ZfRz6VuPzvvvbc7yWc7GtfOdH4caHPB90xfg7HEeDEYon/vl6vfT0IsPf+CI55pA2AE42+6OMqyIgaAVGwwe+jiew8LyoPq8ICUapU1OBW52C0eRToKNjgMfpdlBal14kCGgVgCnZ4ntYRkbeN1MDRe2qeir6rAiy9Jz32XihxTWlmCrXYXgF5Zx716auYv/YW/KVRNHX2I731UXiDT6Bgd0hkmo4TRnBSFg0bsi9YWNlUg5N1RTj5gaG5cq4zfxMFpBJ3YZV/ALjTCKwu+KlPI5bYDd9vRRCkxZlV8Qqw4q5QX6o1B/mGvAADxosJzO6XiY62Z7TdtU20r6LjIBqdY3spEIx69bV/VHY6CjQ16qaRNR6zlljDleJVvHTnZVRqJexv2SOFPodat8KqGzaBCLDAQikew41iSergUPymKYhjuLsTHRkbSa8KuKRrpeHG01iJZTDlZ/DXp89iZHIOjY1N+OSJgzjWZkuhz4SzAXBY6HMhLPR5++IkhrZulTo4W4/0o4qCABxxNLGPPEuk/QluWRBTiN9xO2QTOIh5daT9NQSrE6jO3oRXmjclEcKC2VR6o/3jZdphtwygqXcY4WY6TQAAIABJREFUZYoMuJQFN1FJRrYYvaHhzjZilCZaDyeag6Z5Y9GaONpn2i/se52bnJ8EPBodjcqf65jgvfk9j2GEhMcTlOi99LhorRn+jtETzcfTiC7HiQJgXovnMrJDcCPCHfG4gByNxqrTQRX4dJ0iKNGcLqWR6Xjic6jYgspGK5Dic0QjX3w+timBN5+Fey3/TWqbtoW2H/9mZOiVV17By6++IqDoueeeE5noTDpr2FGk35ECXymhevUybp99DbPXb8L2Yzj8mc+i4dgx1Lq7UAhVH6WcSlgHRwBOWLuP99J3j65/G2su4Liel8lm/q9MKvlfu7q6XntY24g1MTHxZq1WG/J9v10ntD7Y/R6kB38oTfsVn2lYk37j7FAQN/QYmyruCgfD+vDhOVJ6URKxw4xhcxFRpFLhACMpLNS4dfWvDz7pRpTFdKwhmFEZRGvam0gMp7MEZMXzHMNqqYpr4/P469PnQoBj6vGYNwwpPw/eML9QRxo1uPUmjTSxiUhp1pMJ0beiMc9QZRUrSwsoLM6JuldPZxvamhuQSSXEqG5taTaeQva8JOubiuCsAk6lMebi1LwAxUoNs4vLoqJGbyDzsbjZ6cbD6A8jI0G1hOa0hcO7h/D5p09gc2seNhPFhQsaYHqxiAsjE7g2NoPJpaLwxyvVCnKpGDa1Nwi9bEtvBwZ6OtHa1Ain6iCeTEvOz9T8Mk69+iYuXLqA1ZUVtDQ34dC+PfjMM4+jtTkfetVMBGRmcQW3JqZx/c40ZhaXsbxWQZU0MctCc2Meg71d2DXQi12be9GUocQkd5a4gLdz127jxbPv4MbEIipWVihrpnYOo0YukpSfDupShJK0NIKb9u5eidhMTpkw++bNA9I+q8USVgpFxJl7JnlGPtKpJNxaWYqqso8asikszM0hk0mLt5D5hLMLS6i7BuSwowk+OYnS6aTUsEGMghoF1OqkP3jw6g6a8w3o7ugSjjY32UQihVKpgrmFOUxOTGKtUka5VpUioMlMGnt270O97mJqegbFQkHAFUENP4lUErUqixTSA8Rq1Iai+gEvUFSmXKb1vYIC/+AE4togS4Sp/bBePFTWDJpMRvI7n7Kv/fOvfOE/JoLkyX/xeLfRkP348wvZAgQ4iUTi31Sr9X8eBME+TUTeeNiNCvRqEMiYC3nj6gXV83RDVuNFIhxhXRk1gNRLz99p3owCIv2dev2FrhGJxqhxRkMluqcqaFlfc6N04JBJoMercaXgRI1vldrV39PoiBr8amjoO27kr9BxSYZEuN4L9ddH0l1Bvj4DZ/oK5m+8CXd+BO29Q0gPPYb65iewlu4xqpCuA8tzJC9RouJSh4yJtlSLNIqOjPQS4CSkXICLwFqGHbsNq/p38J0pwOoBUs8iZu8TgOOzQoUVR7m2imSG+bSUxHWMwcg1imtkuCdE2yxqUKlggxrRKkKgBiTbjwahUsv0OtF2Zptq7gR/VqColB+ecz945PnFWEEKfRLgrJULAnAoMrCtfRh+hUBPZFkk2l5N2rhVrmJstYBCsYSOZBZbO9rQlopLHZwkUaEfE4paIZ7FSroV3zn1I1wfm0Q+34jPPn4Uh5osATi2W5N1lRQ1FvpcnFjE66fewqW3bmJ4+3Yce/IwBg50w4mXBOAYQ5TSuGGlT4ncm+gbFUwDKY7tI+Gx5s0a/MIE6gsjsOqrpuC5RvetAB5ZFqkWWA29yHcMoe5nEMQyiLFuXBh1ic4hNf7FbAtpxFFAz37RmjQ6T6MgR8/j3+tAPSzqqhFPvYfkpIYFeBX4cg3QIp4a7dGoZ3SO6ZxV+yM63ni+ysMTCPFYLTar0ZgoYNb8On0uHZtRp0R0HquYQNT5wftreyio1vOj7Rt1suj6ZNI4khLNOvXyKXzv+98XgRMt9Cm+PnE8U+YjQJNbQ3Z2Guee/yHGzl9COpbEE1/6EhJ796LQ2opV2mJhTSkpvC4F0Y0IlOzjEeeQ9p32l6xHkobiurls5o/i8dT/3dfX9frD2mh+RgAnuvVsyNOasKoBFht/DLjRyIckPYcgw2RFGIBjAI1+wlwfMWTUDNd65vc2XbQWehTkGEBk8g40X0fFAuSeHwJwpooOHCbAr8OpjWKDG3c1BuQvw4cb1f0G5sajh5LZ2uqMEkjUIYw0uHWpPUMxCEpGS80gtikjMaHXSoQmjOSG5NNongpp2gIgCQAcFuMUt4CJvDGaI6DT9E3CrWD/1h48dmgHju3biZxtMkFWVosYuTOJt85fxcjUIhYrHqqwUWMOlTwTvY0OWC2pr70Je4YGsHfHNmzp6xfqXIAEai6rCBfw0ksvYmpqEl2d7fjcZz6NpuZGqcbN6AOf9b3L13Dh6k3cGp/GYrEseVhOYB6Vj55mleLARWc+g/1D/Xjy+GG0N+clEsO2KDo+vvviq3jj4ghm1gK4iRwhmgkRw0WKunJOVWq0NOSz2DwwiGLVw9JKAauFVbj1Kj75zNNIpbMYm5jChctXpIilRNgYFWEtJ6eGzZt6sGfHMAY39+GH3/8e9u7dgb1796BYquJvvvc85pdWRcyAwEMqE9dq6O7sxMGD+9De3oJXz57B6NgostkMNnV04eCBA+jq6IYTghb2WVMTC5a1wI45OHPmTYyQ8kDZUttGNtuAjs4e2Kk0bly/YYrRiZESkwgUVec4DgjMdDE288SoEn7o5yMAnChg/3Hzj6sLo2YZ21rY3t91uqkp9x//4F9/8ZJlWR9SufeXYRb///8ZCXDicfu36/X6NyzL2qeOt+hmKpqaoUqSjKgwp3B9xwjrz+jGq5QwGipqkEQjOh8WddHrqxdavbHR8/TealjTOFKAFI0I6HFRZ6IaNfrMPE+5/HpclMamACpq5EQNcY0SCbAipczxZM2VfFgaJYGLTFBEkzeH2vQlzFw5awDOpq1oGH4S3uBTWEQLaoyq0+vPdRVG7VRorlZCcmhYvkqMMx+wg4TsySQz+dYSkomb8Et/ASuYRTwxANi/irq3HZ7fjJhFJco06n4VfsDIAuuRmXeWOlpSE2zDMNZ2UeChoFL7VMeDAtso2NW20GOiv1NQw+vx92q06r+1H+43MAsEOKuXTQSnuoZ9LXtEJnq4bRtQp61j9ipxdNkJKfR5d6WA4loJLZaNbV2d6MolZY8Sxc4gBieexpqdx1KyCd8+eQZX7xDg5PHZx4/hREcKnVYV8XpZWDEJKwX+tzi+iFM/OI2Rc2MY3LJFIjg7TgxKoU8RhZW6cBZs7lsOa9YFiNksYUA9Ura42W+Tlot4fQX1lbuoLtyC7RURt0w5hphFBo6Hqm/BsZsQa+xDW892BLFmOF4KrmtoSwpWPmyO3j/WlXqlc0T7TQEsjXRGN9QBQZARjbyw3xTgK0D5MINfn0WpZBwv2reMzGhEJApoFfwoYIqOn6hjhPeLCoroHI/S1tQ5ofeNzm8ed//40/VC30XXGQVRCpj037p+6T21XhNzz069/DJefOlFyRf6+te/jhPHT8h+zvHAscEITmO9hvzyAt77u7/F2LkLyCYyAnDiewhwWrASOmIIckztPBOJFr3d0DGjbaztpsISZs6Iipqby2b/j2Qy8f/29PS89bB2LQKc16vV6rYgCH6KERwDHwwk2fDAig0jYIaNY0COMWw2DG0jPGAU1wzAMXkumtIvV14HO1FQcz/A0biOibQoKInK0sqAU93cELRIQja9LvcBnL8iRa3gwLFCgCOJ2xtSBhvMmvvr4jysrvzo91GD8MeBHJOyboozKl1NaIwWF1dKB1PdjsUrjZFNY570M0NZMGeKvLfZzcN8pY2cEKE5SPQmLBwpw8MAHJE7Dlw02j4+/+gePH5gGJs6WsVTtFZxcf3WBM6+ewmXbt5FiSFyy4YbJ/AwSmVckElForJbYzKG7uYGbO3rxbF9ezG0uVeMeFETg4crF8+huLqClpZmkWll1KXqx7BQrODK7bt49+I1jE3Po1iqgP6LhM0CXPSGGuqlSKh7riiSdDXmsH/7EB49tAcDmzolR4it8+aFqzj97hW8d3MK9URO2okjnxtIKqgDTgW5tC3h9O7ePsnfIcBxa1URb3juy19CNt+AmyO38aPX34Sdypj6BlRbY+jYd7FtoA8H9+3G8NAWfOfbf4Z9e3fj2LHDiCVieOnU67h8fQTzS8tiNMjc8n0M9vfhxNEjaO9sxfOnXsStsdvo6uzEU48/hkTMxsL8MiYnZ4Q6UidFJZVBR1sbhrf0IfBruH5zBBev3sBapSoRps7uTWhta5fw+fTMnGyozGWTiGBorJjiouumZ/iDfnE/0HnwCI6qG35I4Zz1ySFxycBFwvLqLZnkfG9r4//T0dL8V//rv/nV9z4GOR99DXkYZywtLTUVCmu/7bruNwDsj0ZCNoBy6Oj6kKhI9Bn1+ChVRiMxqqCm/1YvMM/XopxqpKlREqVmqFeWx2qBTt3w1busRo4aWGrcqeHN71VZ6n5Dh+eKuI7Qvc080To8anzrM6hxRFqLGH80TghGEqQm0ZsfwA5c5FBCrj6N8uQFzFx7A9bqGJo7NyO/9XFg8CmsxtpQk7xIyh4zqF2SaI7vGiERcWCk6MSIS4SA9V/YBZ5Vg28tIB67jKDybSSseViJQbjBswji+wCw8CL3UorKGIqs51FKumoAIRhJSYpYwf3UQTUwo1EZNQI1D0rbne2pbRz1sqshruAoGtHR/osCWBrB9xuqBWsVF1cv4+TdV1Crl0Um+lDHAQx3bIft20IJk1prVPhKxIWiNrlWQrlSkxycrZ3t6GnIIB9nyQVHAA7rzBQTOczF8virV8/i+tgUctk8njlxEI91ZyWCE69XxGhkBCcVpDA/No+Xv38ad6/MoH/zZhx8bB92PrIFnl2BK2DU1EkTUiIjkq4rkTIyJxLZjIAdigkkAgex+jLqhXHUVu7ADkqiOmlsNfM36w7WYg2wst1o7toOO9UJL8jBcUw760ejDkrTitIH2Y48Nhrh1ON1PvHfShGNRnYUUOh80uhpFJxGwSu/17we7T8FKzyOAEc//F5Bls5TdWpwrOkaoPfW43mszlWNBGuhUY0a63oRdUDoHNYosV5DKXbRSBbvpc8QBV3qoIlS2RRwXb16VShqL558SXJ8vva1rwnAcR2Tk0eLjIU+8/UKGhbn8d73v4fx8xdFJvqRL3wRyf37UO7oQEHKuJhCrcy/kWKfpLqGBcX5/vre0fVRI1K0kxzHc7OZzP+eTCa+1dvb++7D2DekDycmJl6rVqvDQRB06CSPIm0dQB/lgczSez+4CfNi1gGO8RowYV/hkAEhSv1SgGOAijFeDJ3M0E7uic3cZyRtkNbMNQ3AMT///QaT5vvQu6EUtaukqJ05j6kC5YUV4JhAjZpjTN7U60fv91Ha7WEfuwHFPqhpbt5tvXKrSUhXtK7kPBbaDJNWJUrDJdCiGlp4nsoOyzFhHpWAGXoUgTq9ACG4MRXuGXZnzgs3Tybfe+hrzeCrnzqM47sHkEnEUbNyGBmfxxvU/n/vCpaKVcRTGaFKOMwfEeAhIuSS20UAlmCkyXPQnElh3/BWPHp0HwY2daMxmxS6W7WwKHQ0Uuvyjc0o+3FMLFdw/tYkXnnrfYzPLaNaN8IYyRjQ3dGKzvYmoeAtLCxjanZBgJphXVNaOokvPvMIju3bjtZGo25COewz713F82fPo+gl4MRMDR2CTNuvSV3ctuZGUUxLpDIigFBYK4uX1XaK+OpzXxK62Y2R2zj92htIpnNitEjOiQCcOoY2b8KhfbuxfesWfOfP/ww7d+7Avn17xHhYWq3inXMXcX3kttDMmMdDitzmTZtw9OBBtLc34+SZlzG3tIDt24fx9Cc+gfffv4gLF65IEbdEKivgkWtDLp3B9sEBPPGJQ1heWcEbb72HG7dvS/Qu39CM1vYOSSC9OXILq4WizF5yvmu1UExEwt0bM/JeQKL01vWt8iMJDegsv/fv6LUMJZbgOQkXPY35q635zLd7Otu/jd/+wpXflxDlx59fpBa4detWUyxm/2vHcb4BBAfUQFGwoqIYuqGqZz/qkY0aN3w3Gis0/pVPTyOIoh70ltNAiEYJ+DOTepkcrXQVKkMxwV0NIKVpcOPnsbwu/xCAMC+BScAajYmCLFJeeBzP4YfPwORiGtQK5Hh/Gj8ETXo8n4PX5XNEj1Vwxt/T+83Eb34yFC1pbUMykzd1xVg4ER5yKCNWHENh4jzmb72LdHUO2aZOZDYfg73laVTTXSLOwnWaNKZqpYBquYQSlRwrVSSTKTS25GVtSsYziNWpjBaHF6vCCabhOe8j7v4VkvEFBFY/SrVPI5U7CttuJ4lQjC2JRvseKpU1rBYXUSgWYCeoXtaMpqbm9cKr0f7VGiJ0pPCdVYqXbaHH6TjRNmPCN/uHfcHcCfZN1DBT0MvjmbvBPtX+47hQ8KjG9JK3iIurl/DKxI9QdyvYlt6KA237sLtnF9JWlpWPJdeQ+2IpZuHqahEz5ark9ybLdWxpbUFvUxbNKQJOgghS1JJYsdIYq9v4/hvv4NbUPHLZHB49sBNPbGpAr+0KRU1FBmL1GObuzuHMC2cxeXNRciFZ6HPno0MiE+1QFIJ0NuZlEtSQKl5aw+rysuRQtnR2IN9IRT4gxf4tTGNt8TYqBDhWWSjUIhMdIxWajt8knFgeXrIDuZYtyOT6EFgNYPlBjmH2h9IEmRsSLYSrERuOY455zSFhf7D/2HcafRBbKsxZ0/7jOZyndALyHI3aaPSA99U5rXlb7De9tgImPZ5jiGOC1+XveKwW+tU5qjYxn0HySwsFOVZV+7gG8BNdLzj3OH54bc5bfT8VxNDxqeex3Xi85n5pbSAFR9oW/L2uLZovpIVSdR2Kri2M4Lzy6qs4eeqkRHC++tWv4sSJRyRtICG5uQFsz0W2WkJ6agIXXnwRU5evIBNL4dCnP4P0wYNwNvWiQopnCF4JcGjM8R0lohPm390P3LSNtf1qddfNZLN/YMdTf9rX13nuYe0v1vj4+OlarbYjCILOnx7AuRdEmOiGKSBpzGZDC5P/IvaEARf8lYkcGAkQpXspEAqLR4bAiKVRFBaZRtu4tzHSNyhjG2IAH6SQSdKVscLlBwE4liU5OAbgXIBQ1EKAw7VrnYoWRjPMk5i4xS/Lx7RW2Lb3Oc9FfStM35XgWyhAofLRBBBMROdRBBVUTIslM2I8mwgODUlDP9QWl3yqML+H9C/JxwiTw7nJUU1MJMZ9H6mEhf1DXfj1T+zFwa3dog627KRw8uwFnHnnMkYmFpDKNcm1KS/uB5R5tcRrJbQ38TjEwfiBz2TFeg0NyQSOHdiFxw7vwa6hXsT9CpqSVAmiipGDihPASzbijSt38OKbl/DutVHE03mTqMmCm34Fjx85iMdP7ENDNo33z13DC6+cwVrVhWVnEFisF7OGJw7txNPH9mL/9gEEnrnu6xeu469PvYGZooN6LCPFTQWEuVUBc71dXZIMyHoQ04trsgEl4z5Szhqe/ZXPiEF1a3Qcb7zzHmIJekqp7MZnD+DWS9jS34vD+/Zg5/YhfOfP/gR7du9Gb18fbt6+gz379+PWnTFcvHwNk9OzJt/M9dDT2YVD+/aiu6sdr7x2WmolHD9xAo25RvzwBy/izt0JxFNpEYdAImE2FQLRuotnP/8ZdHd3YHJ6Ei+cfAkxm4zeGPINTdi9dy9ujdzC/OKSFAQ1nrwQ+Mrk2HA63Dt/fxoAR2efKS56b5zVjGihPxLkuHV0Nuau9ve0/+W2o7v/YM5dLP7+M8+QK/Px5xekBQhwEonEv6pWa/8yCHBAVbP4eMYrzwKCSr8xQhbqxZQVPYzqqLOO59CooXLS3bt3BbjQGKPSEeefghGlK9G4YR4cPaI0cGgEUfGJSluckwpcuOmrccx6OeTAE4BQcph/aOzpsWpM07DhM/AP70dVJnpbo4aWerx5byp8UXWJ96LUMRWfaKyrtDSvS2CjSlasOULDr6OzC1u370BTW6dQdLlDpS16cNdQmb+FpbELWBm/jCarCMvOIbPpAPLDz8DL94r/3uxtHsqVIuZnZ6RY5NLcAtraWjC4dTO6u3vQkG0F6hlxZtSDMkq1MZRKbyCN55Gxl+H53ZgrPILmtkeRzXYhEU8K1cr3Y6iUq1hcnMP4xG3Mzc8ik8mht7cfg4ND67VD1LtP445tQclcyveyf7du3SoqVdEK8GwLthMNTbYb+4Tnst94PNtNJbb1WLYb25fXpkHJY/RYBURsC16XhT4vLF/E2bk34bhVDCQ242DbPhwYOIBsPI84SxewOKbroYgAFxeWREWN5SfixYoU+tzUnENb1g4VPxMoB3HMOTGpg3Pq3GWML6wIwKFM9JN9DehPAxlqebKUghuDU3IwPTKN119+C3N3CvL+wwe2YN8TO9DYmRb5fzPugWq9htXVFUxPTmBsdFSWxf4tg+jt24Tm5ga05DOYvHsFk6PnsDx3A+m4oU2Tgp5JxdHakpf9Nkg2w020IZHrRb5xAL7VgEKxJkpjHPNsY84nrTXEdtMoHMeizj0tssn+YMFM5p4SjKhBz795LaqHcX5QNYzgn3OP417nns5THsu+5pigch7HBSWfeX2ex8iIHss5wrnHvqYqGq/F8UNRBLahAi22HccBVdd4LJ+Z1+Wx/EMwohEiPZbX5njjGOLzcD5rEWEteqrghsfyvThPCbh4Pc5rBXEKwHVt4XtRlY1ARwsIsy6Pjk1dK7jGsRju6TNnpNgn2+vXfu3X8Mgjj6Ih1yDpBuJQdh2k1grwRq7j+ulXMXd9BJlYEjsf/wTyR48AAwOo5/PC9jBsjBjspMmVlihQ6HyJYgfdNniMfC9S+66bzmT+t2w6+Wfd3d0XH9bWwgjOy7VabRdlon8WAMck/G4k/orebASSiORyJBJiIAY9TCFcCYGHGsbmZI0GRQ2ZaJNFIzYKevT3CoDU8N4ozvnjAc4CSFGbKrpGRS2CbeTq4r03hpn5/y8LwNmIjikAMblQYTQqBIgKdLSmivGQGtqgVMQNlbfE4AibWY4JaWom6mZ+IZosNK6NZJ+RMF6XEfZNQTnykX0P2ZSNJw/vxGcPb8H2nibZLGarCXz35Jt44/wNLBZrIkOeigXIJC2kbQtOrSTeRubJeLGkFA+t1T2jrscq4tUyupoyePTQTjxxdDc2dzYi6ZVF9pqiBUEshdHZIn549gLOXhpFKUiJfDjrMjSlYujOxXBkz1YcO7BDlOIuXryBN89dxnyxhpUasFw1OWbbuhrw1JFd+MwnjsG2XFTqLt69MoLvn3kHt2dWULEy4g2TvDDPRTIeYFN3F1qbW3Dlxg1UHdM+rDcUd9bwxWc/j1xDI0bvTuD1N99GnQ0di4ucKoUJqqUCBnu7ceTAbuzbsx1//iffwu5du9DR1YVzFy+LsEL/4BBWimt45fQZk3Trutjc24vjhw9jU283Tr58EulsCp944gm8/95FXL56HYsrRSBhCxjjLUXumeHpeh17dmzDgX27kUmn8Off+Q7qTEpK2GhsbsHQ1m0iRMAK16zkTTBGap/rmqTtuEiBR2lpUXT9/7H3nkF2neeZ4HPvCTd2zt1o5JxzJMEgWuZIpChKskaWLU/ZNetxbZV3tnZqY+3Wzj9v1U7V1szsunZ2PZI9lsYUKQbJIglSRCACQZAgMhpEagDd6EYDncON55x718/7nbdx0KIkSqKo2jIbheru2+d+9zvf+cL7vOF5onPwl0j5FMeIfoV1PVpUJh4MbraG4ZGtpimCVyxSC6BUk05c37hu5Suulfir4Ft7b30Wyfm0jqBf/DnXr4/VJRLFP87nc7MAR1M2aNQYwUAb5XJpVotJ02VoUKgXV9NlOP9oIFDv5OjRo2IQ0bD5yle+IsasAhz2jOuERgqNmx/+8Idi4NAQo6bEmjVrxHCKAhx+Lo08poZQk4OGBZXPH3300VlKY40A0HCiEXTs2DGhc2W/aISQ1pYR0KjxzWt5nz/+8Y9F24I/U/9i9+7ds0xVGrHgtQRvFy5cwL59++TaVatX48l/8kU0t3UYimRqWVFUOz+GqZE+jA1cxuTAVdRUybyVQO389WhZ/QiCRLPsUdJnALlCAWfPnsaxw4dx5cOLWDi/G59/8nNYsWIVGupakbQaZR+dKY5jIncT+fxZZPAO6mupydKGG3cWoa1zFzLZFjg2yWgsVAKKbxZx48Y1vPPO2zh58j00N7di+45d2Lv3EXl+OhY04PjsaEwfP34c+/fvFyOKz2Pr1q0yFmpEqsFJRi8+j5MnTwowojYLnwmv5bPTGozouL3++utiXBNwUgGez1F1jLTdu8UhnBo5g0O3D6NS9bHA6sam1o3YsngzkjGKfCYkikOCnel4DKeH7uFumMprzxTRXV+LefVZNGdcJG2OsY1C1Raa6ItjRRw624P+kUn53C0rFwtN9PwUkI6RNtgxAGfGQ9/lfry97wgmBotIJBNYum4hHnpqG+xsVVguLdsSB2TZ93F7oA/vHT+OQz95S4DuI489jm07d2D+vE7ReuvrvYC+3jOYGL4CN16AG6siYcWRTjpoqMvATdcCbj0qbjPsmi6kauahEstgdHxG5hvHjQCGmi8UliS4iEZxdD3RWfCjH/1IjPvVq1fLXN6wYYPcq3r/NYXs/PnzskZOnz4tYIECuxs3bpwV/dT1RLBAEMs5TwYxPlf2Ye3atQJUCRY4j/hcBaDeuYO33noL7733nkROt2/fLpo5/FkBDucb5wWvJe3yG2+8IfPtoYcewq5du0T0k+3q3sK1xvnGucl2+T62S40fOlD4+fzSNDOCLEZa3nzzTXG0kAzg2WeflXHT+RbdhwiE/v7v/15AGYEe5zHnfTQNT0EO+3v48GF8cPqUjBX3FrKo1dXWww1reONeCc7UBMqXe3Dp0EHcu3xVSAZW73kY9bt2IrZoEUprl3C6AAAgAElEQVSMUlWr8lyNmLYBnmRK9comLZHjRQBJoMj1ymeu6bRM4w+Cip/OZP8i6aafb29vvPCLd/1P5goCnAPlcnlVEATtnyzACWMpoSc/ShKgLGQSwQ0V4RX0iEdbvP5h/EYoKY1hLMKEsxGauQZRdECiEZoQDM3++T7AMZoACsDup5hJhOGBCI4CnADlkCb6wU8LNe21zuQB7/Qn86A++VbuG44axTFA5EEPujyrULRIWLsE0RlxSQEsIljHfGAjOsnJLJdoPQ19+mHNlGxcYaKhJCiGbZsIjhlDOwQ4TFHLJBz87p4teGz9AixsSstBcXsa+OGBd/FBz3VMFYwna/G8NizpbkdnSwNiZCTjhh63UKpa8GJxXPiwH/2D92SBVr0y0nEfy+dRW2ApHtuxHqlYWSqH2J9iEMe+wydx9NwNXL+Xg+9k4ftVdLQ0Yu3idmxf2Y6WbAbtjTVSh3RvZBxjuQIu9g7hbO9dXB1kxKKARU1pPLplFZ58ZDtSopRp4fzVW3j98Pu4eHMQBaSkoNRIwVVFZ6e9pRl1NRlcvXpNwIKJYQZAOY9nvvQUMjX1uH6jD8fefU/ozBlRY+oBtYL8Yk4Azub1q7Bu1TI895+/i1UrV6K9sxPnLvSgf+gu1m3YjNrGJly6fAUXL5xHUC5j0fxubNu8CS2NDXj3+HHU12exa89OvPbG27h+sx/TxbLk7YtCjkbwfA/wylgyvwu7tqxHa2M9nvv+S5jIF2TcaxvoDV+CEXosh0eQyxdEnJfzR/SwpAA8AkYeYE6Lgh76Mu5X1vzcNfARZAR0nkRZ1AxtW+iGIBbjvKWoMCM58Wq+NpO4Na+j9bttzc1//7/8wV4SD8yJaX7yq/CzFn/xCCjAyeUIcKobogxGNGp42DqOJQYCDVhJnwiZlmgk8Xoe8DQalC6Wr589exZvv/22iAcyhePrX/+6eE81RY37Ff+r4fuDH/xAwAuNXWpK0PhVr7Bey7shCDp48KAYF/TcEtzwf7TOQ404Gng03o4cOSIAhyCLAIcGmUYsojUFNG4IhnjPNMZo4PDe9EsNLRpO9OASlHGMaDx++cvPoqGpxWiHiQJzibVoKOUncOfWFdy8dAp2bhhNLW1oX7oRTcu2wrfrjIQD9TulEiOO8+fO4fCh/eg5fxYLF3Th2a99GYsWLoJjpZG2G0Uwu1QtolwZgV++gcnb+1DxxhBzW1BJbEZL50a4iayhcK/GYceosxHH7dt9OHRoPw4fOoj2jg48vHcvHnvs8VnjUceY48SIGseBBidff/rpp8XQi46bRu5odNKApNHJ+cExo8FJoKrpjGJ/hGrx9JC/8MILEo2jxsiXv/xlGWONCmokcLwyjlMjp/H61TdRjflY4i7ClvZN2Lhgk+jgEODwHhmJL9iWRHAGZvIi2JzIe1jU1CgRnIYkCfg5upakqI1VXdwoxPH6iQ9wY2h0NkWNEZwut4JEhdQAJF6yESvHMHjtDvb/+KBEcDLZDFZvXo6Hv7QDvl2A5cQl+4CRHI+pymNjOHn8BF5/5YdSaP5Pnn4aO3btRHNTg0gVTI8NYmLkOqYnbiLmT4PuXKZli66cYzTnAqcOsVQbUg3dsJMtiNk1mMmXxVB/+eWXJdpBHReuJwUWWl+i64lr7qWXXhLHAcEKnwkdBnOJPPg72+X64PPjeuLaY60sAUCUEILrnsCeTgCCLRrZpEYmgKLRrWmkWvvD/YIAh+uUjgo6C37nd35H1rTOB51DMm4nT+KVV16RdfnEE08IyOGewvZ0HikAV6cFAdfevXtlvrHv/DvHQtcpwTpBy6uvvipgiCDoW9/61izI0nIRfqbq/HAf4h5D4Pb444/Ld+2ngid+pwOHJAMn3jshc/1rX/sadu3aDdd2RfaBbVt+GYncFOy+mzj75psYuNAjAGfT555Aw66dCObNwzSF1EOAUyqX4Aee2FIU+GbqmtYK8TMJcLhWGAnXe6RT0/N9P53K/m9W0n6++1OO4HziACeaVqbCYnPTlMSLL0auimXqFm2K1/k+oRigxzisB1Hvf5RP7Wcfj2qbzAU4JkIkNfGaACfpcxEdBTHmCKhimJAUNQNwBqap5Bt63Wc/+H7qnAEHv4TH+Ref7b/BK0yNUZgTGPZaa5wiICcEoAZ+6ICFKQuzNTksfTGaKjrZDcAxNMYKbsXTEkbryOYlUGg2emfIJ0gNzZzfqk+mKwtffGQHHlm3CAuasyh7ZfSOlvHy/qM48+ENFHyTG75lzQpsXb8SyxbMg8WaGxbFCcAhS0wMB4+dxZmLV3B3eFjAgOPn0ZG1sHXlPPzeFx+nqr2k2nEuTpcq+O7L+3C69y6GCzF4MMxfi+a1Y+eGZfjc9mVwgwrSjNtXAuQYnUhm8d6FXhw5fRlnr91GqZTH/Pok9m5ajif3bkd9yhLdmp7rfdh3+H2cudqHfIwAh8kGTN0C0okEWpvqRSC1/+YNlOkZoUZU1Qf8Mp758jNIZepw5fotATisOxKQIM4A1uGUsGR+JzauXYmVSxdKitrqVSvR2dWFcxcv4WzPJXQvXIJlK1YhXZPB/rf2Y3x0BPM62rFt82Y01NbgzPsn0dxUh+27tuKFV36CGwNDyJF5yUmgLHncpq9Muat4RSxob8Pe7RvR3daE577/Q4zO5IWVJ1NbLwCH4qSs3yHjXTKZmtXC0qTI2cn9kQDn/tT/WKSEcy6aTXeNrCCThmoILcRmY+SMZgX3m4pH+uhqV1v9maa6zPPtDZlX/vUfP/3hb3ABftb0xxwBAhzHyf8JIzhAbL2mqKmHlwe/bVuYmLif965ARot9mfqi3n052C1LvMc0hBhFIWihZ1/Vw2mE8EsNLoIEGtSMHPAApzHNKIvWvKiBwesJLmjAUdGc7dJwo0ebhtDs/hjSStOI5rUEI/xMerLpFVZPr/ZDC94Jymjw8Z5pGNIgoqc62l/2gQCI98coEq+lZ3jnjp1wbFu8+dQQY2G549JRAozeHcStyxdQnb6Lro5ONHYvhdu8EEGcZCyB6ITx/LUSNRi8cweXLpxF/42raG9vxq7dO1BX34CgFEPCysJj3YkdIOYQQI3j7uW3UZgaRjzZgGznZmQb5ot8RECxwSqj1Ekk3CQmJyZx8eI5XDh3Fk3NTVi9Zg3WrFkt/VeCAK1L4FjSMKQRx7Gnl5xpTtHUIj4/zhW+puNGg5IGL/+rgRyt2eHn0PBlZI9jyDY5L6LaSwqaqYNzZvQsXr38OoKqh1XZFaKDs6ZrDSoFOv0cQ1dfraKUSODy1DT6p2aQLxaRKVextLUFHbUkGSBZD9npSDKQCEkG0nj57eO43DeETCaLx7ZvEJKBdqt8n2QArrCoKcnAjYuDaG5uwcbda7H98xtRxDSCqh/qCMbgy5EVoO/6DXxw7Lg4Hrfs3IlFS5fAplBrQGbUHMqFu8hP9cEvjMMJ9Y/oaON88Sh2nWhAPNuBTGM3YlYtLCeDoBIXcME1wogn07c4l6OMX2p8cy7zWgIGzlFGTfk8aBTPFqaHOk9cx7yWER/OewIKiocykhMFIeoM4Hpn5IIpbXzu7IMa25oypbVAvJZtcm5wLtBhwbWqDgVdq0o1zTZ5f/yiE4JrWpndxJQJHSL8mXOTbbMGjmCM1xJEaVRD9zD2idcw2sPID/cLAicFWdF1zXvUuclUNa5p9lfHLQqGOO7c297av1+oounAeZBkgHp4gB14yJYKyIzew+mQZIAAZ+cXvojs1q3It7aCcqhsm+PFNH7WdXEdlYolkw1BWz4kbOB98T7ZJ12LrAHz/MBPpVP/ezqZeK6tre3cx9z6f+3LfiMpatorMaFDz7wxeM1faEiSf51saZqupGlfooYsAIfbaSD1BUQjs0BIWoimovysMTBCo+brviN2NrYjBpEBMfQeGfNdU7NMITyN+olcCT23owAnMcsGdr9tc5+zN/ixLLJf+9n9Wg0YzzhT6UyqmRjKIV1kKN0W3p7ZoPlfxCmFZtQIKsoty/gRx1TEMyVsPbLQZVWISKZSgIe2ZVhzE0bv6GWXh8J0N9bg0LNOoqsynFgVX3hkJx7dsAyL2xukD1fuTOKFNw7gzOUbYNyFi37NskXYuHq5sKQFxaLRLCBfP0lNYxbePX0BPVeuY3hsVKJMtp/HwroEdq1agGd/9xHxYvLLr1qiUfPi6wdx+vqg6B4VA6NX095cjzVL5mHb6kVoyrpobayVcbgzMoFp38bF3n6cvtSLKzcHYceraEvHsXPtYgE47Q1pmWfnr9zAm4ffx7ne28jFM/CsNHzKfAYV1GUzaGuqRyZho7/3GgKvGDLUkaYTeOrpZ5BIZXH5+k0cf+8kHBYL84nRSPA9MdCXLerGxjUrhGzgR6/8QGpwOjq7cOb8eXxw7jxXE9auW4+9jz6EUx+cw6Wei8ikk9i2ZQua6+tx6t0TaG6sw47d2/C9H+xD390R5JhSZovykBQnSr1VxZdUv85/oJZ+bOdmLOlqx3PPvYKxQgkFeiczWSxetERoou/eG8Ho2LisJ8ehZyxmUgEfKIOLRg1/dtDk5y+rn66rM+6GuRU4JidYgLYfgEoVYK5wxQezB6xqEW0N2TPd7U0vzO9o/Msu79Hpr3/9MwrpX2uz+TXfrCxqxWJRWNR4iGo6lhojTJklyNF0FWVe0uJfNXbVCOF3HsByUJdKkvvP36M0tFEWI72W7fJnGkQ0vKNGhTKWKUMXvb40VAhAFHQoEOL7NK1Di53ZNgEWv9iW3kuUgYnXaAE1U2n4sxpBem9sWwERjU2OQcJNIJNOYWpyArYVg8v0TKsiaUvcS7gpezNTsIrjyGZSqDgpzFS57m3EKRIsGlo23HSj1JCUCtPwClOoySZhkXKY6gFeFfGKA4/CyPEAllNB1gWCkTsAdXQSKQS1zfDjLvzARzUgCLCBigUnTlcDRGeNempuwkEylZAINZ+RRk00CkYDTkUSOV6a2sRnEiVn4JjQ4OLrBKkERlrMrqk82na0tssYc8ZZxrYJRPU69dbnnJzQRL9x/S2UvALWN64VgLOseSmCPENeoQJNLI5SMoFe0cGZxtT0DOphz9JEJ6mBFnAuGZronJvFVLoWz7/1DnpuDArA+fzurdje4qAFRcRLeUn1JU10Kp7CxJ0JvLP/BC6cuCosalv3bsLaPUtRwJTU3TByHpeshrhJx/OrKE3OiBXFvZospsViATZr2awSKt4oitMDKBKUsu5CVOsJlAIgmQKyLbBqOuBmWxFj9A0u4jFbxoqefR03Rk10jegWoOCQc5rXMaLGSItqFYl9GBrNUaY0tsNnpymFvIZzP0r8wJ/ZFp+zsqNxjShA1j7omlWwrOQFjD5oLZaufe2LpjFKmlYQzBKM8LOizGv8DCW60H5oXZHuSdF1rcCZ7XLesv/62UqyoN91H5ld04nELMW93pPeI69l6u1b+9/CD3/0IwGRpInetnUbioVSKPRZhVutoNYvIzs5hrOvvYrbZ84jbSfw0NPPwFq7BpMNDRgPCbRkvOhTFRuATLfGUaT7Me9XI2rc93i/5n+Fl/rpVPr/cJzE33V1tZ7+NY+Ej/12ApxDpVJp5SdZgzMLcMIoTDQ6YkxZ4y1XgCNVMBFP/kcBHCWBflDL5ufdZzSCcz+KcP8dSkFNkBPSE6sEqHp5EQ8BzjBePnIujOD8HIDzsYedlleUGtsQG+i9aRxIo19qohna5o/zpfUHP319VOfGYL8Q4MyWgEtFTAh6wveL05sgR8vBNW3I9NTQR9yHiPJbCHLksNVonHrOhb8jpIdmH4h8mb7ke0IywJoS1oeQ6erzD2/HE5tXYmFLHbxSEaMl4EcHjuK9i1cxmitLpK0xk0ZtykHCignxKPvpVywEsYQcquMzeczkC2B4lV6oWreKh9Yuxee3rcXKBW0IyiUTnWLhnZ3CmSu38ObxMzh1+ZakJLI91tvwsK5LVLFpzUrs3rEayWQC7568jONnP5QanJlyRWptCMy66xw8tHEFnnxkh7zPC6o4e7kX+468j0t9w8jHMwhsAhxLNmSmeXW1NSPtxHDl4jnRFSKwYaoeD/ynvvQM0jV1uH7jFt55933E4g6oRk6dIT4ljylq8zqwef0arF29Av/5u38rGjhd8+bhgzPncPbCBQE4re2dWLZ8GZYtXoJ3jx9FfmYamzZuRFN9PT549wQa6wlwduKHrx/E9dsDmKSXxnYQs234fsUUKMeAUn4GyxbMx+7N69FaV4fnn38JuSBA3g+QzGSxYuUqDA+PCriZzuUF4FhxI5JLoPrRXyZae//ro67TgmeZOCFBhvoWHrxePiuMQErK62wdGB0mhjrVISU9vfWBJwW11UoByXil1FiTurxz48rn46nEd/77Zx4a/Dir7rNrfjMjQB2cWMz6557n/RGAdXMLWsXHQocYC1pDb6Omo+jvqpehPVSjRI0NPZgVELEtqRULxQP19ajGSpQKmn9XUKFGmnqV9TOjQET7JaQd4X/2OWrURA11Xq/K5lGQpO1o/6IGn75/FvgETAGmF98D4hVYdgx5grQ4mc8c2bcSQVH2HEbAqflW8n0khJTAkv2jXCFFvgXb4untoRIwZSWARTrnOMV8PVgSQacoZAC3WkUN9WCCKhV0UHBtFMVYphVAIWiGFSzEKqIYI3vLfa0NUvMyOseCaDM2Olaa8hStq4pGYvR6NRb1Oerz5rOLphXpWMkxEIq+sm313mtakz5Tfn7BzaNn5hLe7D2A6dykUEQT4CyqW4i4TxIAIeRG3LZFB+fqTH5WB6fFSWFxSzOakxaS1ZIIfVI3R4U+xxMN+MGBI/jw1iBqsjX43T3bsKkhjrYYhT5NvagNF3bFwfjgOE4ePYNzxz+U/X7LQxuxZs8S5IIJOWmFIIfPM8wwcRAjJDFaaIwwSdY5wWmAWCUPS9jTZjA9fhdeLgevUBRqcMuJIdvUDLeuFZVEA0oVF1YsIZxAJItQmnU+B64n2aFDbSF9dhpF0bU6l31Ln6GuGY226vW6zvh3BQwKVKJrQJ+TzoPoOtFnLJkeIvNgzhR1lkTX19y9Zu5+oClnOpcUuLE9vlc/I+poIUjjfIqC9mhKLdvi+OmY8W8qRMufOc76Oz+HYE4jvtF0sZs3bwqL2o9f/bGk3n7jG/8U27btEMeCZDOATIpV1KrQ5759uHX2HJIxF49+5auIrVqJmaYmzLiuRP7kWZGMKTDAX3Vw9F71eej46rPktGMEJ5NO/Z+OY3+vs7Pz5G/mpPjpVmMDAwNvF4vFFb8ZgHOfoesBIb+qiZwYMzo8lCKGjfzlI8CRJoP98ilq9yt3ZoegOqsCI1EHGtRmQVKBXumRLUzky+jpv4eXDjNFjSQDiftsa+Y4Ne97wGj76ciRAS/3gZQwjIlgkqGRpMHKugqpNWLoMF6VdCsRAOMWpKl8IRg092GARtTkM7k3GhUJoyvy2UbPxqTu8GAhCQC9aEbHhcanpAGIOAwjMNRJMSlnZM6NcwO04giYsmRCN2JgG6V6RjnIA3ZfeNUUkJj307DkUxaBTUl1CP+FImRhCMi8JfTeCMNHPIaNyxfgS3s2YO2CVvFy5QMLB06cxeEzl3B5cFTqQxKxOFwDl4XOkmPoVWyUK7bkDEs//TIqfhEZJ4b1y+Zj74bl2LJsHmoZVKBoJ9Mw5AC1MVGs4Ni5qzhy+kNcuT0skR3J+2fLQRnbNq3Drq1rkEo4OHm6B8fPXMJ4wYfPec2Cu0oJmxa3Y++mldixYaWAlqlCCSfOXcGrh0+ib7yIgpVGwBocHgBeEdmEjXntTWiqSaP32hUhRpBNsRLAL5fw1JeeRn19A2719ePIkWOiLcN5K9FNekdRxdJ/0L9Zu3qlEAb88IevYN3a9ejo6sLps+dw9vwFESZNpjJobGjAYw/vwci9IRRy02iuNzmzx945BjeZEBa1a719OH32PO6NjSFG3R/bEXpTmW+M6JVL2LphA9atWinj8sKLL8rzp1qCYVFbh97rNzAyPoFS2TeU2PTWCuAw/6JYZnZj1hfD6yTtUcCvj4QdCoWG9QCivcHVI6x7hsZbDqRQWJZrjjVYZPUTQks/kHlfFePL9EH+QgTLNlhpREpUeuHs+Ex9xuldML/hbxprE6/9629+lq72aR1Kcz+HAMe23T8tFgvfqlSqa9XouJ8S8mDdoBpV0ZSRqCGjIEJredSTz0P7fkTInEtq7ETBjhpXH2U0KcBQQ07vRdM4dJ7P7WPUEIy+J2rIabqPemv1PVHDjq8pkFLjStcE92qmAPM8EW886zICRlPJNmnL39yq0UiRykrLMWcBCVpC8pygyugZV1MAVLnvsK6O5wOjZ6wTMMaP0PVzbTKd13IRI8BhoTsJYOIGrHAtuo4BRTxUGSkX8hqeLSEzp4571HBTY1QNSDUyo2MbnUM6Xhr103Q3fV2jQWqQ6bPS+UEDUt+rn8XfGcHpmerBT24eRC4/JUKfW9s3Y1nLMlSLhiuH7qcowGEEZyafRwMcLGltQWvaEaFPsnhqDQ51cEaderx48EGAs7khjtZ4Ca5XElkCAhzq7YwOjOHdg+/j0ge9mDevG5v2rMPy7QtRcYsIRHneiDvLM5XzmI5AgV5if8ieLuWJ3EdLiKOEeIxU1CVMjI5hamISXrksdSENza2wkjUow0VQNTpGZh2YvVfrlDQVK1q3xL/z9ShIiNbcRMGNAoa5KZpR4KTzIBq5VFCga1PnQRQgfxRQjq4lXfPaBwUb+vtcMBwFy7pedb7oHqL7TxSo6f0qSI86V9ThouOj963RXB0X3cv4OVGgx5+ZJsdawNff2Ceplt/4xjdEB4fePZ6ptHfIpFjnl5G+O4jT+15H39kLSFkudj/1JVhr1iDf2oJcGNmWvsQo1G1AobEq1UY0aWp6vzpG2j8/qPrpTPo/WK7zt93t7Sc+rbPkN0ITHe28ins+cEMSrTCvPGjmhFdJcXDUhNdrZ7f+jzE+P12D82ASS1gvEgpKBSHPt0nBirMoSoQLp4s+Lg2M4KW3z+C20ERrDc6DrTFK8dOJcPdfUYAjEyBMv1OAQ8MzZielHoMeFb6LhX12UJTUGTEJQ+FR45G+Pw4qghoFWlIFJN7/cNxo5EnEzERhODntuFGlrsh982BJUG0WFXF106tooxpQr8aYrfG4L0xFvjKS0atnW2acJFXMGMD0wCmbnBA1yL1KSaTx1tFIptK1EEwQNIVaLtywQwBkClqrEg7tbs7iq49uxo4V85G2mU3oSITl4KlLOH7ppkRY4gFrKKQMHogHCIy6DCr0LkmaAMP5PmqTFhZ3tOChzauxdlE72usSQtHsiwfKvJ91P1UniRt3p/D+h7dw7NQl3JuYQSngwja1G8sWL8Diea3i8e/rH0DvnTHkyhKGhRWrIGsHeGLbWuzZsAKLOpsl7e7O6CSOnOrBa8fOYsyzUHIy8MkkxlSVahl2tYzOlnq0NTVgbHRMyAvKPtPTYgi8Eh56aDcWLOiWFJPXXn3DgFShYKzOctRv2bwJq1auklolem42btyEjs55AnAu9PSIl42ic3Yshp1bNqCzvQUpYeMJRAvhwJHD4rHduGkTGhvq8c6xd9F745Y8V1Juiw6OgOM4MraDzz26Bw0Njbh1+w4Ovn1Q0klIEWtY1Jbjw8tXMDGVE8BJkoWyx3lEY8oIlOomqYfR7LyWOSQqWeJZFOa2IEAinpRjmZCfs45fDkGNCMP6BuAIA6MxoDhzPY4xwSANKNZqcE5yGsYMyBYhWvlgQ3XOPxKIyTKoFIP5nan3W5pqvv3QptU/+ubOdXc/xsbz2SWf8AiEAOdfFIuFPyTA0YM86mmVCHPkgFVjN2pQRA0hrve5hsVcL2q0fTWGHzjbIt7pKJjiNVFjJdqHuUOjhtXc16P9/1kARsFU1FCKpsHMjeAYh4kRQjYR+ZBGPcxY4JwX+b8qV4a49Y3zjxFO0XGOc/s2dUmSomy8unL9XPWo0KFHQ8oJyUn4+dz3pU06FKqMSjlSbyh5AEI8wrPrfmLpXGCje4UaUnOfEV+PgpGPAj1R0MS/q0ddn2E0EsTX6G3XOaeGMl/P2TO4ON2Dn9w4gFxhBmvqVgnAWdG6XAAOhT4lLhW3UHQdXJ3O4fb0DHL5ImqrcanBaUu7SMKkGPMcLcVdTFkEOHV46dBRXL41iGy2RlLUtjRaaIuXJYLD8bbgSBXO2MCY6OBcPdsnAGfDrjVYsX0hkPIE4Ag5EM+RMNfC7JEhy6ky0srAck/mmUOmrABxqyo1Z6yTyecLmN89H42NrXATaUlXlPNwDg/LXKCuc1TXj0ZgokBc14c6BfRajZ5FAcncCM9HzYfoM/qo9RVdy9G/f9S1CnYV3GjbsxZY6FDQOadRGW1LU1qj79M2dW5y/inojoIq/qwRrujnRd+vczYaGePPBO2s7Ttw4AD2vfmGEBwowJFlL8A2jOB4JWTu3TEA59wFpK0Edn3xadhr1wrAmbZtAbjCFsmAK+03pnVHhD7njunsmR5qGRHgZDKp/5hMJP6mra3t+Cd8RPzM5gTglMtlRnA+MR2cT6vzn9TnyEEQGAOJm2ylGsdMjnTDNgoBcHVoQgDOgOiXuGE6mTHC9Iu1Qvf9iAbA3Rf/fJANiqYb0/BoDIshxqCLnZS0KgE4VcCJV4W+2JZNh0aZ4VnRWiRjkhlWKFM/o6+olGlVAI7YbjSEyaQik81022L7UjjoG9mZqi0gyhxs9KZxGyTPFA/FEqrVkhgE1CwQ0BCrSs47x42eIFJc+qEBa6JzTAMyhygNSGFZ4wfTyCa4oYePOVj8HuZzClEBD2CGaKv0LnpoSsfwpT3r8fC6peiozwg95t3JHI5f7MVbJ3swkvNQLjI6Q08VgSBQkpSJpGzE9NpXipNozLpYvqAT25nCtWweGoiWfKZXlHHn3oQANeradDXXy3iVYi4GxvI4ceZDnIZH5NkAACAASURBVLl4GbfvjQsBQRBPCi1yPCgyL0wYgyp2Wp4LI0gZB1jQWocv7N2ODcsXIuPSaxXgw94+vP3BJRw+ex151t64Gfica4EHt1qGVSmhqS6NtuZGyZe/2tuPQrEsNNCsR5rf3YVtWzegrjaDV156NcxLJ888wSnnbAWP7H0EixYtxsWLPVJ3s33HTnTN68bpM+fQ8+FlOeho/BMwsYbooe3bsXzxQql5ms4X8MahQ7g3PiYpbI8+vAvnzlzEpZ7LGB4ZQYm1OHHAclzUZrKY19KGxx7dgrvD4zh87Az6B/pgOywwrEF9QyOydQ24dv2GpOxZVE+PWZiemZH0FQJlATgEF6EnSBIjiRBFG8tEHmlmEa5KtRjHN2C+ryvztEQ1ZY4d02VCJjpOLxpjMt/iMXg0qBymxbGAtgLbK8vn8VBm+gxxF6M/fM1MTYJYCqAmBEhVKiUk7RwWzWt6/pFta/7qzx7d9pNPas/5rJ2PPwIEOED8zzzP+8NYLLZGi1ejhyhnSzQFLOq153XRCE7UWBG69Eplthg6ajhHARPfE00T4ZpTw1eN32iKxlxvtXr+o6BEvbMfBcbmgho1CBWERe9VjRw1xvUeou2qwaWpVvrZUcNMvcRzC/XVKOW1WuPCn6NeajXQmPs/t+4iavwooFAPf7SdqBEY7ftHgRQ18qIpS2oIR9PWNDUxmmrE9+g1+lw4ZhpZ0LHVGRr9DLbD60R01cnh4vQlvHljP/L5aaypX43NrRuxrHkZLN9CjIcRQQBrqhIurs3k0R8CnDoBOK0SwWGKGh2ZdBKW4wlMWWmM2HV4+e1juNx3B9lMFo9v34jtrQm0E+B4BTnH41UHyXgSY4PjAnCunOlDZ1cnNu5ai9W7l8K387LXcV/1JUPB6M7xbKfDR9KOuHeGNkQQcK+OwSbzWiyGklfC4NAAbt66hcnJKaxevRZNja2oydSKEGvJK4vBS48+x1FT+3Td0MieO5YaJY1G0aJzMGrQa7qXzhEFD/pc9HlH14LuCQoONIKgbWg0TudUFIApONZ5qO/V2ixdQ7pOdF/RtNWPWsfaR70XFQrWSLGuh7kAJho10v1K9wSuT60xiq7BaL95jdLVv7bvdSEuIcDZvm07As+kmtMQc6sBMqU8aobv4cwbr+PW2fOig7P3y1+BtWY1ZpqbMcV6qbD+Sc5JySoyxFJyTofejahjIfoa7dmy5wfpdPo7ju3+dVdX27GPv/v/eleyBudIqVRa/o8Z4JgNOAQJNDorMYyMjkpeshezcXNkBi8ePoOBqU8K4ISUyAwfi7csBgjAiYvmCucNC9+TlRJL0MUQJH0x86IlhW32mYdpFLMEDmHtTAi1DLunYRozAIeT0wAxzm+mbblMvaLgGgGO6D6UxRvOyevaVIWmgCbD1YxosTCVRXBsi97vAL5XELDmxiz5DOrPmPoqeoxYR0NfjyEOEM42iYeTZAJipLLAkUDMsOwx7M7oEkGPj7JXQDLmYfvyeRIR2b1xFQrTk7CSKQxNlvDBldt450wP+gaGMFMsi/glHJOfStYffmaNU8Wytiw2LO3G2hVLMK+rEwnXRBEIoqYLJfzg1QMYGZ/E4vmd+MKjO5FyLUN16ldR9qu40HMFZy5dxYf9wxiaYapFTNLlCD7pjfSYwmbFBTQtbq0T7Zul3R2orzGc/tOFMt44dAwnzl1F/0QJJVJPWy4odMpDxon7qJYLSCcsATgLFyzA9d5+jIyMwqPGB6qoyaSwY8c2bFi/HvmZGZw+cxqDgwNSt1RfV49Vq1ehrbUdY2PjOPT2EYxPTeKRRw015dnzPQJylG2KM6g0M4l1K5bj0Yc2YvumpbjcO42XXt2HK73X0dDUhId378HihZ2YnJrGxYvXMTTMVL0KMtkadHd1CmvdvTujOHf+Ei5evoJSpSwzta2zA41NzRgbn8Dw8BjKTHsk8w5RvKSpmdoi46wNE1QF5BsKaTHW5DoTPdRIL0GLU3VlMyXoCWxeT3BOeG1LiqVJkWGUJo5kwhUPc8H35JBnbVdC1rjx9Evb9G4GBaHNFQKEmItywPRZkqOS5clHuTiJ+W11Z1Ys6Pjev/vTp/7Nr7fdfvbuX2UEFOCUy2UBOHPz9tmmbTO1N5w/YfRADRY1RKKfrUaqAh81dPQ9H+XZVeNeDRr+roQCCpQUbERBlRrFGm2Ighf+rMa+GmVzDT69Xy2W1nb4GUpTHTUw1ZhXQKYGkvZDDbeowaj94N/UoIummWhqjBpW2oZ6qPW+Nd0rCrKUPU7vS/un79G29Pno9fxMTROLRqaUxpvjphS9+hzYZrR+QceO1+mzjtZfRZ9XFGCpjpIaxtE+K9BjBIc1OG/dPIRiOY+1daukDmdJ0xJYPlOaGeky6VskGbieK6BvcgpTM3nUVeJY3tGGtkwCCToQfaaF2fDtFGacLIatGrx86B1c7h9EJp3FY9s2YHdnBq0kGSiSOAJwrCSSsSRGbo/h8BtHceXMLXR1zcPG3euwevcSFDElex/3RZnPdJDSEctMDUbzApIK2OJEE8+8RMFN1oWI5yYc3Orrw81bN8U5tXLlKnS0dyGZSIqRLLUYrqEbVhCoz4ljFK1x0fWkz2MuKNF1x/dFwYcCIdn3w6J1rY3Sa3U9KFid65iIpm7pfNX1Ge0338/5G21Pga+Sj/B3vkfXg37XNTwXzPN6/u0+o5ghKOB1+h6Nvui+oEX7uh4UjOscZh91HSoo1z5HgZ1GcAhwyLb4zW9+E9u2bYdPp2OoP0iAU+MVUTM6jDP7Xset0+eQgI2HnvmyAJxcSwtmwtRdjdYyKiifG6anzXVAKHi73xdQ7DtIZ9J/7STc73S1fboA52ipVFr2jx3gGF0XMf2lLmhgcFCECStWEjfHch8rgqMtaMby/VJ8QyCgcRZlK7MkTM+0sDiqFovZDXMb+0Lj2fFzcKqe/O7HnBDcmPqlsPJn9sxW/RrzKaEnXJGQoHXSg1YEQAm6oWHO1C6L7TK9jIYl754RFwNM3DijMmVIeajFWA77mUZAgMPUg5gPq1qGU/WFTlL4zpkSxGJyghS2I61XYYcbK0NErDUKLBs++yBkBFIhYWiiJVXNhMv9oAgXPlrTFratXCTAgfozCddBwQeGp4q4NTSKqzf7MXBvBBO5AorlCmzHQSqRQG06iY6GJFZ31GJRSy0a67KIUZvASaJYjWFofAqneq7i6OlLGJ+aQVtjLfZsXIGt61YIOGHUybZIPzuJ/rujuHlvEjfHirgzMo7C9BQqHg8lhsNcoXhe3NmMVQtasaS7EwkWxiKOQjnAlRu38dax93H51hBmKrbQQ/scA3k+FTh2Vdqirg7Z1AhwCoUyxsfGMTk+Lt49gtGOtnYsW7YUixcvQrlUkuiZ2VxiwtxCCsne3hu4eu26pA+yDqaxqQk3b/Xjxs1bwmpGYGfx0PPLqMuksWbFYmzduAaDdydx4vRZ3B66I1GWxtp6LFu+BK0trQIcSW3Kicg1wc2xNDONvhv9GLhzB+NTU4Btob6pCQ3NTTK/em/cQJn1WrIJxuQw5MHIeiFS1ArIIUAMAY85eE0KHfvIQ1kMFUlZMSAmDoquMs3FR8XypE3HTkmkMWA6CA0EqQljd8yh7QXMn+dBXhEQySJrO255tm0VHSdW9rxcvFrxU1XEk36FAMcSogkKvkrqou+hszl7ZX5L/XP/73/1pf/1VzHQP3vPrzcCCnB83/+DatWkqEUNCWOk0vAINbhC2tKPAhtqaHH/UgY1NbbIdkTAoNENNdJ5LRmbyHQk+14oDqkFv2poqYFCYMG2NY+eazMq2qftqoHOtkk0wntiH3i9ggw5UzTNI2Sd0px/GjoqSqqGjnqX2Re2GWVc4rU0rtRIU8OE72EfyBTGn/n5vI5jETXs1VjT+9PiZl6rfdb+6ndeS10Urb1gm6zl0DFTDzaNN+2DccTYswx0fI8+NwUh/Gzen0aLyD7F/1EiBu27XquU4RwrHedopE0jYHzO7AvHkO2RDUz7oDOZ7xuvjOHc+Hkc6D8s+8yK9FJsbF6PFW0r4FQTsIUhLibsotTBuTw1Izo4FD7OeFUsbm5CR00KNTbrCH1JjyWLGiM4/Z6DH7/zPq4PDiOdymDPhpXY212LdtuDUy6InSIUKb6F4b4RvHPgBK6fv422tnas27EKq3YtAZIUVzUkA7xnzwsEEHLcOD+5ZjKpNFLJpETVyTBq5oTR0OD99/X1oa+/DzMzORGWbG83QrFUsVd7RyJEvi9Gt7LNKdNgFHjqs2O7yhyo0TRdIwrGdY6yXdW6UrDDZ8dnrdEgjWoq0xqfnTg5KxWZx/wfjfpq9I99EG28sH6a17BtrXVT8MNnrWtJmdui823u3GQ/OQ5sX1NheX/K3hed+3weXKNKOsC/sW2OsV6n33lPbFOFStnfuetUgSXbI7X224cP4+Chg7M6X2RRY2SR5yNNQSfwkSnmkRwawLk338TtCxclgrP180/CXb8e5c4OFFMpQ0jBaDfTuGnySJpqyDo1Syplyj50PHWt8Gz3vOAzgPPrHYO/+rvF+yW1ycZYpPe2//Zt2PTquimJ4BiSgZ8fwdEePAhwTDl1NLUs9KVIYaEURIvuDg1iKbM3ECsoIZYfhxUURARMAZJhnNMCpgfrgEI51Nlo1Oz8kxocS1KUmK5Dg1woO+0UgriJ3ngBjUp6upk+5yPG9B+JuNCLHkhRNqm9/VhGiu45Vom4jxo3JlGSVIxUoj7ibhoWD0Yy0VB0MwQ4sSBAuVRG4MfEuC9U45j0AuR89oned4IcI7xoEuXoYffgxAIkgjK6W+qxde0ybN+wEi31tUi6FJ8CCqUyhsZGMTIxhckcN+4ADqlZ0ynUpBNoqXHRlbVQlzCh+UIQRymexK2RSZy9eksY0AbHc/QwIO3GsaAxjYe2rsOqJQvQ3lSHBANTlQrypTImCj5G8gHujk6glDMAR0rtLEfolTta6tHewMOQ7EMxTObKuH1vAu+cPIcL1/owPFmQyE3VTkh9CFOi+PxZkytcNozmWBaaGpskKsNNanJiAjNTkygVGWmw0FBfL7U4DfUNSKeScvBzw+OBdefOEO7euyf50m4igQYy3iSSmJyextTktGHLkToVglOmZ/loqKkV4ESGucGRYUzn88YA8gLRomhvaxOQxELZGFMSK1XkpnMY6r+N8dExk6bg2Mhka9HS1ibgZmJyEgODAyF9Zlj0T4BjW0jYcbj8bzGHvCKK6hRplOJ/IZgwneT8EiNDiC9YGeBgfLoq6YfxRJXLUgC0X2Yepg0r5soBHicRAeKi28PNOIYSnDjnUbkCv1BsqslUUonUvUQi0ZdMOKOBl3M9r9hRLPsd0/kgO12oZL1YwgqYRlh1Jc+8vaHmekdL7XPf+ZdP/c+/+i7z2Tt/1REgwInH7X9RLpf+sFrFAzU4eqDOrcGJpkiosaQRBDVAWF9ARXDqT9CIXbZsmQjiKVWrGi6ch3QeUACSBhGND7ISkZiD1yq4UMONuhbU1mHbpCimJggjqbxWQZeuWxr/FDvkfxoQ1MugXg/7o9S56r2mkUXqVwoC8jW2y2vr6+sN/W9YD8B9gwYW+3H58mUxsnhfpIrltdEIBtuhgcU6CxqzvD9qjVA3g99p7CmgVC82x42aINTiYLssYOZ3jotGhfhcaIzx/mhokQ6YxhjHTfWI9Hmw37yWY8xxY194LTVBeI80OrXPbJ+GHp8Zx4xjzPezD2yX4x31wqsByXtjv/lePjf2g2OhRfA6dtxH+fkcZ76Xmkc07Hmttqse/KHiEE6PnMHhwaOiN7PIno/1Teuwvns9krEUXMuks5OKe6pawcWxCQwVS6AGXLLgYV5dDTpr02jOOCQ1AbVXyaI2WnFwZSrAW6fOo+/eGFKpDLatWoxH5tehOwmk6PRkyroXg5/3MXTzLt4/fAq3Lt1FQ0M9VmxaivV7VyLVYPPYn43glEplTE/PyJjx/hj15LzslHGrQTKVlBotgTiVKianpiQ9bejOHXk+nZ0d6O6eJ59hwC8zLQypBTXPOL5k7uJ6Id05x43fo+CQ13Iec+6wD9SM4txhP/i8db5xzeo65bV81vzO58tnx2t1nWpEj8+O81fnJtvgmua1nJs6h/g674efzXnB9cTP5fxh25xvuvY1islrOW4U2OS1nJdcIwTrGqmIziG2S5FP9knnMe+T81qjjlwjHAudx/yZn811So0tZUbTdjmuXNOMzHB9NzU1SeoZ16lGOnV/4f1RB+fI0aM4/u5xGeNnnnlGSAaSLnWnmLEQE6FPd3oSsZvXcWH/fty9fAUZO4W1ex9BZstmBN3dKKfTArbYJq1VpqIbdMsyCANoovuaOjf0ddoMnk+Ak/1r13b+urOz9eivehb8su9jitqxMILToh6PaIejYexftvH/P10vlLyq7RJ3ZOI75Hx30ugdnsLLvwTAuX/f96tyghiNtPvsagZGmYQzIXESI86U1MQJKoo5+FNDiBenYFXKiFUpoWgKaB4EOBHGtjAFRwCSkAwo/Ta/G4DDuqKYm4KVrkO8th3leBKUOyTIYPssTUnaVbhkTqMeATfeio8iheGcJPKBixLJB6itECuhq7EG8+qTaErbAsQyNQ1IZTOwHaYllQyzGaNUZXoq8qB+ZTnmYDjv4crgCEZzRXhVWvj8fKZ+UfCMXgJ698n6w+hPBUlU0ViTwO7t67F+2SJ0N9ciSyeSXyRJlhjf1RjpFKmeFJcIUtwmW0wAp5wXMFmJ2ZipOBicLOPExWt459wV3Lw7gQo1GBidqHpIUiOnoxE7Nq7GhpWL0Zil1gAL65lWRe++UfVlUSifk0ATgjOLo07F3jI81nB5cdy6O4HTPb04dvICpkuMgxl6dIkMsj+cb2HEjVEnGvNMi6J3rLOjEzU1WYmKycHMdsueYTgiD38yCdchKK4KcBRdCQEIJH9wzJwKUxRNnRNr7W2zcQs7H/OvGTny4JepO5Eg5YQhEbAt8T4q0wrfw79XLUO+4TEdkNE/vp5MIFNTi0ZuyE5ClLIpzCaaBdQr4ZxknQtTGitldLU3o6u1SfR+3HgV2ZQr4qZJ3ot44LlpVuT9PIyZokd2ukLg4Py1EamJS9a4qGt0YccruDc0LExo9XWNGB+fQCJdh3LVxni+iJn8NBJxRgGL1VS8XGjMWIPzOzpG25oaLrQ2Np9qbqy5XS7MpEfGxxbdGR5fNXh3dNHA6MzKqXK8vlhN2H48g5Jnkfjh+rz2huf+6s+/8BnA+S1s6oZkwP7TYrFEkoF1msLBPYjzhGvCeOIN9aoesLyOB796bzUyQyOXhhANbwr3MVedBvLnPvc5MYhotPBLvfs0zmncvPHGG2KA01h49NFHRZyQBpcU34ZOJ4IFGm7vv/++KKTTcKNQJP/TSFajXgE826XIH69nv1SlXY0hTTPjmqeRRUV3ChnS2KCIIcU+KXqokRkFTjQGCW727dsn+wX7+thjj82CMvV6sx8EFufPnxdxSxp7VEbftm2biAjSOFUDkmPN/pw7d05U5cnSFB03jkU0kqTAicryPE95T1SK55hwjNWjrREsjgXFHylOSsOYYqoUPeS1mmbE/rIPBCEnTpyQ8eDf+Ow2bNgg98exUKNQQRavo/AqDU6KgvI/DU/2QcUaaTRy/6KBzHHjtTTS2WcavxqF00jC7el+fDB8GkeH3pG9v6vaIRGcrUu3IhlLw7UTksZT8jyMlj2cGxnFcJmEBQ6cfBnt6STm1WfRUZ9GTSoBr1xBjoKZXhwXRgs4fP5D3B6dQjqVxsal8/HIgjosylioodMtbsMrVlCcKmGwdxDvHT6FoWtjSKZSWLp+EXb87kbUtiYRtw1TmgGGPu7dvYeTH5zEwYMHJGrDObR58yaZQ6mUSZ0Sg9TzcU/m0FWMjAyLbVRfV4OVK5ejtbVFdIok5ZHkQp4vqdEUtiRrF0EtgcKTTz4pIECjEepo4Bjz2rffflvWCucb+0Ghzei1BjjlZJ5xjZw+fVraffjhh7Fq1SpZT3zOGsnhmua8YGE95z7n7Re+8AVxGhAM6Dplv9ku17LONzoUtmzZIvNNga9Gkzg/uS44f9566y0BHlzPXCMct2gqJecm749zk+uUZyGFSXft2iXAhffHOalRJO4tPT09MhZchwQs3AM43ziPNUWSzgWuJ47F66+/LjYB96qdO3fOitZG6/P4Gezv0WNH8f7JkwLUn3rqKRH7ra2pQzqZMnXi5RKsiVGUL19Cz8GDGLl6HVknhRW796Buxw5UF8yXCA4jPgRgYic5lgE7YaqjRrp0r4imthpMEdMUtb9x7cR3PgM4n/IhKugzZI+RmpWYLREcVwBOCtfuTv4KACeqc0PWpp8PcAIWJIY6APGqh0puHMXRASA/LmxqlFwTGscHmOdU5+YBegNjVEryr9H4Mbm3BCoVxCwH8WQGVk0TnKZuFGMpeFUqHLpCe7ygqxUrF3djfnsLJoZIIzyF6dwUcuUS3Jo6DI4WMDQyhUkKxlXy2Lp6CdYv6UJ3QxqVYk4YX7I1WbgJW9KqhO6aIcpCWRTtCx69VC76x3N45/wV3B6bRt4jSHAkjY5pe2LoxpjnKgqiiLM2g4WhsQoaa1PYumYpNi9fgOUdjaIxk0qzJsgXutF4LGWIGpii5Jgc7pgY8R4mckVcGRzF0VM96Ll1D8MzPipUYZYQaglWxUNd0oYdFNCYdrB8QRce3rEFC7vaUJMkZ01IRU1yCI8pYoQELPvJmKcjFKgxjM0Uhent5IVeXLg2gLGCD8tNmxohqQEhLapJz5K0CBI1UINHCvZ4zzEkGYEhLWdTIzI1WYyNjWJ0ZAQz01NmdfBZ0ssl6TMUGzOGHDcUyVVmnUlID8oUBR5CBD4mB5qRDWoekF3CsNyR/YzaMEIgy/f64fxV0VbmtodsPKxxYbyttqYGTS3NqK2vhx9UcXvgjoAMAjGmo4HMQCHVOaOCKauCdSuXYvWyRahLk967itqUK5G2dNI1/VGAUypJJIjsLeVKHKN5YP/7V5Gsa0G6Ng3LKiKbcVDK5VFfUyvG08DtAUnlHM/7uD08gcE7/bD9MWTtstfZkLq7e9Pa4+lE4j86yczZYrk83b18eZC4cyd2aXjYTlp+i+umt5y+dO2f3Rgc23Z32m/14mnMFC10tLb0dne0fv8//PkX/6dPeWv67OMAek0F4OTzxT+sVu8DHE2J4cHLc5TGBA17GgKc5zQSaIDQG6pGEAdUjSIaFTRYaAzxuj/5kz8RdXDV81CDjO3ToPjbv/1b8Z7SaPvqV78qAICGkR7oBAD8HAImGiEEDOzDE088IYaWghsFYPxOI2v//v3SDxoxoja+Y4f0WfvJ9aypZ+wDQRk/65FHHhEjkh5c7Su92rye40Ag8t3vfleMWxr0zz77rBg6Gu3RAnwahjT0CEQYpaIBqYAhGmXRVDkab2+++aYowBOsfOtb35pVddeaII1m0Wj79re/LQYtAQULnWlwKghR7zfvh+P2k5/8RIxkXss+0CibWx+loIzj9sILL8i4sg+7d+8WYKTPWlNlOB4vvviiAE4a3zpu9MKzba3NYZ8ZGeJ8+N73vicgmADy93//92c96urZZ39H/RGcHj0rJAPM2GIEZ1PrRmxZvEVSx6yYE9YSVjFVreLC6DgGcwWp73TzZcyvr8P8xhq01iREg4gAhxGciVgS13NV7HvvDG7eHRWSgV3rVmBPVxZdDmtzqeFDpkcLKMUE4Bx87TCGeseRSqexavNyPPLMTsRSpv5wVsGiauHu3SEcOXIYL770A4mcc3wf3rtXyAmkSlYF0FkYXvbEUGfUgnpEjQ112LVrO9raWqSYVs6bmC1zcXR0XNbG888/L4Y6AfUf/dEfPRCJ0HnPdcu5ybnMecoxfvzxx2XeaySAz4Lzk/OE4J/zgiCH6/T3fu/3sGnTJpnH0TXF6xk1+f73vy/GPdcm54U6Ivj5nJ8KMLhfvPLKK7KeCDwIsr72ta/J/NHUOr6H17OfHIu/+7u/kz5yPbPP3AvUucH5pimAhw4dEtDCiBbnMUEyAY46WXTPIMBhpIXjRhBF4PbHf/zHcp5pxFDfQ1BGp8xzzz0nz4SA/vOf/7x8V6FbjfbyO8fgwMGDeOf4O7KeuGft3r0HmVQmrA2rwCHJQDGP4OplnH3zTQxcuIhEzMGmzz2BlocfRqW7G1NMt69UZO0UigUUinnZayfGxuUZcUwJILme+J3PReulFOAUS2WmqP1WAM47pVJpaaVS+UcbwTGTzRDPiv4LLPT19yNBlMsIzr3JXypFLbRAZ6muuWcowDHMZ6TBpuEfUhtL7MSk8rAOg57uYGYUxZF+SVOjrgp1XoyCiGEfV6Cj6XBKuM06llma6JDgntcQQBlFYxtWMoN4TRPsxm54ThYeq2SEAjlAS30Gq5cvwopF3bh6/jwmJ8bQ3tmKBcuW4t7EFD44fx137o1LpMGpFrFu2XysXdiBBU01wgaWSSZQW5NCKu1K/QILuFkgXi56GBubQsFnilgCtyfyOHb+CnrvjSPnMbLhSu2OYBpGRqRMiOFvEh4Y/Ry257o2Wusz6G7MYnFzDZbOb0dzUw2ymYRoKiTstBS7eyQJoO6CX8HY6ATuDI2gf2gEfSNTGBieECOY9x13aYgbHRVGZPhM+AxIIpBNOpjf1Y5F8zqwoLMF85pr0VbjIinpVWT7YiJdHOWKg+lSGWNTk7gzcg/X+wZw/c447owXMFUEAlKAk1VBImsmMiURIBFhYwpDIBEgE88jS48rrCUkgMhSxDSTFBVypnGx7sZ4Uo3SNlt1JGJjGPnkUJccWRPFIXgTcjJhCeJGxXCxJ5E5pfCmd4YbojDfhSa1sI0RXArAiaFMRWuqFjsOXNtBgsAx1A8qMmVkJo/JGUbjjIAmQWqs4kn0jgpJBI9pB1izoaLR0gAAIABJREFUbBFWL12IlrqU1JnVJglwXKQTBDhkdzGhb97f+PiYiYjBwkg+hh+9fRGdi1cjkXIxdKcXTjzAvI4OtDQ1Ip1izUxZgPrt4SlcuHoT/f29SMcmCguaU2PL5rV+sHTBon+TtBKXnnr00fEY+VAjXxcvXnRHC6NNPdf6f+f89f4vD47lHp4oVJsLQQqtzW035rW2fv8v/+WX/sfPEMenPwKaolYqlf4QwFoF8lwHND5MLYgtXll64TXqwUOfKR9RY1ojMzQeGFU4deqUgAwa6vSGEgCocRVNPeFn0GhhOgmvoUeWRogaKtGUFhrJ9LTSwCDAoYea3lbxgEYIEHgfBGM0/i9evCifSyOLURGtJVHvqBYaE1TwWrZFw5AGEUGN1vPQ2OC1HAOCMvaZxgaNK3qc1VhSsKIpWhwDepx5f2yXRiFBlhoqHDetOWKEgxEfjh8jJuwzDRsFCvyukRz+TI86ozP0jOu1US+vXqvpbPTUs93169dLP/hMzf5lyXibqJ0vBjWNXt4LQRnBqdYuyX4WFoNzfPicaUgqaGG7nB/R2ge2zXGjgc6IDz33bJPASUGTZrTwOVLo88zYOfyo58eSoramdiW2tG/Gms7VqBToo2NdIKP7FkquIzU4tyanMD2TR7pcwYr2NnTVZ1AjNZhMx4WQDOTcLO7GUnjx4HFc6R8Soc8ndm7GjtYEWlCAVcpLXaNrp5CKpzDcP4L9Pz6EGxcHhbafNNF7vrgNuWBcaKJ5IEgErGqLM+z69at47+QJSQfetHkTlixdilQmE9J1Gzog7uHJVBrXr16TiFY+NyNMnouXLEQ6k4Dvk1mV5xmzAowDjelTBPWc05zDjHIq0YCScGiBPYEII3WMuHBtcI1wrUTrdPjMuQ44jznnGelghIORPRrsWjun842fxWfGdtlnGtqcF5zHGoXUOcrx4BriHOJ847V0WDCKo/U7Csg02sL5TpDMOcDruPa43rQfujOyHwTJ7DOBAK/lPTLCGU2dZbscFx03zk3uQ5xvbJdf2l+NzrA93h+/c4w5bgQW/FLSAs5jjhvHa/+BAzhw8ICMLYH67l27hfyCjkPaDMk40FAJYA/049SrP0b/ufPI2Elsf/ILqNm2FfnWVoybgZBxYaYI2UsJzAIy14a6hVpbx+dr6r1MNF0jr6Wy/xnA+fSPTvOJ4vWWNAduBCxUhgAcN5EC3DRujEx/bJKB+/dgKHlpgAqjGNObDPQIKaRZzC/JVPIWUeQQ47oCOyghmB5BaeQWYoVJAQ5SoSOX3icrEA6q2TIc43FXsgG+boxdQ1nFCA498CIQmSDAaYTdPB++m4XP5DKx8SmmWBEDdM2KpTj97rvwykUsW7kUazeux+DIGI68exaDd0YNZ75fwIaVi7B28TzMb6qTyEdN0kF9bQrpNA1OinrFpV/FgofRsUmUfEuK7G9P5HD03CX03h1D3o+jEk9KBMco7Bqx0bjo7BAIGLpN0lHSVWbDR8aqoCXtoKulTj6PoKomk0HKTUlRJWswciz2LXsYHp3G0PA47o1PY6bMOo5wvFn3xKJzAR4cXzK1GApFAiuyySUcG401WXQ216KrKYPOOhdZ14LLdC/LFuN7ugQhOBiZGMe9kbsYGhvHeD5AkUJoTsYw5HkGRFGINFb1hSVPUhGZvkdQwBQ1FuNXOAfJi8/aEkO4kLJjaKitEXpqghHRxhFqTnN42WHBp5BIsM6KbDAOBWlZ3E+yBt1ojIgsIzi2gEdDkSyHN6/je0MdCnr3pP5FmM4M+448E5IACIV4VdhY8vkcpnM55IoeykxrswybGamoqf8jdOi832oZSasqAGfNssUCUu2qLyCSEZwMAY7UwhngRRKFkbEReH5Jar9Gi3G8fOAc2uevEM2e6fF7sGI+GupqUVuTgevGMTMzgY553Rgay+Hk2YsY6L+O9nR+ellX/Qdb1q54cU3n8v9n9erVXowFGx/xVa1WYwfeOTD/8NmLfzAwPPHNm0OTawqVGrQ0td/obG79/l/+N1/5DOD8FjZpE8FJ/FmhkCfAWaO59JybnMOcz9xneKCq114NUTWKZR6H1MZ6C3wvjVkaFgRCGumJGvV8v0YQaFQQRPEwJ7jR1CZZR3HDVKVGC40nGi70IjPFika2Mh/JLh6uO/aLn09QxJ81NU3vTdPF2QfeN41H9llrSWikqyGkYEjvk78TsLAN3l8UvEXHg23TMGQKHA0X9kHTzXidRo+0D7wP9pf95v2x3agBGQVlfA8NVI4br2G0SY1eNfYUPGk9EK/Xdnl/HEs9pxVI8jvbZDqQjpvWZJgotQE4vI6vEzzxWvad98fx4JeypSmY1bGkN33uuGlqmvaXAOf85EW8duUNEfrc2LIB2zq2YEnjYqBEpxzP45hh2kwlcS1XwM3xSUxMTqEOFlZ1dYYsakWp52TEp2wlMONkMJmqx/M/OYqemwMCcJ58aDu2NjtoqRLg5ISVkixqBDgTdyZxbP+7uPj+NbS2tWHznvXY/PhaATi+UPpSM40RJYKXKmZyMxgeHRZHa0NjA9LZrNgRvsf9XxTrBJgxCs96S2ZrlIpFtLQ0IpliOjfXnDFgCbRIGc0MAo10cpz4/PisdS3p2lTnhAJJzmcC32j6ZnReRCMdnPecl5pupo4Mfc7aNtcd2+V7tT5FAX10jWiaKOcb5ySjf/yv5AC6TvmdbfN1AjN+ca/gHGJ7nEPR9a+OC64RrcHhHNR70f5G01U539iO7kM6f7Xfuva4FhlNYrscY/ZXa/V0fqojQlnUKPRJYCjR4e07JcPCsPtRB6eCuqCM9OgITr/69+g/cw5pO4k9Tz8DZ/06TDc2CsAxDk9aB7RXzNoSjaeQBCXqDNLXdO+i6WBqcNJ/4yYT3+ls/XRrcI6XSqUl/5gjOJKvK9EGU7/g+1WhR3TcJGKJDG6OzvxKAEd1cES/RiiefwbAYWpQ1RKDl8Y7U9L8qWF4I32IFyeFSU0T3BQkGWRjwJLGc+QQCJkFRL/GqLOFnLxxEWpkaJtEALGaRjhti1C2SRpAwUlugnQZFLF0QRdWL1+KMyc/kMhBx7x2tHW2SRrWB2cuY2DwrhS9V8oz2Lx2BdYsWYiO+hoEuUnUZ5lalUEq5aLEKAUP/kocxUIZo+OT8Ly4RDQGJ5mi1oPbo5MokrmK+kLcgANGHETIRABOyWeakxGXJHARI5wUzQikTgheQSIFSceSovuE7Yh4HCMXhbKHgh+gUAZKPgSMMFVMGIvDtES/XELCYTFPKNQ6y25mSBcYiYj7nohxpiwPtS5Qk3QlakJyAR8WJosV5EplFMtkTfFguZRQtQ3zXTwhtNoipkpGG+p1+CUpskeV7GiG2YzECIzyKPOY67Lg00StCAQMAGO0xkImk4XjkhqZtTVVQyXtugaoUx9GhOkoyhXSNVAwlKwpslGRvtMYAKxZIOLR2hwCGjlc4vQOEuj7oi/EsWFRIutvCKwIvvj82T8CKPEyEZTZrgA049GqIOU6hh0ooM6Ph0S8ilVLF2HV0oVoqknLXGcNDimwWVNEFUE5BMIC5eHREZS9PIJYDFPlON545xLsVAOam5rRXJcFHxsPaj6nZMrB9d4PsXHTZlAY/dyFSxgbuonlbZha3FH73d//6hP/dnHzhqs/C9xE7fZ/93ff/lrf0Ph/cf5a/+Mz5azV0th+s72p9fv/93/39c8Azm8B4Ny6dashFrP+y2Kx+M1qtbpaoyD3AQvTPo1emL6mhkH0sFVvIuc4jRUaHZquxSiB1m3wvTRS1DOrbdE7qZ58TXNRz7RJxbgvMsm21PBQb6Z6gqOGkwKdaCG/GirsZxQMKKuZGkb8e9TbrOlWasRFr9d7VgCmRrreIz2+6o3WaJB+/tyx5LXaB36PAhA13tQTz8+L1sQIM+IsMDUAJBr9UiNVr4kWZCt41eeotQ98/1yjVD9fvyvLG39Xut3oNdG5o3NIQRuN5bkAi9dMxibRM92DQ7ePYnR8GFtaN2JrxxYsqluIuE+h7FBQkWnIySR6CyXcIhnO9AyaLBcr2tvRlLRge3k5zxw7OZuiNpVuxAv7j+LSzQFJUaPQ57Zmxwh9ekXjAKtYcCoOpu5O48yJCzh15AI6Ojqxac96rNq1WHRwCHAowyCqdqy/5Rrh2eqwTrUq6dHcw7nnivYXhY5FHcdC4Plw3dCpJgkmAYqlHCq0RwyJGgKfJDmuABw+WyUJ4DygEa7jps9MWch0Duk64zzm/2itlYJwrgGtu+P7dR0pS2F0S+Jz0Wv1WfPvUYClc17XrEZL2J6CJjXO2ZamcirI4GucQwqO+T3qSNH9Q9e0Ogm0TW1P+62pdtF1oU4FXRu8Vj9fAbyuS+2H7ivqlGEUmdHTH7/2qkQiSRO9des20Q3keS4EsL6HdDGHuslxnH2dNNFnJEXtkWe/gvjq1QJwqIOjYyWOVRh2Qc4P7Zc6BvQeeb2uL85VP6gE6UzmP7lJ99ufNsB5NwQ4zXoT2kmdSNGw+m/hfPuNfqRusKzBoHdcIzgEOExRE4BDHZy3T+P2L9DBebCjjNDcFy6Ukm4RwDQkASy65m+iwi4K8aTBDYRy2fIKCKbvIRjtQ7w0KQauSGeG9TSzsp6RdAfjkzZGsAZ15PmF6vOkU6HuimxjbgZWXSvsliXIx9MSwbEYSpd0Ih8tTXVoa27C7T6mY9RLwX+hnEdbRwdGR2cwOjKOmZkp2PEA3R1taKmvQzbhAOUSGuuYFpKSQrQC61SI9OnZD6qYmc6jUPQMKCiUcePuXUwXfdGboT+AqVkSwZHyoRgqLGqnACtzli1L/ucmxwScWDxkbRohNKAZHfElAsbaEkYBRBW7alLVYjbFHqnaQx5sgjlROUGs6gkNtsV0K4veLUZGIBE8iklKFMz3kKCej7RvxGBFiJQXxmzYiQxmyhXEHVuiIqTYZpskc+BniWYQDxcKTvIpqreX9VThHFDS7/vROZOqpumHZh4RsEaerXncBpZF/6CvayajmTTmXvgWAcQm2VG+Iu+Vt4QpbrNVXTKfQpYUjXsopfps9NAYKcLUJ2KZHGmjZ8RTnrVKCDzUpZNorq9FU10NMklHolO1mRSyIY1nueQJGGdKBzfFsYkx0ULyqgHyPnBjYBzTuTISloOGbEbmyXSxKAKktmthanoENZmseEK9fBGVmSFsWOSOdjQm/v3/8Kdf+ItYbA2ZOn7h11+/+eKeK72D//Tchzd+f7JQV9/S0N7X0dL6/f/rXz37WQ3OLxy9T/4CAhwg/ufFYvEbAFZFwYQ5WM26VPChKStR0BA1UA24N3TICmoUFKj3WNvSs0+NGG1TozayhMLUUO2XGhpq7OuI6LnK1/l+TadSw4bvV+NFjSA1vPldiDsY6Q3fr9fqGaZGXBTI8TX9XQ07/h41SBSsRPupYEK/RwGAfj6vVwNV71XbjnqgNeIWbV/Hme3rmGob0RoatUGihq8atvpsogAsGqWLAhh9P/vAcdTP1ecfHWftmz5P9dBHPe4cyxnq4Exfwv5bBzE1M4kNjWuxvWsblrcsg58jK6bZcCWSnk4Zoc+pGczkC8j61GdrFZrodMxDpVySmlnfYYpaDe7Gsnjx4JHZFLVHt64XHRxGcOJFUjyT7t+FU3ExMTSBD46dxakjF6VGZfND60UHJ3BKIpYtc4D7qkRbWOsKeBVP0tdiTFUO2fcYFbIt7stMP44h8Og0IJEA/9P/5AmZAuJMZK6IeKjWGYkUQETvRdeYMoEpWFFjXAEB36PzQ8FP1DjWyADb0zUYJb3Qa3XtqMNBjXxN8VKgEF2T2if9W3Su61rSdk2k+P5a0r9HAXrUuNf5r3tBdK7q3NO9g991zkejQXxd+xsdk+ga03uIrlf+zHFnPR1rcF57/TVJfWOKGkkGKkGohVStIhmrop7p4/eGcPr110QHJxl38PAzz8JZtxYzTU2YpF0c1vYqTbSktgYmYh4FYXP3Iv1bWWiis//JtR2SDBz55E+Jj26RLGonSqXS4kql8o8a4GiKGpmySH0YTVH71VjUjJinWpAKcDQCo1o4BBXmi16TEOD4OQRT91AZ65cIDtm9TDvcL+9HgWZVEMMWBNxEsm+MNkRYnSO0zWF6WwhwKo2L4Ll1ovkhaUis6aiURAgzlUiiVCC7FhnWjCaN0PeSQU2M5gqqlRJSwoZlSdE51eJdMpc5NFJjKEshvQl3cygYWZBUONbIIIZCEKAoKVRGf8iih4mOKS5sgrM4U7YElgitccqKoSVLlfkqZkoexvLU6Imhua5WWGhYO1OplJEvFjA1RR76CuoaGlBTyxB8FcVSSSIkualJWPBRk0kI7fLw5DTyJV8olVtamqVeJ+a4ImrJ+3O8HJwYN1gfY9MFAS6k1PSZdzw6DieVQYZh/mpVKJ2rgS8F+NQY4GkyOj6BXKEsVOCWk5DIEtlImBIp8yACdHiwGHBj2EcMY57kHs4KvMqmEgLa2QJSBT8h6FWBzFkQIz+EUEpQZBj3C4GP1AdFANRsDlfkA2anlpAjKFjSjUWUjMS7I/3jE5X0RBMF45i45Ph3bKGKlhTHaoCk60qtEavESyVPgCajqPydntMqJ4RN2BrHVJ61RwGcWBwZSemrIu9XEBDQ2gRFRUMoXbXg8jAqjWDz0uS99gbr3/63//xf/cXHid7wbr535I0tPT3Xvnb+wxv/bDJf19zc0N7f3tL8GcD5tE6lOZ9DgPMP9d//tef5XweqK9UgjhrGrNdTw1SN4qhBrQZC1OBQo0BfkwhoaMjMBThzb30uqJlrOPHvUUM9agioET7XUOfvUeOFnxkFTWxPI0fqpdb+6rUKjKJRnrkOSr1vvUYjRur9VgCjhpL+Ho3oRMcjanxFjTI1MrXPUY+2GogK8vg+9kPHYNZjHKbJftTnRY1LfebRcdb5oOxZ+szUUI06dNVjHgV7cwGXjpN+bt7NSwTnzd4DmJweF4CztWMzljYtRdxjujVTqyliDPippNTg3J7JoVAs/3/svWeUHNeZJXgz0mdWlvcGQMEbAkV4gB6iSIpWlERSrVH39p79PadHO2fPWTs7+3PP/prZ2Zntnpmd09PqVVNaShQp0YAOIAgQNCC894UqFKpQvipdZGZE7NzvxZcVVQJFtpoC1d1IHrBc5MsXL5659zP3Q60TQm9zE9pSUSStCsKSAxyBbcWkDs5YpBY/33MAFwaHUZupxUNb+rCtxXhwYhUW3mYCaBhRL4rp4Rl8duAojhw4LbkpG+/tw/r7V8IOsTQAT1t6ZVSG3xi3JFydCmsSPcKwIw/RSAwejYUMq+NOyhA/2ctNsXCR3WdCLf8xEkFyJqkqaiIJdFyCwF3nhv6Nc0E9MkFPJf8e9Jbo8w6STbZFD4uun+C81mcrSMon8EHiq+0F9wH9u6os6ty5lfdE+78QzAc/IwjulZjx84LtLSRTwT0qaERQoqbtaN90fQXXQ7BNHUf+nSFqe/buxe63dku+zve//32wDg4JTrDQZ41dQM3oMI69tRuDJ08jFY5jy6OPIbp+AwqtLZjl+VzN7zUWdCGOfkSIjulCw4DuMyoTnU6lfxyNxv7THYJzmw9SeUASqyrHhEA9Jl1SRc2LJnFpZBq/3H8c12crKDGUSqwyBjDqi0ph1cnqfyNKVT4sVYIzZ6U3BMiot0kAkyE4DKRiWI5PcMLFKSE4JrcmSHB8hBkYqzmCY66l9YWTS0iRn4cj2lvMwalrg9u0DKVYnST4Wx4LbXJzY9gSvRXccEweDT04zMm27SKi0aQQEUNTjNfE4O+QkBMhdSQa3EQpmMBQKQ6WyXhHJMyCo5JSA4+gtAqIGYYWFquXVMHxCY5s0I4rif3tdUk8tGmtFKq8MDCEw2evyOGxec0qLO9uR02KIVI2ZvNFXOofxuDQJLoXLcKype2IRUMo5ArS1/NnzyA7M4mmhlps2bYdHx45iZvj02hobMT2LRvw6WcnYHsRNLW2o6ejBRk3i7BTwtjkNE5fHUamvhGLu9tQLuZw/NgJJBJJLFm6TAQNzp67gK7OLrS1NCGTSgnoGh4exZmLV0RdzUpkUGAYHj1MfoYWc1TEv+QLRAg9YK0hzkVTGsmo4czthv53WmjLJ0HmqZu/VYnLvK1w7n1CZ4xQgtFjM2pqcnZV6fT8hWi8g+yHeZ+SKHm+0s05yXKjb2Hyr+RzRA3PkDl6pMQjSfLq5/TwNySf9N7QM0dDg10iKWTxT9aJYriduSnmTEWlfhTDDi1UmIPEdthmmeIXISSYhFuZwN1LozfbG6P/5ul7H/k/1q37ch6c//jW6/deutT/RyfPXf0ns4VMbVNDy7XO1pYX/80//+7/fJu3pjsfB+DUqYHGTMb7UalUfsHzsCpoteUAGSA6V01dPRtBK2swrENBg4ZLKSjQ64PER+a1n1+jB7jZWw2hClpmFxIJvU5WgA8Q1HrL/mjBTm1/ofVWH75+TrCCuYI8BVjBe9LP5TXBPqu1N+jJCZI6BVjBvmqeUTAPJ3hfStIWejeCAI+W+SB5ChIs/XxtUz97IVhe+B69b72/IDEMEi5ep14mbSN4n/p8F5IX/l7HSYUYgkSQn5ENz+LkzGm8ffU9zM5Ooa9pPTa1bURv/RLEvIQQHEYucJ9SgjMwm0WhYKPOC2NpSxNaklEkURJxGysUhR2KYTqcxGS8AS+9uw/nBgzBeWTnZmysDwnBiTtM8DcEJ4aYhKgdIsHZf1rEGZiD0/fQahS8GeOxZxggCYju/vSyU0qJYZjicTfh7DQ20QhJkiOllVn6wDGng5QakBxP7tEMc+PP/iHgR10EycPCua8/Bwls8BnyvZzfWriVP/OZaoiizq8gEV34nPVZBtfNwg00SIoXGjiC79P1pZ6Y4Pzm7/TvwXmibavXKNhnnXO6byz0zKhHWL1ZujfpOOh9614S3GuCn8u/63xliBoJzpu73xSCQwVDEhx65ojDeDRH3QpIcDJjIzi6e7eoqCWF4LDQ53oRGcgywsXfZzVESLzkgmHme7C1X0FjE6FrqVxxvi6C80mxWFzqeV5T0KKxkI3+Qz5p5V59ECbIMBSpenAMwZn60gTHF2g2ilkCyYyHhonSqoCmW42x3hvgagiO6xOcOQ8OCQ7zP8QrLC9DVoJqaub3vlVfEKVPcCSm1geiQnZC0g8SnFBdB7y25ShEMpKDQw9MjMVeKFFNt7bDit2mKJXHEK2IAakRFqp0mNzLKvJmZ+PoSXlS1lqhVDLzQJirQdEGhofRJUqlMBcS+8l25O8E7X4le4JjiXJyDO0jwaHwmESalW3UJ6NYt7gDP3jsfqQSEXx68gxeeXc/srM5PLvrXmxdtxK16RimshOIputx+tIwDp+8is6eHmzftBTRUAUzUzNorm/E0SOf4erlyyJn/d3v/xF++upbuHp9GN1dnfje09/Eq2+8h+GpIhpbO7DxrtVYWhtCbmIEZy5cxqGzA1ixeg22bFiOcCWPjw58hGIui41bt6FQAfYeOIQHHnxIEudJWKha5nghvP3+hzh1eQiFUBxuPCXSxyRnvFsm4FNRTEQnAh49mUFCcEiIbpUXr8+aGw09J2Z+fP5Ls7XMM1OiQm8Z50yYsdp+iKOIvilX4vpQw528y5VnEyQ4kkzrz+Oq79LvnqwvRvyRbDOcCB5ifh6QzmlzULBNhhGavLGKKMBpNpknYY9UkmNej1ehVCrD0GOS3ybgjVLs3LydEOIeEHOmsaLLHe1uiv2n55985F+tXbJ25Iu8OHv27IkcvXnzqWtDY//12UuDT+TtdKS5qfmKITjfu0NwvoaDwBCc0I9KpdILnucJwQkm9jP/hv+Cll29RkF90MoZtPIraFUCpKEzC4FVkPx8njV3IcEhsCfYUA+CAuaFgCRIKBZap4MWYvWAaA6JenGC4CkI2vh9kDQpuboV0Of9EUQFw/uCIFPfy8ev4EXbV09NMBROx4LtKeBTEsI2tO9sK+jh4WcGlc1IsIJgUAEVv7K/mpOhuR/6ucGvfL/mKinRWkg4FfsooA3+PWgVD86naUzjxPRJvNu/F/liVjw4G1v6sKRuCWKgOie9JuZ0Z4gaPTjXpmeRyxeE4DBErTUdQ8Kzpf4bCQ5FBmYjaUzG6/Gzd/ZJDk5dbR0ev38H+uo8UVGLUXGNZ20ohjgSmBmZwaf7j+DYgTMi27/xnvW4+6G1KIVzxqPOKA7mc/l5YuKRkzBw34Dmn8Ei8ELLvJQRoMCN+dnUazN7M892MSbREBWOCFiWoGef8AeB7ULCrARE15KSAx1fzo9gKBjXTTAnRuemtqtzUQmHrg991jov5VTUyAZfbCRIpFX8Q+dvcF2p91L3j2CIXTAMrorO/GR89UbqfNFrdX7rWGi7QfIcXM9BkhQkPQsJ/8KxY/uUXaeK4muBELVt27ZLCQgxRoaAmOciUyqKB+fIm2/g2rETSFpx7HzqaSE4uZYWzEo9O2PQ4VwwR7QxXur6Zn80r4rfa1/Nmjd1cL4WgjMwMHCoXC4vcRznHy3BMZPNbAILCQ5Lpl++OfOlZKKrKmkCH01+jXo0ggRHkaMqngkw5abhKcExHhxvoh9BgmPwpoYwzYUYyW9lH62yIHOlFHX0Q9QkAd3Y6b14DUJ17XBaliIfrmHKGOLhMKLhEMr2rCTKi0u7YiHGOHXLRQXMK7FQtumWpk48lbeKiIbDYvWpFEvyvQALEhgCU8mNiInnhgSHqJgCAASttCCJB182VypzUaUjJCBbNlKqujApn0pcTgU9LXXYvnYZNvd2oL21CRcHb+C19z/E+bPn8P3HdmF9bycmx4bw4acH8chT30UpUofDZwakuOeGlZ0YuXYe/ZfOYfuWLVKA8sqVfmQLNp545jt4Zfde9F8fRmdHK7739KP45Wvv4NDpy6hYcWzbuB5PbV+Fox9/gD0fHMR4KYpvPvIYdm5cJZKgDWW2AAAgAElEQVTRY0PXcfjQJ+hdvgKlUAxHz1/FN77xTZw6dgTXrlxCXW0tHnvqMbx34Aj2fXYW/WNZOLEaOOGE3CfnBwmseHFEVY+hW4YeGw8OawSZ/CufxwYiE4NJMUbRZuHL5NWYcVaOJKTS/52EKPg/U6Jbc7iUwFTBnE9w1INTEa+gT6TF+2fyd/gsmYvDvpPEBjdiEYoQLuXXOjLOKTNPxchgCLnMU38MaGXknC/TqkhHjdxMCa5j+zyIeU5+IVOLnkgLlmMh7LiII4+G5NTIkq7UW488sPmvH9/8wDuh0IJFsmDATg0MNL74+lv/1eDw+H9zZXBivYMUWpuaLxuC8/wdgvM1EByGqHle6L+tVIwHh/NFwY52h6p/3HsIeCkYoIpavDbovVEQY6TWTUoW22JCNNXONDE/SFb4dybSK/hVgK4KZjrH1TrNr2xPgRz7QsUjBeq8Xgka+0CApe9l/wgUNGyG32tfVXBAr+f9st0geQsCIpXQVpLFz114fwpI+fm8nv3R4pea66BgTMEZr1GpZv5OC/wFiZ9a11XiWUUAOGaqKMXPZFv8HcdD+xv0nPDahQBVx5XvVe+Q3qP2WUEzv2q7mnvDNnmdWsvZTpCEsl9Uk+PvlGBxnHWuKEGeCZHgnJIcnIpbxtrMKvQ1r5cQtTiSAZEBC8VoFOdnsxiczSFfKKKmAixrbUFHJoG0xfIEFF+wULIMwRlGGi+/fwDnrt0QFTWKDGxuiqAtZIvIACMzolYCYSeMiaFJHD5wTFTUGhubcNe2Neh7cDWslCPy1cxnlK3adaSeTbnCsHDInsqq9CziHOe5TPEeCsxQbAkuZmamxePO8SuWykhlalGTqRUDpF12BRsQM3HP5zPhnNdnp+RYi1XqmClh0BpWSkw57/UZLvSmsd2gYhqfhT5nDQNVAsH5JqHNPuDmdQq8dR4Hw9yoBKjziW0F+6vrWtc958+t5ltw3isB537Ba3kvKk6ic46fr3NP13aQEHF+8p/uc3ovulfwMzgmvC9dS0rQdW/izwxRe/e9d/Hr116renCYgyPS5X7+LsuP1FJoaWgAR3e/iYHjJ5GwYrjnqWcQ79uAXHMzpn31yaqhkhEVNJ7YZv/Uzw72Qb2m5r5Yl8/7egjO4ODgZ7ZtL3Fdt/EfqwdHrFMGeRkZXc+SQp9UUaNMdP9EDr/4EiIDQYIjhSpJcMgwJLyI1niVePapiu+9MYZ3Q3BERa1sPDjzCI6QJT9RvCoV7SdDmFVl6usEAIjJwfE/M0BwTIhaO9CyFHa0Fo4Xkcr0tIyHQ2UkYpaokeVmi1LV3qTQOChJnG1MLDdstVzKSTV65lUk6PKk2ljEuJaZlUgSw7o7hix5KNklAaNM+GcOTt51YFNL3QRHyS1ItLCv/sXkcgJa1gVa19uDR+/bigxr7aSTmCrYOHXpGvbv+wBP3r8Vd69cDMstof/6dSxauQ79Y3kcOnUVTc0tWL+8AxdPfYrTRz7FvTt3YFHPYgwM3sDkTA7feuoZ/OLVN3B96AYW9XTiu888hpdeeQsfn7qKghfB+rWr8cx9fTh1+GPsO3AQ43kXjz/xBO5a1o3GpAW3OItCdgaZunqMzuZx+sp1PPjQA9i/dw/Onz4tkpbf+/4L2PvRURw4cg4DEwXYVgKVcFzC1DiOYQlRoJSyqcMjj1MJjh/kaMLWDDWmAEOV7SwEnAscPXKl78ULvks2OJ9g+rQeEd+Dw7dIHpRhH2YTm0dwgDI3OV/ZTUmU1L4RJSsyER6Rpiq2OShMx9h18T/K2jCFXM2NmZoRc5bTEEIsMCahlQyHMGPCGHCGRiLEGURro7Ihhk1EYbGmk2NyvuJhymeM2+314cHli5r2fGvH3f97Z03T9d7e3uJvDJvnWQcPHowfH7r6vVMXR75zfbRw30zBay06Hlob6y93tDS9+G//+Q/uEJyvieAwB6dScV4IhbCa55RabQ24N3OIEq6UfFVwSklZyrlyDWqys4IGygZTFpnyrJRzJWhilXReq6BBrdIEK1rhnoCIBIC1JyhBq+BFh0WvZX0Pykrz7wwbYh0KSroqAFKSQ+lb9pvX8sV2mUdBshUMgyG4YX8pEcs+82dKv7Jd3qcW2GSfCdAJ8tgmCw2yHUo5MwE9WKWdn6dkjO2yHwRO7C/7wLFgu+p5UYBHGV5eyzHhPTGBmV+1Bo8CQ+0zw73Zd4IeqjnxWh03tVYTDLI9ylrzGVIul33gP96f7Em+DDi/sj2OMf+xDX0efJ+SWCUkvCdtl8Cac4JjxzERNShRfZw/Fhw3tssx4BirFLaSSfZhrDyKY5MnsPf6BxLlsCS8CBua1qOvZwMS4RQsqmdKrTAP066DM1MzGC7Y8nPCrqC7NiMiA02piJyhzE8tIIIxJ4JLOeCdw8dxdXgcyWQKO+5aifu6M1iU8JD0ywMwH7aSq2Ck/6YQnKunh2XcVm1cjs3fWIdYnb9HM7snbIGKoZNTUxgavomhGyOCOdrbO9DR0Y7GhnpEqIvjn0FUKp2aGMXU5ITInbN2T1tnDxpa2pCpb0I8kZb7kIgNCi5ks/IsOM6cJ5y/DIvSeaGEV4kQ2+S1fOacb5ybfA/nZ/DFZ8c1wjnBOcp1yuKafA+/Vw+JegJ5LWsu6R7AdvVakgpdf5wH3AO4lviP84BzjfOI7ao3iNfzftiP4HrSuRlcp7q36Hzj9ZzX/Hz2WdeeekPVsMLrOBa8lp/NNaJ7lu4T7LtKz+t64tiyXZVeV9KkHhTWqmLdnv0fHpB7e/bZZ7Ft63YkE0nEo1StDUnofSI7A+/yJZze8x6Gz5wTkYEND+1CDfN1erqRTyRkn6AIFzFmLp+TMZ5mUW+/uDH7zXWi5FP3TmMo+ho9OIODg4dt2178j5HgqJXOHJZ+RoTUCQlh6MYNRKIxuJEkrk3mRUXt+heoqM0jOAJcaY3/sgSHQWIMVzIEx5UcnDkPjgG+fu5DleCYGMi5l/HgKJCVHBwhUUbhqiLhRRYQqxEVNbepF26iXgiOa5dEbrmztR4dLfWoTaVQzNmYyTJR0YEViyBf5r3EMZsrYnp6EiGngM6WBnQ01KI+lRAFsVQ8jmQyIfG9osHPMDWpi+JgdjaHou3AtaKYLVVwZfgmJvNFkRamipx4IOh6Zx0DeCgJ4XKQiVrYvG4lvrXrHrh5Vim3UHZDuDE6idd+9Sp27diEdcsXI2aFkCsWEcs04Nj5a/j0xHmsWbsa65d1YeDiSVw8cxI7dmxDbW0Drly9julsAd968inseW8Phq5fR3tbC5741jfx81ffwuFz11AJJ7D+rnXYtXkNzp88go8+/hQ3pwt49NFH0NvZgphbQik3iVXLFsv9XhocxolLV7Fr10M4/MnHuHLhgmzwjz7xJPZ+eBgfHT+H61M2SpEEyqGoJM7zmZPukQ6KHLQAf1MYtlpZep5npqoLXs2zEWECn2zcCn+qpsDCKDf13qjUuBIc8/l+npTPqvlFPTwkRiQ4DJszoWviezHCEz5ZEVYsRMyQE7EUi+KKqTmkOnFGBYO/N5YgJTjSTCTiFyplCASLlEZkXrAOQyjMXLESLLrbRfabc4aLmPPI5Hlx7ljuLOpTTrG9LnZpeWPNi4vamz/oam+/uLKnZ+Lixe5yayssp+ZE+vylq53Xb9xc339j4qnBsfLWyWxocRnxeLFio72x9nJHa8OL//ePfniH4HxNBAfAn9l25Y9IcBR86Hyh3DnrMbG6N0ECwTNfJCpa20K9OApwtCr4oUOHJN+SQIGVyQl81YqroJpWYYK3d955R4A9ATILVhKIELSoZ4X94bUsCMginwQYrLnCgpUsnslr1dqrwIntsQglryeI2LVrlxTvCxYnVOBEIsZCiixYSfKwadMmqehOgEPSpf1lOyQAVFF69913pV0WGnzggQcEbJGIKADhemO7rJDOSu28T34+2+V7VGlOQ9gIaFjEkNXlL1++LIDwwQcfFHKopEVBmQIyjluw0CeLjpK0KCBTcMpr2Af2hfe/fv166QfJRbC/BIYEpSzQyOfHFws68nq+j2BV9xHeO0kp22XhRQJxFmjcvn27gD71ICgo5Fjw/jjOBMF8xhw3tsv5pGSP7Y4Uh3F47Cj2Dn4gymI96ERf8wZsXbYF8VACrNhGvzSJwKRTwcnxSQwXTf5MrFBCV6YGXXVpEc5JxyNgumveC2O0EsG56TL2Hj+N/puTAkg3rVyCXUsasDhtIS25vZRxBsq5Cm5cuYGP9x7C0IVxEb9Z2bcMO5/YjHhdSPJlxItpMTqjiJGbN3H02Ans//BjkXfetm0b+jZsQHt7KxIsXMbSDm4JXqWIqclRyVcdHBqCXXLQ2NyO5WvuQnvXEiTTtaa+GgtVC/mekPVHQM3xJrn55je/KeOmMshBwqnXcu2tXLlSinfyq0qK83novGCoFdcHC1dyrrMg7+rVq4UQ8cVnokSdZOHgwYMyN0moWWx0+fLlVXIh+CgUkn2Ca4/zh+uUn8t5zyKbWgNKtzq2TULGdff+++/L+9lfzk3OIfW2qneK98+iuWyXBI7tcpy5x7CvSrQ4j0nEmCtz4MABWYdcTw8//HDVeKL7Fq/l3sJxo/SzFvpkEVHuL+qB1D2A65T7CgvWHj56RAjT008/je3bd6AmVYNELC74wSqXEJ2ZQuXCOZze8y5unr8ohT7X3vcAarZuARYtgp1KVVUfmZM9MTkua4QiShrOx7XBZ6PGIQ2ZMwYBSIja1yUTfdS27UWu6zb8Y/PgKMER96mfK8OHQfft+MSEWIQJRPtZB2ffMVyfLf9WkYH5BIfw1IQcGTFfE+8arGOj+TeGgBhrPkEuczu86RE4JDj2FKJuSciSaUf1rozgwPyXqmuZ31YJjoQAhf18BguhGD04rXDqexBKN0nmT6Voy8a2ce1yrOztRmNtGmE3hCtXrwjRyDQ2oGJFMTKew7VBWs5uIB4qY+O65VjZ3YbW2iRbQX1NLTKZGsQSMZGoFAsLrYqlMiYmpjGbL8MJxzEyk8fB46cxNDkD2+HYUEbZJGVKLHCIGv2SQo7upjpsv3st7tuxEROjY2IVS8RZOK+El19+Gds2bcCi7k4pYFW0yyICcOr8RRw+cRp9feuxYVUv8tPjGLs5ghWrVolK2tmLV2FXXDzxxBMYvHwRE2MjSCXi2LB+A371xtvoH55Aur4ZfX19WLOkHQNXL+LYsRMYuDGK7Tt2oKOlCYWZSdy4dgVPPvoQ4skETl+6ik+On8ZDD+3CxOgIZibHpb7Lot7leP/DT3Hk7GWM5h040YTUyREdEnqoSGwonq1eDc5GP8xLc1vkgS7wzlQVoJXg3OIa9eBU82kCbSjBkfA1STj0FUBFxU7/GSED8bG5PK6N52eO4FAam+THgxU2eVo80KV4KaW3pcCtKd4p8ejiZTT/tLiqCbo0OViSFyReHxO2KbKUUqguDjgxITyeVQHC9AbaiFQ8REOUsYyI3DgLNNAzxuuYSxYNe0iEy05t2C70pNybi1obf91YX/dppRztL5acXAWlaLwm3GSXC3dNTE8/eXlosmeqEGux3VRNhRlxbhEdTZnLPS0NL/75n93x4HwN/IZVyami9mflcvn7lInmoapeAj34R0ZuCIgm6Fm6dGk174MHLsGLgg/2X8O4PvzwQyEtDOXQOhF8rwJkPR8IdAmof/zjHwtwIgmiNZTAiWCI7WkSMD+H1xCEEFzwWhIAEhet8aIkh30nyNqzZ48QEYKSP/7jP8bWrVurxQw1F0g9M3/zN38jlcz5eSRZBEMEWTomGk5DsERA+JOf/EQsvwRCL7zwQtUro4Ce7yPZIyD79a9/LWCLgJ79JWFQoKIhRhw/Aqe3334bx44dk7F+/vnnBXAquFFwShBJi/pf/dVfCdkiAPr2t78tgIxhaUpCNEyOXpPdu3cLQOW19913Hx555JEq6A0CTlr0CTZfe+01aYd92LlzpxC4oHod2+b9v/766+DzJvjkuD366KNyLcdV66Ao2Tt+/Dh+8YtfCPgkONVxC9Yr4bU37RF8NnoEb195V1zcS8I9IjKwdfkWWGWqorL8gsnEnYUnBOd6NodSxUG8UMGSxgZ016fRnI5K/itrylBkYBJxXJh18dahY7g6Mo5UMoXt61bgwUV16I57SLjMP6QgTxgoAcNXR7DvrQ8xeO6m3MvqTSvw0LP3wEozrNcPZZc8NVMkcv/+D/HSz1+RCJUnn3wK991zLzraWxENM4qDBMeGY2cxfOMajh09jOGRm0A4jtqGFmzb+QDau5cA4aTs4iQ4lYohOJz3P/vZz4QMrF27VuayesmUWHDOc06TxL744otiDOAZy3lM0qnetOD85PPgGiFJ1bVHg4GSIfWqqReQz45zlM/rT//0T7Fq1SrZF4LGBV17Ot84Hzl/OD/VAKB95lfON86fl156SdbEY489JuSJXotgwV9ey35wPXN+cn1zPXG+kfRpuJmuU649rlP2maSFJE/HjfenxIV7EOcx9yruAfT4cIxJIjluuk419JX94Jres3cPPj10SIjmd77zHdyz8x4kEykpDi5FzitlJHKzcC6ex/G3d4sHpyaWwsaHH0Fq00aUu7pQZJFSPyx4NjuD4ZFhye9Zu3rNPJKp3izeW1A+XlXUUumav4xFon/Z2Xl7C30eL5VK3Y7j/KMjOLphmpAHJj/TmGzUQbK5nNQyKTjAxZFpvPwlCY6pc0PrO0PUTF0Wk7ewkOCYTxfCIgB1QR0c9eCQ4Hi2WPZFJSrgvTGJfz6Z8YGrv535YT8mp4GhcdwQJbFQPDgphGtb4NR1wappgheOwylV4BSz2Lp+BZb3tKEuEUVNIoFTJ08CkTCWrlmNho5u/OLXe3Dx8qC0H3UL2LhmCdYv7UB3fQrl2Wk0NNSjrp6Vu+Ois28AfAgV2xT6nCXAj6VwY6aI/cfP4MrwBPLcqMO0KkbglFjHxiSFOCwo5pSxdlkPtvatRe+iLry5+y0BK6uW9mLF4sWykSxavgKJTD1Gxycx2D+Ee3duQbGQxdmzp9FYX4vNd28Qyeds0UbBCWPvgYM4c/4y4okUnnnqcXQ3pZEMm+KVo6PjeG/P+8jU1mPturuwbPlyJOOm0nd//wCOHjuOnkW9qG9qxtCNYXz20Uf49uMPY/HiblwZvI539n+CDRvuxqplS9DaWIdKxcaJ42dw8NARDI1Nw4ulkXNcuKyRI6oKJizAqO0Z7w19fwTpPuw3RV6rBVwDDEVL3PgExxQQmg9BVStAw9CClFg+kWI8EjYGRFniwI8mkygvbd8XGeBzlBQYy0MpEKImHhyqFTEigwmsriM1l6QWED0q8tV4G1XMgxLb9JoKyQkkgfIexOso/5g4bgBp2GUYJROO2d8yHIuy5VRMCyOKiITF2Qw1iYbhhT1UPMb324jFUlIQNlaeQSJ302vPJK4119fOptM1ZSscyRZKhdhMIR+bLBTqJgulJSUrFXIjdaFKKImCTYJuo6spfXlJS/2L//6ffv+OB+drYDhKcEol+4+A0OogmNcwqFOnTmJo6LqAbIalcI/QauoawqGeHwIdkhhaIWk55WFNgkOQRQsqr9NYe7WgMpzllVdeERLF9glYgsRCQ2V4PYEKARZJDj0btAqTYGibamUlCGC79IYQPLHPJE4kC+yf5sXwfvkz+00LOa3ZBDwENiRDBEIL1af4WQRBv/rVr+RvJCvf+ta3pE31fBEMqYeGBIQJySQ4tJDT4szQs2B+kHo7CLJIQghSaZV+8sknZdzYf61VopZd9uPnP/+5EBx6s3h//Cq5mkxo90PqCDBJykje2A+OLQEnx47ATgmWvo/3wXHgGPPF50HAx7HQRHVeq6SSHplPPvlEPoPeHrbNa9m2Al9ey3Y5bgSctJizzccff1zmlXqx+JVjwTo4R8aO4ldnX5caMWtqVmJr5xb0LdqAcpYKo8w5ZG5YGHYijjOT07jKMzCbkxyc1Z0d6KpPoyZM9ce5OjjZaAY3vCReeu8DXBhkDk4dHt5+N7a3xdEKG5ES+2zq4CRCSUxcn8De3ftx9rMrIpzTt2Md7n96O5xYUQxEzMFx3TJisQiKhSKOHTuJN958RwxQux56GBv7+lCbqYFTzpni2U4B0xM3cPDAXszOTkvOUDgSx119W7B6/SbEUg3I5ityRpmQdHpxbCEBJJL0WpD4PvPMMzJuOt8V3PP5kMzy7O7v7xcSyTlHcM/5EiTTHGdeQ3LDfzQq0NNKL6DgJz+fTbxUvjIhiTq9J/xsSiOThHA+qniF5qHRy0mSznY5F7hGaYzQfDG2qZLWXKf04Lz11lvy7ElaSNQ1LJPzRucF38M2Od9oGCGhpseHJEPXh+4X/Jl7CokWiSHHjURE9zj2IShzzrnJ+yMx5NykEYDvYTuaY8Y1zb2P98YaOG/u3i1rmcSJBIdGUw33nMvBGcQnv3oVV48cEw/ON557HomNG5FvbTGFPkMhE6LXfxVX+68IUe7p7hbyzT4yNJL90JxAXddmbVnM+6qkUqm/jEasv+zq6jpwu46R0MDAwMlyudzlOE79V+fBmZ8jYBLgb6UCZRD6LXKjf0/3H5BKlJhe0yeTMK8y0SbZXQo5WmHM2hWcHRwXD87gbBllK+YrmBm4pjSF4TuGsBgVMPNXIwOtr4UiV6q4JqTKihiRAYaoVXK+B+da1YNjRAv0M3z1k4BRvxqWJgkXxrsjbn1RoSKCnSM4IRKculaEW3phR9KoeGGTy1CxsWX9KizvaUdtMoqaWBzHjx+DFQujd9UqWMkaHDl5BRevDGBiYhyWk8eWdcuxobcLPY1pWI6NdCqFTE0aiSTHyRxgbNsuljA5NYOs7cGJJjE8U8CHx87gwvWbQjpCkaTUQKnYPIBNjRgC3JBXQnt9DVobahGPRXDl2oCENLXU16KlNiOhZYmGZlAMYjZvY3pyFl3trYiFXRSzE5Kv0drcikg0gWzJkdo5wxPTyBZKIpXY2tyA1kwYmbgFt1IWkjQ8PCLiAG2treLyp9Q1vRLZHIucTiCZziCSSGM2V8DI8BCWdrWhvq4Ws4Uirg6NIJ3OoKm+Ful4DKyvND4xiamZHPKlCkXAEYqydKjJczElTudyVMwcYriVUR8R70bQw1idTYZ9mABEQ6HnyO1v11JjE0Z3bc5Tw58p8MB/fLF4pii4GfpRVVHjT/x92dRRNb+XHB3202jjyz34IWOqJShz3Y/HncskM3WbjGHBz9XxRSdM/hjnj0/6KvQw0ZIUhmtVULFsEb+IuEZaXLxGnDMRfg7zuipGHt2LwnIdxNwi6pBD1LGLEQtOJBzxwtEIKVHIrlSsouNFKpF4ooQ4bFcy4USq2qsU0NVIgtPw4r//p3dU1H5PG/NvbVZFBmy7+EIoZK0KhngQENHSPjZ2s1qIT3MwCD4YosbQMIkhZz6gHwbJDyTJ5nsZU07QQuAdTI4NJs3yex7wBL0EEEqagopfarnkV82B0TA5Wjf5XrU2m3MnKvOeXgUCKL4IgjSfhkBQgQ6v4/dsl9fyb7yWwExBnqzWBV59gie+6GlimAr3o2oiOCX7aTEgACmXkc3mMDszIwYqApZoLGKkrLk3WL6AjJ+vQqLAJPTa2oxYccMMJ2Xhv2o9FMvPIQphfHwM2eysVLvv7OyqgivZh3yiw2R3nse5bFa8Phxjtst+EHCyn7w39b7xe44FwTS/57Pje9QbpPuJiiCwv/zHe+c4aP6GEr6F7eu48fM1B0jbVHCaj+ZxcvoUdl96G7l8Fnc1rMW2zs1Y274G5VwZIe5NkntroZJM4mIuh/7JaczMzqIeUSE4bek4YqwxR1VIKyIqatlICjOpevzNG/tw9toNGYdv3bcNfbUeWkIFkYlmzRyvEkLSSmJmNIuP3/8MRw+cEa/U3ffchQ0PrETJyovQC88JkhCpYRMC8jnmO82IqEFjfSNq0impC4dyFpFQBVMTI7h84QzOXzgr+IHGvJ7Fy7B0xWokU/WgfEvJCRvpfoaRh0kEjAIaAT3HlISVz0TVtDTEkGuTz4Tzis+OBJPjqyGL6v1TksM5z2u5RrhW+Yw1N0wVAtV7qoICXKe8lp9DAl49W/xwNhUoYZ/YLvvBfnGc+U/VBJU0qVeEew3b5rXcU1R4Iqi4qHlz9MxwnfL+OA5B72bw89UTzdBQfi7b1JBMXqdGAG2X13Aec+5rzpKSFTXg8BruCzTcvPvee/jVr38l3qM/+ZM/AVXU7Lzt7xMst+CgtmyjZmoSR379K1w7cgypSFwKfUZY6LOxEVNSyiEkYzo5NYnpmSl5JqmEIa+8Bz4XjrXuXXxu7IfZjyQHp5JOJf+fRCL+n9va2g7ernOEhT5P27bd6bpu3VdDcNRm7MN9AWcGwAXBvpIBoQFV4BO87SAhuhU5CtqiF4Zq3aqdudAY89lGqUnCX1imlxuBvHzgSAt6yMJUvowzg2P4uXhwKgsIztznmDo4Psj0u2us8CosoHfMjdqgSK1WT4+RZzFBmgSnjEhpFt7McCAHh4U+Ta0Zha6GFFYZz1zejXqFRLfA9+D4fTCAOgwrTg9OK6zWpciHEnBCEUStCNyKjaWLOtHWWItE2EImmcDIyLAA2kxDvSiSTczYGL45jvHxUYScIjasXobVi7vR0ZhB2C2jJplApiYlHhxCaLP4gFKpjKmZLGYLZZH2HZnO4ZPjZ3BjfAb5MkFzRAgOqynPndEMY3KRioQQ81Xu8jY3dw+JSBgJ32LjxRJwrIgUDC2XKqLnT3d72CvBqZQQk3jTCGwHyJWp8GaopxyYcJCOsD0+dw+5QsFUOY/HkWCRUyHn5jm6dK9z0RL4WgxfonBCEamoJcUq6SHLlyirDcQiEURExc7Ir/L9lIumn5B1XsSzZh6qTzV0LvHB+jVffGIRJMpzK0EL3fymy+a3rQZ/4s0JVgTknlUmmteoTLSxTabZzdYAACAASURBVJgWNeNLiZHm7mh9nBBBiCTPGJln89Pc6tcVUOVNvkdHN0kznw25FV+PerZE+YPkKyaKPZ5FmWpTvZ7eIymmx7A2qZfDt9LTaapwUzCEf6fhIGWVhMTTDaRgiY1ILQjSTNZ9ouQD5dQpd8E6EOUCuhtrLvc01f70P/yz5/+n27Ux3/mcuREYGBhodF3vvysWS98DvJXBmHdV4iqXbQEeKkBg8iotOXj5b04uWU5kUwMi7BMe0mESIBaPdbheTTiwFDb2K3UrGdGfFbAZsmCKHPIzVClJ1pBPBhSUBz04sp5YIDkcroIAXQcSTkcFQj/UQwkMQUMwZEw9DkFQrwRKrc9zISsM2STYJQkhqSHgNUYvEbihgY3CMD5BMXu3IwqZ9KgzbJhr0qlU/JAu0x6l2xmXz1oqBMM8LLju/AIsYsCIxQiEHRlby4oajwL7oWcmw7P9sTBqmnOGSPUKqZdF70/HVGeJPnclLPy9jgvJq36v615DhBQcajuqxqXkkterFPU8VMEiw9ECzsyewbtXWOhzGuub1mJrxyasal7B9EAJIWM+LxUnnXQal2ZnMTA9jVwuj4wXwcr2NrSlEkg4zHkpSc5iKRJDLpLGdKIeP6NX5towMnV1eOzeLSIT3Wr5BMeLiGEnFopjZiyLw/uP4+gHp9Da2iYEZ939y1EAZaKNEVmOmYgrzzjMsxYR2VMNjCgDlTzClRlkp0cxeO0qLl28iMnZLOpa2tGzdAUWL2U4Zh1CzG90afAz6pYOTzSL4clGXCg4zhpmpiBejjvf0xLMt1TcqRLMen3wmQexadCLF/xMfq8GiiBBUo8M36eESXNhlFDpZ+m8WOgx1L2Fv1cioXNnIcHROabEKphHw3mlxgqdT9pnHR8l2+qJ1M9TYs39zJAHcyKTREmUQ9iI9LA/vIaeL3o4X37ll+jtXWLCX7dsg120xWBhonAcZMpF1E5N4ugbr2Hg6HGRib7n6WcQXrcO2eYm8eBwz5S9VlT4GCJpwtXFyOrvkTQG6HPVvCj5GWAR70oqmfwPkUjsr7q72z+6XecbCc4527bbXdet/WoIjtZoMeEoUtgvAHUWFqyUv4q62PyEeYVF8tD9/Jh5g+KDfYO9zCD+5muOVBmo5Ss3+aFdxtPigzdfpcy0QaBk9K0mcyWcHhzDLz44US30KZZoNV/7GFXyJ8TLYsKJeA2Jg4OIX9TR3AdzLWjpNvuOVsohYKbErYOYV0K0PANv5gbcsauISKFPtUbPlVKcF4oWdJD5uJeHDQ8t6ZXgQ/OVB0konkY40wK09CJvJeFaMcQiURAk1KZTUmmeBTxrUkkB+DzAxAVLS1A0jqJtI5edheeUsbinSzwmdTUphColZBJR1KaTSCRY78YTQsA7r7geZnN58bIwv2Q6X8T5y9eQK5ZRKDsQ/QJV39LDknsyAQALj9Kar+F2fsiWOgVl/viFM6vgXvJZfKCi1FpIK2NPFUBzQFTtzp9BAXZgwsXMa+H8MuTU/KU6+yTkbG4ey6coBw3kXwW17gxJCHpw5ivtyWwMFJH9fWwM6kHVGjjz/Ulznxj0yy70ulZJju9Lmn+PX0i5Pue2zODpGDLkQ7w9okro/81fwSbM0/xNPUSmUYIts0OIldLsyNXP8/1TmhXkr1saXXipK8BDCE5z/U//4p997w7B+X1MwC9o88yZwaZUyvvvbdv+jud5y4NqSApMRObfP2j5OwUS+vcqkBEyojPD93KL2p/rAwQj7FcVy1jQN/WQaHvGsmqU3JRMBK+R+et/oIJvc86a5Fv5m793BYGgIWEaC+CfSr5XPnhdEAwu/F7BmOxSrFbvULRFb8j3qIraoa9UyF6R1Pv1uXh20yND+596WTUMVowLst6MsIgx05jEPYoMG1VMY2iIiFvY5NV5rgnZkrvzmBfCcY/6RiRfYVHOV5OLp89SCU1w3IPeMP0+OAbVOw0QVSWmwXmhVvIgyK0aQHwVLRUX0OfJfhuCcxbvXN6DmewUNjStweb2PiyvX4qwE4XlUWgnBJv3mq7BxZkpXJ82IV9pJ4zlLa3oqEmBhRrowamEXJSiMeSjNRgP1+EXb+/H2YFh1NTW4ZEdm7C5xRKCwzo4IUZdeMzyiWJqdEYIzvF9p9HS3Iq+e9Zh/a6VyCMLi6HvHg2HDhAxc59PKORSr1QxSRmWk4WbH0H/pTMCjEcnZhBOZNCzegO6l69GY3MrXBoRvDAsLw649D6yHjVrtBEbGIPCwuegz0DXpo5f8Lrgs1BSoOOvRoLgNbqelAgEn7OZ6/7ZoFEsvvoe/6bAO/h8g0s82GZwfgUJT/Az9Hv9TCUZt5p7YrhggUzfqLHwXvVn/Sz9WXPKdJ7OKf+Z0yuYdxMkdpoL+Mqrr2JJ72L88If/RDw4FHxibhjPSxb6zNhFZCZGceSN13Ht6AmRib736WcQuWtdtQ6OyIH7SlwSdcLvq95a04eFLx1Lv9BnJZVO/Xk8mvxxR0fzJ7frGCHBuWDbdpvrupmvluCYwBmCzM8jOIYSEHDOeTpMjQ4N7dLilb6Ou09MZHC+FMFR+jLXnkAebrx+BXdN1Ff1KsNLGTJmSNfUPILjiMiAUCUfmCqIJcExeTJGOU3gVCiGSihq8in8XAuCLKqNSSV3z8gQSD6GFZPApLhnS76AN30DzsRVhIvTCLuM7+RnmuJKekYZ4vebcNRIXfOwYrVatf+r18KCJTLRLQi3LkMxnEJJ5CxpnWPYlmH2WmWeljee+PxMfp9MJMRdST19uimT8YRRw+FRVi6CMZ1JejREAcu3otGyELJYzZauSoDWwmhccjP4uwoJDe+NSekMQZIkdROyZDYMX2nr1ix23lrRzW/hJrRwE/y8v99q4QXbvF0L887n/H5GYM7zaSaT1M2pslgaNlTIgwvIgVsmwclc6Wmu++mf/+i5//H306s7rf62ERgcHGz6L+UU/hfbLj7jed7SWxEcU+jWEBXdN9TSy99VvTii1me8LbJHOSx66AYsuxFEGJLKPS8AkNSaqhZotcrOgRSzV6kVWkM0FBirR2AuFIohPcbDzaKJBPn8XkkQowq4Bwct4krCgiAx2C9Vc1NLr/6swEjCR1hg2TH5AgLgYKHM0LKQJaqh4WgEdqkknhueGAxD4Vf+rF4wFtuVNEk/lJhqiiLqIfYiU/BZIyMY5lbIM1yIYUwxwDP3KWIjliGYTsWVxHt6bOktYriTHmtBMKt9nvN6zZHaILmlxV6t5MFQmaCnIDhGQa+fgmD+XUNsGF7Es24h2C5Eizg1fRa7L76NXHEWG5pWY1PLXVhSuwSWHUYiXiPGvCw9/8kE+rNZDExNYmYmi7pQDCtbO9CRTiEjRjZWmqvAZnmGaAZTkTq8+OY+nL46hAwLfT6wA1tbQmgN5RG2c3ArIUStGCJWDBM3p/HZB0dx+O1j6Gzvwsb7+7D6wV4UQln5eyzMM9uC7XBciKVCCEt+EM/VMqIWSxTkcP3SUZw5cQQTE1OI1zSisXMplqzbhNq2LjmbLacMp1hGNBRHPJyWeVMJ8Txn8UcTPqhhVepBVaU8Xd9BD4mOe5BsaBu8Xr0t+kw0tI0/q6dUi8Tqea7rkz+zLxqaGiRUui6C+4KudV6vHuLgHNA5p2tU+6ztaggZ/6590vwdzc/htRpyqr/TtaweIh0T3ct0fQfz8Bjqajw2EROlQPwUiEpQEsdcuX0ffCBCKp1dHfjjP/4htm/bIYJPBlcZgpO2C8hMjuHwa79G/+FjSFox3P/ss+LBYR2cWdai841H9CzTMCHjEcBjQVKmz04JXUW8VqFKOpX6d7FY5K87Ojo+vV0nHgnORdu2W786giOwIdB/49FYGJ4mFizmiPjXmhh987aFBMcUywxY0cXsPb/F+R4gsTfNB76+F0jeZSJhjFfDd7XNfSbfyjAYn+DkSzg9MIpf7D+O67MOyqEgwTHWdX7aHMExXiKJuxUpYENwTPiaI1Zkk6vAU4AFLamPtsCDU5qBOzsMZ5wy0SQ4zBQwJEEWhFooqp6t+fcqh65EHhiC42tW+SFRVFFLwapthtW8BKVoDcoeFdYoq6vDZhSuTI4SC3nxQAuhVLYRC5swCd6PWCP8cCJZAKSrThlhkQKmPKYBGyFeT0uheINEXsvkBJHIcPT8kCbzTI2UQtUKIxVzfzN5/vMWyELr6cLrvujvfxeCM88Ce7tW8J3P+VuNwB2C87carj+Ii8+dO9ecStX8i0Kh+LTnub0LCQ47yVwABVM8WIMgRgGA5uBw75LcEu55DPsioPZzcuRg8PdrMayIBcuETVXDonwi5fs1zJklToeAZ1DrR/lWbYbeas2IaniOXyeK7RCoBC3GQghYu6TCQo3GOqohadqPIOBWgBUEUxqaZbzvBKEmdFSNZMYfyl3bMZ5P/kj5d997wgMjFolXw+WElDCXQ88gP4dVwkOF8IQRjcQkdE0MY9zNLZI+nhMMgTOEUgxmPjkSjwqJnoQEmmgPAiipiUZ1xLBJDg/mT2mhRAWxuqcHPQgKHBUo6jW3MlYFCY4+Z/5OcztIjmW++DlA2uZsOIdTs2fxXv9ezOamcHfLWmxt78PS2l5EylFYoQTKXgg5gsKaNK5ks7g+PYN8toB6K4olDc1oi8dQA0dCpMuoIBcKYdpKYiJaj1fe/xTnB0aRrqnFw9s3YmOjg3Yrj3i5CNAT5kUQDScw5YeoHX/vJJqbmnH3feuw4bFVyHuzEo6GisUQIUTiJoSJ1vsYozvKtuS4epUcctMjOPnZBxgbHUY4EkNrZy+Wre1DuqUbXjRpioKy6Da9PxVfwU0Mwa6EDKvVVUmkrjn9WZ/HQm+ZkhZds7o2ZE35hEnfK3NFiblvAA1er5tV8IxXoqX90M/Xa4OEQj9TP0OftxoZgp4hfX/w2uDvtK0gsQr+PejFCbah98hr9RoNgdN9jyGTZq8zPrjgZwQJHgnOnr17RcCgu6dLPDjbt22XMH4NUYs4FdSUCqibHMfh119D/9HjSIXjuP+ZZxG+6y7kGKLG+kH+3sZ9hPuAkEB/n1CjkhoTOMZad4xjxjVPkYFkKvl/xaOR/7ezs9Nou9+G1+/BgyPTMdB1Rc1zv9PgEl8/Sa6dq4o+B8mDQF7Jj293/Y2hCbYVPHjmLpwLaTG/8z0b80iV9MT038/BmczZVYIzxBycIMHxzwQJZvND08RbxXAAEpd5IWrGu8N/pqaNSe5kyBTj/t1QVLxdEZchalm4syNwJ67BKk4jwnhsqfFh4sc1PO3zA/N8y5ZK9AZycGRBxFII1bYg3LwE5VitJL5zkkYjJulUCJvIPzLO04QJ8HesN6Fkp3pgGH+PHFom2ZweLFXBMmEJPMxEDstUSzHhGRIy55Od6uFuSKfCBIMR/FjP32Ex3Ipw/C7emDvE5XcY/D/Qt9whOH+gD+a3dGtoaKjZcbx/WSgUn/I8d8nnERw9VBeGinFPU/UiBQP8Wi6bPC5+z73OKJWZEC05tLkb+V4G9dQEPSrVsCXfgKceFnOo+2HIPjGi92IhuGI4mLF4MxTMP5UCOQo8oRaCLVqHZVcMkK4g4QkCSl6nykoChhgPzzwlqaLCQDKyMhqhynBQFtVLDTUKh6KIWAQxYQG3dHNSclioiEgZeuQjJlVJQm4MQTPhZ2zTyBKT2IUZBs0IBNeQxAhDoBlm6ufgGBBKoMbcI1s8TAw5pVcrGp0btyBIVfCr4E9zZ6rk0bc4cwzUkqz7uLF+zxUV1vfo2aBeCL1OUEGA4OocyEbyODl7Bm9ffhczuSlsFIJzN5Y3LEPCS8IphySfrxwJo0yRgelpDDHxPG+jFmEsbWpBOxWveO6Dwiku7HAEM5EkRkIZQ3AGR5FO1+IbW/uwpTWEDquABPMIKXPphRGxEpgancXhD47hzIELaKxvwF07V2HDYytRwKzU4mHB0QrrhfGe+R9zoWicFNNqCTNTI7h2+SyuXjwpz7a5tRO9K9ahe+kqka0uVliywUE0EhICK+IJFT5HGnCNUirxm5IanZ9BgqDjF5y76hHUOa6EXL0BwXwzBdHqmVMiECSk/J0+O22DnxfcL4J94zUkrkFPUlDgg39Xb456g4JELHgvun0FsUKQXKvxRT0yqooY7K/2WfsbHD+9Xw29NdcyPNbk8QU/16yxiKhEMgfn9TfewOIli/CDH/wRtm3dBtcx+qw8C2OuIwQnM3YTR3e/iYFjJ8WDs+PJJxHdsAH5FqOixnkhOJDr1PdfSL4cjdR++JqOo/ZR1xNxXrnsVFLp9L+OJuM/6WppOXy7TiESnPOlUqnNcZyvKAen+qh9oqMaUYZtyoYTIEBVOCtFAzWgSuPuNS9Csx1+27AshPu3ivufT7y0jghbpQfHwGn//3T9hUJQgvPy/uOYIzh+hFyV4BgVKfbfEBzjwSHBIdEx0N8QHG4q1RA1qXVCImTIEA+FqFuWQp9edhSViUGEmYPjsqhhlZL5HGxOVS04KnLw0T0r9WdEYNgfbxVzgO/BaYXVvBTluE9wHGqXm1hdITh+8SweROblhwuKM8WMFSe4CZc2eQ2m8L2Jnw7mOfgnslhCTey5H48tPNJYT/UQEaOgHxoyd1+3epa/fYl8Him5Q3Bu19byh/k5vyvB6W6u/dlf/Oj5/+EP867+YffKEBznfysUSk/eiuBwWzHAwYSkKKgnOFEraFBqlVsMk+YLBRvFYqEqsVxXV4t4PCF7kiTk+14NBUJM5lVQxrAlVUYyRie/dpN4h8qS+GvC1ZhkH0c6XVOtl1EFeyGqC7EPNko26zp5cg09BhQtMV4QA9DU0k11JvUm8DoN1TGEjVLARk6a48A+UG2JY8D7ivLepMgnczcsxLhjOww9y6NYzqFYKqDC2lHRGFKJGqTiNazMZpS4CGzCQLFso1QqolIsSyI9czeTrNcRi0q7IhLDUIBQBRWnJLLEViiJYoF5nC5SqTRqMkmxd4nwgO/lF49/xUa+YKqj09sTiydNv321OQWAeq+0ZCvhq45bzBCiIKBme7xOw8zYnhYlldPeP28UoHGMOW4cS62Rw6/B5HJeSw/OyZlTeOvye8gWZrG+YSU2t63HyqYVSIVqULbpGwvDiyeQjYRxfmIMw7NZlEsOkiUPy1ta0JlOoZYEoVwEdQNKsRhmwkkMOQm8su9TXBgcE4Jz/8Z1uLcrgc6ojTg9L8ztrdAbF8XEyLQQnIuf9KO+tharty3D+keWw4nZ4q2JeFG5vuyvj1KhgFIui0QYiIRsjA734+yZ48jnptHQ2ITFvSuxZPk6xNP1mJgtIFsoCp6IxyNIJJKIRRISHic5vvS2MUTRdUSMgeFTSgy4PoIFKDnWiit4ra4RzmM+D46xzgcF9yoiwmfHf3zxWr5HQ0JVfIOfyzbZtoYX8hkGFczU06lrms9ZsQL7SvU39ZRyHinB4Rxi27w/tqmKbexH0HDBtnQPUulm9o99VgOMGJNlfbtyTzo/1UBCJTXdt3Ru8r45h1VRkF9JMPk8tG6PXss+8P1CcPbsEWnrxYt78NzzzwnBoTdVlVdJcDKlAuJDgzjBQsanTiMeimLTw4+ITLTd0Y5ZhvJWqJZHMiU+VqmdJW344XFK4HQ/4n3NhfUxF9uppJKpf5VKxX/S2tp65HadWCQ4Z2zb7vjqVNQMEPch8byaHqoaVgXMvuqY1Iqpkpv5icVV8DsP4/rmrnmjZMDzfFAcDGOb/3clN76/pkpw/JgEkxcUCmFKPDhjePmDY4bgWCxIqS+lQz65CYTi8f0kLpJjJGl9pHX04JTFy0E6RvU09fS4Yi0zsbgRFvrMjqM0MQirMIWYy+Q+v8p9VQ7Y5CUZAjI/NEKC4ZgARmuaKIaZoTFeoBAsCVFrB5qXwo7VSdFJY0UxbJwvLeykFk5uDFQdUiuNHiBCdkgO/XAFbnr6MpZFP9k0kACs1lBzuAS9PfOTA/l3+q403+p2LYo7n/MPdwTuEJy/f8/2iwgO74jFBim1SilTBUVKcAguWAfCHLhGWdLIS2dx8+aISBirPCvlXwlyJNSDYUPlsoAayslSIpYgRyWlKeeqQEvk0i2rKuNMKVfKHatMNOWq+a96nvnWY0rJsh4H+829ldLPbJf9UaClwJpytmyX1/Na1orhdfynicf8yj6r/C37TPDBPI66piZkGpvkNGIORpKCM04F2ewEJiZHMDZ5E4VSHnWZOjTVN6OxtkUq1pNmEeBS5D5fyous7uToFErZEhprG9DY1CDS0kbdyYMV4RiXYZdyIiU9OjqLbJZKTxE0N7WivaMNyQRVuPy937Uk/3NmZgLDw9dEjp91y1iLjF85HoIn/DAZjjNrhrAfClApmcvrtNigjjPnAsdWpbj5LPl8KWlLaWIFsNo+ny/rubDOB+cAlaHYLufFPJLseRgtjeHE1CkcGPkYZbeEZckerG9YhdUtK5EMpUVQIRSOw43GMGrncW58DFNU62PNt5k8FtXVoytTg6ZYBBaNmLEQ8iEL446FQTuCtz45gf7RaSRSGWxcsQQP9NSgO+EgRY9PJIFSwSE/xdjQFI4cPIHLh66hJpXC8o2Lsf7RFahrTcq57JZEDQCliisy4NMTY8ixzINbRBRF8eAMDQ0gGo9j2co1WLx0DeqbOjE5ncPNsQlMzsyg7FRQ31gnY1Yv0tK1KBXLYs1XcsPnwXFTmWJKVnP8uP7UG8N5y2fGeaxzn+NL2XXOY84hfRZKWHgd//EZsh3KLgelvrVtPjud9wTgfLFtriklDZoLx2vZpkgfT07KGtE5xD6rd5Z9UDLG61UmmuPAtvkv6NVh+2yTa5/XE+jzWq59ts+x4Eu9ymybfea4cd3y77w3zjclREq82WeOG/vA99Fo0tzcIn3QfB/19PBzWbeH9Z8OfnQQrW0tUsSUIWqpZNp4cHwVtXQxB/fSBZze8x5Gzp4XFbW199+Pmi1b4S7qQYHrmmqKTDUIAYViHgMDA2KUIfEJenDYF/afa0UNExqi9nURnGO2bfe4rvsVFfr0PQuaxO8XLTRA3yTbG6eA8S2IvIAm5/9GwrxRK6uGp/n8hdd/3kspzvyQNYHsC3SX5tSYJMnYl8zi5m/ygQzBmc7ZODNwEy+rilqIii9KKQxp0hyj3xCEFpU087nmPk0OjoSoSWIm22Fdj6jIDtOVJ0SmUoCTnUBp/DpQYKHPEqJSD8QUhNQQNfmqDM0fEA0I5KRizLW5Fz9Ok9Oa35PgZFpgNZocnArjdKsHSEBlyI8jr3poGJes1jHfXSm1SkTa1yS9MWGUuTfsJBMbxaMklelN7KaEGQgnUzKjtHSOqKmXRVy8cp0hZnded0bg7zoCdwjO33UEb//7vyhEjQfszMyUWCwJEggkaOFkFXHuITxwSQZYjDKZqpGcEIIQXs9ieDduDKGtrVWKSrIwZ6Y248udGyCSy+Zw/fogPti/X0gUwQoLbLIwIT9LrJd+WBsBNFWoWISS/1hkcOPGjVKtneCNhEc9LASC7COLgrIf/P0D9z+ANWtWo9mvnaHhVVoLhIUwT506JffH4p0sTqjV1BVoEPyQALAOBguZckyWLF2KbTvvQVt3D+LxpHhwogxVcSqYnh3HmXMncfCTAxgaHsT6deuxacMmrOxdhZo0DWCeyMazwG++UsCpE6dw9NOjGLg8gO72Ttxz73YpvFhfTwIXlVC4iltANj+J0dERvLn7HdwYuomGhmZs33aPjFtDQwbRqDkb6IWgdO3AwFUcOnQAJ06dQFNzK9at34C+vo3y/IJhRvpsOWYcYz5jFu5k4UMFs5pDw7EgoGbRRQI+fr9u3TopkkqSoyCSs5pjTGDK3AWOM0Ey64fs2rVLADifnVql2YfBmes4OnoCHw1/CscrYVG0A31td2HT0o1IIClERsoTeB7GinmcHhnGZIn5RFF403l01zVgUX092mqSiDPNIQLMOi6GC2VcnrLx/uHTGBzPIlVTi74VvbhvSQN6UiGkJQcigYrNukE2BvuHcfjAUQydGkY8GsOyviXY9mQf0k3M0YkKmfXcEEoVyFw/c+I4Tnz2MaJeET1tGdSlY3LOJusbsH7jDrR29KLksghtDp9++glOnDwuMth39fVh4+ZNWNSzCIlkCoV8UUSJCOoJvDluHGeOG9caC6pybhK0a0ilEgAqfLEYJskkx5jrgwVuST6VsKjXhvOYz/rs2bPyHLQoqJIn9ZRonRrO+StXrsizZR843zgvlPyzL1ynrNnDdrme6AVZs2aNtK1Ei3NO1n8uJ+uJn8+2+dq0aRPuvvtuKfqrc0KJC/cWFu9l2yRPvI7319PTI/enHh+2TXLDdjnfSIg4XizeSYOMFs1ku+pBYoHUt99+W8j94sVLsHHjJpn36mFULw77zH1l/4ED8rW+oQ7f/vYz2LnzHtTW1Ipnj0G4UaeCeHYG5fNncPLdd3Dz/EXURJNYc899qNuxHaElS2Cn04bESB52CWPjo7KWalkrKxKtjqXWjOIz4lhqDhtDU1kH52shONevXz9YLBaXu67brDGuQVewxkd++WPttxGcOY+H8SfMVx5Tf4uCcs3VkK8ByYYgwVkoXjC/nqgWF2TvTQFP8yJgVnHLoACCenlMDRz+ZSo/R3CGZowHJ1gAUdnXXMUP8wkC18WDY3oo6mr05/gkRxaDyB5TPCAmdWBE2pneHceGW5hCaXIEsGclpM3IFMwXa6gmewYfjh8hJp4YEpxgIppPj6xYHNF0A6J1nahEE1USZjpeDQaf5w9Tj43OB7VwSDiIJJPSJsAeaUiiiFHOWen8hF0uEp9N+bk7GtrmP5nqn+eEBtTz9OXn4Fd/5ZcJbfu8sLivvjd3WvxdR+B3IThdDZmrPS31P/2LH33vToja7zrwf4f3fRHBMQBrQggL9yGSGe5LBAN8aeG8VatWiSeDXgaCp8OHP8P777+PCxcuoKurU6qer1ix2aOxQAAAIABJREFUXCTumW9IIxHDdmm9HLh2DS/+9Ke4fOUKOjs78OSTT0oFdvH2+GG3xrvtQeVZ2TaBCgEyq69zzwyescx5HBy8jj173sN7e94ToP7Cc89h8+YtaGxuMqFkPsji/RAwvPrqqwKGCNAIxh577DG5X7aryfhshwCIwO1nP/uZeJ3u3rQJz37vOSnamEymTf5NkdEELrL5GRw5cRhv7n4N5y+dx3333Itv3L8LfWs3IBaOosQ8HSmia6HolnD4syPY9+4+nDlxBou7uvDcc89i1epVSCUzAOKmgLBXgl2ewej4MP7qx/8ZFy9dQntbN5799vNYsWIl6uvTYO4yBQbgxFApO7jWfwX79r2Dffv3obm1Dffd9yAeefSxajFTjS7g8ybgpHX69ddfl2f83HPPSbV4WsuVRGq0gY4bwSmBHwHkQw89JOA0GELF8eO4cT78/Oc/F8DJZ/zCCy8IQNZrNTRqrDiOEyMn8f7F/SiVi1iU6sbd3RuwcVmf1KdhGBdPbIaGZV0XZ0Zu4PrkFIp2CdGigxWdXVjc3IwmKpN6FbhhF7YVxrQTwuXxWbz70WH0j4wjVVOHezZtwPbFzNmxEHOpcEcVNBaS9jDQfwP73t6Pq8f6kU6mcNfWtXjw2zuBOIU3WPfGKNtVnDBGb97Exx9+gN2vvoRkuIy1SzvQ1d4knrL2pavQu7IP6foO2JUwSiUHb7/5Gg7sfx+jYzex4/778Y1HvolFixdJCKHgRD8Uhp4hgl7OT5IdkpXnn39exljzpTRXjETk9OnTeOmll8RgwDEmESFp0DXCtlWRkO3u3btX5n1vby+eeeYZbNiwQdaeElklFyRML7/8Mo4fPy7zhn0gAaBHRMPelDBcv34d7777rhAttsX19NRTTwlZCOaycR7Rw0LyxnnBdrjuHnjgAVl7JE5BMRDeH3NfPvjgAyFRnGv8x74redOxIMEhEeI85mcsX74cP/jBD4TIaT6QwDLPE6MG5ybX9LVr17B27Trs2vUNIU8aSilI1w9XPXLkiIzbx598gpaWJnz3e9/FPTvvEQ+OEpxIpYxEfhbepQs49tZbGD5zDuloAusffAh127fDXbQIeYa1+qIPRbuIm6MjMr6Lug1h4z1wr+Ua4f2RmPFZchwMJgr5IWrJfx2NJn/S1XV7c3DetW17reu67V8NwTGV11WlTDwUfr2XuQwX33sjeRsaemUyc6oSA76iVjWsLRCKNUdwbgX4F56kvgdIKgDK4zdkxy+wOFeDxPcWiZeJBMiElk3lijg9OIpf7vNzcEhwRISAk24ur0i9KnPhYsYLNHdXPsGpigz4PiwhQRGTr0OWbKKeESrlUZkdBypFI8Es4WzzvRhae2ThHRuZaMZCa00iv96DX1zSCkcRS9UgkqiFFzYhd0YMgBbLOc8Kvw8Ce03GrMax+pYFXVSiquZLPetIaxjCfA42560xEtD+UxG1NpO/owtDUnoCfqu/A076nd/6ZciNbkK/84fceeNtGYE7BOe2DPNX+iEkOJWK8y+LRfspz/N+Q2SAewiB6+XLl8Q6Sq+KhpYR7PLAJVhdunQp0umMhAYzlvz8+XM4ePAgLl68iM6ODrFwdrS3m0Rsv9imCWHyMPVfLLG/fOUVARYEH4888oiQFyUgesMUEyCoIRgjcCIAInDiP43P1xh55q8QDNJK/uGH+6XP3376GaxZu0Ys5HaZBYcTpmaMrwxH4PTZZ58JeNi2bZt4Igjqed+ag0OQwfEg6HjllVfk2vUbNuDxp56CFYkhGosh7Ibg2VS8ZCJ8Gecunce+/e/j4uWL2L51G3Zu2YoVi3rhUsWNBIcCA8zLhIdLl6/g048+xYXT59HT2YHHn3gY3V1dCIWY/5MW6f9QmFEKNrKFKfzylf8Pl69cRktLO558/LtSjDKZZLig2fudchQUNRgfvYnPDn+Mgwc/RGNzC7Zt34H77n+gem/BUBiSNlqmCVA5ngSmasnWkB4+Ez4fPkNK5R46dEjGhd4eer44T/hele5l+2yXoJtAnd4eAnWSWXrfNLRaCzPaVgmXJy/jwwsHJayut6EXazvWoLetV4x7BP+KCyqRCK5MjuPqyE1MTE4jE45j1aLF6GyoR5pYwymhzHyWeEyKfY7mSth/6AiuDt9EIlWDnZs3YnVLPRoigFU2Mt6xWAKRcAzjY1M49NERnDt8DvWZWqzbuBab7r8bJS8vUveaFkvymctmcfLoIbz35i+BwiS6mtNob65HY0srVm68F3WtS2AlGlDx4pKL9dG+9/DZJx+K1X7zzh3YunMHGpoaJS8rzgLazLmChZJND9yAAHXO6RUrVuDpp5+WtafzXkMteZ7Sy/naa6/JWiHB4Tzme5TU6HnKsaYHh2uJz5venocffliuVaIp4aSi7AoB2/RwkEDxmZEMcZ2SAGhOjRrw6V3h+icRIFCnp5XGCPWaqlGXbbPdEydOyP3x80hYOIfotWAf2W8VN2E/SIboxSHh4nzj/TFkL5iAz3ZoaOGewj7Te0gS9J3vfGdeqJ7iLZKowcFBmfM0oqxatVo8MtzXFJupAZpzmv3ltVRS6+4xBpydO3YadUIJ1fUkvztdyCM2NIijb76BwRMUGYhj86OPIbNtK+y2NkzTMOMrCJYrZUxMjosxqamxUeYA74H7K/dF9U7x+bC/umYqjkeRgf8zFrF+0tnZ+dlXekD8lsaYg/OKbdsbXdft+WoIjvG7zPkbTGFFpSLCBP06NyKbrHVy/JAllY42pMiU5zO8JBDCVA1RmyM4wfCwefrcVT/Ewhwd4fxzVQTlQ5gvYj7ThKhZmMoXcebaKH6pOTihqF9DR8mN+eQ56qH3bkLczEtT/X2hgWqhT9Ffk1wdUVJzPESsEGJhIOqV4RWzYtkRl79H0QNDuvRlVObm8m+UaMhvSU78RW9U4YxsM3NzqKbCxFe7Yrw8GhkYjjBJ1BdboFyor3qjk1StD7pBCAmhtrtvmWT9BHrJgslu+r0ZCiq4mD6rbr5Y5XxlOLlWyI0vL02VEFZHrhKev/2yCJKTOx6Wv/34/UN7xx2C8/fviX6RTLSpx2JhYOCaAAoetgSqtIby0CUAofWTIIa1Xowl1ygPjQwPCyBraW6WOHUCNV6byZg8HE1ipzWY4IJAJ5FMimVaFbwk7p2KSxQDCNPjY/I+GCvPz2RIG4EQr9dEYvG42CWx/rJo8tioiatnnwnMbIoOiKGN+zZBakh+z3YJwNkWr1UwH2xXQRSfNEEnf6YFu6OrC4WiLQIK5BbRUMSEfsWimC3kMTx6ExNTE+jp6kRzXS2irCNSLIHnAqMWRDKB9VAiEYyNjGFiZAwdrS1obK4REF1hGkm8AfmCDSvsgvjXirq4NnAJs7MzSCRSWNS9TMbdcYrMnJLaOBU7jGSiVk62iYlRDA5cQ119PVpa25DO1Agp0fvTZGaOB58znze/53PmGOtLx5rjQ5JLssJr+ZXhU5o7wefL+aFqWto+ySF/x3FjaBGfjYJvJTihRAiz3iyuTQ1IX5Y09aI90ylJ/QR3lbItWCfOSqnRKGZcByPM+ZieRUO6Du0NjUhbYViUwQ6zTg3LULBUUBThVA36h25gbGaaWuZY0t2FtOOCGRwRqgKWTC0UUzsugkrJxeXTl1CbzqC1vRWxTAJOqISKW4TL/B4qa0VrEHIc2LkpTI3048rpzzB54zKilouORb1Ys2UXwpk2lENpOF5MvEGFqZuYGL2BfCGHzt4lSNXUoOSUUbAL4ukME5/5abgcO843jilJN0MAuV7YT/UwcP5qqB8BPUM0+ez4z8wLIzyhZJbrg89Bc8/4jJmDw/b4THidkk9ex+vZLskLX1wjgvS0ZIUvwKH5efSEss+aV8fnrfk7JqnehODxK6/lHsD7YX95j/xMJRX8PceAbfHz6ZFhW5w/JHp8qZdViQD7wXuhZ4Z7Fj+fe4vem/ZB0JOft8cxpQezoaFRjAU6fxWnsT/8PLZJYv/6G6+LitoPf/hDERko2WU/I8NDzHORKduomZrAsTdew7UjxxBHBPc+/W2kN2/CTEMDRh1HCI4JxYM8ez6364ODyOfy8jwZWkdjDq/h3Oc9cc80fS77MtGpfxuPJv66s7Pl9slEX73a/9eVirsT8JYagqNqMAaQKsj9cseiAa9czzJJJbGciUl+qJivrkUJYlamh8vQK3O9kauk3KAFRwpgsjYMzRXGFQrmnzAPRS7VImyG+EhxND4AP+dDE96Dfb51Bgf7y881Gv6m9xZCVgwlAv1QGDOFEk73j+CV/RQZKKMsBGeutsxcrk/Ah6P1EOSAUoJD9TQVGvBVd6QOD4mc8eLwr2yZ35H4RVzq1NMSFhICpGFzcwRnfqXrhc/I1N/xKZafnGPImJH7o7PGAD5jbaJXS1zOnAPyZcGoaYVp3w8m1EqcWeY6qWUgSVbmthekB5nfiFXLJ2VzpqUFAhFK2lTr48vNvjtX3RmBLxqBOwTni0boD+/vptCn978Wi8WnAUgdHE2mZW+N9ZJyy3MqavyeB6wmkWt4kzF4mP1KLfeeKKbxAA+JZZw/x+MxVBwWZGbJLiaLm4PbeLpNbmGlYogHdyuSENaWkFozPhihWpGCDh1VOU/5WZYF16n4ob2msDL7GIuafMiKFDuWRMYq6FOFNAVr1f77dXnUy6P3GgydYT8jVMmsVCQ22gQU+2UKrAgqrDniA0HWO6EAcMQpwy0VEeE9sR88r4TgxHgcw2NRxDDv3xZ5aSayA0lURPzNQchyYUWIIUrmTAhz3MKmDx7rylAemt6LuOTh0LIsojZy/hhDFzGEWsbVALswbD6Ys6lWdzmPFhR9VeCsngQ1eAXrd/AzdNyC1nAt3hgMXUKEas1l2ChKjkvMSyHsxmVsGFPuuRWpCxdlWDpJNkP8PKDsAYloAqGKi4jjIuLjIkZokESSTJJEOiywylM1RNW/MKwSCzNS4ttFyCUBNnqmnJtUsStmiyILzeKeEl1ieSh7BbihMkIRSgon4ZbLiKOMmJfDkYPvYeDiCcTDISxbfRcW33UvnHgDbEpcI4ZYJIw4nxNzgrkWqHLG8hFSOclY56VgqITLhauFOYPjpmpaGkrG93B8FQgT8GtYmj4vXSv63DX/Suc329BnKRDEl0yX9ROLGSwSUPdiO8HrlFyoOqGo9vnS4Uqw9Hq2rZ4fXqNFZIPqahr6pnuShp9pW6q0pj/zfnWNKilS8qxrWn/WsQkScN1TjDS7KfS50HjLduj5oveGXqeeRayDw0Kfpg6O5AxS4dFzUFsuITMxhiOvv4aB4yeQDiew/YknEFm/vioTzTVrPElGKl6U4kjuKDnuEzsdEzWAB9drSWSiU38RjkV/3NPe/vHtOmVC164N/rtyufQN1/VWqZtLH27Q1fvlO2SS1HngzBGHgFWei4ID5WensEQKDxHZIDlZWRiMmvkC6A2oFzYvxSNNRot4J+RgUW8AY0z9UCeC+kDBNe33/NwcOYJMjRcpLOZnyTAZnlsEE/jE0xExBOfqMF7edyRAcKSnRjShKl7gH2zVZH0jdyySx9K+qYHjV9+phuPJHflhaoZ8qNQ0Nz4TIy29FMGA+VLYVaIgHhAzHlWnuE9clCrMEZaAB8gfQXM3C94vh4wmxJgrvtwr6GMKcCRlQ7ds5Ivanu+l+nL9uHPVnRH4zRG4Q3D+/s0Kn+D8i2Kx+AwJjoajqJWX55TjmGKQSi70kF14twqGJJxLZKQJzrhHAwy/INHgi783p4QROpFAHJ/AiEqlWJp9qXzJdTQWVgUaBjBF51mlTV+MtL7URxZDnZGsptFPJFelBoy5TmoiRwj6TYFD9WIEvdL6+yBYVyCl4VnmGkfaN0Wmdb83hsQSIXM4CsuXmPZY78wtSU02iyDdPwcqLNQsxrGYIXNSLf7/Z+/NguS4rizB4+7hsea+IhNAJjYSO0iAAAjulFqipNJGqbRVSTVlNj9T3TZTVT39Md3TP1O//TtmY6Wqrp7atJTWUokiKYokuIEkSIIAsRE7iDUzgUzkEnv4NnPuey/CM5AJJCkQkqgMMxiATA8Pj+fP37vnnnPPZV8eTxKNDL2jKKmAjmx9/ALqs2RbZmAcehIbqDPpRGWUBkLeOwZQCjyGEcdB2T2be1bfy/X1GHVA/J7z3yZ45L/jMY0JFjk+Jug1nxcPEE3A2ggk1f02427mnfT7sQOxz7bZ5sF3EfoMXiMgacNiywe/Jq0fGBh6iQQ8Als7gYTjwq/W4LDOSyciucfzntN6mfODLn5wIgE6Yr/tJ2GHtIegEqQK2AQaqj4qkXIFuFqhDStwYXmU0tP5royAyIjnilzeMCRRg12bxr5Xn8XVC6fQkknhjvVbsHzj/ShbLaghjchJy7GpqIokYxcboBlbQNc0K4TPmiHaHVs02FDyfgMSzP2KN51tjiVVsNxobmvYmzhYFVCua9DMvTTBfPP9ij978XXAgC3z+/h1mPscByRxVtYE6PwecSYlDqjM/DTPqCTbdcBvgEwcYMmTrQGZmbfm883/44Alfm3xealAeqOkwLyXx5j1kQyO6YOzctWw1PbsYB8cXznwcl0jwGn3a8hdHcM7zzyN8wcOIW25uP/zX4C7eTOKvT3SB0dUNhLPqtp1RTosLCo0fXAy2czfuenUPyzr73/tdu1C1qWRsf9WLhU/HYXRRkutBnLxZgLOykAt0MlKLWAq0FWnVM3B1GRQ/VTUzWp0YTX1HnbChecza9FoDCmZAg1u4qYCtK7kXqA8xRXwMQxFYwB1TYnarRovDW5U/wJp6QY/4L9tuKmMOg8L/kpVHD17GT99eT9GZmrwYzbRqjze1LmY4nrdZNOMlVAZDYmaATjqcjQTpFkcw3vIT/mdpWeO8CJ19mY2fIidhdI66bymtq9mSDAXI2PabjbL3MwgNQDOzQBIbFibnPAarnlxEaGZHfUtK35jmub+9TK82/VwLH7OR28EFgHO7949JcD5/1U5/7VarX0xisJVJgNvggWVZVVZ2HiAZDb9+HHcc7jei1TEMAYaZKggVuWlVBDrSP0Jpb1kHqSmUYIKlf2k7bE4RepGxvXsr3aQlKBUrsm0BmOSTvcK446j5boisZPAnOyK4vH5Pullxsy9fK665jiDYIIqE+yZ4MZchwkQZQ+nzC1i0ky5IfE5kLpO20U1VEG37TLzzy+o3D5dqY9VLQ0EOEQWPG7t8p2VMoPyJ2FiJIPIsSXwaTT+5H7KJp/qGsnqUHJNBkc3u5Zvyz4trHVS42vugy32pioWiQd9cQYmHrjGA9LmGCbOApnxigfJ8WDbAJh4lt0EpYY9UJ/FmEZ9d/aZQcQ+Lpwz9FogwKkJwEmJKUAIz3EE4FCSTnYv8OioCrhaLhmx/5IoVFQy1LYZB7GVZiCqFjtsgRWxhwkBTkXqnAhwQo59QsVZdpRAIkzD8dJyfzyrDN+qILI5B1y4JHb8EkqTl3Bg7wsojI+gs60Na9ZtweC6najYOVSRQuQkFdsT1pC0FMCpMD7iXLQJugJ5Llz2VOHzIF+60bPJAJb4amMAqZFQmkA8PrZxABJnWOJApRnYxhMe5j7HQUicAYqDC/NvM59MsiC+jsQBswEY8ettTqSYOaPkXI21xoDresSjfxefg2Zume8TP7Yek8Xic9NuMF5DZu4BP5uuds89/zyeeuoprFy1Al//+tcE4EhvVr0mEeC01irIXRnFoWefwbkDh5BEAg998XG4mzeh0N0tNThMwqg1QDVAlrWVgFoDtvj1mTXY/IzzxPfDIJfN/r+JRPLvly7tV1Z0t+FlXbg08lelUumzFrAlkUi4vLlx5G1uUnxS3ey6mH0RcCOdVlWAr24kFysWVvl6kdQbhjpENhGhZnWzSbNBMbsFaXape7RwweNjLjSbkltJtsz0f6EuVEvDTPDeECbUb4U+n2GDaIGsGBw2RJNzhxEm80Ucfe8ynthzEGOFat1SWa5NAxwl5dJZvOuqYvjFTBNTBXTigMKwQMpAQAEJA3AUJGjYFKiGoc0vxZgxi8KFTjFV1wMc9a6G5bZpSlovwJnzps71eTe++w3TBnVcQ6Z2PcBpgLUGgFJjGnuJPfYig3OzZ27x9wsbgUWAs7Bx+m06SgEc+79Uq+XHAaw2gQ+vkQEF5TP1dT7WJNgEv3EAoDZkveZThqz3Jh6TSFBmo2pzKAkhYyGgIeHCTaZkLWMBvU8LfsuWn0sgxw1cN1EUWbbUBDlSR0PTlQRlXQKsVMkj9zPZGyUhp9JcAiKEXVGZcAFtWrYmK3esGaUJIOKZYQXyGIjOXj/rIIgmBVYEJ/QVgCOHwi+USNUVE1QsSHNR9mOzWA/KfduXTL7S4CcQEAyJ4IHAi6CPDTpr9b3UABEBORHrShn4J0UOx4DcdqqApVgcUU5IYo7ALwGLknRtBkQCjcfQza459jBBpAF05j43B771nV4nbE08YYJoE2jHpX7mPXGgbJgz8/46eBL1SSiSRgI5NjQNWX/DIDBJqqMqjmcUfHFMPceGRwm+tGtwqGsUNzsJbwIaOah6ZUmIUr5vs4mmr1iayIGNFsV0EQBZFalvErkQQTjbTvgE7Um4yCLh09LahW+XUbMoU6OszUWGEkgvj2sjp3DkrT3IX7uK7q4e3LlpK7qWrUeQ6kANCdSEnQRyCcoVFbNY9QIBOBZZxYRqJkstjimPjgf75t/xseaYmt4ocTBhxrUZfDDQpyQsDhZY22HiU77P1MeYeW5kbIa5MxI4c27DsMSfp/g6YVgoI3dV60Kjt198XVRrj2J8zfsM42QAWfNciz+nZo41M1nNgD4+F/lZjfmqYjrzXc18NuNMiRpd1J58+iksXTqAb3zjG9i5416Za6yb5ssNA+QqJbSMj+HA00+LyUA2kcb9n/sCrPXrBODkXcpHdRkCmWBLyQx5njjAiSch4iCQdd1BGAW5XO6f3ETyfwwO9r18u/YX6/Lolf88NTX5pcAPtrmumzB6VHODDJqcxeTc5OosW4euopVU2mJ+4YSrOq/OFMtKfkbtL1dL4a9Nh3vqkF3FXJDODnykWXUvC6/RPHORZZpMObSVKlW4qaxkvKo1D46rshez4mSJtONsABdXDTYEiHFjUzIwLvTMvlGDPV0o4tSlq3j69UMYy9ck+2IamSpAos0GpIalEcQrlzbNHukGoHHYoaym1QQ1dTyNyhNeqmGe1G9vXG2zkOnSzMJw3BV4iMMLwwAt5IxzHaO+o+lTNPsz1Tcy0o9ZthD1Uy0CnA868ovvW8gILAKchYzSb9cxFy5c6PL98P/wPO/LrBs2G7r5m3tTMqkSY80ZVRM8mT1IVh0yNtTB+0q2ZbLN/BkBDg+oiSzFrTtRMkFNYMO9ikk4sjelUhlT09MYn5hQjf3yeTEBKBSLqFSrUlzLa2QwkM1kkclm0NXRgZ7ubvR0d6G7swvZTAougYIEkbx+tdI7co2KuZBdwsjEWL8SezUzOiZwM9/JZIX5dtZU0KGTKzC/j0dTm2RaABrXZn6m57E2Rjdoli2WtUIMydX1EIBxz2YykB41LHJXSgxeoxTmSIBOVzQbBIAM9JV2n0wP7aOZQpbEJBOaZDV81vBQCqgMfiSgJBATCdtsSU/8u5uYJC5VnLXn6zEzYzAL6OrfcfyMC1Z8rM184flMEG0CbRPYKnMLQlQCMQJIGlMk4TPZ6EQIvSqSkYecKHwiVC2gRiAq4NZGgjbgMqLMcHsK4GhmzJLecQFCy0fEWiYrASfKyFhGAYvEy3DYG5zDi0gacZIVIgnoBElkEm2oeR7gBogSHjzK3UNHKdWq05gaPY39e19GVUwXhrBp671IdS6Dl8jCY1xGDomxF8Eng1qpF1NtLwhwWDjN8wtY1w0hOFZmbMw9MdbaBtDE2Yb4GEtkIGqfqC6xagYQnNsEKM1MSvOcN8+Eue9xyZopgDfXyveaehe+r5kNkbhVJ92NtNEAaxPEm+s21xUHR3FwZt4XT0TE57B5zuM1OkYaF7ehJshTtUB8NlQ8FWedTM0QAQ4lak/84hdYPrQMf/In35IaHJoM0MFR8huBh2yliPbpSbz9iydw4cBBDXA+D3vDBpT7+1HWoFK+J2d7SHMQZaZSl67FSjN4XPwecH3xvCDIZXPfcd3k3w0O9r10u3YY6/yl0f955OLFb5Yr5fuDIEgruZeRkyl0aCZDnE678QXygWxQ/WIyACuw7EQYWrZ9/Mx5e3KmZNVYa8Mmk8zc6MwFKdShwT60ZUiUBZIFSSW0KUFdrkUa2JLmmHzKy16AYsXDtZkCJmfyvG11S2UTvjczC0YgpvSExmRAyc34yCq75BAVz8PVmTLOTXkoBhSNMZOiGm42wIBpSNqAMKZvj7FyboAiVZei8nYK4KiX+duwMI0RFpXbTWdE4/03PbR+gJIMqpPzhjGjeT3XpS7PgLWbnT0OIueStjXqiOZicK5XdS5K1G424ou/X/gILAKchY/Vb8uRBDieF/ynMAy/EkXRnbwubvjcZI2zjwp+WKI9u+7CBD+NYEqpCbjKV8osnmZQrmptkm5SAI5kgwVg0FCGTStDVGqeuIMVKxXM5Iu4NjmJ0bGr8vf0zLS4c5XKZXE/YpJNGidmMso+1ldyt3QmhXQqJd3m29taNdjpVGCnqxNtLTl5TzqZhEsKQ4LK2XeBnxPX+Rs3KBNcmb2bf/M4MlGGncqkkkqipBtAMxAnuApqZfjVIgK2JvAqcJMZ2Mks4OaQyrbIGAlLRrkazRzCCKWKh3ItQCKVRirJcWPNEbP+lLURLJGNsVCrckxmEPo1ATOpJPvfpKWOx7Zd+VnNL8OPAnhBiGpVJUT5tZOug0wmPatVAUfDBIX8bhxvvhj0GWYvHlSa8WBAaGxreTxdpuIGFIal4bnplmXAsgGoBKmzgjYaWoQealEFlbAkQWPGaUPGbVPfj85zPg3IKK3mAAAgAElEQVQGFEggwzflMYag3IzlMxZaUxlkky6SNHAIPQRSn8MYgyoXjnEZtaAGClKyqTRyiSySAo5YJF4FE8kCbvwA1aqH0GOLjgTcRBrpZE7ehwQBkidMD0IbkV+FV5jA5MgpHHzrNYReiKHhVdi4dSdaupehHCWEZQodyhF91AoFMZMQMGbZSKYzAnBEqUhgLoloZasuIK5ardcr8Z5wjJuDbx7H54L3zgTDxn3MzOM4KBVHOv2H94XmIcZMIH5PDKg319A8L8zaYJ4onpP32rw4b0wPpfhTZ4AVr9m4KvLzjVlCHBTFryFuHMBx4B8DluKsixkLfo6ZZ421TcXg5nk2QEcxWwmkUun6PI4zQfw3rZwJcJ751a/EZIA1ODt33is1OC77GGmAQwandeIq9j/9JC4cPIysncKOT38GyS1bUF3Sj0IyqSS9dMsVUxFt/CFJChXjxQkQs+YaAGgkaplM5nupbPq/D/T2vni79hbrwoWRR86eO/OtYqH0sOfV2oSxUbS9ZSkRrCnapwOwakgfvzq9ANedm3V5pBRS2lbIV2Q7rEIs+7BrhYqfemnv/tUXx65lirUIoZNS9SVSsBQim3Rwz6Y7sby3E61Jek+WpNiet0PJAbh6kgbmQ+gCibToiE+9dxGnz1/C2MQkIvaU4SYlkiwTsMcYFfWl6rCBFBo3IGMcIBseqUkpsbFQIS3f0ocgwdocUrLMaMU5lbkAjsIEDZ5C6xZn9XW5HgAI7KmjmfjvbwRx5mBn5plB153RuC+YYplm5zQzVlryp77T/C8FWuJcVPOx+oGY9eMbndHcq9v1SCx+zkd5BBYBzu/e3T1y5EhXLpf7yyAIvxZFWMtvwEDHBBYq4Fc/MwGpOSYe+JvNmMGCdK0fn8C1axOoVmgL3YrOri75WxrsSZ2JSmUR1IxPTOLS5VGMXh3H2NVxXLkyjqsT15AvFkB7/NnZZgfJdFqsZAuFIvIzeWF06NImheAW4CYcZFMpdHW2o6+3B0v6etHf24uBgSUY6O9HV3uruGVJyo31MkEgNrK0nqYFLT+Pdrm0laUVtQnWTfaYARDtZGkpzb2sra0V/X29yOWyYmet+rw5IlnzCuMoTY6gMDUmYCfd0oF0xxKk2geRbmXPE5W1ZXAceiU579j4FCZnysi1daKvrwdtrTmkkg4kuS+qbAt+rYqZwihm8mfhewUknAxas0NoyfXBdVvhJNLCEFWCEvzQR6FUwtiVCWHE0m4SvT3dMoYm6DMyJN5vBsdkzWj9zJiFPUbY14aOVfxjjmVgxj88jlbDfK9YZg8MSKDcLP/huLHZJ214OUd4DO2OaQlsAjaTYc9XZjBeuoorhRGRI7Ynu9HbOoCutl6RNEodLeuZogBlv4ZLM3lMlcsC5Gw/Qn9HJ3paW9BCgwCyQDQisGxUfGCyUMPI1XHMlMuwXQf9XZ0YaGtDm5tAylb9A1mrw15JhUIZUxMzmB7PI+1m0N7RifbuDrR0ZBES3JC9ofuZH6FSmMHk2HsYOXMIoxfeg2O7WDa0Gus334Ou/mFUxb4ggm+FKNcquHJ5BNPXphD5AXo6OtHb2yd9eZBwxZVP3At9H9VKRUA+5xvHjXOSdsdizS6Mp3EeVPfO2KgTYPC+dXd3y9/GTtoEzLx3PJb3mn8IQHg/eA8NCDDHmmeEvXX4Ht4nXgPvHc8bVyNxHtDCmc8T5zN/x883jTub63r47PG5M7bkvF7+4ffj/DSAjNfAa+Z5OY84n3itfFZNzxyzAvMZ5u+N9TuviceYsTDn5bk5fjyW18DvxzFsbW2T+8HjDXiLs0jsg8Nmw6/s2YMlA3348pe/LAAnmUgioV2D3dBHtlxA4sI5HHr2WYwcfRdpK4m7PvZx5HZshzc4iCK/n06YSDkI3QArFWTSGanNaQY35vsZQkTAWRAF2Vzu+8lE8r8PDPS+cLt2ISufz/eefu/Cpyvl4r21qt9N544gCOqEA0llK7JCx7HCyLKUCkuC/IbIKmIqoW5dFlkOf2lZYRAEge/71chx85admAlCpzpZ8TM/feaF/+Xi2OTyqXJo+U5aqHKxzAx9tKQdPLBtEzatXor+thQSfglRtShZDr5q3MSSafiRIwX/YSINJ9WCl17fhwNHjuPKtSkk0jllv1xvtKnsr2fzIMbtjYs3Na3M3GmQI/7JEVz2o6Fm1c0gzHUjSKTVRIpI4DbLu7TMTgwB1O2bXXWi7B6NsYC2mWmShzW15ZkFJW7G4SyMwYnzM2LSYK71ZqeXL6TcN24ER+auE7rZdF4EODcbocXf35oRWAQ4t2Ycb+dZzp071xmG+Avf978OYJ0JmLhxMjiZmpoUW2du7gxumZ030pNmZsNkQ/m+06fP4MCB/RIwrF65Chs2bZZGex1dKqjnkliq1gTQHDt+Am+/cxjnL17CdL6o6y9Vl3pRAEhTZer1XQl4MrkchodXYJrB2fg4ZmbyKrNt+nxJL5oQjhNJDxSyIJ3tbVi/bh22bFqPdWtWo7eznV0wZR9hcMPgioXD7777rmSe2S38zjvvlOCegbiRATHAYiDEXi5sOMrPXbFiBbZu24b+gT7J+toiIXNg1QqoTJzDtYvHcfXiSXheES2dfeheth6dyzfDynRp2RQZgCqqxQmcPnUaBw+fwLlL4+gbWIYd27di+bJBtOTSSLmufK/Q81EuTmFi8gSmS/sRhNNw7XZkE+vQ07UOuVwfksmsgMiyX0ItqGBEOqQflj8d7R3YuGEj7r77bglQ41lyjgUByJEjR6QLPH/HpotsLsj+NhwLc58N0GOTSI4bAzMeu3btWgk8ea8YVDK4ZIDOoJTBKceNc4QB8oMPPiiAyAS9po7kyswYTo6dwNGRwwJgl+SWYnXfHVi99A5k0i0SRPJ+EwAUahWcHBvF2PSM1HHZtQAr+pdgWU83uluzUu/k26EAjOlqhPNXCjh04jTGpqaRzKSxbtUw1vV3YUlLCi0uXfdYluyjUKxibHQCJ4+ewsVTI8ilWzC0egh3bFmN3oEuwFHOdQTJtWqAyaujOHVkH4689RK623NIploxsJRzfyu6liyXfj1VhCh5FUznp3D06DG8e+QopsYnsfPubVh75zosGVyOXFu7GHBwbnpeVZ5Bzjc2uDS9hh544AEJ7A0rYuSjZm7y3vE9vG933XWX9IvhvZaUpg7qGfyzKejhw4eFkeD92L59O1avXi3gIs748F7z3rEpKJtn8t7ef//9Mvc5L3jfeP/5N8ENn3s2zDxw4IDMmfXr18t1GPBkAnQz344dOybNYjnfNm7cKI1lCcDjNYF8D6+Z343zzTQ93bJliwCzOBNIIMg5xj48bDbKXkocLzYGZa8mjpuRxfGaeV7KzticlP9evnwImzdvkbnMazDMCeepaYS7Z88e7D9wAO0dbfjsZ/8Au3bdh862TpGbct0iwEkXZ1A+ehjHXnwBV0+cQtpOYu19D6Dr/vsQDQ+jkslI2YiAfvZ2Yi2Z56G9rV1+bsYpbqRgQI/6m+VmUZDJZn6QctN/OzDQu/t27R9WFEXOmTNnWiYmJjK+75MMRbU6WY84U6mUhL5lfUWpMB1VqxX1+0zjMvlzoEH38TfpdBjl80GUTCbDWi0VOu22dSVvdfzihTf/fmSyeM9kyU/5iZwqdhSHFx9ZJ8SW1QO4d9NqrF3eg45kBMevCKBQSBCwUxm2CEM1SqAU2JgsVfDSa2/j6MlzmCxWxAGEtTLUuqrGofHgPxbJa7JBPUxS7ic1ItS/MqNCiZzYdyaSKFpZeKTdWXyp7Zu1B5oK+qVY0sAo9Xnm92KQKZ+ldHtiHWAaYtaBl67EqdfENN6tQMlCEMjNp405j1yD7uFw83fVMblRqs37lkZz05uftWHd3fhucwnkFkVqNx/LxSMWNgKLAGdh4/TbdBQBDmD/eaVS+XoYhuu5mfOPyZQymCmVCrLBM1hlMEOgw2MYBJlAyGy2Kn8VYffu3Xj55Zdx9uxZ6cr9rT/5n3Dn2rXIMnByEihXazh67Dj27T+Aw0ePCbCpeEpixEQO63CUG5mykubiKM5q0kg5KdngYqkk4KZcrojMSxkMSAcaJGgcwHoU30fAeokoFDZkaOkg1t+xGvfv2IolvV1i08wgi9/3+9//vgSR/PeuXbvw2GOPSfBtAhwGQgzWCYYYNP3oRz+SIIld2v/gc5/FkuXLpUM9AU7SSsCuTCO4dhrj772DC6cOIKwV0No9gP7V29Gz5j5UnDZElAIm2P3cQ604hrfeeBPPPr8H7xw5g6XLV+LrX/8S1q+7Ey25LJIOmQtqCD3UqmS4jqAUvgQ7MQ076ER58g4M9O1ES24QbpLj7KDsF1H2yjh7/ix2v/giXnzhJfT29uPhBx/Bpz71aQk4DUNmgikGp8xOs8cHX8xOMzAk2DMvU3vBIPPnP/+5gBYG3zt37pRxI5jlPDGSP44Tg7iDBw/iJz/5iRy7efNmOTcDa8MCMJATVqgwhkOXD2LPqVdQ8z0Mtw5h89It2LRqM1JOFo7NnizK/KEYhjh6+SJGpqakD4lT9bFmYCmGe7vQnUsLI+PbESq2jSnPxrmJGnbv3Y9zVyaQa2nBfXdvxN2D7RjMOciSwWFsE1ICGODC2ct48Vd7MHrqKhK2i/V3r8Wnv/pxRGkfySQl9aq/E+uEroxcxL7XdmPPr/4NG9bdgfb2PgyvWo8tW+9FrrULUcKBbwWoRJRjFvHEk7/Ea6++jpmJKdx/z3Z89tOfw/DKNYgSrsz5hEMnPV+YUI7bz372MwHX69atw1e/+lUZNwNw+HxyHvMPwel3v/tdAZQECg899BDuvfdeAR8mUOd9JAjYt28fXnrpJfmbgOKLX/yigByCIc4LAzAY1HMt+Nd//Ve5FoIWXgPBBZvtqho7tW7wnrBZJefPm2++KcdyXnzhC1+Qfxt2yIAigpBXX31Vvh/nzMc//nE88sgjGB4ergf4hjXk9+faQnBBRovfi/ONTUeNVI3zmN+NxxII8TrYRJTn+9M//VMBOLwOvkw9EwEQx43fj9ezceMmPProxwSU8di4NJNjzPGiycCbb72J3r4ePP7447j/vvvR1touPSOlOXHoI1PKo/LuURx+7llcPXESLcksNj70CNrv3YlwaAhlMqIATp06hbEroyiWinLtq1auQltrq9wvfi+us0YqagCOkuKJOUuQyeZ+kHKTtxfg3M6NLIoi++9fOND2wp5DPxydKt4/UfSzvpMRswFmJOzIg+OV0JdzcP9dd2LbuhVY1p1DxqEDiCoIFXMBdj+2XJQDGxOFMvYfOY533j2NkfEZlGlJ6bgCcLgJCclfNxxoAgmmIaUU9Cv2RhX3c/NhcR0LOkOx0KzYGfjC8LC5Fe0dVT8BZQEt71SZB23/rDzWjHuaYm9iBzTBFVON0ni3Olcj3L8Zx7HQ+0jNrJxbg7+4MYL6TG17rXXoAtSM1E6bJTQ+azZrNJuhUhCv2RA6fp1zAZy5feIWUoO00BFYPO73eQQWAc7v3t3XAOd/8zz/G1EUrjcBEDdPkUuJ/GhSCuQJLLjRcrPnvxkEUXrCY1Vdhaq35O+YFX7l1Vdx5uxZyYZ+5rOfw5IlgwJY8sUS3t5/AIcOH8Hps+9hYnJSbJSZYBN2x0rApZKATko0AtDWyyogUXJqXgd763h0n9IOarKiU74tSgCuxcq+WRpdhwGSiQSy6RT6ujuwee1qbNm0ASuGhtDZ0SFZ12efeUYADuuHHnzwAezYsaMe6Jlgj9fADDWDvZ/+9KfyvZnp/Xef/CSSLVmRebNWI+0kkfbySBTPYer8O7hw4i1EtTxaugfQvWoH2lfdj6LVLv1PaA2bcAKk7DJOnTiBl/e8hUNHz2LlqjX45CcfxfDQMnGLiwLlquXK1jCNSvUgysETsOxx2FE/wjIzyNth210IIwJEFt170qdl7OoY9r65F3v2vIbBJUtx77334957d82yiI4zcGRlGMBxrD/zmc8IGOGY82Xkiibok0DvzTcl880xI7tAaQ/HzHSX57kZJBPwEhAx289MPc9t6i2M1IoBXtEu4cjEEfzq6DPwQg+rW1bg7qV3Y/OKLYhqHAfV2yegaUXCwbGxMYzMzEiDWLfiY82SJVjW0Yb2JOt1yvDZa8ZxUbDTGKsm8fMXXsfpS1fR2t6OR++9G/f0ZdCbqMH1qyoZGxF0JjF2cRzPPfkiLh4ZRSaVxaadG/CJrz6EilVAJMlYNpZl7GKjnJ/E0QN7see5n6OzrQXZXBdWrFYAp6W9W5KenhUgZH8f18FLr7yKN9/Yh+mJSTy0cxfu3bEL3T39qOk5rkA9UK1WZL4xUOcYk5UhWCC4UWHS7H5GZGVMUM/7RrBOVsYcaxgcjjdZFt473m8Cpk984hPCXMbtnY18kPP+mWeewdGjRwWIfOlLXxLmxEjfTO0L/ybwJegl40PWl8zeo48+OktyZeYbGVOCiyeeeELWkocffljmEdeWeL2QOZ7Xy+eUAIcMIAEZwbcB6GY8OPc4bk8//bSAa4JuAhHOY1NfZFZsztVLly7hl7/8pczRDRs24oEHHsTQ0FAd3BgWl4CD1/vcc8/hud3PY+nSQfzRH30D9+26T9RKxj2SLmottTLcSxew/ylVg5PTLmrpu+8SkwFK1Pg4X716FeMT45jJT8vz1drSInWLvE6ONcfCNFc21yH3hZ2yvCDIZLM/TCQTf7tsyZLnb9cudKvi5gVdL+t6/uo7T7WePnftByOTpQevlfxc4CQVwGHDtcgDqiW4QRlrhwewac0Q1gz1Y0lXGzIJGwnq/2w69NvSgPPqdBEXxq7irQNHcOnqJIpeKDU9gegLFcBR1shz8QLxsn7NrsTczqSxqDQao8+8Dc9OCWgSgCObkvb7kuwdbTWZJ1HNk5jhY5EoNzCLrjLSLE3bk9Krnq750qip0YG2uTJF2UUakKB3xbhd8hygTTXrNDBr7ltijhDgJ8WN6pr5+XSOC9kFmR74dgJV7X4nIykFphwTzYfJ5XGcDb+i5G4GIDXA2fWdewxoalzhbAan+cpvDXe1oCm6eNBHfAQWAc7v3g1WEjX7z6MoEAbHBDPG8ZPBR7lclMwwf2fkTAyAuOGaWgvamnK5onTITSUxNTOFk6dPY3R8HANLl2Pl6rWSQLs8cgXHTpzE3jfewIVLlwQsMJBzkkkBNwrPuIBNwENVAUu9xdJI/s3NX7UZUF2+xZVMd0oXS2heI13FdBsAZsH5fwIcSrX5ASnXRndnG9besQb3bL0bmzZsQF93F86/dxbnzpxBrVrBurVr0dfXK3unFB+z1w3tq0UuB3F5o1SG35uB4R1r16LGmhufa7mNlOMiGxaRqY0gf+kwLh1/E1F5Au29S9G2YjvSy3chb3Wgyu8cBXAsH7k0MDM9hTNnL+HyyCT6lwxixcplaG3JytjS50EAjnynPMLwCKq1H8LCCBxrGSx8CqnUXfCDVnhUwnPYHOYsEyhXyrhw6TzOnn0PnR3dGB5eiYGBQQEd8YDXBE8EtpTs8HdkDCjvMQEsj+HLFI5TCsWgmvdy1apVIodiEMg5YwwGOG+M7JHgl/eR7BjPTUAj+1bMzc7LeDiWP45fHnsG5VoRa1vXYNvgVqwf3Ai/HKqumEyysvVGKoWTk5O4nGfNloesF2F1Xx8GWjLI0inNLyOgjCyRQsnNYdJux4+f3YMTF8fQ1t6BT96/A1u7bPREJTi1kuzZdFZLJ3KYHJ3GK796HSf3nUdbSzs23bsB933+HlRAMFURRYqwdmQXQw9XLp7C0X2v4MroRZnDQyvuVACno1cpXzibHSCZSeH8+Qs4f/4iSoUi1q5egyV9A9JGQ3oVCnAJlLuepUA1g2qOKYP5TZs2yRiawniOnXEFY2JCGIGxMbkXZC4Y1Jt7y7HmveQ9IZNGdoNAgOwswRNZPZ6XL/O3kUixwSWBBe8vwRODbwOczD2ss3B6DhEAEShQzsZ7Lc+wnkO8Dh7PGiDOC/6cYIzAKV7XZ+YbwTCBCOcbWRfOH44Hfx4/r2GeOBYEZJznnMM8nq+42Rf/z+N5DGWqlOLx2Vi5cpWAM2OKYd7DsaSk79nnnsNTTz2JoeEhfPObfywJg4AJl4C2E6rRZ5tXReu1Cez7xc9x7u0DSNspPPrlP0Ri0yYUerql0SfXLIKxUrkoz6kwNLQ211JCcYrMZussZxzg6EafZHB+lEml/2bJkp6PNsA5dW76+6PT+YcmS36LyMnU3iAggIF0WKsg5UTo7WzFmhXLsW71CvS059CaTkqGi65pF8eu4vS5Czh97jxGrk5KEyqaDlhkd+iGYOybDQtCSdgNq0eUNXNdGGZppzRmr+h1YCXEuY2noGTA3FhVfKW6YvOJF81kGCCbTEmtDpt9kfHJJhNwbXb+jZB0bNDRRlloq/DdPCh1eCLGCwo+cHBISZsHzjz88YfWnEPecRNEwF9TMqfcWjyx+6OzRqnqw7MzCNws/EQShVogBWUEOImIna0VyFE93ShxUz0jxH2Nj0sd9Jjmp5rBWUQov3tR5Uf0ij8IwFnW1Xp2WU/bD779l1/9zx/RYfmt/loEOLad+PNyufINIFoXLxZWa6HpHTPbzcdkS806yXWL1aLCEjOBlXQRsPiazlTJDMpehNNnL+KNN/fjxZdewdT0DNjTjeYAVBj4gVdvAE3Gv1TmBs8kUSiWueIIVmOJtg03mUQ+XxAXMLYdoO009x8W5RLQJBO2GA1whXQT6v9hwIJwVdegMp8RUm4Cmzasx4P37cKOu7cgR2cq2SeZPCP7wADdV93F9V0kmOK10GVJqQwaTqhVunIpITYcOr2hgqx3FcWRo7h84k1E05fQMzCElhU7gIEdmLG7ZJ8QUZ7FRJ4vGnwCPMtKSd0qndfYaFWNt+qvoayiZ5BOnERQ/B7s8DKsxHIEzmcRJTbCj9oQRKo1gziu8jvbDOJsLeNWNa1xaZq5n8Z5K+7Oxd/FgzyzH5qgOu4wZTLuJhg02fS4+1Nc7mOCUrP/mr26nCzjWOE4dp97AZPTE9jUuRH3DGzFmp41iCp0fuW4UUFio5JM4myphIszM8gXyui0E1jd24vejIt0VBOzB975mp1EgQDHbcdPnt+DYxdG0dLWgU8/uAtb2yL0ooQE3e4o6bcpM0xhZiyP/XsO4Z2XT6C9rRObdm3Atsc2o+YUgYiW0qpvE5FkkkFWdRrXRk7itVd2o1KpYenwamzeei8yLX2Ak9LKl0gcs3ivBTRybxdwT8e0WMW1nFuBEfPHLCYmyDXjHAcXzfeuWYIYv3/mHsYNIcy9bo6BDBgx7IepYYkzJ/HraHbcM+eNrx2mzid+zTyHAW/musxx8b/NZxlZXHyhjTPR8flp3P6aryFeY6PkcKq+hS8D8sy1EHBIo08CnKdVo8+vfe1r2MlGn3QvpnskreOjEC21CtqmJnDgqSdx/sBBZOyk9MExjT6nCPCMnSOfVXlEVQJeIjx9EUaWZr6j+Tmv0/PJ4GR+7DrJv1m2bMlzt2vDuf0MzlN7W0+8feZ7o9OlhybLXiu1zuKMRj5AD2TEBTuoSbOxbCqJtlwKXS1Z5JIJeVjLNR8zxRKmiyUUyhXQbpr+8REpcnGH0bI0bXks/E0syFbecI2aGbXfactkkZUxRdfo5aLabVLuJpG9bB4NsEGDhEDZFtIxRXfFrhULUsPTlk2ir6sdg72d6Glvkf+nuIhL8ajWyOm7LfBK1wXJ9cmFqV+aCW3QSx0QaYtT+UYERWp3ueH8kdEW4zdHskkF2p5em8L4ZAGj02Vcq4Qohg6idFaah1KOl9SyPI4dHXI4xgJw5PoUwJFPlo1ZbU6Lr8UR+G0bgUWA89t2R25+PVqi9pfVaoUuamIyYAKbhl7frNeNDbd5o+UewPCbgb0EPqwfSNJEJiXM/8mzF/DSK3vxxlsHMDE5I/ILFmj7flWx8NItPpIi8WKpBs8jYElKg0ruDQ5dpUJIA9BkKiXZ1gQdiMQkgE5rSoJGhsZnc0wyLgjhJmykky7SKSoZFGCirTA3Ex6fSiQwPDiAL3z6U9i8fh06shlEfg2BR8ZKmb+oBBM/SblVqT8KbDDQlqCeQjMJSDW/zkScVUPau4rCyFGMHn8D0dRF9CxZjtaVOxEtvRd5q0sSkNKQlCYz1E8IK8V7oOol2CNF1AjidKr2IO4CBDgp+wSs/HdhhxcRJYZQcz+P0N2IAO0ISROwgaUES6q1BPdW+S48g66VMoGTCZjiAWQ86DXHxYFIPIi8PvCKKSg0MxMPVg1TONfn81zlZAlHC8fw7NnnMTVzDVs6N+GegW1Y070aqFKipjrEEODUUkmcLJRwfnpG5I9dVhKr+3rRlyXAqcoey7GoEuAkMphItOJHu1/BuxfI4HTi0w/swj1tFvoJcLwiPdSEkUlGLqZHZnBgz2EFcNoJcDbhnk9tQS1BgFPTTnwMiG1IS8HqFCZHTuLVV54Xe+vlK1ZLH5xMaz8iJ62Bp+ptJG15pNcP544KqhV1Qzm/ki5KGMMkrA6CzbhJZKDtoxdy75oZC3O/TPBv7mXzOc1aYOKkucDTdWuBfkbiyZI462DOacBv/Bri82EuEGKuI/53HOTFx8Ic01jHFHCa73rjxylcoeIs8x7ze7JXAnCefx5PPfUUVqwcxte/rgEO7yPZbFqxRwFaNcDZ/6QGOI4COMktm5Hv7sZ07N4qvkAn5WWQ1JXGx6H5/5wzfhAG2Wz2J24i+TdLl/Y/e/NV/9YccVuj0P8riuz0D/e1Hjp54jsjU6WHpspeG+0GSWHJRNI6TdXVmV7vtGPmQhkh6ybESY0LqScZMx8e5VWEkw576TDYtoVlUaTIbFmacf+STJE8mLMbc4oeWjfnNHU4andQxyrDTkU1WWx4RfpS1+vwnGK9GXiAXxOzhFzKxZLuDgz2d2OwpwsddD9JOQJuWMj/NxEAACAASURBVN/DZl1c2Ouysut648yub+HiTwmD2jy0ZE3NpPrP6ov9jeaGPp6Bnowd5Xc1H0VaTRZqOH9lGmevTOLiZB5VutTpTVKc40SiZtziDMDhOKpmZ/WqoUVwc2uezsWz3PIRWAQ4t3xIP/QTnjs31WlZhf9YqVS+BmCtkaCZD1Yt1GYDnHoCKH51wuAo90vZb8jgOA5KXoCJmSKef+lVvPX2IbFA7uzukbV+emoSpWJemAXW01TKVenozl5ryVQONS8UgNPS2iZgRlzUUsqqWBoh6mSYmAT4Nel6Xy4VUSzMgDJo2ioLQAh8YWuy2ZRSCSQc9A8OIJV0UZyZQa1UxLL+Pjz+B5/B2lUr0ZZlYXqIwGdjTk1N1R08zd6n9xDdz1pti4opkX0wDJBBFSlvXBgcATiTF9AzoAAOlt2HvNWpes7ppJ/NZp7yIsBRQFPtlwrgEEKaJJuDGaQF4PyzAJzQ0QAnuRmh1QA4imVS6gmycQRhxmW0OfOutj71vZrv8VxZ+sYcmR3qNAdk850rHqzHz8X3l5IlvJt/F796bzemZiYE4GwfuOc6gMMBr2qAc25KAxzbxZq+Pg1waiJ7Z5+ampNE3sli3MnhR7v34NjFMbS2d+IzMYDj+qU6wHFDB9OXZ7D/1SM4+PJxtLd3KYDz2BZ4Lk2faprBoQSSMv9IAM61yyfx2p7n4dU8DK28A5u37UK6tQ+hlUZIzUZIwMIxDtm0R8doqjBdRS2q1krBZsU4Nt+TG927Gx1rgvRm8GDeEwcYBlSZnzVfR/M55gMkzedsZiPiwEJN17mTyPH5MtcadKP3mfk11zFzn1c95/xdHODwPHUGZx6AQ3lZg8Epo21yAvuf/AXOHziEjJPEA2RwtmxBobsLZHAkCaHXD8MVx0kDAwTn2gykzs0Pg2wm+6+ua3976dKlv/rQNw39Abcf4Dy7r/XQm8f/eWSy/PBkiQBHZ+P0IseFjlCCdLj4n0nGgNIoVfuhmDHlYi1MAZuEsp6FbiXUPWv5VLOZcaMnjQY4ul7E+JOpvJP6oxZs9ao7o+lePZKtEIDDjItalIW14YX5VThBFTknxPBgH1YuH8TS/h50t7cgy5Y93NAsdjymDlxlAw3HSDY7biqgZ1MdNFAmJpuMahjUuH0CWBTsUXMwDoyab2+D3+F7fOVvKm4svkdmLMLoVBlnRiZw8tIYLk0VUGGv1TpYFGGDSB70N1f9hoQNUllERwcQt3Vi3a6nZfFzfudHYBHg/O7dQjb6tCzrP5ZK1a8C0XUAR20djaznXMFvfcU0AIf1AKk0akGE0YlJ7D/yLl585TW8d+EyIou9QYalnoYuRzPTLKr1pbagUvNl/c9k25BMZeEkUsjkWtHe2Q3HTWpwk5EAQ2pwRErChFwNvldFpVJGYWYaM9OTKBVmJHlXq5RQKRWRSrnC5pApooZ+eOUwspk0ro2P48rlSwirZTz26CO4f+d23LlqJbIpV87JddeUmZrcXj27a7Y1bfii9q/ZACftjccYnAvoXTKEFgE4u5AXMwANcORzVN2DABkpoidolPy+3noUwJnF4Mx8RzE4znJUyeBogMP3K4kag28lzZOEooCppgRlveZ0/uDyg87suQJR3rM5QbIGVgJw3KJicATgkMHZOCfAYeKVAOdUoYRzZHAKJXTNB3DsJPKJGMC5NIa2Ns3gtAL9VhkNgOPADROYGaFE7TAOvnxC2J45AY66IxJ/BJVJXLt8Aq/t2S3y9OGVd2LL9l1ItRDgpBDIfWE8oeXnlkqshtz3YwBH2Kk6sP2go3/9++IAZy6QM9fP1BpwY+XKfPez+b3NrOCNwM37ATFmXboZyFn492sAnGb55MIAjiUMjkjUJsc1wDmIjJNqAJyeBoOjrou11nXaZpZYaL7xNRK1bCbzM9dN/fXSpf0ffYAzeq348LWy30ZpGTXDOjoX+l5pRjXQ0WG/z+JL0Vs78kdDEXnoJLSWQkidQ2JaLPaqGwLUAYxRUHHhVlI1I+4yIMe83ci5pDGafoB4vaT4hNehhEtkAAHsoIpWN8LSjiw2rBnC8oE+dLblkHZtZF1HukhzQ2MBZjadEX98ceBRW1RDQ13fjRtVQwR8lDTEAUzjeeZVUjZQ53c0WIuDHeqwdWZMfhtKp2K6APG0bH1U9S1UAgtXZio4eekKDpw8i7GpAsqsfkykxHgAEZuSkcURbk3AjfrDxTDQdTrxJqi3buFbPNPiCPy6I/BBAc7y3vZ/+eu/+Mp/+XU/f/H9738ECHCiKPpP5XLtK0B0Z1yi1ggaFghw5OO5V7C+OoN8qYyjJ0/j3556GucujIjkOZFMo72zR/YT9jdho85rk1OyV5ClEUDT3in1nv1LlqK7dwnSuTZhchLJlNTfyDWaBZrysMAXtqVSLqFSLqIwPYULF87BJ+DJT6FYmEYy4aBaKSHh2mhrb0MvG3Nm08hPT2Hq6hXAq2FJdycefeB+PPzAfRjs71X1NyJvUhLrOHkuQWpMzcDfi/jL1LyEITJWFRlvQgOcvQAlagPLFcBZSpOBLr03qQQWJWrqxSDYSOAaNZiUrtUZHNbgCIPzHdiBkqhVE5+bBXAIlESVLYoIBSoUWGoEb43tUEnt6ntzTPs/H6tjgtcbMTZzsTcmIx0PduPXwYCSAOfd4nE8d243Jqev4a6uTbhnyWyJGuXc/C4CcIplnJ/OI18oolMATi/6MkmkoSRqnF+swSHAuZZowY92v1pncD51/724pxVYgjLcoARPxspBKnIxM0qAcwQHXzkuYIgAZ5swOEqipuIpxhIJOFYIv3wNE5dO4PXXdkvB+fCqO7HlnvuQbumDj6QwOKpSjWMdSPJSVBpSMxVjcHRtlsmp3oz1aL5vzSvBfCzarFhO1z83/yx+7vkAglkr5ruO+OfHv8uN2KmFXLOZg82fH59P8e9zM4DT+D1BqJKkGkBumJ7mGhwlUfu6qsFhwkIYHANwFIPz9i/I4LyjAM7nv9iQqJnSEZNM/4AApyWX/Vki4Xx7cHDwmfe/C3ywd9zWRLtI1J7d13rkreP/NHKt+PBU2W/nJqH6CBhtn7ZqFraCC7fauERPrIFQvceoyMV4g8kqKJ2wKdpvyM0MeFE0+myfMeGKBEI1AxxhbnQNj1qjjPRNueBwQdYm1LIchF4NaTvAcE8L7l4ziFVLe9Hd3opcKim612zaBUtvKEUIvJqieaV5qa67aWoLKt951j2tp+LUFi00vioebTA3cSaHC5JsHfos8X+r9zBbyPOww3GtFqJUqaEWsfGahav5Ct459R4OnjqHq4UagkRWnOQsATjK3pMvYXCkp466vkaPoA82IRfftTgCH+YIfGCA09P+L3/9l4sA58O8N/OduwFwql+JotkAp5FdbUjUbnSNqiEnpMdNMtWCk2fP4YU9r+KZ556Hk8zADwGPrmiWg4SbRKVaQ7FcRq0WINvShkymDbmWdmkGOrxqjTQ8tN00Iou1No7UkEjQYwxiRNWs+O7A9+BQIhR4CPwq7DDCxXNncWXsMiYnxzF66QKSLru+k1i3kM2mRVLE5JkThlIgbgUe1qwYwsP37cJnP/MpVMtFMUIQ0CJrcqN2VIJr2R+UmyivQ5ozKm2RqCJoMpD2J1C8fBQjxw3AocnAdoRL70VBAA4TkGb/nM3gMNgyfL7aJ2MAB9OqBkczOCDAEQZnEwKL9rqsWdLyF0n0qY7tlDtz77pxPn72Xb5Rdv5GAWY9aRljiJqD57kCd8PgxAFOnMERk4GIHIfa42cBnGIRXXYSa2gykHWRQU21pIicOsCZIMB54VUcp0StrQMG4CgGpwyxJLBsqcGpA5y6RG0jtn1yC2qUqEkNThPAKV3D+KVjeP3V3Qj8ECtWrcXme3bVAU4gTI1OmDKxGmNwVFwikg01JSQEuR50zhfMm7G9EeCM36/5znMjEDPfuZvv9VznMADhZtc33/e42fdeyO8XusaKmCcGcOLnrtfgiMnA040anJ33qhrqOMCpaoDz5BM4t58MTrIOcAqswdEGEjImUo6g7vfNbbvUNzEMzu8HwPnhs62HT4394+hk8ZGpctBuuyl4tKyTIkXlxqFiZZUVksJDMiYiQdPSNDXO6iX2zM3+aIbfibmiaVGVYWiUHMwAnEa+QllDGPPjBgARCGQYHEFTIcN8URwzQxJ6VXTlktgw1Isda5ejpyWJjpYssumkMDbU2Jomb+KPowGZnFIWV8UkmVe8Dsh8m9kPlZ5ks6h8o4VVJ5qfslXXzzonap7lu4VqLIrlKgpVD9OVAJenCth75AROj05jxk/As1I0FiSM0WPOBqb8o0AOszysP5KM0UKf0sXjFkfgNo7AIsC5jYN9iz5qPgZndrBwY4Bj1kJa43PPIICZLpSx57U38OwLL+PMe+dhJ5NiEECEUQsDVKs0E6hw5UZre7c0x+zpHcDA4HL0LlmCdDYHJ0Vmm0k6RyTS0mNCF1dzY5fgX5p7quQWHdTIuLAGM5VwUC7mMT05jqtjI7h08RwK+RlpWkp3tGzGRUs2LcCGYMRh8XFQQ1sujU3r1uIrX3ocS/q6kXApM9aun2rl1+5pcYDDmJT7jpKzyY4ThsIeKInaEYwagCMStR2IyODYXToJqBQLzOirPVRJ1BTA0bUashdpdQWv1wCc/HfghJfqJgOBu+kGNTgcMWNBvPAJtBCAE5c+zbc/znee5mCY/6+bDFCiNj2BLV2bsF0YnDWIqrxnKjZhMrCaTOFkUZkMFAqlBoOTTSoXNUnkksFJIZ/IYNzO4ccvvIpjl64ogHPfTmynyYBVRtIvwxPQ4iBJiZowOIdx8JUTwuBsJoPzqS3wEiVEBE/aRY1RCBkcrzShGJxXn5fWECtW3Sk1OKlcrzA4nMt1RQhrrsjgyF03Dnka3MwBcBZ+x+Y/cj7g0XzPbgRyFnodzeeI17os9Bzv97ibzbFmJqkeEzaBcCNDNb134tdhAM7zrMFpBjhClio5qOmDY2pw6gDH1OBQoqYBjqk5NxK1mwEcM7a/NwCHfXD+76f2tr65/8Q/Xp4qPzJV8jvAppyGRhe7T0VDiyZXO6tQ8+zTgrkhIDYEjWJuNG2q7D/NAh8HN2rzUzkhlYlSW4Bq7hnPFJlLMRhVzibkh2lBqSqAeG1UILM2xpLeBR6G+rtw9+ql2LZ6AC2JAC2ZlNhBE+CEATMp2k6RWUS5brXTCOmrhNF1/TJrjwzMUvVFiuqeDXJU1i5Oozf/v/nhUw+F2qyikEySKTSykU5lpHdCvlxGgU51PvDGu2dw+L0ruDTloWanEQmDo5xvbOWYLwAnkKBB98m5iRb2/S4Ii8cvjsCtGoFFgHOrRvL2nccAnGq19pUowiyJWiMYmB/g1MENpbSylFNqlsGBg0ex+8U9eGv/QZRrnoTuDu3+bQulagWlcg0BC7OTWeRau9HZ1Y+BwSH0DyxDW0cnyrWKGNxIY+nIUT1dmHCTmhXl1MZ1koktIVFoEiN90OgYKj6UIln2KhXMTE3g8uULuHzpIqamrqFaKSLwSmhrySDtJgQ22IGnwE7ooa+nCx97+CE8+vCD6GhvBZ1HReKlE1ta4NXYL5R6XsuYNcCJGgBnNoOjJGoWa3Csbr0/q3oMI1FTciUV8NbrVzWDo0yDGgDHzn8XTsQanCFUxEXteoBjEnqKwVEBdbOG4VbMuOb6iuZzNu+lzfutfF9dPysStcIxbTJganC2YU3XGqCmGRyRwGsGR9fgNACOMhkQBoeNw0WiRoCTxVU7KwDnuAY4j2mAs8SqiESNLmoceWFwRhomAw2Ac9csiZo4rLIxqB0gKE1i4tJxJVHzQy1R24VkVgEcJVFTPf8ssjfC4swHcBbOs92MLZsrIRsP9pvBx0JZlhvNm1txjutjrOvHZCEAfC4gc2OmSj0j8wEc9gNqAJyhukRNcQdxgMMaHGMy8A4ydgr3fz7mohY3GRDqV19pvBx8jkFuBjjZTPZnrpv86Nbg1AHOgRP/cHmy9Ohk0etgdoyF7uwVoORmSn4lPt2atubuwG7A0iJTanBUU01ZFAUMacpdF9pzgayzCJpaV+OvAQ4fWAEsjUJGsaw3iyo3KPm/ZkJk01BF/Ip9YePLEC43KmZeQl8MBDauHsLWO5Zh/WAHWpwAmbQrzjjiQBHWGgyQ6EjVd+FmK59kUdpQX051p1mVLROAwwvUtUfyTbTjXBzQzPcgX/cQqzPKH34X6nBDP0I2k0XgeShXKyhUa5gJgKPnRvH26REcuziNqp0BIrI3tL/kPGdvBzZCVQBHxnDRQe1W7MOL5/iQRmAR4HxIA/shnlYBHOt/r1SqrMFZazqYxwOCZpOBuS6HgSbLCblW0Zzmxz/9Bd548wAuj16BnXBRY+M69rsJPUwXCqBZWibXgUyuEwm3BRs334PevkGkc63CAhUrRTG4sRxXy7hYT2JkSao3BZuKMmknGTndM42AJ+k6CLyKrKMEOWR0Jiau4tx772Hy2hUU8pOYnBgRQJNJ0irahmuF0jYh9CpSz7ly+TL8yZ/8MVYOLRP5s+jwdSGwrtefNQyq/kax/Mp4TQMcX7mojRzbC0xfnN9kIAZwZjE4xkXNSNS0Vt+4qNkFApxLYjJQdj4rErXQ6hCb6LpEzfSga6rBWci0ml+pMPvd82XGzV56s8+K77n8d70G5/wLmJpSDA5rcFZ30SZaARxViD9bolYoltBpqRqchkSNcny6qDUYnJ+8+FqdwXls1w6xiR6wKkgGisExACdvGByaDEgNzkbF4GiJmqnBiUIHCTtEUJ7ExGUyOAQ4ugZn2y4kW3rhRwQ4CW0xzhlDBod/lEmBiooaEjWVzV84yLnZGJvYZq5gf85nuimZeiMgcTN2Zi4AdrP33Oj7zAdO5puvC52Hjc9U8esNAc7u3XiaDM6KIXzt61/DDumDo2veoGpwGjbRv8C5AweR1QDH3bz5Ohc15SSs0w8LvO1MePh+GOSyuZ+m0+63+/s/ojbRBDj/7d/2tBw+cuYfCXCmyn6H5aQEvBBVKpzSkKUZeCEZIVPrYTCKgA1uJ6ppmXI0M2Mfy+bVtWyKuZn9MM4NcDTBb4h+mU8iPyDDJIk4wjINcFihH3pIuw52bLoTm1cNYGmLg/72DFIuN7xQrEFZ72IeXj6TLEZl7ZFicVSTrMZLsU9iC62le3SyUab0s+VnfACNR3uzk0YdLl3HqPBzA/i1sjQopWmDXwu5s8N1VNfqYtXDaL6Ii1Nl7Ds5gjdPXELNzoksgcs2vz8bmHJMpWmouKnxj+mBsyhSW8hivnjM7R2BRYBze8f7Vnya7oPzF+Vy+etRpBp9Css/a12bP9AyQY+sTYkEqmGI0asT+NGPnsCRd0+gUCiLG5rUNTgWvNDD1Exemh5aiTS6e5dh45Yd6OpZCjeZE8kWM+iJpKo3Uf1luB/pAFDXvLAjOnu7qey5ul7XFV9o+J4ncjWa1EShJ+xLJpXClSujOH7sCM6fOYlsGijnp2StZY8c6Z/me1KvweagbbksvvzFz+GuTRvR09Uh+4UqZtWOo9rxi/eAe6iyX1ZWzEaiRpMBqcHRNtE0GegdGEKONTiDqg+Oqlw13qWq3iduMqASkQ0XNXXP6S6aR9o5Aaf4PSSiywJwCtZn6gwOpc4NgKMcQk0dkdoB39/rZtKf5rPNdfyNM+YNO2Seq5go4FjpOHZfeBmTU+PYLC5qCuBQomaF2krZsqTR55lSBRfzBXFRI8BZ3dsjAKcuUYss6YOjTAZaQYBDBqeltR2fJMChyYAGODVtpZ22UiiMFUSi9s7LcZOBzUqiFlVVXz+tWHHtCAFNBi6fxN7XdjPwxPDKO7BFA5xAJGrUpihToijyNYPDGaBtwSUCUHKTD8NFLX6f4ozaXD+PxzhxgNAMZuc6T/P9N8+o+flcv5/rZ3PN0hsBrZsxVQsFTaquTpkMxM/Jf9NkgAzObgKcX/4SwyuW1xt9qvJ21Zg9FYUCcDqnJrDvyScF4LAGRzX6ZB+cLiVR058h60CMwakbqcxx0Y0xl2VJ+uAkUu63ly35CDf6FIBz+Mw/jmiAE7EPjtS3NARk9UZketBErFW3UVYYxYTPNpkVtZ42WB0NaozcTP3aIM/4shmTfNVvkMq4qPc0fh8HOJTPcdNJsPhTqPgQqYSFXXdvEIDTn47Q25YW0CPONmGIBFthU7agG18l2FxOsiIK4EhWTT5VdcZRvRooAVMLvxDSxnGOm5U+j+kebCa5PKTXTTbdnMv8XPAgu8uySzdBGCV0yu6TWUIWw+YrVVwtVTCS94TBeePYJZSjlDQLowSDQgLXIoMTKGW2Bjizve/e3wa1ePTiCHzYI/BBAM7S7rYzy3va/+Xbf/GH/+eHfX2L579+BAhwosj6X4vF0h+FYbBe1uZ6MGyOny1Raw5o+H9ZbxMupkpl7D90BM89+zIuj1wF623JkHNu1IIaKl4VZc8TMNPetQTLhu/Eneu3IpFsQRCKKBlWgpI0ZraVq5SUUpqgXNdFCqMSY3R4zZLIYtIqUjWZSipMpj5EKpVEsVjA2OglXHrvFEYunEJQLYoUOOnaYlgT1CoqueYAKcfCrh334IH77sUdq1ZKjQ/XcNb8qASZGhMl++J3jJkRCIMTIB1VkAmuoTJ2HFdP74M1fREdvUuRHdomAGfG6hSbaLXBSiWs2k1FnsZMP5kKnTjUTluS7ReVwzQyiZNIV38I1xpFYC9DPnwMfmKDMDhxm2hVE6ozw9JYUjX6fL+vhQag9a3wJvbT8wXYAnDcIk6UT+Cly3swNX0NG9vXY2vvXVjZsRKoxRt9sgYnidOlCi4Xy2Jw0R7aWNHdie6UU2/0SZczuqhNO2mpwXnitX04OTKOXGs7Pr59K7bmwjrAUTU4SqJWGCvi4N5jOPLqKbS2dGDdjnW4699tEAbHgif3RwXACQjAEZvok9j31itKorbiDmzcuhN2qkP3wSGQMb2PdAwSk6hJ7YXUF90egDMf43Gje7PQeXOzc9wIGN2MObwVgDv+Pa7/vEaCvvm4VCqFU6dO4cUXX8Szzz2LoeHl+PKXv4x7tt2jy9tVT0exia6W0TE5gUPPPoOLh44gbSex89N/AGfjRgVwdBmEfL62mVcBclNcOQ/I4WFhZAVtba0/SKfcvx0YGNi90Pvz6x53W9PshsE5cvj0P4xMlh+dLHud1C8rVbKqMVHbRWOzMj1ppEBSM/2aJK0bDRgrzIagrDEs9T42MWpNQSGzesb/rQBGA9g0skiyVRmJGgGLFGn6IlGjPC3l2Lhv20ZsWTmA3lSgAE6StSqqQad8fN3pRhXlW2xQKrUrGtqYv3XTU1MvxIwfN0uCEUHSmkWSTV4XgNVR/JwA5/ppwu9Yo0acrBDZM18xZ6447IQo1jxcmpzBWDnEgTOj2HvsIkphEmGgODNqwl0unmIjGYn0Q1X2qALFODj8dSfp4vsXR+BWjcAHAzitZ5b3dCwCnFt1E97neQhwLMv5D/n8zB/7frAhnmltBBHzAxwDhigH9m0HIxOTYiywf/9hzMyUxd45EArGRsWroOxV4UUW0tk2DC5fheGV6zGw7A6R7niBVMPAStgIwlo9DabCPfWKy5vFkrX+O1UvKYECAYDuR0MgwkQW2R0mnUqFaUyMXcDJI/tRmLoqTDvJm5ZcRkAJDWv4N/efO1auwMcffQhb79os1i9ydeLOqaypDcDh5uPHAI60TghDpFBB1p9A5epJXDv7NqzpS2jvGUBm+TYEAzsxAzb6VAQAmz42Axw5vwQ+pm5GqQy459mYRsY5hYz/YyQJcKylmAkfQ81ej9Bul5YDpg+OATgCAklyvU8Xtfc5pW7J4cVEEScqJ/Hy6KuYnpnExrZ1uKtnC1a0D8MSgOPUJWqVlGJwRssVVGs+WkMLwx0d6ErZSIUViSNoYkEGZ8ZOYzyRw5Ov78ep0QnkWtrwyLa7rgM43GdpE124UsThN47jyGunBeCs3b4Wmz+2Hn6yrAFOIDJ+OtwlHDI4CuAcePtVBH6EoZVrsOGuHYDbhpB1tmIBrttKSGNXle2vmwwIwFEyxw9DonZLbs7vxUkUwJF+WzEFkGFwTp8+jZdeegnP7X4ew0PL8fiXHsfWu7c2mjtaQDIMkKuU0Dk5gcPPP4tLh99F2nax/bFPw9m4AfmuLkzruFMUQhrgyJr6PhIQBDjtbe3fz2SS/31gYOCF23V7fjMA59DpfxiZKj06WfI76wyOznqptbQxcvWmm9JIsvGyZw2ueuDmevHHjXeaPgENUKN86uPnjm9IBvCov1V9kJKOuZSrcREXkBMKWyMMzsoB9KUD9AvASUCImzBQfXNEIUEbUAdVzxfHHqnDqVtSy/ao5ANqq1QZPtbJiMWo0nMLwDEMjrHK1jKChU0cZXlNgMPP5wlDj5um0oPTSrUaRjg9Oo4r5RDvnB3FG+9eRIn63IiMjyMbaYI9ETSFrXrh8NpUj5wPo0B0Yd9t8ajFEZh/BBYBzu/e7JicnOzI54v/YWZm5ptB8GsAHMdBOYxw5uIIfvpvv8D58yOoVDzYjurtxfC96tVQYX8y20FbRy9WrF6HZcN3INfaA4+uYXDBnmgqnKeEmIG8chKLv1SiTq3gcUWAyNWknUHDzUxlZkNZd/k71uYUp6/i4umjOHf6OAozk2JKkEmnpB7HYeG3X4Pl19DX3YlP6OafLdlMzDZH9ZWps0aUEXPPEHMDJeWWGhzN4FSvnMDE2f2wZy6jo2cA6eVb4S/ZUWdwlEEBk2D8zrMZHNWfzfSuUTbZlMMZBifr/QSuNSIMzkzwSQVwrHaAVaxiR6xZIC3jMxKY34Yk2XwZfI6BYnBO4hUCnDwBzvoYwHEUy6GdX6tJF2crNYwQ4FQ9AThDHR3ongvgOGlMum144vV9ODUyIfbkBDjbhMFhH5yy9MGpA5yrRRzaexxHDTmQbwAAIABJREFUCXBaO7Bu+1ps+fgG+G4ZluWJuYVqOstWFZrBuXQC+99+DUEQYmjFGmy8eyeQUABH/GElvtJzfC6TAQE5psH3796a8tG4YgVw6s+4ZrYNwCGD8/LLL+O5558XBufxx7+IbVu3NSy+tYsaAQ4ZnMPPPYtLR44iYyex/ZOfgr1pI2gTPROziTZKqPcDcEQ8rADO91w3+XfLl/8eARy6qFEbzeB4rpcAHGaOdBGiOWbW0XWHM/PbxnYzG+DEGnxSWlDXsMXRaMMm2pgQKLMzbROts28ubzoXGcoCQl8AznapwVmCwRzQnbGRkc7UdC4RYx6RDEifHsuG4yr2xgAB1S3aLCo8vtGQTeAVLUeNXV8M4MjmEKMQTXbzRg+wbKcW4PmqQ7Fj2VIM69DtpVJFzQ9QCYGRQgUXpyvYf+oy9p24iCpSCCNXAA4/04k82eRDyfAoikoBzduKmz8aa9Xit7gtI7AIcG7LMN/SDzl7drLDtov/vlDIf9P3/Y1GqmHWPSWZMjIc9dFzafAjO4GZmo8jp8/gn773A5SKVclgGzdNOqlVPA8eY3U3jeUr78Ad67egf3BY6hK8wJZaHVIMHhNUYjTFupdAEkONl1YiSACo10MGunUGXyWoVNG/ccHU5jV0eLMi1MozuHDqMM6cOIJCflrX7VRkT0kmyLQzDA2F2Xnk/vuk+ScbfwqbIm5qCkAJkGLOScYoAm2yZamuA5yySNSqV09g4sx+OHkCnEGklhHgbG9I1OoMDhuLqjGjxEzGWQCO0Y2rxt1xiVrGUwyOTwZHA5zI7hCwyJ52VCUoSbYGZL8lDE7zHKrHHpqFo8nAicopvDzyKmYIcNrnAjiqLKqiAc5ouSq9lVoDC0OdCuCkI/ZE8gWAUKI2k8gogPPaPpygRC3XikfvuRtbc5EAHJoM1Oi6JhK1JIpXCHCOKQantRPrd6zFlo9tgJdUEjUFcNi/LyHSRlWDowAOlRtDK++oA5zA5h5PgMN5q3rgNDM4H7bJwC1dPD7SJ2vEWqYOm88mn3nW4BDgCIMjAGcZHn/88TrA0ZaPMYnauAI4hwlwUrjnsU8pBqe7G3kyONo5UFYStgYRQ5OFDq6sh0FbW9v3km7qow1w/p8fvpDbe/L8P4xMlj5GBscAHMl0zREXG4Aj2uJ5yg6vz581AI7hZowMbL5bUmeKmqRsJovExUTVtyjnNgIci5tb4MPihLItbFi9HFtWLcGa3gza3RAdbTmkk1zEeUwA101IsafaHBVIMBk+mZixAVAAp5HDol89GZy6nbS2kRY9rMxzygIWNuNE7ieFsQ1HHQIoFsTyGgoVDxPFCvKRgxOXJ/DO6Us4eu4KanZG+uDASqhNknpsMjhcCNmQTrvzvO/q0IU+J4vHLY7ArzkCiwDn1xzA38Dbz54922HbiT8rFPLf8v1gYzzQNP+WesVY0cZ8AOfKTBH7jryL7//wJ9opylj22yiUq6hRj+W4SOXasfKO9VixZj06uvpRrgXw6ULlpmQNrtEkQHVungPgCMTS2TTD4OgaU73HmVpJqZfRyT3aSksDZkrXggqmrlzAwbf3YmJ8DL5fQxjW0N6SkyDVCpXZgAMfO7fejUfu34X1d6wRgKMk0ZQ0K/mKXqxlfARkxQEOKshQokYG58zbwuB00ilu2bYFA5xGDQ6/tzbCETvsaaSdk8h6PxYGx7eWiUTN0wxOM8BRQLVRxPybZHCMrLExv2KqkjkAjmJw1uHuni0Ybl8hEjUKucU8j8xgHeBUUK40AE4PGRzpg6MAjkjUnDQmnBb84vW3VQ1OS9ssgEObaDI40gdHanAKIlE7+voZzeCsw5aPrZdGnxZqjRqciABHMTjsgyMStSCq1+CQwQmslDA4DRm/sYlmxKDaaqgmn4ahNOYSv4GF4ff8I00fHA5DHOBwHTE1OAQ4z+/ejeVDy/ClL2mAw3pDWRdm1+AQ4Fw+clRqcITB0QBnxmGS3vSBjAEc46h3k/uganAQtLW3fzeVSf3d8oGBF2/XrbutqXbW4PzVD1/InSHAmdIAx04Ig2NASjPIqfvjayjQPDBCf10nELi+Gmd+gKOFBPXNUQELXe4oH9f4txkuUWELwJFePVJMGmFFf6cAnC3DPchaVXS1tSCnu1GrJm/KW57WjFwnZNIYkKPZJC13VuIGU8AaAX5AnaXOmGlaUl2Z6qUj+RbdD2geMqw+dOqjlPRN/il6bLJGbHAHTBaquJIvo+JmceDUORw+cxkXxvPwnTRgKY2uWuhM4zduzCpTKGq/heGs2zXHFz9ncQQac18eYbVqyMZAK1czX8miSoGzMSUJEHo1LO1erMH5TU4hAhzA/rNisfitILge4Chgo+/adeYDjStnvee50XG89vZB/PypXyJBibAxeoGDmWIFfmTDTbWgpbMHq9dtwpKlK5DOtaNSI1NNBocMti0W0I7DXUBJwVQZf/NLBYPa31N+yTVaueFombT5t7hIq8WTbJAT1eAXJ3Fw/xsYuXwBRTb/rFXQ3t6CdNKWgJgyNXgVbFm/Fg/ftws7t22FIwBH9cS5DuCoVJRmbxo20ZlgQkwGxjXA6epbKhI1b8l25KFc1OYzGZBnSImm9QjoxJ2MyQwyBDj+j5HAyLw1OFpoo1sj/PbW4DSDnhvX4LD+hgDHNPrUErUSAU5VGJzhLjI4ymRAaqosZTIwY2cw7uQUwBmdQEtLGz62fSvuygboR6ne6JPxQDJKIE+As/cEjr5+WmyiKVHb9Oh66YNjTAZk1Qud6wBOGLAG5w5s2roTEQGO9MFRHf7mY3BErr9Yg/ObXBL1ZyvVT4MF1iUU2kXNSNTiAGcrJWraRa0OcGpldE5eazA4ThL3EOBsIIPTVZeoqZ1TK5zeRw2OKqkgwGn7Tjad+rvBwcGXbtfg/WYAzqn3aDKgGRwS7azo0Mtc0xUZZkUxOOoVB0FqW5u//sYMZHONjjKG0RSflsBJsK+BlDEnqIdD0gfHZNsUAlbO8Kq5Zej76G5JYeNwL3bcOYgW20drLo32lixasinZBAhypJuP7vcjm6uRMOjvb65XbZfK3pGTmE4/yhKwYTc9n1nCfO4dsa1edjmRBJAap201e0QEwEypholiFeMlH3krhb2Hj+PUxSuYrgQIaJuqAY5UBxntuKV66hDd0NVusRfO7Xp8Fz/n/Y7AB2dw2v7l23/x1UUXtfc74LfgeMXg2H+Wzxe/RYlafU2PWeaLOVkTg3Pd/20Xx967iJf27sOLr7wO29F1lcKCJzBdqCCAYm/auwewfss2tHX1whYLaV0rIky+Wv8p7W14fzbcKxu7kflXY000TkSiWdaMhdp3NESQPnqsh/Tg+GUcO3wA5y+cwbXJCVTLJbS0ZqS/Gt2wQFanUsKdK4fx4L078PGHH0RCAxyxe3FsaTZaZ3BMi2vdq497akYzOOUrxzF++m3Y+ctQAGcb/P6YRE27qM1Vg2MYHDUCcQZnRlzUTA2Obw1iJrjeZKC5Bue3yWRgYTU4r2E6fw0bWIPTvVmbDGiAoyOKGk0GWINDFzUNcFZ0daI7rQEOVR7aRW3G0QBn79s4NXqtAXAyPvpQguurRp+O4yIZKoBz6I3jeDfG4Gx6dB1qCQVwpLqMdVGBDTehTQakBudVEOAMr7pTARynDT5o+rQIcG7BsnUbTjG7HMAYmDTX4FzP4JB0Vsxbsm4TTYDzK1wUiZpicCwNcGgTXWdw5CM10/o+EtliMtDe/s+JlPs/hn7fAE7cWnhuBodjamyUGyCnkXhtjLR5f7M+cC4TgjioknqahmCsPjkFQAlZwW7UDUtnkRMwe0UmhqxMzUfWDjDcm8PWNf1YtaRLHMmyqQS6OlrR1d6CaqUs8gE2/0y5SdR8Two/1Yv0h6nJUeCj8eLnKg/6Rn1Lg+tp/JysjM62yWbD85mx0ZpaAwa1mQAlFjRLiPxAqPPx6QqmayEmPeDklSm8c/wsRifz8G0XoZ2EZSWFwQkjVZSrnHW4/SvwJp+5WIdzGxa3xY/4ICPwgQBOZ+uZod6O7//1X/7hf/0gn7n4nl9vBDSD8+9LpeI34xI1ntWwN2K+EuuN0yxREw257eLgibPYvedNvHXgkHb+CqUgnnWFk3kGjimkcp3o6B7E9l0PIdPaIS2RrYQrJgCsZZDkFq3ytbV/nT+qu3zGv6+IiGfr1aWeRa3Lpm2AOGySEZKSUwVw0okQh/a/gVOnjuPatXFxF8tmkrC55oYBkg7YtQTL+nqxY+td+Oxjn5Dm01zTxe7FJsDxZjkfseqSsEy8MAlwrKq4qJVoE33qLanB6epfJi5qHgEOOhCoItT6Wq/GnTU4iq2R+ljtohaypkYcnfg5CuCwBsfFCHwMIh99qu6iFtFFLVaDYwDfbwPAmUuiZuaUgIUwlEafrMF5ZfQGAEe7wVVTSTEZuFwqo1xWDM6K7i70pB2kQtbg/H/svWmXHNd1JbozM3KsecZQGAoDSQAEiHkkKUqkSImkRFGW2pbc9rI/9wd/eGu916vf6n7ur/0Lnp/dr233k9uSLFumJM4TOIEkiHkoFGagMBQKQI05Z0Tk8z7nnsyoIkRSsijJNoqrFlFVkZGRN27ce/bZ++xDR1JP++AksphItuGn7xPgzGNw6gV4UYBTT2L2xiyOvX9KJGrK4NyHKMAhI8hrDoKYMjhs9HllBAcPvod6UMfyFffi/s0GcIzBueui9s9btT7/V2vZRDOxEwU4UYma1eA8++yzjRoc9nLkQ831o71akT44R195BVePn0A2kcbWx43B6ZnTB+eXc1HTGpyOjo6/Tqcy/2PRov63P//RmRst/1rezyRq585c+suxKTI4tW4k6EyjErUIRzPveuYiVVlgXayvAOTjUFJrRJq/158jX446ttqfjwMcfa2enxk7fbWBHO1xoM0/RWfr+0jVq+hKh1jem8XWtavQlktLr4JsKoG+7g6kvDgS7NcpWMNZ+zVYHGdk0LjqBnxzCTjpbBBhR6IAx8CMeuPrB/0kgKPBQCWoIel58CsVzE5OoVCsCEU+GyQwOlnA+ydOY2yqgDILcXmf4nQQMoDjrK7J2ohdtMoilNpWK9W7X3dH4LdtBO4CnN+2O/Lp1+P64PyHYrHEPjhr5zPUTAY1HC6tl8q8hsgCcBJJHDx+Bq+89T6OnBhGLkfDgLrU09Bs4PZ0HmE8i2xbP7r7B7Fxyy6kW9vB5U/AR0KZG7Hc5Srn3CLFyMbZ97ttKfKhXFG/+40q0zSBpfI4FaiLE5IXk0wpi8JjYRWpeIjTw8dw7uwIxsauoVIro601h872HDracmjLpnHr+hV0t7Vix6YH8OxTT4nxQIIAyG12BDhS5+MYrjsBHNbgFMdO4ebZ/YjNXENP/yCyS51NdKxL1APS74dJsU9wUZO9ks5hDuAkXA0O++Ak6tfERa0Y+2rDRS1ag6ONut04iCnCz1dmfPqM+XyPsECSLmojxdPYe+0dzNAmumMNNkofnOWI1RJISK8gVWAQ4GgfnCKKBDhhHCt6u9GXZaPPCmK8T0igEk9LDQ4bff7kvY/m9MHZ3FrHAF3UfK3BoUSNNtFkcA6/d1Jc1No7aDJwn7iosdEnXdRMPsmmqqzf8ou3cZMA56N3hMFZvvJeafSJZAf8hkStCXBE2Bi1iZZk810Xtc93ln2WszvV0x2Ya2v0qX1wXnN9cJ7F1i1bVTY7h8EpoWPiFo6+on1wCHC2PfFVeM5FjTbRumzN64PzWWu+JdyNBe0dbd9LZzP/fVF//79uidq5Mxf/cmyq3AA4qmCOWgvfifua21slCmqsEeicvJlJna2Cxp0yCpX4niI0I+hoMCZmZmAMSlNDrZIslYpZhkd6DnDDCgJ4YRVZVNCdDjC0qA9LFg2gp7MduVRCWBsCHU8AkdbuaEO2iLmCZMqaogfdLBX6JcRljRuAfsoo0+Wgl0KjjxXgRBkcGyHtZlAVR7eYgDO/XIEfAlMlH9cmCzg3NoEz18ZRCmMIYpQdEDjR+Y0OK2xyp43zZNMTGpwAh2clYDXQeueHdK6gUJu63f26OwK/zAjMnzmfhTWP9m74TDU4dxmcX+bW/MpeQ4ADxP+kVCr9br1ev896PjTlQ03HsMYKd0eAk8L+I8N48Y33cGx4BH193QJwikUGnWWM354GEi1o7VqIvoXLsHbDVmSEwXHyMdcHjYCErIWa5WsgHkozTWPP7SoiHXDcxKRTJQ0RaM9rtv/iqOb64tB8RlzJgorY8F+5dA6XLp7H9etXMT07JQxOf183Bhf0YaC3C2eGTyDnxbFtw3p865mvN5zVFPCFwuCQeeJew5/Fuc3V4bBehwxOpnYLhbFhjJ/Zj9i0StRalm9FffHOSB8cqwmd2+hTNyPulbpfSl8bfgYBLNPIxEaQKv8A8fAqwvggyt5TqCVoE00XNQ8Muo0F0s3NAb9PKyT9lc2uO5/o0xgcsYn28hgujOCN0b2YmZ3C/Z1rsal/I1Z0DSFe82R+cAfnNkuAczZfxNV8QQBOez2Olb296MslkaURgMjXCXDUZICNPp97dz9Grt0UidpjO7ZgS1sMC+NlsYmukuWL02QghZmxWRx69zhOvHtWAM667WvxwGPrIn1wWHTBm5OAlwhRI8C5fAoH9r8rTBQBzgNbdiGW6oLvEpiq/lAXNQU480wG7gKcz3kGfpbTzwU40cRPMpnE6dOn8cabb+KVV1/B8uVL8Tu/8zsCcMQRWGI/7YPTWi2h4/ZNHHn5JYweJcDRRp+pDeuR7+0FTQY0KeO4aoaC4p74WXZbghs2lQ+DDrqopdL/feHCvn+9fXBoMkAG5/pU6YtTjsEJJL30yQAnWqipKMM5mrl5MLcuJ9YsHG7YQasUWUGDVa9EC0Dn9tlpBkFN62MFONrhQF4pugJ3AdRk130kwyrSYQmpeIChpYMYXLRA6nBioa8Wn9R9g83axMfMbQ7NDbFRlGpNPx30S4ruWz/zfOtrYZLmgARjn9TxQofLPrX+n2PuJ5Ko+L5kJb1YHEE9jtEbt3Hh6jhGb06iHEsiTDAnaHI0bfLJTYxzW8QOLqsXrzuAQwDkGBwR/UnmJzLuTv+tw+Y+j4C8JrCzIf3sNoSfZTG4e8y/zBFoQphoUsPmxvyOS+ZxEZ13jWe+sR43n4u7AOe3f1aMjo521+v1/61Uqn4LqN9jDpSNVZPsx7wanOjf+G8BRYkUPjgyjOdfewdHjw9jwcI+xOJ1FAp5zOYLuHFrCki2oKNnMfoWLsd9929Btq1L10rnOiQWzAJuaAagiS5JkrGfWdT8xVmVGZjQ4F/rdsRSSGp4ElInw30lIKiJsU8ag4kA8CuSMLtxfRRXRi/h2rUrmJi8hUwmib6eLgwu6sfgQC/OnhpGNg5s2XA/vv2NZxzA0abUoQApAhxaNzPQ1vfQOmHWjrIGhwDnJgrXhzF2+kNg6gp6BgbROrQdsSW7PgZw6JqpKzol0042LYkt3Q8pXZZaUdkpppGsn0Sq9APECHASg6ilnnYStU5A7IjjYm6jAbjuiZT+KWPw6V93qpH59FdpgGY1WgZmoueK/k7NHz5uPV5MFjFcGMarF98Q8Lmhax02D2wSgJPwk3Nd1NIpnJktYHQmj2K5gk4ksLKvVxgcAhw2+qTyoeoYnHHk8OO338fI1XG0tnfg8Z1bsbUjgYWxiuuDQxliAkkHcA6/exRH3zktErX7d67Fpi/fDz9VFmUFXV61Zw1bQfioFW5jnADnQwKcOoZW34uN2/Yg5inAYQ2Ohh+cKFpb22TUGL9ofx8VlESaskfG9Ofdg/nAMXrcnf4W/d38e233bz6j+/PqpvQZ/Cyz6uNXb68ztzLrQ3in957/HvOvJzr37Jqi51F7d20TYgHmneaoRbLNa2sCHgM4r7/+Ol5+RQHOt779LWzbuk0Fqi65napro8/22zdx+KUXMXr0GDLxNHY99RSS69ej0NcnNtEN+a+TQmlS4pPH066ZY1Wu+kFHW+sP4vHkXwwOLnj9szyjv4pjfq2p86ZEbfQv1UWNErWEuKgZwDEJiQYwzs+yTrexuR93Ls/RyEtp2GydwvQHF11boC85FbU6dM3Y+G8q0PRQBT1OkeaoWMeRuGsSViVaI+NAlBR21n0kQh/1oIJkIiGSgt6eTiwY6EVvVwdaMimBC4FfFSkB/61WGJEHT+Rzei0s2qfDmUeXM3acYcM2kUS46xXAoMc1xsxtDSEdoZwjnAEcNh9jJiegY0vCk4aehWIJkxMTuH7zJiamCyiUa/DrMQTs8C1jw0Y+TnI2p75Gd0sVq6lkz3oL8TUBNzy5Tl0MpZEogwO3wfKXYZyfSV+twM1tjnKMAlX7DL+KCX/3HP+SRqCZXFAZkLO85Zxz84jzw+Snwsi650PmnkxZkxMBCReoSJ7YLQt3Ac5v/3wgwPmnkof/vVKpfBPAajZL/ni9jWb+LXiw7t4CQJwcmL1tDhw7jZ+99g72HzyMTJZNlxlMBKjVarg5MQ0v04a27oVo71mM9Zt3ItPSLYXXDA55cK1SEQaehf60aA4C9oWhBCwpe5jPtZ+rmdjmu29h+YFahc2a2fzZc05sbLSsyR2CHM5xthKIEUQEFWTqPkYvnpManMuXLyJfmEFXZxtacxnZR1rSCRSmJrGwuxO7tmzCs197Gin20SHhzj1GrLMD10AUqAUBEh7ti1UWx8A3Uy+JTTQZnBunP0Rw+zL6Fi1F29B2YHAXZuPdIlGTmlAGumFVxjgu9ZhJcZMj6KGSgUAqDLVOieyUF8sjHhxDsvS3SNSvou4tdQDnXgSxDkgNjtQyJRTkuAC0sdUQ+PGaxX1Uv+y+i6SPn9VTkMXr0OapUTMgPZ6/t3PY66yOhufn33keO4bn4nEMEnlcpVKZ04NO7bxjKKUIcEbw2qU3cHvyFjb1bhCAs7xjGZJhWgUNHLZEHLVMBqdnC7g0PYNCoYTeZAYrenvQm/GkBod9jQj2CHDyXgtuxVvxo73v4tSV6wJwnnxopzA4A/UyvFoRVV6fl4Hne5i+PoNjH57E4bdOoK21A+t2rsHWJzagmiwJWNYG3pSpxBELK6jMjmN89DQO7tdGnyvvXYstO7+AINbqbKItoOXc4ZiqvbhifL1X0sBUZE7NRDPHkGPTVLdwLjTvCe8TnzPeN4613ZvofY0mL/h3G2v+nufn+eye2d9Zb8L7IXORsNvNiSgwNQBhwESiq3n9A6O/s9fyfe09eTznBH/Hz8H3M8Bjr+XPwsi6vcZ6F/K1vG5+Uz5m85Wvs/mpz5V+V6vVxmfR89FUQucoj+P7R4GUvlbTfbynHIMzZ87gjTfewIsvvYhly5fhO9/5PWzftl1kiZSoUUqarPtoKRXRMXkbh198AZcOH0EmlsKDzzyDxLp1KPT2YtaNu9wzxqDCNjMxoeua3eMo4LR7q+MeY8/FoCWX+1Eq5f0/CxYseO3Xtev89gCcO9TgCNRwiDvK4Ci4URczt+w1gElD1NX4ZFHZQLOXjgZFOvgamjexUMN8wNieKPMjr7OMiHt7TY+onEwsPusIA/YtoAwhhlTKE2lBNp1COsmmmvxc7ICtAEc1svZt/RJUnMbFiQAnwUSKW2h8LjYu6cUrEBDkAITD8NqMyX0b0ldrR24W+q7VWAK1WEwbe5aryBeLqNZ8ATWxhIcYm7C6Tsxz+S393E1GzIEcAVs6FgQ4NfZhENCi40tg4/FBdQBHNNexUICQzwyjPC9aaKufKQpwfrnMy6/rQbr7Pp/HCMwFOEGciQx9OkUQVK8r8Hd9GThDgjjZScBn4OqywCrx5NzT51bm5F2A83ncsM/lnMPDV3qy2fA/VqvVbwBY9fMAzvwNP5qh1xqcFI4Mn8dLb76HN995D7ksgxWtgyHAmJwpIJ7KoaWjD21dC7Bmww5k23tRF3t89gfRJpoIa6iHNVnLaRqjyVBPkzgiB2NgHaBaLYlTG4OZ6clJnBk5g2wmg4WLFmPRwsXqxlaPIcFAOsE+PEV4SWb+A8T8ClJhFWdOncDVq5cwOXkbhfw0stxHUh7SXhxePUCtlMfQ4CI8tHM7vvaVr7gaHFUUMxip0UpavHHUJEeen0YfnADpuvbBEQZn5AOEE5fRv3g5WpdvQ7BoGwrxXrA1kCQK4tzflCM1kwENTn3JNmvtTUJ6qzAITsbySITH4RX+Fgkog1NOfBVBcp2wBfVYUsBTXDIRTUal0aCUBj6R7HE0ix0FKBbcWTPC+YFtNPhtNizUqWpyR5u4UQBlQWs0eLX35f9nE7M4OTuM10f34vbtcemBs3XhFqnB8YIUmEzU0IAAJ42RmTwuTc1gtlBAr5fFqr5e9GabAIeJR2FwvBxuxVoaAKetowNf2bMdW9viWEAGxy+zfSdiSCIZJjEzNoOjH5zA4b0n0NbWjvt3rsO2r25EOZ53Tq8iSkJA++BEiGr+Jq5fHMbBj/bB9wOsWL0WW3d+AeyDU5MaHAOUBDAK2I3BETAv8FyZt1AEnE2wYOAjCmJsTC35EAUbdu+iiQm7F3cCINH30rmnQDcKluz39rcouJ1/n6P32F4XZViijI2Bo/kgzEBQ9O/Ra4i+J48hSIqCQANm+nk1mTCfsVFGR+Wc0fG0sTQgaE67XCMpUaPBgACcZUvwne98Bzu270Dg6z4oACf0kSsV0DF1G4deeAGjR45KDc7up78uNTgEOKzBoSkBz8nrY+JEPitBUsNZWIGl3Yfo52MIX635QTab/XHSS/3Z4sUDr3wuG8UdTvpbA3DuVIOjTInJrUxiZZDEPXLG9DiwohDm44yPTOQIYJIJKLIolV8pW6QLeaO80ep4nEW1dvB1Z5J/NsGIUYkCcOQ0zHbpRFURA8EOe9+wSSgzKs7txkkeTMPsVgsH36TbDmJ0mlHHaAnegrj+31RpkqFx/bbMXIHAocngaEiojEjT5YxLE4lubu5sj4KFAAAgAElEQVR8gHyRwHHiJwTgyNi4RmXN2p4m0JgLcHTjtPulEri5AEfsqAnWGpbfClQJcCzjLgJAF7Cy7qjJ4GiG8+7Xv60RMOZRwUuzyZLM6CjAcQ+DgOUGwGmmRXhs8i6D8y9y8ly5cqUnDMP/VC5XnwGw8uMAR4OCaLBkWVcLYiW7jASGz1/Ba+98iOdfehnpdFISUE4sjOl8EfUEXdQ60do1gHUbdqK1qx/xZAviXhZVydhyRQ7h1yqaqGrISJoOmJKFld8H0qBzanICly9ewInDh+ElPSxYuBBDQyuwePEgUpmcrLcEEVUmxKTPTl0ATqJWxPDxQxi9fEHkaZVyAZ0dbcgkaUFMEFQTKdualSvwyJ5deOLRLwF0TTMXtUQMAfvlWO8d5zSnPdwILAJkYhUBOPlrJ3H91D7UJ0cxsHgIrSu2I1y0Hfl4jzI4UhtDZkb3NDI1DRc1CXK5PvNzJ1Fjz7ZYHKlYHl54AvH83wjAqXtLBOCEqfsBATgefIIhydY1F3cN4rSuisFjlBWwCWyZcrHBdll7Ax/RgJK/4zksiLTXRQOw+cG1gZ7ouS1LHX3/2fgMTswO443Rt3Dz9hg29W3ENgE4lKh5utc6RQhrcChRI8CZyRPgpLGqv69hMkAhuEjUYjQZyAqD83dvvoORq2NQgLMNW1oV4BD4ilAwTCAVpjBzYwZH9h3H4bdOCsDZsEsBThGzwlB64mwaiCwykwKq+Vu4eu44Dh34QPrrrVi9Bpt3PIx4slMAjiQ4pRyYM7HaADhEzarS5/zRDH60ntHGdP74/7zEgz2b0aB9/rHzmZcmU6Hvok6BGnBHAVF0oft5IDZ6L+cDEnvf+QtmlNmx+RZleXj9CgQUiMyXN0Y/n7E7ZGPs/RTcK2tpQEbnbFMi2WCkI+CC59DxoOzVk2sYGRlRgPPii1i6bBDf/e53FeDUnNrGAZxsqYDO6Ukcev6nuHz4GHIeJWpPq0TNAZzA9wWYcW1jJR/fjyyt2UfzZ/6dX/NZO8473w+DlpbcP3qJ5J8tWjTw8q9rI/q1hoyfJFH7NIBjC4XKoMRLU7FAI95uinbnSNQiIzmHEXLMgjYZNX9PhSzK0Ni/9f1MeqWoglIYO9L9W87j+CPRWqthgDnmhNJ8TeCEWktTPsbFWSxKjb1x4MmYJUnDKZLhYmmZ5wbAcRjHpF+amdNzKYOjkjbdhRU48DwcOlt6pXxWL1zSftxs6UfKMeRDFRD08EEy3UBEGX1ngKOVNWG8ycqInbR8BsdGzelp5OhvJwsUnwXH4BDgaAbMNV/8tc7WX9cjePd9PmkEzN5doLA04XRSUwE4ygqqTE0nB5/LJoNjBdVMlACek5Xelaj9y5pzBDhBUP/P5XL567FYbOhODI5IsSibkB5jyppYMGFSJspyL167ibc/OIgf/OgfpN7FWA0mcghwamz0SZla1wDWrN8mBffJTDtiXkbYbQYe3OQpTeOaToaGwbxOrZjU0nA9T3kJJL0EqpUSxm9cxdmRYZw4eADVoIaW1hYsWrQQ999/P/oXLEIynZNEk5fKSv2iLMVhFQEbfR7+EJcvncfU1AR8v4zenm4xq2FNZ71Wka4lG9etwZceehAP796J0K8gkGCHMhV+Pmc24AwGeI2sAxJBWBA0bKJnr53AtWECnCsYGFyO9hU7xGRgli5qZORdU2e6qGkwqDbRMt7QQnTuI5SuURHA90jFC1KDg5n/TwAOkktRTT6FILkWYbxTmAJugXHaTUvLAX2GzWbaqnB4L6OZYsvMWzDVfI0GV5bRtwDR5kt01s9neaKSGsvQGyhi4GZBtAVv/J0xOAQ447fGsLnvAWxbtFUATqzKNp/6uQheK6kkzhZKIlGbnS2gO5HG6oE+9GeTSNerIPw2m2g2+rztteGHr78tAKe9sxNP7N7aBDhBBQGD3iAuAIc20YfeOyoAp729Axt2r8O2r2xEATMC4AlwOFeZyMwkCXBu4srZYzh88EOJdlasug8PbHsQ8VSn2KSLLbjYjPP/vrA0mtd1ffikHli61oqzoMBfl8yNBvfzJVwGgOy+cJwNwM4HAndaoaKsRvTeMrg2mZeBDbncO7Ad80FHFDDd6W8mN9PnXmWUxpYYKJrPINkY2GujMja+hwFnW6+i81vXLJWY8Tj+TSV3Tpvjiv3nS+OiAJ7uegZwWIPzwosvYsnSxfj93/99ATh+TYzv5fOQwcmW8uicmcKhn/1MJGrsg7Prqa8htWEDCn290ujTxpfrHfdgjnkqSct6tUynpG4+wLFkgi8AFEE21/JcyvP+77sApxHERBmcpotaVNJ1p0L0+QBnfm0Kgx2VrxhYkamqVpgNcKPAQwFVs7bEgJbq/Z3ITIIqpyGmXpKZPpcBsYlIel/BjuqiubJz8WmaxRg80mtSnqpptUwZDtedBtthAK8R6DnpgQNLVrOgtYAGkpp1LWRRaBkpTJOz52yAG7coq/baWB27lk9jcDQ7QBDmc3xkg23WOzEJLwGpW8H0Oh1vJqDTQUhhpfSouzU4/7IC0l/l1TYAjsgy5zZT5HP5cYDTrFHT6WM1OHUkREvE/JM6AEpgxExkQ+nKYnEHpl2BbVirYvFdF7Vf5S39hc81MnKtN5Op/5dyufS1WAzL5wMcBmIMQKrVigQEFrRQm8/N1zKkrMEZn5zFB4eO46//5m8p2lEW3mWmZwplVPwQiVQOHT0LsHzlGixeshKtHb0oMz8lCSBmZxVEadG+pFYlEdXsjaa9YRD4SCZiKBZmMHrpPD7Y9zYKM5Mi6Uqnkujo6sT9Gx7AsqGVaO/sBeIplMoEakwG1ZC/fR37P3wXt2/dkIbMfq0sErVcJolUvA6/XJI2BLu2bsajDz+EjevXoc7mnz71+e48DMqkpjiET/AVo5OnSqfg+8jGq9IHhwDn6sl9iE1fbdTghIt3YDrskPoj3d64IdQcyKPMxkwGGDyrVC8xD+CkYsMIp/4nvPpVxNLL4Ke/hmr8XvhoF0MCBtMeklrXYcY6zp1zvtzFJk6UKZgvYzLwY+A2ytRYwGkSoWhAa+e2uWMBdPT8VkPB33Fu0UXtZH4Yr13a6xicB7Bt4VYxGQhLgBcntOBnBMpJT2yiL8/MIp8voiuexOqB/gaDEydYjiWdi1oWU8kOfP+1vRi5ekMAzuO76KIWxwLQZKAirn1k0RoA510CnBPo6OgSgLP58Q0iUZNkqigriSTjSMZ9lGfGce38CRw6+IE0CyWDc/+mncLgBPGMCucFKHJqByIjVxknnzPO/wTJSdSqVbE2NybD5FcW2EqWPwIMLEg2MGSxUVTWNp9taUqvNCCfPyf4O3vmDZhG50eU/YsyfHZfDQRF73/09VGAY+eP1gDZOecDDgM/PJeBLpuT0c9kc97qhvRv1rdIa3YUCFL+1Szqt3NF52cTgGn92NmzZ8Emn88//3yDwdkuDA5dfCMSNTLDBDjP/wyXDh5BJp7Enq89M8dFTWBsJHnO9w1qmkQyOWK0Rir6rFIdRF+VuwxOM+yV8TGJmhWfmyTMQYmfv1FGM/1z+t8oyLBza9iv4KXpuhSt9YhU/gjdrF8Mugw46AZp9SNW4OjoRWY1DF6ItEHZDYIKXUCizUstmHewquEqp8wHAQk3GM1Q8z0dg2VdhBw7YnVJxvY0zQj0vYxFUZDICapFgRrtqR20yvZ0lAyBNUclAnBMztew5A4Rlx4RdfGM8KPj0mCQLOMeATVWE2GGCLwUkbLpZekY/8Jx0d0X/EsfAee4JxnCSK+RBuFIUUekBkdCsEZ9mr7GKsAoUVOAYwBIEyZ3Ac5v/yS5du1ab7Xq/2m1Wn0K+DjA0SDh48XMBnCYXZTANZnGTNnHsVPn8Fff+1+YnplCjTR13JPvfLGMQok1Kym0d/eht38xVt+7Dv0Ll6BUCZBIZhBSViVy3hCZXIvUuDA7TqmGZPcbhi9k6H1kWPEf1jA7fQtnTx/HuTMnMTkxjjBg1jnAgoWLsWzFKiwbWo2+gUFyP7IeFwvTGD1/EjeuXcKtW2Pi9MZTdXW0CfsPvwoGxVkvgcceeRiPfeFhLFm0QNgUrYNkpliBh+wzYmOtT4M0KOWzEPhoiftI124if/UEro+8j8TsmLBWrUPbxGRgMmhHgplaZm7rzCiX4UnRv2sXIHWm5oYJeAkyOOoWRwaHNTiY+R48XEMstRSV5JOoxu5DPU7gpA6dngClubUFWueju5AFTpblt5+jQV4UyMzNZmsAHA04oyxDNJiNHmOBpbGBLAyPBtf8mRK14zMn8dqlNzE5fQsPdK+XGpyV3StQL8cE4NApj+tMKZWUGpwrs3mUyhV0hOqi1t+SQqbOe1lDPMZGn2nMJnKY8Nrxg9ebAOexHZuwvTPpTAZKCMW612vU4Bx69wiOvD2Mzs5urN+1FhsfXYcgXdHdkwiL6hEW98d8YXBuiIvaPlFsEOCs37wLMa9DAI4YaojUyEcszteJ3ytlRiqBiisgZYDLdJEWxuv8jwJDYygMJPBvluU3dsIAZfTYKFNj57TjDFyY6UD0XkvQ7UwOJHpx7EKU0bP3sXtt57fjfx7A1fHQzxc91uaHARxjaKLAI3p89N8mozWGmT/7Pk0Ymmxm8/imZM0+Z5TVbF4375MaGZw7dw5kcH72/PPiovZ7EZMBYd+cyQBrcDonJ3D4pRdw+cgxYXBYg5Ncfz/yPT1Sg8NnnmMtDHUccn5ZY/ymSYcxU3YtNl4EOEFYv1uDE8nru/BaGRwrPrdmanNj3Sgg+fhm/fG42E1QcWEK5fxc+s3FywCLBdaN1zupmErX9K92vQp2VMqlNC6dN6xYTDN8OhnnXZ9jRxTKyVSOCnCcrExNC7RuRSVnOg5RoOb+7oCGymS1FkGOdRlGBTg6piawYxaz8VmEkXJ/kcJZ96DNsX+MApwGDHJOVjqe7PGjzEwT+DVrgEQs1xgIyQxJAjQq01NJkQIcvZ4mAFWYqF/27wYfFPnd/L/bfTfd8Kf9/bOcMzoPfplr+rTX//Zes4L8O33mz3bNn3bvhLkRd0I9n7GX9vTZ3SHLpwxM837ZfDIuxhIZdFGzeUnG9TMDnJ6280t627//Z3/y7f/08RXm7m8+7xFwAOe/VirVp2IxLLtTDY7p1qNOWNGMr4Ag2uIHMZwfvYq//bu/x9kLF5AvleX3cS+JUtnHbKGEaq2OXGsnOjp7seqeNVi6fCXSuXap4eF3LYyhFtalfqZGkwFq5l1/ZToU8bGg7b62POaaWENYKyI/cxsnjh/AxfMjmJq8pdl1j0xODxYNLsfK1WvQ27dYgkiCoHOnj+LWjauYnp5ArVoWi2g6qJEVihO4BDV0trXgqce/jC89/CDac1knga5Lxr4ijBYbfaprlWR46cQkLlgEOAFaEjUkS2OYuXpc+uCkSzfR1j0gJgOJZQ/OATgMeGvVkuuvw5erJNBjg1K2P5DgNwVf9tQ4EvUZxGpH4BW+j2T8OuANohB7Qk0GkmxtlBJWIB4mpAWCsW2W/KOFNu9bFFxwrpmL1fzaHM4Lk/bwOMtoE+BGwYkFlPOz7hacSiAXNCWP/Hc2m53DIPB9pjCF49MnpA/ObGEa69rXiIvaPX2rEatSoKaOY2T+iok4hqdmcE3ml48Wv46hnh4saE0LyCRYJZdVTaQxHc9ivJ7F37/1Lk5fv4n2jg48snUDdnWnhcHx/DLqDmTSRW3q2hQOvHMYw/vOoqOzE2u334cHHl2HeIvrT8RicFFqcEmtiova2KVhHD30kZOorcED23YjnqRNdFoZO5oPVSsIw4oaCYjtOO9zEh6/mQzlFBLbcP0yqZKxFuZuFgU9spY7mRbvi7E+5k4Wlarx/hgQioILu398TVQGZ4Ah6lCmdSPN4nxjYexYk7dZUG7AyZgV+2x2HcYW2VwzYGfvYXPHxsPmkX0+m5cGjAygzQWBKt2zZ1aPabJX840c7DPpetcEOMLgvP46nn/hBQwNLcO3/923sW3bds5KFSzFY0iGAXKlPFrGb0Qafaaw46tPNm2iPU8awstYSf9GfQYbNvmu/sk+i123AR7eb/bByeVyP0r/W3VR+6QaHGVwrFfKnVL5TbAhd87FXRbYWIAkT2njb7R05rdqpgU+SEDe9DUz3aMF08r2KCCyWhf9W9OOWeUOAiUizmiRECAKGlxRv8rRokGauUdpeC9ATLKDrgfOnN4yClaU4bEvlbf5XCD4eQTgqD2osmIOiLjCUVKiBnl47co76fXMf9Cb4CICxxomDFH7bAKXuUyXucoYwNG41DLtTYAjVx+prTBQp4c3A+vmv5vB7ZzA2x3bBFS8b9xwTAinwPRT/26FQXPe/87v+VmuSfUhv8prtjGJgLJf2zUb3P/nj6OgDweaGgDHzUTZqp3LXhQim5V4U6qqKF8TDnPZRrKLCnCshu4zStQE4HR+/8/+5HfuApzPG83c4fwEOL7v/9dS6ecBHC1KZ0BmcjQGpBooa3Cve0ACYdzD9Zu38cLLr2LfgQO4NTEtv4snU/ADYDbPpp9VJL0sWts7sXhwGZavXI3BpStQoXszrZHJ4lBexW44ostnAEmQw7oIlQMIwBGmpIZEvQYv5iNWr+HSxVM4M3Icly+eQ+BXUBF2yUNrexeWLB3CylVrkMu2CAA6d/YEJm7fQLlUEADV3ppF0os1TGoYFK9YMognn/gydm3fCk+IrEC+q7UK8vkZzM7MypzPZDJoaW1FJpuDl5Cyc7GJzsUqQP4qpkeP4ta5g2ipTYhzXMuyrUiteBhT9Q4kPFpCsx6zJjI56Rs0W0S5rIE/WyFkCbxS1OTTUtv12fAn4ZcOIFf7e2S8cQSJxZiqfRHx3EYk0r2IJVLscI4YraWDEOVyGTMzM8jn80inU2hpySGXy8m1R/ch3tdSqYRCoSBNWvnV0tIi3zw2KnPisTwvj+NrGITxmLa2Nrl2kw8ZGKYlNM/La+BrGaS3trbKuU1GZAzDbf8Wjk4dx1vX30W5UsQ92ZXY2PcA1i5cE3FR06TlbAw4OTmNsVJZTBvS5RqWdXVhUXsWHSl2tKFsKC4MzhTSuFyO46fvf4Tz47fR2taGPQ+swYP9LViU8JEKKqS1tAaqGsfty7fw4VsHcf7QFbS2tuG+Laux6fH7kWzXPnVkcMQYg4UQ1Tymb45KDc7opXOy+7HR56btDyGR7kKANEKyTvU6KpUSpqZvoVjKSy1uS2ubnD+dysockgCX5w18qcHg2E1PTwso4Rh3d3fLmFnwz//z+eTfeU+mpqbkdbzH0fsRZT94D3gv+M17yPvBY3k/jA0ykMF7y/PzGngsf89r4GuiAIPzhcfyGmZnZ2Ve8Fi7Dh4flbvxWJsXPJ5fnBP85hzil5kC2Ofj+3Me8dw8rr29vTE3m1IyOi3quHEsdG6m0d7eJscS2NuYicwrrMs1T0xMyBja3OT57XoVWCm4p8kAbaLZB2fZ8iX45je/CUrUMqmM1k+5GpxMcRapK5dx/LVXce3kKWRjKWx67DFkNm5CZeECFFIpTRywrtFZsvA6yODx99H7YECR12HgjhuyuKjlWn6YSSX+fMGCf4N9cD7NZKARgEs8FWUAHPwwDVOksWd0r9S6uSbkUQgQOIBj0i+CGxbYu74srkZHAiqJm5zn2hyQY705rJOzZjq4I0mmzIRpzvpPHMvc9YtbmYibPw7atNDe8RfitKYN1iwD3cydK9hSAQK/NGPERarGPjbMIbosErM4yljx/7T586VhnWweLkMjFKwzSBB9qg1iA0BFgsYGWDTx4Px2PhxXk/apTl1bk5j7nJ68KT9r1kCJUM6dP9onh5KiaPNSGik06zT4mk/6u1oKy+uNHZLXOzAq8TVB7i9yzk97z3/u3/Waaflt8TqvX645AgZ+k9cs93POmN35mn/Re6cVWU3gK6xLxDDD4eOGzFRXhibjIwYa7tGyOrpozZc8LZ+lBucuwPkNwJrmW34awDGJzKVLFzE+Pi7r2erVqyVg4ObLYEH0/14S9biHidk8Pjp8FC+8+ipGr94QsBJLpaWXTb5QRqFYlkUpm22VzvCDg8tw37oHAC+DejIjTmshjy0FAoyklw77mpFZYY0On4egLoArnYgjm04gmQhRKk4hHpRFdnbyxBGcGRlWZ00pIo6jWgmwYuVqdHZ1o1at4OLFM+LERmc0Apve3i5hhIJqGawNo1U0jQW++PCDuO+e1YiFgdTqBLUqZmdmcPXqVVy4cEFkJT29vVi5ciW6enuQTqYEfHEvYB+c6sQFTF46gokLh9BRn0WqpQOZwU1IrfgCisk+xBNJTUSxUD2o4MqVK7h06SomJ2fR1dWFoaGl6OvrQTbXIgCHUmcCFr80jvLsB+iM/Qwt6VuoxRbiRn430h3bkM4NIJ7MSLCfCBOoVKoSuF26dEm+29tbsWTJEvm2YNYCWQsIL1++LMfyfq9YsQKDg4Po7Ox0bk8qmWIAyeCYx127dk0CzsWLF2NoaEiCX+tJYswPA9ixsTGR9zCI4zFr165FR0eHHCt7IhN6sRjGymM4MnEE74y9Dz+sYshbig0967FhyQbkEjnUpWGdyrumggDHb09ivFITlUd8toRlnR1Y0tWG3taU9sEJYyjHUrgdeBiZrODVw8dx6fYUcq2t2HbfCjyyqANLU3VkafTA3iRBHGExxNiFMbz/+oe4PjKBTCaLVRuHsP3JzUh1sicSmTR1/qvUashP38TouRM4fewDsDk3n4nlK+7Bxm0PIpHpRhjPSMNvPjulUgGnz5zE5dFLKJXLWD60AkNDK9HV2Y2kl9T4Jg5hCglMb926JXUfNm5r1qxpjJtl9Tn+/LZjGdj39/dj6dKlWLBggdxrA528Bn7zvvH+Xb9+XebbqlWrMDAwIOAiWrvCecF7TXvkGzduyN947/r6+gQU2b3m/eO84HtfvHhRzstjFy1aJOsGgY7dawbpBC08ls/T+fPnZV7xepcvXy7zw9gWnteAk81jgq1ly5bJN6+d79NIuNQVsPBaec38d09PN1avXiXHGrBXRorXXMPNmzdx5MgRAUU9PT1yXs57u17ugGSA+fmOHTuGvW+9hXfeeQcLFy3AM898HTt37ERba7urwYnBC3yk89MIz53ByTdex41Tp6XR59o9D6J9xw6ES5egxKSBkx8R4FSqZRmL2zdvyf3i/eMXrzlqyGFMHmNcApyWlpbvJ734XyxcuPCNX9eGcic65HN773+ei5qFL5YxblgANK7X3MgMjDQ/iAt7nPOZFIi4JpsM+qUpmmtIKQV2dpwr9m8GUnMBjgZfLgizjr4SvCvF4nBDRFLVqMiJ2igoUxIBEg1/NpOTsZFaSG24upmY85sTbzXkYXIKl6VklrEWS0m2kWCHn0klagpulIWC6rFdbRAfIuEWHKXLDyCAZw479EkAp2n/oB+oCSSi98L9RVmuBhulgazK56JNQ1VuZ6Dwc5ucd0/8WzoCzv/carGcYYYypPqlz7t+zW/A24BHkZVOfufkb3cBzm/pbY9c1qcBHErEpqenJPBmkMwvBkG3b9+W7CmDZAYLzEJTolWq1nD+8hX86Lmf4PT5S9rYmIIiL4ViqYJCviTN8hg0tLV1oqe3HwsWL8WSoXuQzLFXSBIVyqri7I2jayT7wyQTDAxDsePlpk5ZB5NI7JkjybRYgFQ8QHF2AqOXz+Howf3Iz0yjWilLnwm+JpfNOqaFDBRrd6bFkjqd8tDX3SHAhvI01uNkkx6e/frT2LrpAQz09aDu07qVrkY+bo6P49ChQ3jllVdEErV23Vo88cTjGFi4EJl02knoaJ1eROnGady6cBCTFw+jK1aEl21DdskWtNz7KIKWQW0ZQJOCoIpatYiPPvoIH3xwAOfPX5YA7+mnvoJ777sXbe3tIlFj8+6g6qOcv4785HvoS7+EtuwEKkE/LtzchLa+PWjpWIxkukVShom6J0wTwdj+/fvx4YcfoqenC1u3bsVDDz0kgVy0joJBJwOs9957D3v37hWw8fjjj2Pbtm0SJFs222RADKaZyT5w4IBk1Xfs2IE9e/ZIkMp5wWCQ2XAGjQwgT506JePGoJYB7zPPPCMBNQPfaK3JtcJVHLh5CG9de0cSPEuwCA/0rMeWlVvQnu6U9g4sI2L/mUm/hiPjt3CjUhUQjKk8lnS0Y1lvBxZ05MQsgv2DykhivBrD0RszeGf4LEYnZ5DJ5bBx5RI8OtiNFS0JtCbqqHuUZ9VRm63h6pmreO/V9zF5sSBgeWj9Mux5ZocAnFTSQ1KSjBrUX796EccPvovDH7yBFcsG0dLSimUr7sH9m3fBy3SjnshpjzwBhjPYu/c1fLD/fdyemMD2HTvx4IMPYfmyIWTTlENqspBAns8ag3SOG59BBv8cNxtjA4UEBwz6T548iZdeeknABUHIrl27xFWQQMSkaQQWvI7jx4/j/fffx9GjRyWY/+IXv4gNGzbIvIiel8CJ8+Lll1/G8PCw3NMnn3xSztvb2yvgwlzJCCYIkN999115TjgPNm3aJPOIbEsUOHE94Xk5N1999VVZXzgvd+/eLWB5vnPc5OSkzE0ez/m0ZcsWPPjggwLC+T7G9vBaOBb8XJSScQw5Xl//+tOyZtl84/FcVwjeyMr86Ec/kmPvvfdeGTeOBYGGsZycXwTq/FwENwcOHkRPbxeeeuop7N61G92d3bpXUl4a+PBmJlEZPonhN1/HrTPn0ZLMYOW2HejZsweJFUMo53LwnZU1JWqsXSR4Cv1Ann+OF6+HYMsSAQZ0Gu6D9ViQzWW/7yW9vxi8C3BMINV0UTM3JNXgm9jKQI5VargMrhQni3l/40t73lg9R7NrsrYalrvdaPhGlkWC/IjUTRCsFNZoqC0e8O4/q8WXwxuW0mZQoCGWgohGSNZwNhP8QOtOOcLsqR3TUg9RK+dRK87IRhSLuWJJ17vHWBuBb67XQSKGdDsAACAASURBVMACQS+DRLYNSLchiKfhx0iAu49p7yGInOPQZJAaZgNmce0+z9wQ6OcDHG5WLHGVlCZhChkiAVAsGNXRohsIHxJtjhcXH37J7khBoC/yCm7SsiTLWFunbybD1JEkWlBqml29VDdvIsVOci8jHyBKf9/peDuPvY7dudnPaP7Xx/T9rqjRjptfAKuRuBb4zi+c5J+ixZJR1xU7D38ni4V0sJ7byT26+d9pHBpFm7wvzmbSMpGNGem6qcv8/VixWLPbsp1fng9HQ/PzSNGh+5kBHuU6NnamL45KPGyBlQ7uTsPb+BxyJptn2muE78WeGVrPRuaT3COvy8kuDaiHWmQtBabqW6vyUx4s89KSEg7o32VwPja3f9t+QRe1dLr6p5WK/3Q8HpManOhzz2eHjTCZNWUwy78xoGHAw8CUzIUEIeIolpAeIsVqDT978RW8v/8QLl65Lky3l8miWvFRLJZEOsavTDqLtvZOdPf0Y9nK+9DVvxiplk5JHlXYTZbrLeeeK+YncyGrRYLZc/fMsr6iHiIpPdDIwBQxO3kL10Yv4vTwcUzeviHghHIi6aOWSEgmNMmgu1ySWh02iW7PZYSloUU0ndSWLVmM3/3WN7Fy+VKkGASRMUqxeWkcU1OTEoQwGCI7snHzJjz77DfQSpMCZxOdZH1LWEQ4M4rJS4cxNvKhSNRaO/vRvnIHsqu/hBl0SsNn2f7YUyes4cSJ49i7910cOzaMhQsX4tvfehar71mNVCqtts9kyjgO1duoVw4jW/sR0t44aliA8eIe5Lp2IpntAyj3CwnUcqiUKxJwMpAlaBkY6MeDD+6RYJZri91vWyN4nxm8sccHn/VvfOMbAnCYRZZnP9IXhYEyg+m3335bAsovf/nLEhhybhhzY/UcBDUEWj/4wQ8kSFy/fj2+9a1vSeBm65edeyKYwOGJI3j5wmvS1HV1diW2LNiMjcs2IlVPs67flbfGxSaaAIcmA7TRThWq0gdnsKsVXRk2RWXBNqQGhxK18/kQL+w/iHPjEwJ492y4Dw8PtGEwFSITVsVkgAwOJWrjF8fx9svv4erJcaQzGdy39R489Owu1JIlYXAol+T847ycvHVdAM77e1/AkkUDaO/oxNDKe7Fu006VqMXURU3qJmpVvPHmy3j7nb24MX4Tjz72ZezZ8xAGFw+KeYJf81VmwuepWBR244c//KEEu/fdd5/YEvN+GGCRxyKREEaEgfo//MM/yFhv3rwZjzzyiAAR3SY1aWBuYwScb731lswNJi54/wwM2TF8Hc9LcPHcc88Jy0EwweaWfA2Bk+1dtpeSOeF5CXIIEHbu3CmAKHqf+RrODc43ApYf//jHcn28BoIcskO275k8i2PBOczz8j14HD8fwZmxGnYtPJafj9dM9pnX+t3v/l6DDeE5NR5QBodj/Hd/93cybg888AC+9KUvCdCxZ4RbHmMsjgvH4M0338R7+97DwIJ+kajt2rVbwKnGNDGk6qzBKSB28RyOvPwSrp4YRi6RxqZHv4z27dsQDA6KRM1qnShHvD1xC4cPHxbJWjaTlXFm4oD3hKDT2DpLBjBZJCYDdwFOpIbAyU20cWS0sJ8/aZ8WCW2aGqpmuO56y1iBskymCMBRBsRcZZw1sQR1ruWbWN85sMKH0oIncejQ7BxpQJWbaW0AC7bcE9QotFdBnLt+BnKNSNuAmWucxU8kumUGZ8IhSd0NN7MiNbCTY8iEs8yr2Ki4AmkLBJX1kI7J8BDLtCDb2Q+vpRt+IgMfHljCKBtogwshU0UXG+rTfxEi7+cDHBH9yYbvNO9+DZ41vauH4urDTt2BuMjRaY3ggbGA9mUQ15aGu5xaaouEj5I7KWhk4BwBOAktQrSAXNkm103cZVYbfzepUqSuSCBXqDaHcu/NpIGskjimMOGrBbAN7k02zyYIMPBgQ9ioL7KJ6ZCtSv80ayJgz51DOp9zcWYhobt2WYB9dbdTmaBeI4Mnzj+PAYQDKo0NwYFcfVvh4RpadGa4+XOjAJvAU+bv3I7J9jlZGCsNvexzmxtNQ27oPgeNdumiUg/FE5/XKYW/oTY742fjz3IP+P4cS/fZ+aFl4WYg5GolpCeJAbAmryjBFT+/zwZlwi56MickI++AEAND9alwCQjHrQqjKd5SBDic7/qT1nnx+zPYRN+VqP1GMc/IyEjvP835Pw2C8KlYLCY20VGrVf67UJgVgMMggcCGmy4zoMywNgILT5lsrjt0QDt45DheeX0vPjxwGKVaXVzWKJkiuOE5GOBxnc9kWtDe0Y2uvoVYMLgCPQODSLZ0oBp4wm4wHSNF3C6IrHMeSwNRs9lXATZ3HGmfXK+hzn415SKOHvwAl86PYHbqlsiQmSJq9JTxUvKMZFiPkkkjk/IQC3xhcBb29+CRhx/CIw/vQVdHO4JqVQBOJpOSBAjZCGbH9+59C7WaL4HTrt076XqgbBETJbQ7rpeQrt3CzJVjuHLiPXj5MfQsGETX6t1IDj2EsVJG1nM+y3RLYznT+PgNHDlyAmfOXBBZz65d29Hf3ytrdKXsw6PcjyXz9RlkEiNiE50IryD0BlGMfwXJ1s0IY+2o0mrYD9GSbpVifGb+yQIw89zb24P16++X7D4/i62FluDi7xgkM+jk2sBsOlkDBqMGcCyY5FxgQMZMOaVUDGQJeilxsnlkdSIMknkdzKjzPZh157mjTm623xRTRTEZeOHsy5jNT2F95zrsWLwNaxetRVCki55jl8mAtbbgxMQULk5Oo1AsoaVWx5rFi7CgLYMsqiKVD4MYal4GhVQrbqIFP3xD++Cw0eeXd27Gzu60uKglaiVxUqUpQSaWFZOBd199H6feP4dWNvrcvU4YnEJ9WtZDk6jFuN7Wirh05ij2v/MyEFaRzbZgxao1WL9lFxKpLlTrGhNIdt+L48SJwzh24igmJiexfccurFq1Gm2tHQJgBeDE6tK8lmu4jRuZBkoAGXzzHliCywAOz01mY9++fcK6kiUjC8Fn1e61LThkYfhME6zz/vEek2khsLa91I619yIQIhBg0E9GhuDUjrW5wftJFofggkCAc4GSOp7bjAdszvFY/o6ggqCavycrQxDHuWVgjNdhNUcnTpwAvzkmPCfnMUEW1xVjGC2RSfBE8E1wTQbnkUcenlNHpklOrSXk+fj5RkdHZW4S5BCo22e3Y/l5yJK98uqrwmixBodgb8eOner2zn23XmfFFTr8KrJjV3GANtFHjgnAoU10ZuNGFPv7MM1abl97gAWhj6npKXn28jOzDZMIjvW6detEImoA1Z5VAhw/CO8CnGjhtQRuTrJkVq/N0DoqI9ONpMlHsOCeC7hKxxqafCdtkfoUqUth1OQJKCCFL5OZCT4pn+GrmmyNdGtlcCmNOTXYYpaKWxGz1aSgWWxqFT7aeLDpVKbX4Wp0GkcRdHkqZSMzwTemcwt1sbEACWbq6gGKUzdRmriKjD8FL2QDNwKlJihREKd1QPxcfjyJWKYd2c4BxFt7EHg5kVRonx5mCBnciQ5NgM+vCuBoWB0TdxeJ5Rm0igc/M5fUe4dS+Kru1zoaTCKk0xkEvvUOYm8eAgp1JpLPJRaUzr5aHELY54JBrrIK+qUOdcagadEbA3TamqqPPAP25kKkwb8UzgahZFqFVeI1I45kSgEEX69zS9GRsD+IwRedOy00Y0im0grOhJXSGSqLqcTaCuSaDEvT9nQ+QJHFQGqEtZGe9RCwAj7+zCCAc5FAzySQfEu+Rq6zYWDBYaM+2sk5gxBVn425dFyqtaoATQVxju3gZxcmTR1nmAXmWOvf9XfmiqIN4Fh07Fq4xvS+SJ2Dyz5HCz95LDeqqMMM76mNP4eXQZm9n05Psk0cUwJYzUpJ8SSfGYaBYj3Je0uwUxfbXQ4CM9ny9LKbugAazdjTspz1F9KwkPLUuxK13yho+UXeXBmc4P+qVCpPA/XlloGNSpGYvGEgxPoJZnEZeDAIYkbR5BtsOMdnl2t+tq0NxVINr7/5Dl569Q1cvzmJUtUXeRXXsVKxKFpzPl9eMo1MtlVYnp7+QSxcsgJ9C5dKfxxZi52pAJ/LgJl4avGNpRZ7NX1emMTiyp2KA+l4iERQw7XL53Hi6Ec4ffIwUK+KjS+z7qzPLNfqyGZzaMlmBOBkUx5K+Tzacmls3rAef/yH/x4tubTU8UhGNqR0TdkLXYcU6Giwqtp/P1R7aj4jHgFOWEQ2mEDh2km1iSbAGRhE29AOYMlO3K61CnPK7SOZZPNSXWeKxSrKZV/kKZTncffhM8k6IrGVpkQPs8h6pxFM/BXi4RUgtRS19NOop9bDr7eiFpCV5TOblpoOk5SZyQALrvnFQNQy2Rag2poadbXisZYsiQZ85sImhdFBIAEvz2MSKNm7nIWxZe/NvECYNNfos8GEu4QPAc6pwim8evFNTM9MYH3XOrGJposa++A0GrwhhkomjTP5ojA4xWJZXNTuXbBAbKLTYbkBcKrxNPLJFkwm2/HDN97ByLUxtLd34tEdG+fYRLPRJ22is7EsZsdn8dHbh3DkrWF0tHdg/e512PqVjcLgUEVBkwHOEc7L1qyH0vQYzp7Yj1Mnj4r0afmKe7FpBxt9dqEWJuGzZkd6/SQRhlWUqyVJwBE8cb9Up0CdU6K6cD3/OI5W3G9F8szs81zmZmaW7XYfZV9z87OZ8dfkHn+211mRPyWn3Et4H625pAEonpP3mvfZzsv5yddGGUC+jtdu84LXyGfDivobtvIuGclzmSMcAQqvLWoAYOcxOZaBHr4vX8ugn+9vNUUGvK12h/8n8Obv+VoCS5vX/B0/D5OajJU4Jnw+bK+3sWskQxkPhHVJ7pw5c0Ykg8/95CdYuXJojk20liHTlD5ER62K3PgYDr/4Aq4cO4HWVBY7n3xKXNRme3owRUded59oF08WhwD1xtgN6YXEa+Y6S7mayeosXtAxcTbR/xYYnP/2/z7Xenxs+n9cnyp+cbJYY4WWqymJFtvPl6hpsbD8VjLizs7YFRwrvnUZ2ZBsiLraSH2Ny+hKwOmK7ZnGcsIW1FmULl059YYLCUBXMcuQu6A1KcwBNxIu9trwSgCOk15ZnwEzMmgCHMsya2bZhGuyqLrNkSeWfZCZdeqrCXLqZDN8lKbGBeBka1NI1KuuoJ7XL106HXAi6GFBf0KkEwQ4ma6FSLT2I/BaUIulBeBI3YFwOSrLc2KeX4jBuVNjVQ1WtBsqN1q1R62LjalfKQlYS4q1IFDjgsjxJiNB0wHK53xtPMXO39Ssk+lhEJ1MeqjUqgIcGGRbxkMyaK7plbASjp2xRUQ1sWRKuKgESFM+RUAUYQvkfrsgmUW3DfaBgCeVlPMTODBoSSfT8lDX6FFPWjeTaUi9GLywc7g5z/HaLMMsgKAOZLIZGSFb4AS0GCqXC6nL+SUIcgCB2TFhbsimGNgQiaSaMlB2QIDBl2fTGVTY3E/kWsomUh9L1lJocwKmIBAQIZuIY5N4vG1OjYDA/S4qexNgyHHMMJhS2Y2AJBaauu7OBA4CGkUOFioD5a7fgJa5qhh7JAEJU+YEOM7y0zos8zUKqKRQTKR9flUljnwBN2YZB3Zrl0QD5TOBAByOJzfhVCqLWj2m33zWOO5yr9V1S4LAuwzOL4I1fiPHksFJp3P/pVIpPw1giM9XNNjUwJZrhgYGJqewPjj82WQT2vQSIo2KeUmMnLmAt9/9AG+8866snwzmJYEASCBRld4PkhpCZ+8A6rEUsi2dWLJ8FVrbetDV24+WXKucVPYRPnsE/JyTfP5kYY8LU03zgRgb90mj5xqK0xO4cuEMJm9eRX7mJm7eGEWtwn43MaTSGSRSLSKRS9GpiHsOHavKRay99x4xFvjiw3uc8Y32jPHJOCl5roypNCXV//PvlVrFNezkuqK91ZJBATkCnLFTGBv5AInZa+juH0TL8q2oD+5EPt6j0lA+Nex3E9JMgckJBrdqJ0xGlACHy5E8snEa0caQjOWRS56BP/FXSNSvIJ5ajlrmaemDUw1bpMknYh5SrNtxQbWtO6qm1ey/AVpLsEQZPAMklhwxOZQBIv5sySJjXvh/C2JtXkSTKza/7NzRANkCS15LJVPGSOk0Xr34Bm5P3sLGnvXYumAzhrpWIFblusu1SZNdxURCGn1eKxRRKFXQHsawemAAfVkP6bACRhOoJ1yjzxymkuyD8zZOX9NGn4/u2IRtbQn0o4yUXxaJWj1kJ/oU8jdmceT94zj4xnF0dHQKwNn05fXwU2XZT1kezGnIvSrlhShN38DlM0dw/OhBAcEr71mLDVt2I4i1IIgxp28qCfat0eZ5ksiV1heaZKJEjVl9rrvcn6J1KDbOltCyMTPwKfPTSa8M6BgAsZ8VoOvzzP83nl+X/DOQYGDF2AIDRsYimJzQ4jk7v4ELvo85LzYUDi6xZ9dp120sn53b/h61muY5bP6YFN3mq7Ir7vmM9OwxENcE5UzMasNiSUr4dCuj3bX1J9KeX6o8gQA4Gy/9fJpQpFHGa6+9hn987jmsWr0S3/3ud7Bt6zb4NXV85BdtotuqZbTevokjL72AS4eOIFX3sPOpp5F+YANK/f2YJWOufU/kXouxBFlVrnlOfSE1jgJm5vYj07EiUxuIyUDci//rrsH5b8+923r8+PlfEOAIaR+ReKnTmYnXGtbHfNhE5lQTJoSsgTiHOYGRgRwVC6ids5jbuuy56NIIZKyo3Tmc8XV8oNWqr3kDRaLmus6KvEaCO97QJpvjuArnDByxY5aNwUnU6nWRcoEN40IfSQdwCBCKUzdQIcAJJoXBYUDGhVBFD9qZXVkdbqgJVOlikybAWYRE20L4Xit89iYg7ND21dKdWDmqZg3TZ41cPgng8LOy2of3ICgXULh9C0GliJhflQWc2b9S1bE4ZCJClUFxtOir78XJKjDQV6917sIEFSKVEm0pFzpPmRHHPMx37WguZLrNc2yMBdF7p/IrATdiK6lN+uTB5X0ni+YWKYILAg8DArwOZjJYyCk1WQ5YMWAXACWBtQILXcxMyqYMk763StSawVhNrs/mloRS7CchO5KCMGUNNTMbrcOxTSFDFoxsk7CGGmQRdMmi5IIdfiaJsjjrEnQY0sVKZoRPZrDZq4mXzt8JgJFgRjOjEsowC85NM6abmo53iGRSdfLauyIiTXPZa21gpqCcX7rBNF+vjJt+Ph0DN06yoDpAGzBYU/aSBbniiCYZRGVAVbRqjoes3SJzmUAi04J0WyfSbR3wmZigPM/Vnt0FOJ/1yf/NHXflypWeWi34z9Vq5euxWHyIGVMLdptXpetyNICIBk2N4MItYLJOxz3M5Es4c/4SXn7tDZw+e1764nipFLK5LCrVGianpzFbKMp6SwlbIpFBMt2KltYOtHf2oa2jS7rHd3Z0SP0Dq/+5n/D/ZPWlKTPX2RDwK1XUyhWU87MozkwhPzWBPBn6/CQqxSnMTo8jBj6LIdKZrFhTt7d3oVIqYnriNqrFAhb19+KLDz2Ih3btQG93h7A9mvVQFsWeL9kauLI61lkSNo7pl/5S/ESsnTMG5/qwABxMXxEGp2UZG33uRMHrdXsl2V63d8g4cz/UgCsmexDfn8+pSkKlF5BjcMLJv4YXuy6NPkvxr8D31iKItYuCIcZmmJRFifxW6480k28svsp+LHiSoEzWSz3egrzovmz1jFHwYkG2/d+C2uYapnu7ndMCZjtvVMrGa+Dvi8kChgsj0ujz9uQ4NvdtFICzvHO59sGJcZ/QxG0hkcCZfAFXZgsolsroqCewesEA+nPJBoND0FiJpTAjjT7b8IPX3moAnMd3bcFWB3CSrg9OPUzACzzMjs3i6AfHcWjvSbS3d4hEbetXHkAplm9I1MhYc39KeXVhcC6OHMLw8SOyBjcBTqvU7IqyxJIGCbcXi004Y1yNWySRxXtGua8LtucnxWT/itR0RkGG3TcDCTam9pwamLDn3O6l7D8O9JhpgJ0r+lp7b3v/6L2dv07YmmEAI3pNdp7ouhIFysZU2FpjrLJdix3bSJg7cGc/25y345SNUnATvU7JSTolxfzkjoEhu26tUY2Jox1rcNgHh40+v0OAs207/Kov8RZ34mToo7VSQvvkLRx+wTX6TKSw88mnkdqwAcW+Xsxwn5fr4lxg/NA0n5L9NtInMXqP7XoYaxDgZHPZH6STmT9fuLDvX6+L2i8HcBy74gIYMh+GhbmoClwRcFNDzC+jWpgR1zFmyqzni4v0GsyNyqQcSHK9b5LpLJL0NWdPBAE/Wk+iwZAGXM3Mu0p0JBiTOlM9X0hGyDFEKllTlzahBN3mKkBII3jXM0f10AJw2DOBAIf9E4IaSlM3UJ64IgAnVa+JMwu3DrJYysRo3ZABnErMQz3dgUz3YiRaF8FPtjkGh8CN11vTGgS9oEaV0NzwxUb347U5nwRwKHpLUhBULaI0dQu3Ri8h4VcQ43dQlc3bS3tooc97NidgkIEqPwkfOmo6qXuXqhN+rngdXV30sdc+CHzAKGUgpTybn0W5VNbMf+DL70lfU+dqi5kwD0Egx7KIVQJwT2VY4laUzTUeTjJwcuzsDIqFYsP6kYtHriUnGweZIGtORpaiVCpL0apmr3QBorytvaNdgvnGZur7yM/ONvTF0iyLGc5UEjlKUFpbGmCGn6VULKFYKja6BNf9QHohUGojdHgYisSMQQALonkNUWBHYEJqPpWi7EOBEmV40k+gUGh8Bsm8pZIgQCK1LJuIA1bSZyJfkOxWdLEmG8XrsOy42MH6LMxW3395L0oX6mGjT4BkoWq+vIbMD6+DrkkGPDlOfE1DK+2ec4I2jkOpVEStWkMilhRMKYXfbe1IZfR8BPkM9CrlIqYnp2Tc2G3bZ0NGJKReoqVnAO19A6inswg8MppJDVrvMji/OeTyGd+ZAKdS8f9P3689E4/HV0QlQ83Ao5l8skwsn1VjRC1A1hpKkiqOBY97mJzJ49CR43jplVdxZWxM6mrau7rgh3XcnJgQkMPgrlxhMoIuSKzViaGtnVaurSLdYTE1ayVIU8eTHlKZrPybBeVOuIoC14BiCaX8LPLTk5iduAUvFghrUyxMAUEFyaTWSrKwfM26Dejs7BI71rHRy+Kg9sUHd+Ph3btw78ohYYGYULBmzQlPExe2T4lBi2b1NAilfE0KQ1w2NgyRQRkZ/7aTqH0ATI2iZ2AJWocIcHYhn+hpAhyoexv3vCDgeux6DNF8QPYiSVWpoU2oACcdP4X61P9EMj6GWHIpCrHHEabuRz3RqYE063ukD45etwW2Ig+WezV3D4oCFQtIo8FgNHCMBqIWQPN3xhZbAGYBczTItLoLns8kUc0AUq9pNjGL4dlhvHZ5L25PjGNz/0aRqC3vWIZ4jb2GyGSp6U4p6eH0TB6Xp2dRKJXQWfewekE/+nMpZKjMYPIy5oESNQE4iTZ8/7W9IlHr6OzCE7u3YluHh/56GclayTE4CSTDJGbGZnBk3zEcefuUrPvrd60Tm2jW4DDBK1cRq8MPA2SSQHFqDBdOHcTI8DExaxladZ8wOEi0I4hnnASe+xlBUVVToXE2cmVCSlstSe2qJNOsoXkTbNo9sHsZBQwmHTM1hrEjtr9Hg/do4NwMll3SzrEbdl9tz7dnPwp2pC40ArQMiNl7G5i1elH+3a49CkyiQCgKqux8do3zgZxdS/T3dwJjen6VxnOOWvyiydAmaxOdp3xF85nRBKYlDilRe3PvXqnBGVyyCN/97nexfdt21Kpag8v38kIfbQQ4E7dw8IXnMcoaHC+D3U9/HakN65Hv7cW0A1sC4rSXvcZjVN64v5lc0O5Z9LltApzcD72U9+eD/5r74PyyAEf1YRpEaoZcp4NR7QJuAhZu5jF14woSPnWtKvWKWsfKDXCl9tpAlHrpOuqJFFrau9DS1QMv14qKz99r52rRpLLbNSlnl+03pM1FWPswaIaDx5N2JyjSuiDNbt0J4EjjOae9S1LeE1Zlwnn1mgK0sIbS5BgqE1eQCSeRDCvK4AjAMfJb5Wn1WCDZ6gqSqGc6kepajETbYgTJdvhiF00pIFcmyqyYISA24upklUPu8dVKbfesNa14PzUWYRad4CwoISxOoXD7Bm5fviie/cmwirpfhl8tYvWaVbhvzX0YWLhIFlICgVrFx/UrV3Hk0BFMTE5oESxtUFuy2PPgHixcsEge+GpZOx9fu34NZ8+cxfkL5zVjH4+JPSiL/lh4xyZkDLAZFDPoPnjwoHjpW8BDqdW9q++RokICIltIpianMHJ6BKdHTgsYEVYu1IJC6SHR1aXHhoEUC168cBEHDh5AtVIVWQsB1tJlS7Fl8xbZFHURU/aJtpXMqNy8dVPAGK+PhZgsQOzsUI2uFOX7aoF66NBBTE5ONVglWjDSLYUF0wpYtPBx9Moo9r33Hspldi1XOp+b3I6dO2RMokCE5z13/hwuXrrUkJHRBWbd/euwdMnSxmLFoIngbf9H+3Hp4kXpgcAp0dPbI8WS/Ob9IMDkGBHc0IKVBaMEZxpAxmUcWDTJceEXm/cRkPG+vb9vnz7DMQjIY6Hkxo0bZYxFkiKd2KsYHhnGuXNnMTUxiWQ8LdexaPFiPLBho/jvB8x4k70Mahi9fBFHDh8F72PKSzEcQ9GPoRZPw2vrRNeipch29wHpVtRiSYTw7gKcT32wf/MHDA9f6Umnw//o+5VnY7H4SpNtRANOAy4MTE0uQ+26ZUgtEyzqVrIdTJaksrIGlas+ZgpFvPDSKzhw+IiAmpaODlT9ELOlojA4JT5fUn/A4E6d/Mg4s/kh+8QQyHR194hYK5FMItfaJgCHz6XU8SQ8TE1OSI8axQg+Jm6MIZtNIgyqqJQLSCa4lrEpZxpd3d1YvmKFPL8T4+OYnZjAwr4+/Pvf/XcYGlyElBdHWy6Daq3sMr7OtMM5Vqqy0/VZc4oC0EaQtAAAIABJREFUPjx+3de6NpeGy8VryFRvIn/tJMZOfwhMXUHvgibAmY11C9BjkMu91vMUiBDcsNGkBIdhzbFHagAiZofOZCCFYWDme/Bi1xBLLkHZe1IAThjvkH4r3P/I4OjeHs0G29qpSaqoRMmkrtEA2P6tLLJKrKISIcu0G2AxSRp/5joabQRpga8FxgZw7GfePr5HwcvjZP6UMDgTkzelyadI1DqXI+F7vMXKjLMvSTqF0/kiRmdmUSiUhMGhi9pAa1pMBsJaReKLajyDWS+HCUrUXntLTAYoUSODs7Mrjf56qWEywBqcVD0lAOfgO4dx7N0RqdfZsGsdtj25CcX6jDI4IlfUGpwU+zFNj+HSyGGMnDomCVbaRK/ftBOxZCfqXk6kgxyDVIr7KCXiBLA03EnJ8cLcBHWZ07L2Cts2VzZlwfx8wDGffTDmQx6JeQ6eBnjtb/a8R5kikyBaoG/AKRr4G1tnc2A+IIkCnE9a7fj6qBTOkiZmbGHXaWyfzVmTSPLvURlXFETZZ9P3b8oyTV7LcTfgZddoc9gShTo/+YxSVwipwSGD8+LLL2FwcLFI1HZs3yE1z5Ie53yoB2irldF2axyHXngeFw4eQQoJPPyNZ5F+YCPyvVqDQ5WLxs5aiqCXqQoVfjNeupNMUQ9jfyCaDNwFOO7eza/BkdmvwayAgqYlsPAlsRAJAoKgjKA4g+mxK0gEJSTr2kU6LkWVrljcdUMXLyXnehNnEWHMQzLXKjIWWiyzkVssmUUYT6PKojqCFmF1nP2tULa6UUo7F+ujU9cKFP1qVPooMpdkmpOyCVCbD3CUufFYbCoAp4rSJCVqBnBYg0PQkRA9t8IPJw+IBfDjcVSQEoCT7l6MeKsCHNbl1CSTz09NJzbW4UgHAmGCGlorecr+eQAnF/cF4MyOX8Xty+dRZ5fcehUpKZ4N8eTTX8FDDz+EZUNDEjCk0zkEtRCnT53GT3/yE3z00UHJ2Hd2d2LN+rX44z/6I3R1dokkTOstYuJmQhtGFtDN5vNoyeXEapLWjQy+RXagq408XP/rb/4Gb739Fq5dvSYBA51HnnjiCemHIAsxGRHPExeTfe/twz/+5Dlcv3ZdFjMG9X/8R3+MNWvuEzAktUBeAjPT0zhw4KBYXd4YG5NaIYIPWkJ+9atfbQT1vAyem9dLD306BHFBYEHeo48+iq8/8wzaWlsbOnEuUvx83/ve98SphKCMX08/9RQeeeSLWLVqpQRNoqGNxXDp8iX844//UQDR9PSMdEHmGPzBH/wBBgYW6Lxk8X06hcsXL0lG56c/+2lD40v3mmeffVYcUCQr4wwM+L60mKXVJd2YWKC9aeNGPPbYY+IqZF8cT4JIWUhffFHAGc9DUPOHf/iHAuD4WS2QIBhiX4Pvf//7Aoi4SHPcvvCFL8g9aTBwqEtm/O133saLL72E/R9+CPh1DPQN4OGHvyC2sB2dHVI0LaVsdR+XLl7A3//o73H08FHk8yWAgCjZAj+ZBXLt6F6yHNmefgTJFlRCJiHuApxP2tB/W/42Ojra/U/N6/+ParX6Tba4sUDFHIv0UddEk9XgWKbeZI9aZM9MtpqPcB6m2GiSAa5E5AmM357Aex/sx779+3F1fBxeJoNavS7mA9UKmUyIfp2GM1wma2WVccY8EeYK68NmikQpuZZW+T9BFhlj1vnNzkyJBFccL8MayixujmvmWzPCWmRMZjeR9GSdSbDGLpnC8sHFeOLRL2HNyiG057LquMbg1VNQxN2FCZ241NnxgeC1sh6JKTdNJEn2NWmVoFrF2ZqoIVEaw+zV47h59gDiM1fFCrt1aDviS3ajkOgRAChGHx6DWy2cJrhhoo3jnU4TVFqtkTaapqECGZy4fwyJ4t/Cq19FPbkEtdTTIlHz0SaBNM/jUVYtxdEqEdMsv6730aAuys7YfY1Kg6J1FVGwxGPMBCXKEjEwNPmbBZh2bLS2Q5QDThZnIIc/U6J2ggzOpTcwPUsXtbXYPLARq3pWwQtSCH2XlI3HUU6lcFZMBlSi1h7GMdTbjQWtGbQmQtRrZWkWUU1kMJvIYTyWwz+8tQ8j124Ie//o9o3Y3ZPFANRFjdgphiRSYQrTY9P46K2DOPHeGWF71u1Yg42PrUWYYV0mJeME2GTwEghqBczcuoJrF07i7MgJafRJBuf+TTsRxlsRxrPq4yq1FYxxKqj5VVn/KUP22CSWtV2umE3AsjOdsb3K2AmOKd28eC5TPnB9571gQGzBu429FfLbPNDnWgGufds9tmDaAAN/lqRbudzYM62GytYJA70mI+NreV2W/ODr+fzxy+pqdN3QOhg71gCFscNWz2Xvw5+jNV08Pz+bXTP/ZvOJ72MA2+Y0gWWUZeJcZgNXMiE2brxGG4uo3E+fEWUpmVB97fXX8bOf/QxDK5api9r2HZrUdg6pqXooAKflxnUcfuklXD56DJlYEnu+9nUFOD3dYGcx6ZeoWXEt+GAc62SlfH9rompAl9dnz4qwfnXcBTjNQHsuwBGSwzkMSDG/MOwaiAufQYlKUEHCLyEsTWP6xiiSPgFORUCO1OU4VsK1uxQXNe5r4pvlpVALgWSuBbnOLuQ6upFuaUemtQteukUYHFoqzxZKotkuVXzRV6v4zHm8kcJ1elvVP9NpJGpG7epvuME6SZw04HTe0Z4wOMresNaGIIddrwlwyhPXkK1Pz6nBESWsjAmvgLKDALV4TAFOuhOZHgU4vteOmqvB0aqbCmIxytTUCSXaB8dAWTOw+bhEbW5XmUgIRAvqui9gJihMonDrOqauXEKiWkA25iMdZ21UFZu3bsSKVSvQ3tVJXaY0hqNWefLWJI4fO4Zz586jVCkj05LFwOKF2L1rpwAYa+bIh4mOI8xOHDt2XJqMceFYPjSEDevXq+++y+CRfeEisO/9fWIbWcjnZaNnNoNsD1kRGUH24qGMoFLGpQsXceTYMczOTEtgkm3JYc+u3ViwcKEsUlpMDAkmRi9fxv4DB1DM50Umx6wrWRbzpTeQxXlB5oQWqFdGR2XucqHncfSOp9zM2q0yICkWC9i3731cH7suNT90rtm6dQtWr1qN7q4ucUQzDS0Zr5PHjuP8xYuy+LGJX3dvLx55+GG0trXKa4VJ9DzkZ2dw5vQZ7D94QFgyBmccg02bNooEj6YOlgn9/9l70yC5rutM8Mt8L/fM2jdUAYUdBFCFHYUdpLiTokhZpiR7bMdEOzzdf23/mI6JmZ6ejolZ3b9GtsOSOqzxRGuhrMWmxEUgSIIrSOz7Wlhr35esrNzfy4nv3HeqHkqQRVokoQXJKBaq6uXN++69797znfOd7/DxYlSG0ZPpdFrylSSKtHatSHVqkiItn4IUTevF6dOnMDk1JeNG4+Shz30Oba2tZtwoEsAE8FJJlK7YNtWu+DsCoLVr12HtWqPnL4eZeNjDuHHrJi5duozbt24jHLCFVkjJWwIngjaH3kUWwK2UkZ3N4MSx4+jrHUChQIEIG8VABIVgBMFULRpXrIKdrIVjx0RZkCbeR6Ko1aZuLGmq+v43/vwr/+Ovi9H/u9QPD+D8+3K59PuuW1mtBpFQIT3jiWcv15waqApw7qRMGIeTuYZRkxIys1lR0YzGEiBFuX9kFKcvXMTho8cwMjmJvOTU0d9p6ncUcnm4pbKIfLjFkomEcgcOBhGJx1EsUnmQak40lIKiMsQyAyy4WMzNIhikp5sAh2IqpJiRFspcFBYajSASjUuOH/NlWOiztjqFjgfWYNumjVi7ahUsipFQLKDiIBaxhT4bjYXFyJR8Qo4BwQ0LbebySKczAjZIQ2VeUSgWFvBgRIYriAYKcKd7BOBM3DwtIgNVdS0iMmAv24dcuFmknHm0EcSw0CcdGrkcDTOzvyYSUcRiUU+Z0eSxCn+hPAknfxLx8j8hFBhEObAIaedRWIktCIbrAeZcMrrkmsg1DUMaqGyfc8k2SZ1VD7kf4PBaRtH5xRev0wr0uj5kb/fWBwGtJmNzP6Ihq0anGr5qlPFa0mjVcOPn02Hjj0bwb+POOM5NncM7A+8jm89gTWyVRHHWtaxFNBA3dHKxMQKYDQZwaSqN/kwWhVIZqTKwpKYarVUxqYNDG4UHC/cq1sHpLVh45ehJXBseFbC8f/N67G2Io80uI+wW5wCOVbYw0TeBY++cxLUTt1GVqsYD21dj4yPrEar28hKFWWTq4JQLM5ga6UHvtbPo77kpdKblq9dhEylqoWoUXUa2jbe+UMghl59BLp+VKE0iWSUgJ2Qb1TueAQQ4CkI4b5w/jjmfTVKZCXB0XI2hHpU5Y40hftfnlL9XtUMFSOrIUAU1zovKv4sjwCcJrs85r6F9YBLzbVkT7IOCHX9uD9vVdcHfa9vKemA/dI/RPrBtnlFsU780B0aBhrarY8Hr2Ca/FNgozZbXcBz4Ho1UJpOmz/5IFc9q1sHhGKuKmgIypZcrLUxo/8Gg2BsscPvawYNYvKQNX/nKl0UmOkQ2kseCMjk4WYT6enDu9dcxcPESYsEwtj3+JCKbN82JDGjtPa4DCktINIu5rJ6wgIK+heeSzkuxxByc+xEcb3zuBDhSu0BSRjSETYBjtPzJLWWRrFDZAzjZKaRHemGXs2Js2y4rPxuvmSf262XtMAnZ5NdQUYeHWF1zM9qWLkPL4qWIJquRSNUgHE1Ign7JDaJvaBS3+oYwODZl6r2QCsXCcfRESd/oITQSyabOhgE5BlyRRubR4zyQQ9/aHMBhMrUAHANyGL0JOgUDcCYHEXPS8rcg6RFCfGX+gKei5lHUShLBCRmAozk4dkooOqywYAQJmONSFmlPQ0/7RTQ0jz+0YMWq+LX/1yKGI8Ef9r2IcmYS2dFBTA/0IGWVEbdcyR+CW0BNXRWiLFhne3VMKvT2hcTblafCTDaLIhP7abBEwqiprUaIoXAvWqabCDcmbpLq7eHmSDlGffk3Seao6GbDB44bjW468gB64XU5DAsFzMzOigy0HJRW0CQQexKNXIimHo/xzrLCswn3GoNcZSz9mxPb4QamBzI/kxsn+8DNSUPffm8zjX+l2HDjI3AjlYufSy41x4SQuVgqIc/8l2x2nsMeDKKxoUFoYgLy5CAy3lH2gSBEN29+vnrV/J4u9p/jxnFWLxn7y3HmQaCbqfaZ1zACpps9v5N2pgVAJTrkjTONE7atXjlew/wbVZNRw4TjnC8Wkc3lkM8VEKV6Dw3JiDkMJf8gyIObRiUTJ4OYnJhEIcc1zqhsCJkSkGEydLwaTavWIRBPwbVjcD9ODk5t6kZ7Y80LX/+L5/+n3yVg8etyrwQ4QPC/LxQKz7uuu1qfH37n+pycnBCjRkU9uHbVu0m6pu4Lsv48jnuhkBeg3dPTh6mptKGELV+FBHNe0jM4dvoMTp07j4GREczmC7JXMhpMkQDWnJG914sMlPidoIFS5/SUufSWhyTKLqIlEsUlK60IiwCHLnVPEIB7htCfgyHY4RiCFpO8A5JTVl2dwLq1q7Bt8yY8sHKFMBH6btzAyGC/5OO0tTajvX2J2SM9aXvuVyzsmZmZxeT4JLq7r4lTprGhUZxAqZqU1C2hgcMYTKg8i+L4daT7zyPde17q4MSr6hFfug3hFQ+hHG+Ts9FkwToo5DMix93TM4CxsSnZl5YuXYzGxgbEWU2d9GmCP+bm5UeRnzmC2uDLiIVHUXSbMTizG/G6XYjEW2CFouKiDDgBocRyz2O0uK+vV/bF1tZFEt3lnurPedC9htFiRoG5Duh8oSw451uBiBrWNAh5Heebew9r97Dmiu45aoSxXa4n3h+j6AS0dL6QSsz75Lnh95b3z/bj9PhpHB49inK5gGV2OzbUdaKzrQOpcDVsrwxEyXEx5ZRxfnwSg7m8UNlZB6c1mcDi6jgaUxGxYQj26KAccy1cnSrh0NmLuDk6gWg8jp3rV2F/UxJLGYwOcMczEZxKzsXQzWEcffsE+i+NIh5LYOWmZaKiFqtjVINRajrxynJW5DITGLh1GdfOH4VbyiMUiRqK2tbdCMXqUapQONgokE5PT6F/oAdDwwNCU168pB2NjU2orvLOIk+ZlXmzNLxZz+XWrVtybvGZY30bzofu63pmcD44F6xbxfHmGHOeOX8a5dC9R87Y8XGZP9LMKUe8ZMkSKbDpB50aFeK5wj7wPVwHdIbxWq4n//nG85jnFdvlfLOPPK/YNs9DXUP8zj5wf+HapDIZzyuuIX7xPv30Sa4Z3hPXJq/nv7nWeG9cQ3p2cizYZ44Fx43rjWcz21uxYpncp0a0zDp2hd5NeWb2QcdY+8E+GRDHvGYTsSRTQgqZHj6MpuYGYT3s2rlL1og6SK1yEdHZGeDmNVw89CaGL3dLHZzOhx5CbMsWlBcvRoFjR0rm7KzUwEnPTMuzQaeJFi7nGHD8/LbBPJhkiZCyk4gnfhAOR/5LS0vDm5/V2fLzLvpP8ZMrlUrgX5ODY0pfGplDeUiECM3q0A5sFpoi254Sy+QjZ6cwPdID28kbqhcjIR7n2NNM8wCCSZojwMjlcyL9u37DRnTt3oOOjVsQsLlgwnJQkSucLVZwofsWTl68isu3+lEkwLHDgBVCScLrRp5XYiIi12t4ziZSws4zV8aTHPCKlPpVzCSCIwCGcIpSoiUEy0VkPYATL6cREhU1I6sgkqOejpwEDekwm6OoVXsqai1wbOYbhAWQGZEDRm8Id34ewMwLCHg8S4nwmJcWKV0IcOaLl5p7jjK6MTOBzHAvpvtuoLkqInk4vB9SCctOkRUTpD3eh+TglOjRhMgxs1YLDXiHhc80wZQuSaEvGC62qS2jcswmadgY2vQcMZxsaqfwAeOhZcK7jk8u1AhG8D0mFD9f50YPMA2vKoWBbfvVvTTMvZAnrN4sVQzTPmk73BjU6DcGvlEekzH21dHRced69/OM+Xu2YQ6C+Zo1fgBBbw9pfuoR0qRa7ct81WPDpzf3NjfTXrR0XtFIDQA/X3p+7JReY0Lmeq1SQpQqwjnT8VPwp31WT2k6PePJg9PgM0CO3m0RBGEfS45UTpbNfjYHO0zvtyoJGikQKcIq6yoszol03sFErox8KIbGlR2wUuSZk4ZhlAg/agTnPsD5FA+GX9K0ATj494VC8fcdx13NtaEeUGOk9OLSpYtyAKu3XSkTjDYy105oq5LEbkAHjekLF87jyJGjuHWrB61trXj4kcfxwPpOpGrrMJPL4YPjx3H81Gl0X7+B6XTGAAM6M0plFPI5BERm3pWaNyILLbQd3Sw9tSnZSk3UhnQzs/8a+g+T/kn5YZ0dfomgjWvyWmprq7Cxcx327d2J9sWtUrNmamIMh995F2dOHEdudgZbt2zB3r27sah1EaKxiNkPgkExqsZGx3D92k0cPPia0OvWPrAWjzz6CJoWNYnhxKiO0LuLaeRGryHddx6Z/vMIZ0cRSdYi3r4NsdUPw0kulr5x/ywUc8hl00KdPXz4KC5fviYG4eOPsZo6jdlqBK2wGFmMcOdmB5Gd+gCNkZ8hFZtEwWnG7fFtqGrah2hiEexQXGSKySSgs4qGKSO7R49+KEYpcx9ZlFOro6vjQ3IPe3tx9OhRHD58WPYcVoonTZmGpHr2+Xtey7nmdWybBvCOHTuEnkzDk04bzaug0UtjU+uH0Pikkc7q9sz3U4NT9+Se6ds4MXoKH4weRSVQxhK0obO2AxuXbEB1tAYhixF/CLAYLxVxbnwSw7mCAMZE0UVLIo7FNQm0VMcQ5uJwg8jBxkgpiAvjWbx74Sp6xqcQicXQtWY59i9KYXnCQorFWklrrISQTxfQe7UXHx46hrFbGSm4vKKzHbue2YZoLYvERiSibqhQBYwP9+Hi6Q9x9sM3sWLZEiSqqtG2bCXWdm5DONmEgE3xn6AwIyZZVPLoYZw8dVyq12/v2oFt27qwfNkKpBIpk8thBZAv5GTcVJaY483n7gtf+IKMG4GIPn8EmJxrRhcoYcx5JJOB80zquEZb+KwqANCCriz0SbBJijRp2FwXer74wQKjFsx55bxy7sjWaGhomBOL4NlFgEAQQgo2i8Dyc8kKYHFSAhytc8M1x32FIIifzwKwvJeuri5s375d1pA8Tx5rhPdHMMRinMePH5f3sV32mX03dW4MtZPrjeuRVDLS7VnEk+P29NNPoq1tMRIJPh9GrbRQKMm48VqKBhCYEbyxXbJAdNy4B/AMJAvk5MlTcn9nzp4RJ8izzz6LXbt2oypRJXYW88+DpQJC6SmUr17GpbcOYeTKNcSsCNbv249UVxeCy5ehXFUlTmACtlu3b+F2jwGQZJOI05XUR8eRMSHI0agX+26i5SwGDicei/8wEol+8z7AmaOTkfYk6Y1wKzSemNhJL9oUYypCTRPw4hQRZUZJuYTS7DTSY/0G3AgVyxSM9AR0EWTuylwhShN1Ef5yuYgt27fhsSeeQtfufeIBY4Essk0JcGgonb58A0cudONC3zDcUMzIzYqkBKMR8wJr87kx5uTWyJGWHjWAQbOCJKFIDk5WsTb1e8oIBStwSyVkJpiDM4CUMy2haRbOnItESQ2egEiRMpLExOkiKBOdQqy2BXZVE1wp9GmjyHumspd0ToUPDEiao9N5QEyLkgrRTqLs3lUL/m2iUvP3yIOcqd3O7DTyo31I91xBQzKMqMV5NJLdHHxJ8vWSVo3gg/mSMRCap+Euz4MnDyB6iah3SNn5TXMvSdEkK5qRV6NGmlyQxKigYl6ox4/3/UpyRihAWvTokuqNupttNv/5hlrpv/bOPph2FwgF3ZkT5QMepr/zn3j3fnsKJ3NFUM3P8xEt/dnfc1+jvs/4Zfeo43FHDtfPAaX5Mbv79QZomz4aFRj/3KnyoERCSfmQIqpG619ArDgSvCdLFH3UwCSgD8q6Txdd5K04apZvgJWqRyUU9RQU7wOcewdbPvonU0XNdSv/Qz5f+BKAlUo3UScFDYXh4UEMDw97HtAVsp5YoZzGBwVCaGQp1149i8wbo2FBA4qGyp/9d/8Wqx9Yi5Co/TkCWq7dvInTZ8/h7LkLuN3XL4CG1AylSfNnXkvakamFxqipcbbQsDQ5bYazzjwIlTMPBplvExbnhnhTKxVRFmxqasa6teuwZfNGdK5bjZpUSt5noszA97/3At5/9x3kc1k8uH8/Pv/M02JUcE8kRY3KibxwYmISZ8+cxXe+810xbmmMPf/882hoqjfGJp1EVNXyKGqTt06LyEA0P4ZkbSNqV+9Bcu1jmHKpdmYKLYiETtDFkSNHcPDgIZw9e1G82P/m3/y3WL9urTEgReXTezmTcAunEZp9ARFrBEUswtDMbjQueQwBux6OS8aDUUakA4M5dAdfP4g333gDLYta8PAjj0g+o1BcfUnoHCsajjSQmQPJsWV+wd69ewUYaaK5Utq4Pn7yk5+IN5sGJcHQM888IyIsfHE8NOeCxikr0DMHkgYlQdOf/MmfiIGsDhn12I+WRnF8+AQOXH+dXk0st9uxfdFW7Fi9AyjwPDM5o9yTcqEQTg4OicgA6wpFciWsbm7CkroUaqMWAo6qqIUxXgnj+qyDV4+cws2RcSQSSezZ8AAeaqtGW9hFxC0KDTDgWLAcG0M3h/D6Tw+hv3tCotsd2x/AY1/Zj5Kd885ZjrMpj0CAc/KDN/D+6y9i7eqVqGlsxrI169GxeQccxOGyjh7FKUhmLxbx4ssv4u133sL4+Bge3L8XTzzxBJYsWQYrQKqjKT3Bdqk+SoP+xz/+sYAdOhX+7M/+TECIFsLUCD7HmtGFf/iHf5CoDAEA82d37949v3S8/BhG6glMmd9JY51G/Ve+8hWZF6UYElTo+cZ18d3vflfew/f+6Z/+qeSXMlrHlzoLOZe89qc//anQuLg/cF189atfnYvS+Z2LBB8E1FwXbIPrkmCI+4Z+tu5HBC8HDhyQnFsCOI7ZU089JQBHgZtGkwiiCbA4bgQQBHv/7t/9WzQ0NM4BBfaba473SeD2rW99S8AZASHbJmDXPY3tG1EDW8bg0KE3cezEcZkHPv97du9BLGoo/1Los+IinpuFc+0KTr76KgYvXkIyFMfWx59A7e5dKLe1IeNRAXlfs9lZjIwOixOAKQH1dfUC6LjXrlmzRp4pgrg784wobHIf4PgMuwU5OKKtbypGhwIukuESmusTqElFEWXiqNSOCaLIMOlgL66cO4WAm0cwaCQxSS0QgMOwPOup0MvrFS4SD4AVQNEto3PTZux/+FFs3bEbRSaQkoPp1dzIl4EzV2/hw4vdONc7DMeOeuBmXvhA8ihMDqcX0p/f7BXQ3GFKSjTGGPQiHUDkRU4roziiGl3G7OQoCpODSJSmJaeI0tdz1WsY2FC6W8AWkWZGaxBNIVbTiHBVA2DHREGt5BmHgiDE2jdSxfLQe/lCCnQ0MvTzAEfhkAEfxvicvyOCGPoFXAE4vcj0XEQDKzVTHUgQi6mILXILXn0i03+t60P8Y0CtGUYvsmGSmu54qfGtm4v/APzoptP9K39dRmAhmJqf1/k1RueESqxrHSgCfoIcYbqLIWYKORqjzCi4zBRd5KwEapZtRLCqES490p7MxkeK4NRVXW9vqP7+fYravVktBDiO4/6HQqH4HIAV6g02gNlQH9PpKfEK05glLUYAw8yMGKZUVtTq4uJQ8JJib964gXPnzomx0NzchL1794moiMS5qeQYtDGbz2NsfAI9/f0Szbnd04eJySnkiyXxYEsRT8nnNP0wxYTNnqiRUoIgSdJnhJMRYzEKuQUa+lrYZh5LDI0N9aI8uGblSixqbkJ9TZVyF0xk0w7h+LFjEq2isUPVQXqymauiBroxvi0ZB9KA3n33XQF2K1etFENI8pRERc4UM0jZDoLZAUzdPoOByx8ikhtBTWMrqlfugr18PyZKKZHNlrydIJWzKkItunDhMm7fHpDx3b1rJ5qbG2UuvNrGcr2FNCwbaHGgAAAgAElEQVT3IgLpb0sOTsVqxwyeQDi1HeVKlQAc5mBKPqBlSd4jweaZM6dRU1uL9R0d2LBhgxhLC8Ep7+/y5cs4duyYfC492ZxnBUNKXVYPOI1IGoeMbrFNer1Ftr5YnIsGqieaxizBEK8l9Y2Gt8r2qpHOa2eCaZyZPIefXTuIQjGLtck16Grdjg2LO+HmPJVSMhYZJU/EcWFiSmSic4UiYoUy1rS0SAQnZbtwinmJZInIgB3HYCWKF9/5EN0DIxJReGhrJ/a0JNEUKMAqZAXEWoggEohgvG8C7x48jKunepCIJ7Bx13o89Hu7kaOKmhyhRg2Uc1+anRKJ6FPvH0QkHEA0VYslq9Zh/aYdsEIplCuMdJocLeaynr14DhevXBSBjC2bNmLN6jVIpWqMTDilvUEBBkYejfonQQCNdlLOHnzwwTvylhRgcL7ojGBUjSCDDgiCEL5HyxKoI5DPLUEQQSfnm4CCgIjfzXozCm5KS+V8sg/MueU+QdEfjeqpyqjuG+wn26RxTgob+8CooYoJiFPCi/xyvbHN9957T35HgEUwMq+WavZGsTEtS9Ya+0xKGfvLawmy/MwQBVt8TtlnRqMJECi4o2IHut40UsXICfvAdhnt4Vrme5QarnYQARtBJPNv6DRgpJUy0RQZ4LwZgAPwJGShz/DwAE6+9BL6zp5HMhTDzqc/j8T27cg2NWLCs8d434zWjYyOyLjVsHSG9wwxase9iBE7ja7Ps2HI3HHvR3B+kcgA800INei2jQRdrGhNoXPNUrQ21SBmByWqYTHMPTWJ65cv4vVXX4JbygrXWeqpSEFO89CKxhkPHBbt9IBPMBRGoVLBomXLsLpzE5Y/sEGSRFPM1WB1SqciIgTdvYM4e6MXV4bG4ZCepsUReVSQdy0UunmqkZ/OZQDOgtdcjo4BGfTuMYJjil1WUHEc5NKTKKRHESrMCMChMSemmydkoAYf83mYc+AEwwhEE4hW1SGcrGUii8kzIiLxlLfUs6X5N5KJIye/5g3N99NEUbyaQVpc1bsV8zcPjApIoy5VBe7sFAqjPZi5fRGNyRAiPgqWFNn0AA4PWOIuoc/xrmgE0LPoPVDaP8Z7/ABnYUTk3phd9z/1kxqBu0WKdI2ax8asMcH/QvP0HB5cbwQ4UtuDXnKPeiiRRw+mC8BxBOBUL9t0H+B8UpP2GbZz5cpAQzxe+Y/ZbO7ZQADLFgIcE70o4datm0LzUPokgQ4PfxrhanyoWA1zXygAMDE+gUxmBqmqpFAuxMglHdYrbEiKJMFyJpvFkeMncPnqNYxNTIhADXN3KPlL5TTHZT5cUUCPGmdhRjQ8BSh+Lvd35pDRIKRSUsSyUVOVQiRsIxoJoX1JG/bt2YfFrYtEMpq7oiNFeA04ojFBQ4JGDttl9ITUFKXF6pTM00JdMQ7591RVCg2NjVJnzJHixa7UXkuFHITyI0j3ncPglSOwMoOeTPQOoG0XJsoewKGTisAsQEUs5i/MYGYmL57vOubPhQ1wouHLp1Ukpa0MIoErwPR/hVUZQCC8DKXwc6KiVnSScwBH+iLUY8fkJIyPSKFT1gCiUejPn1SvOr8TwHIs+GLkhh57dYz4KbQcN3qZaUDSeOW1BA2qoqWGmOZtsQ1RjiyXpU1ez/WlxiPfN6+idhEHbx7CdHoCm+o3SB2cVfUrUcnzLA+KnDKV+pBK4urMLHooE53NIVmGRHAWpWKIB8pwizm4rNtlRTEbTmEiXI0fvvkurvYOCmB/bNdWdDVEUO9mEcxljFKWFUU0EMP08LSIDJw+TJnoamza3YHdTxmZaDpveXiKR92yEQqUMDV4A91nDmNg4BaCkSQWr1yP9Zu7EI7WoOySbmQcjIxkprMZTE5PiOBA26JmxMLMv7RRdgKmTluFtHDmvBk6OIGLjhsji1Lx3otgqjNCKVqcO84hc1OYeyK05LLJfeW//XRxXsf541hwzWlUSEGLniFsm9fxen4u+7AQnOq1KkDBPrM99oNt+wG1vpfvIVWN64K/457Ca1WCWtedAmqCY0YLuZ5p9KuAgl85Tp9X9oNAj2uTQIvrTQG6rnelm/NzuMfxHvlsMDKjkSNtjz+zb6QMMkJNVViCfyqrdm3vQi5LZUezLigTXVUuIpmexKmf/hS9p04LRW3PM88ismUzMnVGRU3WQygkhdenpiclMsXyGJJjKHmxEfkMfq4/omWYGZBCn/F4/IdW0P4vixe3vPFZHR/3JAfn3IXr3xqazD0ymS3VsVYAaV7GI6vduTOCI0CCFDXHQSLkoqtjGfZt70T7ogYKVUpFZmqyT09O4NypE/j2//v3KBcIcLyCkV6kw0vPlygId2GG0xk9QDiGLL0W8RQidY2I1reiuqYejbU1qInHJJpSKjkYS89gYDKNoUwBFcqDauSFBpejFdRNgSxjls3FWjxK2p3TagQIPAlsbhQ8RES2mNUU6PpxRXmnODuNQClravpITR1t2VB69CdKXVPeOhiOIZyogh1NiBCC1hsQOUdPy1w2XQEWXhRnDuDMy5yb3hrgYfzohrJ258s/V6w8UoGT/WQBjoDUBZ/6i+hT/ojOZ/UQ3f+cjz8CH4X+Zlr1R3DuA5yPP9K/+e8YGBhoKJfd/7VQyH++UsFSP8BRY4iggQaIyqjSQKAxRADAtaaKTZ4cigAGES+Zoz4ZOVrJHatUzGFOBUJJlrElH+zchUsYHB4WwFNb34ie2z3o7e/H6Pi4FAemIU6+Oelp4jzzambxM0hr4/6bSiaQTMTla1FzM1atWC4RnfTUFCLhELZu2YzmRtKh6OAqm5ojnjiHKlL5owi8Z36O5r+pgcj+qxHIzxcuvNQrMV98rELBAOKBAiKsgzN4EcNXj0mhz4aWdpGJrrTtxFSl2jsnDEWNJQaY10F5Z9bCEVpaqWiAkxTn9LI7A2w/g5jdLYU+rUofYC9FMfyc1MEhwCk7Rp2O0Rs5mrylKjUIhZZu8jAWerHVYFZAwqv1Ov7bGFX+HEsjY6t5EgoI1YjkvCvFR8GhjqeuDx1XfS/HV+vgHOp9B6PjQ9jatEXq4CytaodVDpGMYcLJgSDK8Ri6vTo4mawp9LmyqUEKfcYCJQSdkqQWU0WNAGcqWoPvH3wbV3oGxJB9at8ObK210UCAk6egDMc3KhGc9MgMTh0+ixPvXEBNbR027erA1kfXoxjMmrPbk1omFTIWqqAwPYi+K6dw7twJBMIJtK/uRMfmLtiRapQkMsO8z4DUcwqEeP5zLKkcWIFToooW2zROXSNcZGhqSk3SOVAAwZ+VVqry234xAc3JVKqZghuTv2HU0Pilc6IyzPJcScTSgCttW3Ol1BZQiWqdW/29Og10h+RncZ/wC0loHgnnW6mPfuClgEUdGRrB8ctN6/s02sSfdb2yLXVS6JnI6zSSpWtcATb7wesJnPTe2We/opzKTjPS+tbbb+HFn/xEoj1+gMO1wAcuxDo4xQJS6Smcfvkl3D55ChHY2Pfc780V+kx7ubWipMZaWk7JyHF7AIf9VhVD7bt/DEVeXyI40R9ZVvib9wHOghwc2aDpVSiXUBWqYP+WNXiwawMWN1azGIFENejxmUmncfbUSXzrm19HqUAJQs/zLwCHuTImUkIqFT0g1PF3EKKyPJxIFFZVLaxUHZxYDQJ2SB5oi9EUChhYNsqBEAoBG1kS10JRETtgJMgmUBA2nEc5k6R1k/ejAOJuERxB0XIQShzbi+Bw9/AU4oL0kpTglosIk4rnCVMzl0WBjj6c4nEUtTfeqyUKNbwHyVCQaBW9IibCxJ5JDYIAvZNeRs+ctPVCg+hORLMQ4PiFCUwEx/lUAc5CAOM3lPVg+8036X737uBu82rm0xygYvLcswhO8vrixpoXvvnnX/4Pv3szc+/vuLu7uzEajf5v+XzxKdd12/05OPr8U/ZZjSYVw1joOaZBYPLyvHsS2o6hX9FAV0NrzgMpdaFM4h0pjefOX8DwyChS1bXYuHmzyEszgXx6ZkYoI/Qaz6ZnQLGMyelpoXLw4Ke3l180TJLJBKqrUqirqRb+esi20N/bg+vXukVKet3aB1BfXwvbKzI8J8fuGYl+jzX7yZ/5XQ10PxjQ34uRRm5+mdx8z6FF+g2/ShlEiiPIDV/B6PXjKI3eQn3LYqSW70BgyR5kgvXm1BHwQmPTO0NcU3BawKZEqQhw6M2PyGdJgcnAjAE4jOC4/XCtJcgFPw87uVUoaiJU6RrBCF4vNeVI2YuwEDLvzdQ/8Xvg9Z4UlKg8rRrHCmL8xqzmA+jf7qTzac2XO4VnVAhGVSLVSNW1RQOWFLULMxfxZs/bEnXaWNcpAGdF3QqEXAI/k4dFaeVMMCARHObgZHMF1FsRLKurRUPMRjxQEho3IzhUUUvbMYxaSYngXOkdRHV1DZ7etwObq4NoDhQQLhdMsVmEEEEYU0NpHHv3JM4cviJRr40712PLI+uBaAlll+vDRES4mBnByY73oefyCXR3X0AoXo1lD2wQipqLiNhDtJIIPSme4QYrCNgmN5Y0OkuKx9LQZR6XIYUYqWgjDe3fx5VW6I8o+sE4/z5H45QilSZXTUGlfy0rBU3b9O9KfkCr4Mof6VOwoEa3P9rCf2u/FfD69w0Fygom1FkwZ3d57/cDFnW66Ht1X/H3TdeRP3fGH63Rz/GPiY4H9xH9PAVNCwEjr6UgwaG33sLLr7ws+T9/8Ad/gB1dOyS/gCIjtOXClP8uZBEfHsSZAwfQd/4CEnYM+577IqyO9cjU12OaQQhvfrTQp5RzYN6hJ4Kk1Dv/2PopahLB+V0AOH/9nVdTR3vG/35ocvZjRHAkhgPLKQlneN/Gldi3ZR2WNtUghDIiYYbvo1Kvg1Xr/+5vvyYqNyZgQYuekRqTg2MgBx8m/kxJxBBy5QoceniSKdhVdbBT9YhSDjdkG8oVw9OWjbxrYcYJIu0E4VLOU+hUrgAcOFw0pn1T0vOXAxzpj+fp44LkoSYBfnrseECIMofxBmp+gSjwkKamEtHeaW1yYkxlaKnbELRRoQiCeBENiJL+edEQAT6yUc3nDZl8oAXpLgsQzcIAjsmt0TgSP+OTBzgcSY3h/Eue/3tvit3vwUcdAd0If/l83vsIzuLa1LW2hurvf/Mv7wOcjzq/n+R1g4ODjeVy+f/I5wtPum5lyd0ADj3Mauz6jWD9N7+bNWeEZXggc68Tw0mKbBoDO0i5forpl5jIbWRXJeodCOD8+YvoHxxCqqoaW7dvN2DJKxxK8MAaT6S9ZTKzGB0bl5ygmrpaLFm8GC3NLbKfU4mNoIbyvfEIa+VUcOvmDXRfuSy/I8BpamyUqIaCGTWCNIqghpIfkPkNIf29Xi/jRVlapyxgToqiBgIIkS5XziBSGkNu+DJGrx1HceQmGhe1I7ViB7B4N2YCdd65wsgPozemHhCjNwQ44rEWP52pXUWAI2MtVabSiFpXgfS3EXT6ULGWIG9/AZXIRrgBJn0beWyOmxRQUONWIkUcd5ODyf7PU/3ma5OoIcnvMp8+Y4u/U4+//k3XgLane5DWJlHj2f+zjqvm5/hBo0Zw3ux5CxNTY9hQ04FtLVuFosYIjisAh3MewkwAuDabQ286IxS1BjuKZfW1aIjaiIEOTBZOBAqBCGZCcQE4Pzr0Hq72Dgnt7Mm927G5KojmYAERh0n1RByWRHCmh9P48K3jOPdh9xzA2f74BjihvETtdCxopEaCDjJjPbh5/ihu3+6GFa1C++oOrNu4DZVADBVS3JkOIHloZQE4FYIcOnu9vF0jBW7DKVdg2QSGXlTQo5bpOCuwUcCiYFV/9u8RCgZUgcsPAHQ96zwuPDP8c6JrwZ+X4wdaSvXy98F/Fmn+yEKH28Kf9RnU9eE37LUP2q+Fe6GOi96HAiv/dRo58kdrdYz0mfDT2BRgKF2M1zCfjapvrx74mQAcCigowDEp0ZW5HJz48ADOvHYAPWfOIRII4cHf+xKsjg4BOIzgKDAV69ZTszXeH/NaCNj8QHQughOP/ygStr/Z0vJbTFH761ePpI6euvqtoanswx+douYBHLcoAGd/53Ls3bAay1tqEQ8FkIhHYIXCmJiaxomTJ/A3f/3/SPFByYmRmjFeJMWrxEqZZMO1YrE/UhEAN2QhXleHmuZW1La0iZeuOhFD1NtcSxULQ9NZ9Exk0D9dgGNF5dAg0KDmCAGOSD0znFsR19QvjeDIQ6ILxKFCjQhAe94sSiIb2h49aCbzxkSGjOaYCgV4i+wOhTMmhBr62dzB7tUMMtoZhm5mpKPnIYuRnp7XDTAsTY+f5vXTD3AMIFIDVLKBROLayX2yFDUFOLoh3M0ovtsGtHBjuf/zr88I6AHkn1Odwzvn8t4DnNba5LX2xuoXvvEXX/mff31G8HenJwQ4pVL5/yoUCk+4bmXx3QCO7ItUMfOAjN9reudImV1NjCXJFaHCFHe5ecl4E9EpmRotnvQyHUXnL17CwMAgkgQ427ZJQU5TusB4sgUoVSjRmpdIz5mzZ9HU3ITly5ZjUUuLAADjwuJnmSg930v1sKuXL4sC2obODjTUs4aVibz7jcSFSdJqBN3NgPIbQxK58gAOIzh676SoRSsFREqjyA5ewnD3UZTHb6OpdSmqVuxEpW0XptwqqdNDUOS4JYRDzJNgPgo9+WFT1NEDTczHoHdfXsynxDTCgasIZr4zB3AKoWfhhDoF4PD9BER50oJ4vQBN0lmKAm4olqDgTg04/t3v9fbPt5/iowaof02oEaZRAwWApDRxvjUqxL9rlMc//jrOSonKhmZxOXsFr996C5PT49jECM6irVhZt1JU1Kj6aKT8g8iGbFz3AA6Ly9YGw1jZWI/GWEgADmnzpIaV7CgyoaQAnB+/NQ9wntizTSI4FBkIl5jXwrM3ZADOUBpH3z6Osx7AIUVtxxMbkQ9kpLyn9IHHulsRitrsWC+un/tQAI7JwVmHtRu3i8gAiyNrBIdEeYciTdIGmSqGTl9xTU40nx0hoXjrmXPhByg6T34jWKNoarj7gYKsJS8K5AdJOoc6f3cDArou/MBA2/Z/vxvAEZPHcxTr3uIHDGxTIyYayVFwoWvBD1r4b03613wjP5hRIO7/XH8U6hf9nb/n52qpCe0z+6Trlf1RSp8CnAMHX0N7e7soDRLgkA0l1FcP4FQ7RSRGh3H61Vdx+/RZRIMh7H32i7A7OzHb2IAZH8DhQiLAkfH2yjfovOm86NzNgT+hkLpOIh7/Ufg+wJm3sMWr4y08eSDcEmoiFXyuYxn2dKzEiuZaJKNBJBMxumswNjWF4ydP4W//5mvCxWaglSpJAhL4XU4iPqyM4HBVU1CeUYygcE3bli3F6o4OLFu9HslEUgBOPEwxgSBmy8CFm/04frUHF/sn4ITjojLCrUNqZpa50XsAxydN/S9R1PQAE68a+d4ETN4mQgU1qc8i9IigyEBrW56WlAEXC5TMREFKuHiMDpnojEaKjPay8a4Ji0AS/s2BP3cq+bL5SQnSl1LR/ABn/u+iV+UBHBdOdhKFsU9OZOBuOTj+Tcu/Sd4HOr85hu9CD9/CuTOb/q8DRS3VvaSh6vv3Ac69WVsEOMWi81eFQv7xSqXS5gc4+uxza2fyvP7M80I9+GqMmAhPQCLa3ADdMnnFnhNHhF28I4KOJuH1e5QZVnUvlnH5yhUMj4xIBGfT5i2GO0/zTpL2GUFiXgpEfWt4eARnzp0XkQMm31L2mEnZPEsMM9mBw8hFEOi5dUu8rezfls2bUFdXK+DGstlfE51QY2FuP/YcU2qU+ylqfm+y/p33WRa6l6lZwWgVKWpJq4xwcQQz/ecxePkIAtP9aGpbihQBTutOTDgpWCKoQ+69KVRqjFNGX8JiyDGCI9hODJmKnItGwn0aIfcS7NwLQlHTCA6iG1FyU6hUmFcRhsOzziMSmHt1hANBgKPUsIVAQ409f5TKT0Gac+z5lPb8Z4Yf+KgRutDYVkOT33UclQokFejDOQE4B2++KQBna+MmERlYXrNMAI4dJPXOFGksxWO4lsmKyEAmk0WVGxSRgeZkRChqLAJL2lnZjkkOznAgjh+/9T6u9ZsIDkUGmIPThALsYk7WsRWIIOSGMDU0hZPvnxGRgZrqGmza3SkAJ+NMIWgboCj9R2AO4Fw7+wFu3boqAGfJqvVYt6kLkVgt8kWuZxP9skI28uUCyhVH8sRMWXRTEoP1mqIRClyYyvYC2D2WjN/49wMPXct+KthCEKQAgvOnIEGBjeau+N+jgEqpWn7w66e46Vwq8Ne+8n3ahn6e0K88cRBDYTV1hBQcaV05tiW5eqXSHRRRBS4SHbaMoqFGlzUKpRFBf1SL/fVHbLSP/Jy559grGm7otsa2W1jXjm3w8yjlTCl8AhwKklDunIU+yyVH7E2RiYaLaooMjI/h5Mueilo4hq4nnkJo4wbkmpoww5o5XqF1Cap6RiBpbgqsSMVV8OW/J/Ockh5Lilrsx5FI6Bv3IzgLcnCYyyY5JJUy6iLAoxtXYm/HCixrrEbMdiWCU7FtjE9P48Sp0/ja3/w1CnlKKhOAzAMcCdpQbYny0fQ2MCGfRTxnZ0Wwq2vXDjz+xJMiE53NzCJQKonSDDfhmRJw7NINvHu2G6duj8CNJKRytSTuk1VWMh5BT5ziX4jgCJfMHFykCshh6lW8Fk+iekkM4DHQgbu95xnz2Rjz9WrmxZqlJqbCFW/DIdKWWtReTQbf1XKloamZfhn1KY+nfVeAc6dH3bzfG1dP1eqTBzgm7sQHSDcyHQb1WPgP+Htjht3/1I86AgsPQp1T3dz1YDCbuJejdk9zcO4DnI86t5/GdSaC4/5VPp+bAzh+MCwJ0RaLExbvOPD9Bo4mD9PYk3pggYDs+zQ+1MBOJhJCE2MkXQ1ZXsf6MlNpFtm7gbHxMcQTSaxbu16Svw2LqoIQqW0WUCqWMT01jcGhIVy7fkNUjtqXLsWi1laj0CYgh/01ez6Nw74e5uBcF89o5/r1aG5pRjgSnduH1XvMPjHPR5WpCLC0cKA/qu1/nqi2xOeJim7RWBSRCKMxBuDRZRZDAVZ2ENN95zF89SjC2RHUNrYivnQ7Akt2Sw5OUICWYSZUXAoKlJDLlVAsGo97JGSLVHUoHEKx6JjIllj2E6gUzyJW+hEiwSE4wSWYcZ9ASGSiU5KDw2gAIyh0ZDIPigWKSffjGFHpTkUi/ABHzwHOKb/4okoVx0JBrR/g8HpJii4W56g0qsSlQEmTuTl2VFzjtRw3GooqPa3XqEc/Y2dwMX0RB28dwvTMBDbWdmJr8xahqIUrUdikgLtAmWJBkTAuTaXRO5NBvlBEvFjBqqZGtFbFkLRcBF3S9GwUrQimAlH0lmz89P0juDE0hqpUFR7atgE7m2JoDhYlgiPRLebLFAIY75/AmQ/PCUWN4HvDjrXY/vhGlEN5KcRpij+S9g4EnBwmB67jxvkjGBrqQThRg2VrNmD9lh2ww1UCcASkcgZsC5Mz08gXcyLYFA4GUJWsEloh1fKoNKsAh1E9jjnXpxrYNHr9RVc5fporxTXERHmN+nDu+OU/GzR3inPM+VNwQgU8TeL3R/3VEcBr9RlhH/zrQsGKRkz4fGgbWiTYn2+l+wDbo+NCE/q5JvilwMUfoeH98zq+Z+FYqJ2ia0jFAzgWer9cy2xXQbg/esn2KCzijzby/vTM1PviM0Ep50NvHRKpaMpq/+Ef/iF279ottEmCXdpUIddBsphDbHAAp372CgYuXEIiFEPng59DfOsWqYOTjUZljxTFOO6NIUNZE6lpLwChgEv3Kp139tMItwSceCL+YzsY+mZbW/Prn8Y5cbc2F6ZUfKqfW6lUAqSoHTt19VuDH4OiJgCHJ4lTQo3l4LFNq7CvcyWWNlYhbjtIJKIIhMIYT8/g+OnT+NrXSFErCrihfLRRdjFJVfLkBsuCmIQioGDDLWHb9i48/uTT2LF7P2ZnZhBkwSRRYwkgXajg1JWbOHzxOs72jqIUZlEsg1XEc0R5TC9/xTjXfhFFbR7gSEhfUH5wTg5U4ylcOMJJ9hRhZMvxz5b023zgHQpjHsKaNwAMDcJ0yUCfed014x036mjeOOn756rkmCUhERyCw7kMXa1EYkCYKKl8aiIDVLwzyiKqoKLGixyw3kaj4e9PdRHfb/wTGQH1inI+dV7V664KUPRM/XrIRKe62xtrXvj6nz//Hz+Rm7/fyMcagWvXrjWFQuH/XCgUH6tUKq0Lk5nZGKu007Dh2lFvIiWVuYYIRLjOZH8QeporxgcLEvb39SGdnkZDfR0WtSyS6Ek8HpP+cf+lUyiby2N8fBK3b/dgcmoSsWgMK1euQlNLCyKRMMgkNtphFeTk2gmpCTIwOIxkKonW1ja0Ll4sEqpSrEByLSF5otNTU+gf6MfQ4KBQfRa3tqFtcRvqpLAkI0Jmz6ahQMOGNTMo/cz+s7YFa3zQ4NOolhpwvJbGG724fBFotS1pE2U50+egqJJapRlUZvow038BEzdPSaHPWFU9oku2ILR8P9zEYiNII8WZHZRLpmp9X98gxsamZWwpa93U1Cj3SuOYAIce/VJhBMXMcVRVXkQsNIZyoA3Ds/sRqdqOcKwFQSsq0QLmG3EspiYnRS6XldJTIvHNdpvkMzQ6o+CGc8ux4PV8cRwoCaxyw2oo07giYKEUML+4RngtDT6Ohd9A5T7EcaMML2ue8LM4bhxn9kGvlfOQtVzywzg3dQ6HR49gZjaN1dEV2NSwEeta1qI6WgMGBUkLIwqecso4Pz6J4XxR1mA4V8LS2hoBODWRoIgMWEEb2YqNkVIQN7IVvHb8NG6PTiKVTGFX5xrsbU2hLeQiVmHEwIZbDsDJOhjpGcXpD87h6ulexOMJrN2yCszBidXaYu+IRDlpTIUisukxDN++hFsXjiGfTyOSrMXS1Z1Yt7lLcnAQZFFVS2rwTWdm0CCC8rcAACAASURBVDfUj+HRYRQKWbRS1rplEWpq6hEJJ8ScoBgXgWk2OyvjzMR2PmuUXCYtqq6ubm5tKpgkUOAYcx1TKpoCHKyBw2vVWNd55rrntXyeKNHM+WW7lFJWVUEFAnwm2Idbt26JnDqfCUZPOYfcE9QIN/tFSa5lH/jFuWW0lW2zXV1vvJZriACE64fKZLwPriF+qVKj3/nKNcY22V+uJ96brk22rbYL741jwb7evHlT1qbeH8fPL3TBvhM0mWevTySoeQ0jM7w/HTddm7yWtXjefe89vPf+e3Jvzz33nNTBScZThl4mAKeMeHYW7vWruPz2Wxi50i05OJ0PPoRUVxfKixcjy0K7XhSJNiBtMe4tXJdUVOT9cI64v/H+FMj66X5lp/LbD3D+U6USrHv1SPJfA3CkJJpTQrXt4PFNq7CXAKehSiI4qWSM0isYT6dx/NQpfO1rX0OREZw5ipqXj0IbXzJLtc6MkVy2Q2FRDFm+eg02bd2JBzZsQcQKI0HjmeHpsitCBJdu9ePU9R5cHhxHgaF1BTjixmMFa0N3MP95wME7yu9QUfNAlRHo0SruHg3Bd/TL3wQ7zEMYFWVWtGPaNXk1c2QzT51NCmuqzK7wv7nZmmiO1KaulIwIgyfTXQlYUt+BB5rcCU9u8fZ5nfIAjkIaA2vmIJlQ1Kii5n7CMtGMdDHp18iwGk+CHvzcBPilHpWPZTndv/iejYB40LNZOQwV4BCUSyK2bc8ZqqyxoN6xe6eilupur6954et/eR/g3IsFYwBO9D8XCvmfAzgKlKemJqWaOr2fNCa4plgHggc/DQz1FHO/KpUdMRYuX74k1b4H+vqxdOkS7Nq5E0uXtouhznYpylIqlzGTyWBkaARXu6+KgACNJRrIq6ToYVIiPlLhEhXZo/r7BwRYTM/Myr60aFErVqxcKcYLE84VsJRLRTGYent7MD7Gei6uGJBMCG5d3AbW4NF9jvsejRoWBGQBQX4OK5mziCCNPY0y0DCjoadG+ttvvy175spVq7B7z24pyCnGEHNcXAd2OYPixE1M9ZzF5K3TSDlTsGPViLdvRXzNo3ASi1GmSI0nnFMu5aXQ6IkTZ3DzZq8AkH17dmP16pWorqkRZyIpary3fHYI+ZljqMKLSEUnUaoswu3xLiTq9yCeakOYLAhR43Ixm8lgoL9PCq+eOHlMKrlv3LRZ7o/jpsYpjULuGQQ2Z8+eFVEhzlVXV5cUaqQh54++8d5pFPI6Gnw0VFnkkwUdea2OG+eE7XLcaGyyQCrHmAYyi0XyWjU41Uven+nDqfEz+GD0CArFHNqDiwXgbF22BalItYgM0ANKJ+ZYsYizo2MYKZSkcKo1k0U7wWFtEo3JMCLc5yoWcrAxXAzg8lQBb5w6h97xaTEku9atxL62KiyJAvEKaVUhMFWpnC1j4MYgPjx0DIPXJhEKR7Cycyn2PLMNVU0xrw6gqWFCm2h08DaunTuKq6ffR2NjNSLJOixZuQ7rN+9AJRiDFYqLdUAwND41ieOnT+DCpQtSSHdT53ps2rgJi9uWIh6vEgonfbs8m6en6QC4LZQoGvWUJea48VnUyIwxZUyUhwDyww8/FGOdhT45z6tXrxYj2U8fZFu8loVaue4JKnbu3CmFM7ku+NKIi6GGmgKifA/ni0UzV61aZZ49L79HwQJBCNtlQUz2keuHRV3pMFBnqYnglkQl8eLFi3j//felf3z2+EWAobLUXJsKnLg2uZa59rjeeH8Eytw7NPrC73ymCQrZLgEXAda+fftkf+G1Ombsh44b1ybXP4vQst21a9fORbSUisex4L29+967OHHypIDIZ555Brt27UZ1qlocHCI1TuGQ2TTyly7g8ttvY/RqN6KBMDoefAg1u3bCbW9HnlL7npAAo6uZ2RmZ65UrVgglknNEii3HgiBVi3/OU4QNRS0Wi/1TyA5/47c2gkOAE339ROrC0YuM4Hzuo4oMSDFISeQvo8Z28Njm1djbuQrtDVWIWixiFgcYwZmewvFTJ/HXHsCxA4zgUALAqIsZbTO6Hcom8qEqEEELZctGsq4JtS1LUNO0BC1Ni1CfSiEZsk1RUATQNzqO64Oj6JmaRYEKZXfEvxi2M3kv/DyhhM3n69+1Do4JKXmNiJ783V8M31OtzbwMjUzoZJKwY6JIJmRoqAcmmuJJYkveDTmX5NES35iEQ6q0UfZTjEdRXDMF7UrkAXv3S8oBE2MNUDJAykgemJfcv0drMz0zAKfyCRf6LJZLyOVz8iBpUp8e/MqRpedAi2ndCyPs/md+/BGgF0jBqnLpdVNkazzsotGIJ7ZxL2Wi7wOcjz+7n9w77gZw/K0z92Z0dES8plwzNCRo5PPQpYeVBo6sK0liN9LPVIj64IMP8OYbb+BadzeWLWvHH3z1q3JtIm48uHNUpExGDBwaZDR66c3nYd7R0WmMIQE4JmmXRktPTw9OnjqFzGxOjCwaIjSe2Dc7zMR8k1/APhFkXb1yBYMDA/LeBx5Yi3Xr1koUxwgYmMRiXk8D/Ec/+pH0g//eu3cvHnvsMTH61HjTPrO/NLB4PcEcDaHnv/K8V2nclog83X7RQAGFsesYu3ECo9dOoAYzQltiHZzk2seQtRulDo5xovEMccSAfOONt3HpUrcYYl99/nl0dK5DMpUS778IGpRLKOWHUcqeRLz0YyQi4yijVQBOTctDCMebYVsc55BQ9YqFPG7dvCkG8jvvvo3GpiY8+OBDeOqpp+Zoamrs8d5pOBK8vfzyyzJPX/ziF7Fnzx4BInMOEU90gh7yV199FUeOHBEjcceOHdIuga8/l0E90TQMX3zxxTkwRHldgkjOpX9dDOUGcXLsNFgHx6kU0R5YLBS1Hau7EK5EEHB51pI5EsC06+LMyCgGs3k5RQPpWSyrq8Oyhmo0pVh5xBWRgUIwjHE3hEuTObx2/Cx6x6Zkje3sXIP9rVVoi7iIsSaNHYJbDqKSd9F/fQCHXnkX472zUs5i1YZlePj39yBSLaFFOfMFNDguBnqu4eyRt3D68EF0dKxGNFWPxSvWCkXNspOoBOmRB8rFEmbzObzy2s/w3uF3MTE5hgf37MajjzyKpUtXIsQyFLKCSBsn+J4UAPmDH/xAIhJc76REqTw6P18jFzS+uTb/8R//UaIcBAAEIpwXBZFiT3j1qwgW3nnnHQH3XG/PPvusAFQ+h8J08dpmuzT8f/KTn4hxz7bYhw0bNvxcZI9riMUqWQiT7dJ2IHBilEOLVapThM8l9xbuF//8z/8sYPGRRx7Bgw8+KM82X0o943PKc40ghKCFn7Fr1y488cQTsrdovo9+51gRuLFdPrMEbuwz16ZGqJSax+eYe9r3vvc9AYbr1q2TfrB9jTgpwGGfud4pE33q9CkBHl/60pewZ/ceJOJJsA4On2jbIcCZQenqZZw9eABDl64iEYpiw0MPo2bXLmBpO3IewGE/8oUcRscM2Otc3yFRJII0zif7roBWGURm//JycBLxf7LDoW+0Nf+WUtR+FYBDHjAT8aJOHg9vXIGHtqzH8pY6RIIVJFMxWJGIAJxjx4/hb79mZKIJcOwKPSNGhcwQsvh/R8CBoSwEMVsowbFDiFTXI1LdCDdchWg0gTilPC3WCzBgZbZYQroM5KwYwAJnTAqTZDTKQRr9eIl8MEj0KQAcQxObJ5gpwDF5CgQ4Rl6aYIgRGtbOqTisNlsyYg0uDyhD0eABFI/FJGFQ6pExxyfIwl6MZgVQdFzxNlJJRfmWVFPQIqNiKHg5Qp6SgXz2pwFw8oU8MtlZOag17Ok3cNg/emDEgBD+9/3Xr/MIqCHIg4AbsRoufv41D0N6sBIJ8rjNnN6zCE596urS+uoX/u4vvvy//DqP629r334ZwJGDN58VTywNX31xf6cHnh5OGiW5fN5IGVshROIx4ajTWL9+7RoWty3Ck08+KZLOBCx0pnA9cj9RygWNaa5ZGlnbt2+f8yBzrQqn3XUQjUQxOTWFcxcu4NzZcyYSsXGjGHHcv1hgWZPn2TapNzRE+FUs5vH0k09j85YtqG+om9vv1IijoUsAQIDDSAQNehpl/D0NNk1mpgeVQIwRLPaZ/6bB+dTnn/aqzlvGEVYuI2GVEMoPSwSn/9IHkoNT19w2VwdnGjUIWiYHh/t/KhkV4+a99z7E5cvXxGh78vHH0Nq6SKra53JFieBQES5szcJyLyCQ/jZQ7hWAkw1+Hon63XADNSgw36PkggUEo5EwxsfGZBzeefcttLS0YsfOnWL0cpw0es9/c1/gPDD6RsOX80SgR0OWgJbjrPkMqohG45Rt8328lu2yHbar86zRLxqzP/zhD+Vv69evx+OPPy4GsDj1mGztGdXZUBbnps/hlasHkCtksS65RurgrG/tQKAoJUw9QF1BKRrFxclp9EzPYDaXR7JUwZpFzWitiiMRLCPAMzoYQjHIHJwIhhDHP719GNcGhiWC87ntG7FnURLNgSKsQtbkcSEs/zEH5/3XP8TlE7eQSKakDs6+Z7ejEDC5xaoaGLJDKM5O4saF4zjx7s+QSISQqmuWHByqqJUrYZRdglkLYdtGLJnAm++8JQBndHQYjz3yOezY3oXqqjrkC8zHYv6wV7fIdcTofumllwTgcF184QtfkDNZk885bhxzOrUY4SS4YMSMzwYjcHxWde50jPl+Rgs4f1z3vObzn/+8fNe5U/op55q/e+WVVwRs8b3PP//8XFRPnWhsm9fys44dOybPFOeXa+LRRx+dYxUoo4DXEhgTaPF54n7ANUSQpYBM8/8ISvjFfUUBzsMPPyz3R5ChuV0K4Dg2BDYcN4I9Rm+//OUviz2jtDeuT/2ZgOnAgQMS9dm8efNcdFHb0zXKfhE4vfHmm5KHQycIVdSYgyP1i4R1ZHJwpA7O0CCOv/wSes+dRzIUw46nnkZi2zbMNjZiwnOcS2SmVMTI6LAAmlKxJPak0mLZH+6N7CvnQQEt158XwflnL4Jz8LM6qz7THJxfBeCIEe0UkbQcPLx5NR7c0oFFtUmUsjNSZMyORpHOpHHu3Fl879v/H5x8XrYX2wMdLIIp4jk00iVaIhptcCoWSoxCRKKISA2cWhQtJkzGELWYxkcEUIYViiDrVDDrBpG34qhIgh0lExlbIgii0oyRZVZq2B25Md6M/nzBTy+X5l+YcRPBkc57OTdeFGdO4tkUBw1Sn9xL9Oe/A+UinGIWhewsirlZASdUvDE1dRgBshBJpBCOJhAIRwE7jBKCKIvXyRKCLT2dvB8TLPJR3qRgqEpXm/4Q4Agk+oQjOPliHpnZWaE0cXNRb4mMv0ffuw9wPqst41f/HPVIaQRHN2f1vGqSNA+dRCI2x32/D3B+9bH/TWzhlwEcc6gzijMqwET3BR7yNHj5xX9LbRvmZVq2JFAzoX1iYlz2lbqaGvEIG+oGhWhMcUtJxrdseT/BCEEEDZi6+jo5wOWAZ/FDniGkAbM4M7n1uRwmJyYRiUYln4S5EXQqUZ6VkSShUQWDmJyYwKFDh/CzAwfk73/03/wxtm/bhpraGrknvRfueTQwmLNAo5CfwWiFGt7+Gjk6x7yGHm3+jSCosblJcpXkOWOUvlxC0ioh4U4iM3ARfRcPA1O9aG5bjqpVuxBYvBtTbjWKLLjpMtpfQVXKVFEfGRlHOp2TiFBNVcooyInylaFLU/jBDqQRxhUjE+32A6GlKIWfg6qolcr0HJLa7YpBzUgA94SZzDRi8YSoh9Eg1sRl9ZRrFJ9GJ73HHCONFOg1nBs1sDhfvJZjR8NLx43t8ktpQ3qW8DtBDseP48brNWHcv1cVonlcnLmEV7pfw8zsFDbWbRCAs7phFdwcz2yvsCydgYm4FPq8NTmF9Mws6oJhPLCoBY3xEMJOXgCOFQxJBGfGjmMqVoMfHHwHl3sGZf0+sWc7djREUV/JIpibFa94KBhFNBiVOjjH3z2FY2+fR21tHbbu3YgdT25C1p2ey8ERwGfZoqI20X8N5468icnJYURTdWhf1YHVnVsQsBIiE22KiAKhSASTmSmMT46jUMhhUVODqMsakQFDcSLAMYx4E2VkXpR/3FRUwJ/8rgYx1zGfPQIRPntc35pQLxRRTymMbehc01HBueZ5r4pkyubg9WyDa17FAxgJ0XPFDwK0P/x87ht8HwEI+7Fwrtk+n1cCIoIQvrjuuTbUQed30rGP7C/vj+9h9E/z5PwCIErH5npj1JfjRyodoyL6Umcgx0zV/riO2T7XBa9Vip7eE9vhvkAQ9Mabb+Cll1+WSBNV1JiDUyRN0nPAs9BnVbmA5OQ4Tr38EnpOnUXMCmP3M88iunkTMg0NmPSAfSQclgDBbHZWqIDlEkGuEcPi/sgxURYN50zHW+vgxOKxF0OR8NfbmpvvAxzjdzCGvVK9ApUSUqEK9nasxP6tHWitr0Ypl0EuNws7HEImM4NLF87hB9/7NtxCVqrcSI0aJpaK0IDJjPFcwahUuClbqARDKFkWYjV1SDY2I1RVh2SyCql4FFHbkknkNWMzeQzN5DFeqKDsSUCyReb62Pw0MbiZiOMnp/28SfHzIOdfNjto2Bm5bC+jRpXOvPwboY0R4LhlxEIB1CXjWFRfg4BbQGZyDEO9t9F767pEdIy0M8GNjQqLja1ei+YlSxGOVyFbLKFnaBTTs3nACsHx1FeE8ibYypPs9cDOPMAxY8veGYAzicLoJycTTcNkNpeVzVBf/k2LD79S1PzJgb+JxtzvSp/5rNA4WXiY+OeXhgfVmWzbSGLeM4BTm7y6pLHmhW/cj+Dck+VJgBMOR/8qnxeZaBEZ8L/MXmAMLJVzpVGiycL8t0qpCiuZlB3LiLtwv+a7aeBwLaqqET+DBrfReTFeSqXCKOiYo2EIR9h4RQUcedcT7HDbZtSIUXOlpRgAZWq+0BB7/fU35qhWf/RHBuDU1lWL80yNdH9OgEY62R9VBlOPtwF7piYQDS0/VYTdJMCZc8JxjAIFJJxJZIcuYfDKEbgTt9HYulQiOJXFu5AJ1KPkeHV7ApTF9Ypnq/uQ9CACN4IxIRjYAnTYd8pER4JXYWW+CxuDCISWohh+DsXgOpTcpNRSsYJaS4f1iEzfQ2FTX8gwDYx8t9+ZpXu8Gn16j5w7pf5pbhbfq4pb2g6/q7oT/605Aypywp/946ZUKdmDpBSEoQ3mwllcmr2M126+ien0BDYR4CzahpV1K1DJ0+do6toxl6oYjQjAuT2dFuoiC32uamqQQp8RNy91cAj2CsGIATjRGvzj6+/gSu8gqquq8fT+ndhSbQnAsQtZoZER4IQQRno4jTMfnseRQ2cF4Gze3SkiA8XgrCSS632zL/EwpNDn1VPvSx0cATirO7C6Y4vUwSmxiDk9/GIzVRCMWAjYpkB4iOunyLnmeufzYXJwDCvGREV03HSOCCh13HRtci1zbfJ5UIqyOr30+dHzXSNxqsrFZ1Rf/jWh/1bVPc4vv/gZfpClz4Y+Q7ovaJv6Pv9zp+0okFDg5RcWWLgf6X6hnyN1tby9QaOACuK0XT/9URTLfBRVtq/jJoIRLD7vvThGfnDO9rnmmYfEQp8/eemnEhn64z/+Y3Rt70K56D1TXPsVF1WUiZ4YxZlXX0XP6bOIBGzs+cJzIhOdbWjAtGUJU0nmVOo8GucBFSGprqbPmN8m4++0/9z/WAcnFk/8JByxv97a3PzaZ3WQ/EZEcOQBlaKaZcRtFx1Lm7Fr4zosbWmAHaygmM/JgZWZSaP74nn80/e/A7cwC5tG/1x5TMY2DNXMTEQQkHCsDdghzJaKqG9txdI1D6Bt+WpUVdegtiqJZDQiHGSKDHT3j+Li7SHcGJ1BXnJ7GCbmnAdErY1eMUaIDIq4W/zGTOvHAThaf0ZrzqiMs8Ep5mCXSjmM3rhlVMdDWLVkEXZs7kTUcjHS34NzJ47iyHvvIB4JSTIsDw43GEakqh67P/c41m3ainhVLQbGJ/HB8VMCcgjoyl6lb0+CzeQBzYE3k40zn+3jARxKibIOzicIcFiNmTQ1AhzdgHSz0IR0DQ3rg/5ZPUD3P+fjj4BuhCp56z/kuImqZ4sAJxw2dQjkkJQgpiknyy+ufVsomaxnQsPSGJiyLj36JH+eKTrIWQlUL9uEYFUj3FBkbu1SJn6unpPktalDRTRV4ZaKaBOAU/XCN/7iq/cpah9/un/ld9xNJlqNNj1EtdDnQjoMf6aBM1eHQjz7JipDo01fbEeMaQ/QmPZZS8esvUKh6CUTG+NYjR5Zb8y/ocHJqIzk+NDAdxGKaD0N4+UMhRjln6c5cf8mpY5GyIEDB0Xd7Etf+n1s27ZVVN3KrI3iFU/U3BoFT2xHvcE6BrzWb3ypZ1uMckamPMl1BXWsgxNxc4gUR5AduoyRa8dRmexFXVMb4ku3SaHPbKjR1ImTYaChkpcoFwt0slC20Ibl+TR1Nfh7KW1AgFOZQtTqRmDmO7ArA4Ddjpz1DMr2ejioBgIhATg8xSSPyat9QiocaxVpnTj17KvH3l9tXnJLPMNRjWQ1rvzfObd+A1L3GQUr6on3j6Ver1EF/Vk/J2PNCMB5s+cdTE2PYwMLfbZsFZnoQNGCU3LBWiHMu8oEg7iazqBvZha5QgENVhRL62oE4MQDZYSDFRJFvAhOAiPBhBT67O4flkTuJ/d2YWMKaEIe4TK94xTBCMMqW5gamsaZIxdw+v3LSCWr0Cky0RuAaAlliQLCULddQsoiZkZui0z0zZtXEK9uwLIHNmBN51YE7aTIRDOXmDkaRdZ3YkqVRZBGS0nXOtcSJc8NwFGbQNfeQuCh86DzpD+rYe8/s+dpTfPPibI2eJ0+d34A6/+8hY5PvtcfZdEEfwWq+lwp6NBnSN/jB0B6Ddef/9nyP4e6HtXhoGeXAnX9XN2/9N51LNiW1taRM89zrOg98v4UtOnfF26wukeQBkh62iuvvioA56tf/aoU+pwz4wIAn9ZUKY/40ADOHnwNPWfPg7B5z7PPwuroQLaxERmmKjjG2cJnnNLjtLcIbghydI9SZ4v2UedC6kCVHScRT/zUtu2vt7Y2H/iVD4WP2MBvDsDxOM6WW0BdFFjV3oLWpgakElEx2nlW5TJpDN66hmPvvYlAMQcLDMUZkGOiDfNViqhYQg3+AA0cehLcMjZs2YT9jzyCDdu6xJsXYLE4CQBZmC5WcLq7B0cv3cKFvgkUg2FYVshwr8sOLMdop9FacoOuocL51M8+4nz8wsuCnvKayXsxiYuyUXjRG0ZwbLeI2kQY61YuwcN7ulAVDWK0vwcnDr+PN3/2sii1VKhXT69SJIFEUxv2PfoU1rPIV6oavcNjeOfICdzuH4YT4AbnCp9afDRO2QdwjLgApbuNipr5ziiTDQKciU8U4FBFjeodCyWF+QDx8FMVtYXemF91zO+//9MZAd34+IxxTvVLqQBae4LzSQNTmZj3Ac6nMx+/7q0S4BQKzv9dLOafWFjoc/4QLc2pZ6lBqon3fm+oilhI0n6pJBLF6nkWo8Ur/CnGmGUSo80BTslm47gylBxjbIkxIcIt5lqNtKghpsYcr6ODJhyOeBRhyOeS0kOA8/rrr4thwyRn8vVJaykV83NCB2xPIwtqfKkCmNKx/AakepfNM2SMvHyxIA4DMYxoKAWAsJOTQp+zgxcx0j0PcFIrd8Jq34uJckrq4IjEgFNEgARmKYLKKIahzZGaTHod5WNZM06iUwSHgRnE7G5Upv4rgm4fnOBiycEJJbciYNfDcYMoFekJLgtFzURq6SHmuCrlzQjh+L8U3KmB5zf+1KDU3/kNSDXA5Wz3omz8O9cH78NE7YzCnkaHzL0a77Wf9sZrs6FZXJi5hDduH5Ik/I0EOIu2CcCxyiEBOFwZViiMTADozmTRN5PBbK6AeiuMZXW1aIyFJAcnbFGttYJCIIy0FccQYvjnd5iDMyIRHFLUNiQraAkWEXXpvQ8i4NqwXRtTg9M4efgMLhy7IVTI9dvWCEWtEikKwOGiFqO8TJZHHunhWwJwGMFJ1DRh+doNWNOxVVTUGMGRArcVIByLolQpeyDJQYCqe2IPUFDJEkodgS+jd5x/vtSRoI4GzWHjeCsw9FPK/FFIFQzSvyslyw9sFQgovZDzxn8bB4KJWGqURz9bWQL8mYY5n0MFIDq3fK/m2vnBibbH96o6nz5bus/QEaf7AcdgIdCTqKQHirjW+Eyyz3pfardoe35Ap2tc71fHWJ9p3XN0fHUc2BYFCQhwDrz2mlDUKJbR1bXDCGF5GQ+M4KRYB2doAGdeew29BDiBEPZ/8fcQ7FiPmfp6zIjjxgQGSFWlLSbAS1R+jR2qZ7furzr/xkhlNLZCgPOSHbH/rrX5tx/g/P3HqYNjqGWmOrKFMmxnFqmohVjYBvdEl5VkGT0p5pGfGsN47zVYDsO+rIVjuMPzAMeIDkj9G/luvFvFcgFbdnThsaefxradu0UOtFIqip+YdK3pvIMTl27ig/PXcbZnFCUrKkn4UiuBoVqXOvamVk2ZNK1PCOD4dNY8UOGJDPBzhUhpPNiMblluUWSzm6piWLaoHnY5j0J6AkM9N3H90kUkIraMFb1jDj1tsRq0P9CJhrZlCEYTmM6WMDA+hXSuiDJH2qQqeZKpSpMzlA4zJ0r7M5ptBJOfBsCh30DDovqgq6eHm8PCTfTX3WC73z8zAnrgqUKUbtZ6mJjNUq40Rtm9iuDUpa6011e98PW//Mp/uj93n/0ImAhO+f/M5wtPViqVxUpRU4NeUkq8Surau/m/qQy/F63xvmnEhns2D2se2qzfoh59pbJorTIaUqaoJKMkJsqo1BDRzaTEvgIej8akhrj2xXh3vTxNGoPhsOQLmAjOAflselkpYMB8AKdsIk9+MKWAyx9dUONfDT01MtR4k3siIJMxMqpT8lg5DmLII+5MSA4ORQYqkz1oXrwc1at2A227MFZKiINPRZIxdAAAIABJREFUIzgEOGaMaPCbcaAjkKBECiMEDL1MziWkEQlckQiOVTE5OKSoOfZ6ERmoVCiDbSI35pzzFEAlUdTkeOgeMR+pmy8u6PfWK5Dx/86/FtRzzuv846QefP8cqRfev0cp+PEbpdOBaVxIXxQVtdHxYWxv3oKuRduwtGopbDdsZEZdU3i7FI3gejaP21PTmE5nUG9FsKq5CY0xG5FKQdgmHDsDcGIYD1XjR4fexdW+ISn0+fie7dhaY4nIQLjMBG4GTmxEEJEcnGPvnMRZFvpMVWHTrg7sfGozCoGMUY31zFAC9HiogtmxXpGJJsBhBId1cFau3wTHDcMKJ8RxS4XZQol2gAsrxIhdAPnsLEJBRtTJU7SlhhG9+RK981Redfz9IOZuERb9nX+s1WjXuVRwqWDUb9Tr75SSqADUH6Hh/Onf9fP4PBHwLIzm+SMr2nddc2pr+IG0fz0ufO79NFd/tEXfvxAA+cG7rne9V3WU+IG7npO6Pv1gXoE5/3b16lVRUXv1Z6+K/DQpaozgsBixFvoME+CUCkhNjOHUKy/htpeDs/+534O9oROZ+nqhqEmUleBW0vdMNEfAuy9Pyj+Gur9Kv0Vq23Hi8cTLITv0d62tTT/7rE6RexLBOX/04t8PfZxCnyLzTMnDoERUKqUZA15IS+HjS88CB5wh/ew0cqO9sJwc7EqBiu7GKxQwimnkuTIaIu/zDjvS2/JOGes2bMSu/Q+hc3OXSeILVBCRA9BGplDGme7bOHbpBs73jaEQDEl0QwomEeBUDE9bKDRiiBkvyN2oavOD/otpbP4FYK43kJtSzoaCY/ZPk6fkIuAagJMMAy01CSxvbUDYKWB2cgT9t64JwIly8MjrJi88GEYpkkKisQ3R6nq6a5B3gigGwihVLBSFrmNoeBqjkc+ZL4rjAzimzpABOKVPPILDsVRq4UJvpW5U+rB/Vg/O/c/51UZAvWQ6bwvD/Lqh+8XW7xnAqU1daW+4D3B+tRn/17+7u7u7MRyO/u+FQuGpSqWy5G4AR5Uk/Ya/H+SIkWJqA4jxpp5gXX80SsRh5R3YBAQeDBfhACqfFQqaT2CqwzORXrdmiaV7Cbe6djXRVo0ONf7UcOdnjY2O4s036WU9IMY8lY4kB6e21hTX9Prh94AvHEk1LJQGo55w5f3PGe+M4AuNzdQ3q5RKSFhlxJxxzPSfR9+Fw7BmBtDUtgypFTtRad2JSadKzhsCHBOYMbQ5oXbTnVUuwxZFUlOUmqKIxmCjyyuNUOUSgpKDM4CK3Y6C/QU4oQ5UgrWSg0Np5DlwI0W1abnzvk39GB1Lv7GpBqWOiX88/n/23jvYjvtKE/u6b/eNL2fgAQ8ZYEAGiEAwglGkREqipJHk0cw/U67acpVnvf7HLu/aNd6dKq+rXLVlV60nqNau9aqkWY4Ck5hAZBBMiETOwMs539Dper7z63NfE5JqODY1O6PlUz2B772+3b/+xfOd853vqMGsBrCCzLspSMlzQ/+m9xFPdWioN/xSyiyvU3BExxoBzrnp8zjYdwRj48PY1rlFIjjLGnrgRhmkSKUNqyDFOmTS91wRt6dmMDM7h0aksLarC52FNDIR2SJGZMCzMpgWgNOAnx04KgCHCepP7NyCHe1ZdFgVOJWSKSpedZAmwBmaFoBz+thlNDU3Sw4OAU4ZszUVNZmbVYjIwPTwTVw6cQQDA7dQaGoXFbVV926EH6VhO5TuNnQ2UtSMs5Y5Y1VEjAC6LBLLZHNH6gNyXhiqpxH80b5kH2okQvsyOSYaBTHz0QgHKaBhn+u1yfM+ecbrmCj1MDnOSTCr0ROdK8m5kwRA2kZVRdP30KgN/65iF8n2qiGffN8kVUuBl76POFNYQD5+Z7YhmZCv7675egrYkk4LVWLT91zYV0z+n15Litp+ETB5S2SnKTKwY8dO+BVKSZl8dAKcBgKcyTGcpMjA6U+RdzLY9dxXkdm0UUQGptUhQicjGRUStTPlQ6SeVhzlZNu133R/1X73gyjM5/K/dN30v/3PAuAMTs0/PlUMWqop1l/RXA41/dVja+IE5NsHVRr27Ex6cstARB5qFSk7BZeKLWGElF9GtTiFuaGbcIJ5pKplAThyj7iYJQGO0NLEaxRTElI2mLrGZPuV69aje/k65Av1aMhlkadMqGXBC6q43j+Ii7cHcWN0GiXZwQ0/mwem6N3HUQ3Rh+d+/xn8Yn74TERGvCuf70vamgA4QlWLAY6RhzYAp6WQwZqlXdi+YR3qXQuj/bdw7tTH+PjYUZFwJkhhNCxyMggy9Ug3tsGpa0LVzaJcdWBn6hBaaXhEQSnq/hsPm9TRiWvtKDlOlegMeFSAQ5CpOTjn0V7nIiM8dm6AdMwZj4/x8MVOLh0bdmlkhCXMM+L+jTtNF8vdnjv9vR5In69Hv7zqP2UP6MGWbMOv9/Rp5lwcwRF5cubgmDklOThxhStTsDauTVvLwYkw60Uopgpo+v+Yg7O4uf7ysi8Bzn+y6TIwMNDm+8G/qlS8r1Sr1Z4kwFkwhoy3Vo35ZPRC9wehksX5MRoVYdI0RUw4b7K5nFDIGMkxWMicDzy0DZ2SicIGKPGgrysUBBAlPahqHDO5mopu9BiTwsKkX54TYiDEhZj5OUZwqKL27rv7BBR8WyI429Da2ibPrpQNnYqRJr4TvyueJxErtpXKRiafyBgskgwct4lKbpJgHatA5Qp5kYkWEMB3CwPUOaHIRE/3nsXQ5Y+QrYyhsbUL+Z5tsHoexCxaagCHhmwYlOWeSlFje/LZDLLZtDzX80nnIn2JJ+IMrOBTOMWfwMWgUNTmqs/Azm+G7bYZSZpgIXpDqhrHgopd/C3fj/1GY0k9xQoylAKjxiENU6XjJT3inB80KBl902tJU9LK7zpf1HjmHOLYKc2J48frk4Yvny0AB1M4F0dwNAdnW+dmrGpehYyVA/P76CiVHIRcFhenZtA3N49KxUeuEmJ1RzsWNeRQsEMWnoFtOfBSGUzbWQxUs3j1yAe4PjAqAOeRrevxYFcdOu0KHI+RRNowLlJhCpMDU/jk6CmcOX4FTU3NEsFhDk7olmE7hpYvhj1zaqMyxvuu4vKpoxgfHzQy0esIcDahauUQRFRRizfRlI2iV0KxXJR8sHwmjUKOc4iZGwSngrIE4HBdsH9VHphrlH2sACHp0GJbOCb85vWMjuo4JwGtggNew29e/1n6MiP8xrGga1DZAEkgyrFS6pzm4/F6LTCtzjU+j4puSjPVM4rP4HzgHFJwwvupUMLd803ooPEc4n9rEXKlQaoarFJouU8ojY7P1vmmfaGOE53zVDFk27SPk/VykiCSMviUwH73vX0i30yKGlXUaDh+FuCUkR0awOm330L/p+eRT2Wx9amnkduyBaXODszQ6RODVxFncQxI43qVPS1WeNS9T0GljgvnfxhVw3w+/0vX+Z0HOPvqz3088MMBieCEraCKinD5zJfkrQi9y4ABQYU0yBkSjY0a12GiaGBkPLlNEg2TplaZB+YnUR7thRPOxQAnECCjyfkSwRFxgQVVMD6/wmTAukZJvHcLLahvaEZ9voBcnDjKwlpTcyWMzRYx7YVSN0eTAyQfhoU/lfYWG+afBTQLYOazwMeoP+uXAUkLv1AimBb6ZFtVvcx8Li6+WQ1gR34tB+exXdslB2es/zZOHj+KQ+++jTRVfXxf6ApRKoOyk0Nd22KJ4JCyVqKCipMTAQIGMdnvcgCoekyNSmDAm7RVc4JMem0cweEY3MHsnXPoKLgSORJaG40LSXY1G6ipV0rApbk8VaRkz4yVX+KCpkJTinnvSh1RkKMeGT2gFjz/v2V7TAdNyax3Dar+yMtM5EHndxx5U8bM5/j7b/lN/s63l2iagO0YtP8qmv9b76lgNOkllbVOw6smBPLZ25g1YNYH1wG/DBiOPYgsXhb/zDkkDJEqMOtVBeA0rtgIu74dVTeDUOYWjYS/XWRgcXPd5aUdzT/+iz9+6U/+1hf78oIvvAcIcIIg+pNKpfx8FFWX3Q1w6IRhVIKqfCpcwUZQ8pWypcqvl72D+1VUxfzsLOZmZqVmx3yxiGwhj9b2NvmMqm6JBCosU+F+ahLj45PwKvRiu2hubkJLW6sYugqgaJzQUJmansLo6Bg8rwLWHqGca0tzMwp5U0tF53cUBOjr7xcaCUEOqUCsHbJz104s7u42vHZmdxOL+D7m5+cwOT2NkbFRAXPLly1DLldAPpsToCPeYSYDo4piuYSRsTFMT06LCEJdIY+OjnbUN7IYpxFBYAym4AQIJm5hqvcMJm+dQbM1B8stILt0K/Jr92LWboErJREieHQgRqxaP43hYcpEFyXS1NTUgKZGSmHnEZC2JI6/KiJ/DEHpFHL+T5FzRlFNLcW4txd2bhOcTAdSKd7XcPlZ6HN2ZkbGY2p6AulMFo0U+mlurqnhqSHJ/uM4U96Xkrn8okQt5YM53ndHZGiY8jq2m/3GdqrMr6pzafSBhinlfdkO/o7XUrqXIENBkRrE4+G4RHCODB7DfGkWqzMrsbl9I+5bdB8KTj0iqvRwy7JtycE5PTyKUc+XkhP29DyWNjVgSVMd2gquABxGswhwpqwsrs0FeOujU7g9Oim0swc3rMOexfVYlPJFZICglkUsquUqRnvHcfr4WVw8cQt1dfW4Z8tqbH78Xin0mXKNVLW0OYzgzU1gtO8K7lz6BMX5aWTqmtC98h6svX8b8oV2lH0yF01JdJZnGJkYx9jkmIxPV3sbmhubxPnrujnZP2kIVKuhRDfZvxTNoPHLvuJ4cO7TsNdzme2gQa+yz/wM11xra6uMHY11pWep+hkNeo4Jr+Xfea3KSifnBMfWSJiPyP35N+ay8XodO117bKPel21W+Wm2WQGRRlsUIM/MzNQk2jkn9P2SZxnfj+2WeTw1Jf/NtnIeEzxpX2hESNvBXDz+N69hm9lefrNdmq/DvYVt5lwmSOLf+W4srqlgkO/H/uO9WBeMdaKOvn9MpM6Z37dzxy7Zh5I5OHVU5bt+FRcO7MfghcuiorZ575Oo274d3qIuzDENIHaaKEWNfeGVDejj+7PNXCsKODWSas70KoIw+t0HONVq1fqTNz+sv3nm2g/7pub3ThSj1pCVc0UhjWZ7KHKJJnHeKCbR+DXAJs49kSJbqlIWh5B5RVCBE5SA4oyohLhBEU6VeTiM4Ci4UEtZc0aMYe2FVYRuGm5DM9KNrbALTbCoEkPuMbEuwY/lIgir8PnNNtFbnCh0aX6W4TQtVWqBRm3uZqMxBK9eZmlWTG1LqKypOZeqmoJM8dEo/aU0NaXwMIIjKnOuhbbGHLo7WpAKipga6sdw7y0RG0jJNSYSFNoO/FQe+ZZOATjMwfEtB37VhU+FFIIbJy35OoI5a6IGcTMSBrrGpaTODkPaxSmUR29j7vY5dNa7yJG6SWlBJqoS0AqgMQGwkAlrzK2ix08YdKb2hIy3IX4bgyABeMWI5fXxQlbvXtJrKwdWaMLmjht7OKnMQw+sAmrxSgTMuI3fz1BP+JWMJvA5PBwMfYJ0FUPaM5urBKPk/wTnxkBMDGy+s9QeYlg3JhrGhf7EIyIUFL47KZgxV5o5XAGVVEwyMCUWCZ6T0SljUBmvlQlJ27GcqraNm0psaIhBt9B28fDU6ieZ99RDghtR7TkJp4N4hqnAw00u9phFpCc4trSdY8PkQ3mPWlK2U6MsJC1efZZ6x5KUhqQ3To1GM/h2bQdQYMxxYt6EyPsIT8J887DlOqBkOhvGyO+Mb2E+VY/G5RvhNHYYgBMjzi8BzheOR77wG16+PNCWz1f/x1Kp/LVqNVquFIzkXGKpANaS0Do1NAr438xlofdS1gkTNoUPHmB+ZgbXL1/ByROf4E5vL7p6luKxvY9h0eLFyGWzyKezMue4Fufmihhirsx7BzA4MIj2tlY8+OBu9KxYKjVuxDscHy3z80XcvHUTJ06exOWLl8UI2nD/emzdvAWtLS3i7CDrgGuwOD+Ly1ev4sixo/jgow/hhz6efvYZ7N7zIJatWG7oH6TThSQsBJifm8Wxjz/AqbNnRVVy985duP/e9ehq60AhkxVRhJBqol4Zw+PjuHLjBo4dPobQ87F25So8/PAetLa3IJvLyn5rhSHS1RLKo9cwces0pm6fQZtTRjWVRXbpFtTf+zTmnTZksnnhUTCy4lXmpb7GiRNncP36benbPQ/uwsqVK8SYZW4G+5pJ515pGH7xBArhz1GfnZRCn7fHH0B9+x7k6rrhpgu1OjjF4jz6+npx5vRpnDl7Gi0trdi4cRO2bt0q4CIJRDiuNGLPnDkjVei5lzz00ENSMJKGVhJ00tCjscsikSxQSsOQxTsp5ECQo5EfNUxplLJAKgs10phkcjaLP3IeqcFJ401qohQHcGbyLI4OfQA/rKDH6sbm9k3YtnIr6tx6UMiI+yRBJwHOycFhjFR8uBSamJ5Hd0MdljbXo6sxh0yKVHcLxWoKI76Ni5MlHDh9AX0TM2L0br9nJR7qbkBPFiiIXHcaQaWKyqyHwZuDUgdn4NqkAJ9V65dhz1e3Id1gI5PLyO+oduVVPIwP38GNCx/j2tmjaG9rQq6xDV0967Dmvq0o1HdKHRyR5/YrmJ6dxkenPpGitdPTU9h4333YtnUrliztEWAtjBIwclMRY54FOY8cOSL9zX7bu3ev9BsNX3VKaGST17KP+S8L8bJoJpW+CHKSYIjjxfFgkU1GJDi+e/bswbp162RecK5pfhSfS7DC+5Kexd9z7NasWSMgVdvADYrtIKg4deoUTp8+LW1kodhdu3ZJGzgvFDSwDQQVWhiYv2dRS36zgKZSxXhf7js0/nlPAgx+7t5775X3Yx4MAZqCaV5LsMf3O3r0qAC4pUuX4pFHHpG5yXFXxUAFWewvRmU4/3kt1weL+Gp0iPfWKBbfjfc9efqUjMNzzz2P3bt3o7mxWRwnonoYBsjOz6B4/lNcPHgAo1evo5DKYs2u3Wh7aA+sFStQYtHRkAIi5jMzs9MiYJDP5cXZw7XDvmc/c0wURCbHMTAiA284v8s5OApwrp+58sP+yfm948Vqa8iIAYuvSZFK3/xrLMY438TQUTT3QwxPI3UT1yigFzc0ACesoFqewfTQHTjMwYk8OFXCEQUH0vVxhMSogTC3x+Pj0lk4DU1IN7bAKjQgtBwpAsooBkPHdAeLOIGAEhMBMuUPjDfZRDNEIFMgGfNRRMgg8cSak19+f1fRThqziXsKhDOXgACHOUbyeclb5DPVjjBgzwCcEIVMCp0tDVi5tAtOWMbEYC/6b1zFwK3rYvixoBg9mKyDY+WasPK+TehevgaZ+iZMzZdws38Y4zNFef9qykUQmZ43AEfiML/RgJEQuACcaVTG7qDYewHtOSBrG2oc+ylM5ePokDHGo8CDY0VwJJ8q5mAbiBsXEjMJsfKtoCqujcQDXZMIFZTwX1lYdJ7FBnvSy2MaH1Mg4wiYRlcMJk1Ez2IgIEGFz7Ina/2hyZU6zqqypDFJkz30q91mCglGApzUYNPuDcJAPL9Co2FisEYmYjUhA0J+lZ+f3FCoQiQ/KyCJIyOyGf+mEUyAu990iUjgitvBCGrIvJBkYOMdT+ZC6JgkDdGkt0upAHdHbfR6bpyGphgnIksibqyFGDsHJNIYF6UV8BX6IER3rVBqcXhVG7N+CkW3CQ3LNohMNBzKRJuvLwHOF45HvvAb9vX1tf6NCs+/KJfLLwBYkaS9cO4Yr/uYABwaBPRWcu6wMCc9p6yqTsOC60qdUoHn4dzJU3jv3Xdx4dJFLFm5HN/53nexatUq5DJZqZ9GcEEgXa546O0fxI9+9GPcvH4DS7u78eKLL2DdfWuQr8vL+xoFMZOTcu36New/eBCHDx0RQ++xRx7BY488KvQeqWkWOxlotFy7fhX7Dx7AoaNHBOC88M2v48GH9mDp0h6JADh0rnGyeoFEj37+y1dx9Pj7KJXLeOzRR/HEo09gMWu3WWYvrObSqFSrGJ4cx9kLF/DTl3+KqOxh+6bN+MbXX0RTWzPSGYrjiDWGnO3BH7+B8ZunMHr9BFrseaSy9SgsfwD19zyFObtVVNS4tMOItJSyGIUHDhzBuXOX5P2++Y0Xcc89pHWzLwyIFAlZbxRh6TSy/l8j744JwOmf3o369oeQyXfBsimjTUlitt3H7du3cPToERw4sB8dHZ14+OFHxEBVz7DuHRxbRm9ovL355pvS/9/4xjekEj092urwUocJwQir29PwpfFJA5LGN+fJ3fk19LzTePvpT38qAIdGLyvL874679RDPh6M4/TEGey7dQBh5GG504MtHZuxdcVW5FN5ATgUIAoiUmRTODU0jMFiSYpoO3MlLGtuRk9LPdrrMnAtOqEsVJDGWOTgyoyPdz45jTtjU6ivq8eu9Wvx4KI6LElHyNFGSlEVDVJvZ+jWEI7u+wD9V8YF+KzbvAqPfWM3rFwAJ03AaRxPpOaPDt7ExZNHcO7j99Dd3YHmjiVYuvJ+rLxnC5x0k9g8JkcswHxpDm/t2ycRABrqjz30kMzjpT09kq9mCn0a0Qwa5wQA7DdGW2jUM5+MhroKZajTiuuVYPPll1+WNUtRjccff1wAqvaxnh1cI+fPn5dIBEEq5xsjEZs2bRLAqZQstoHREhagfPXVVwUQcc2TlkUAxX0gGVXgHCLAoXrhsWPHZI7R+Oe9RRkwPmvZDq4rzjeC6V/84hdyH85LziMCHM2XUWchARGFQwj2WDD24YcflusJ4PSMVpDDOXbx4kW89tprAloIEigGwPmWjHzxet6XwO1nP/uZ1Lhhfz355JPSF0n1OmW5mHV6AMc//EDGgWtk967dKOTrxOmqACdXmkN49QrOvvs2hi5eQcHNYv0jj6J5925EPT0osi6U1PIKpcjnyOiwtGNZzzKh6fId+vr6ZK3QoaNjqAAxEIlppqEVXs+knf+z83dVRc0AnDfrb5we+cu+ieLesVLYFrks+MUIDgFOEAMcZirSVJKYjtHhVxqKUqMSXndeZVMFJ6qgWpnD/PggUiGVSXg/Q7aqwQFuvvIDeYVcnPJpVvtCKl8Pp9AAZPMS4WAQn1xTi0UxyRUWAz6W2IttYYmmJCMxUpPG1KaRBH0xRpVnbKg9yldaoKYtiAbo1UnamnlujHhqIEiJbPyXEo581wiNhSxWLVuCXVs3oOAAw3du4PzJj3Dqg2OSg1MlzYAJlE4ameZOPLj3GazfsgOFplb0Do3g2EcncWuAMtEs2clPGBpaEuDEsYiE4IBSleJITXEa/ngfygOX0ez4yNoBUgxlWykEqZxEiCTFh3z0UPTaDDCiFLUoddggvZdVsSkdKoYzxz0uYKfRlWQfKbBRvqqJ0piN3RjKJnSrh54Mnw3hk9YoDQlQpLxv8Yj4gfDylbtOD5fci/xuiUAZIEEjn1pC+jdpAw8A8rClKrrJQeLz6MVl1EaiTpZRI9J7KK9V3jNOXOZ/q6fIgDqNNGldD/LUDeebHjXy1wXMS6QoHp8YsBkaVwxO4nwAbkIEVUzsXaB4KJg1XjKf3HsZA1PTwyRmKqXMgEpNvJbkY5F9NSjdFEE0kSQzfqYvDHVRYJFpUyw/qYX+NA+LHiRGAZnQbKSJQjjpDCoRVQttWA7Xqo3QryBtBVIDitLmldDCbOignG5G3dINQH0rS3TX9oPPA3C6m+svLelo+smXFLUvHLt8rhsS4Ph++M89r/ICYK1U1UQaP/Tm02jt7b0ttBB6X2m4co7R2KHnUkBLLicyyZzRXMukNV+/eAnvHz2Gy1evoGPJYnz1ha+hZ2kP0swlqXgSBs1kskI9Hhobwy9+8Sr6bvdicVcXnn7qKaxYtSzmo3tiBAkn33UxODSIDz74EIePHkPP0qUS7dnxwE5DqRYFGpOxSC9x/0CvJAG/8dabsga+/4P/Arv37EFHWwf8spHltSXv3oSw9x3ajxMnT6BUKmPnjgfwyIMPo7W+EWHFQ5nqUPkMkHExUyziyo3reP2114Gyhy33bcCzzz6NdCErjjiuDYrzNLI0z1wfJm6ewsClD1AXTKKuuQMNK3cht+ZxTEUNEu0UGqDDXKBIPNPHj3+EK1duSgTnK88+g55lSyVCxiiERMS5nqMp2P45OMUfw7UGEVpLMBU8iWzTTiDVDD+04AdV5NIZOCkbIyPD+Pjjj3Hs2BG0tbVj585dePDBBw2AjJP+dQ+kUXXy5EkxJPn13HPPiSdbJXvVyOP1/KbXmwYq5wojAPTU0+hNJsBzv6YR2dvbK0YyDXFGe55++mnxTIvDKVbKk2vdeZyZ/BSvX34TflDBusIaERrY0L1eVNQsUYgzTJRKOo1PxybQOzOLshdIDs6ajnYsaa5DY5qlJipSGDRwc5hzC7hdsfFKnIPDyNhj2zdiZ0cOnVYFrl+WCnykqGWsDMb6JnDwzcO4dqYPuXwBG3feh8e/sRteqigqaqqXkc3kMDs+iMtnj+HM8bdRX59DR/cKrFi7GcvXbkIQZiXiLVERMiPtCAePHsGHH32MyYkJPLznIezYvl2Mb54Dco6lUnI2cB3evHlTACejOVxzL774okROeB3BB+9LUMKfGQVkH3ONauSExr3m0cn5HEs/05gnuOHcYBSE48H7K6BQNgDbQqD11ltvCUjlXvC1r31NIh2SAyfnzkIiPttJ0PvJJ5/I3xkN4b3vbgPvywgFQdMbb7wh8+3RRx8VYEb6mdatEUpprMTI+x4/flxAFIHQzp07jfR7LDCg78d+I8h75513BEStXLkSL730ksxjfuk8lvPX9+VagjL2H+cmwRP7QoEY5yfby/f59NNP8e6+d/He/v1YvHgxvv/97wvAoV2kTklRUfPKyAz248QvX8edM5+i4GRFZCC/dQvKnZ2Yoe1jWdIHI6MjGBjsFzC2etVq5HO5Gi2QoJZASuXrFaQmAM7kmjGHAAAgAElEQVRrTup3uA6OAJwfvVl/+/bQX/ZNlveOl6M238kZf7AAHHr6zb+mzool9VgE4MSqZFRXMZGOBVqKZKWwsFgUwGYUxy9K9IbRIAUbWjvGRD80IcLEcwRzpFxj+Djk57sII1LGlMoWy0lrNCbm94uSWXw/2ctiYQF66QzNLqEQk4hA6Kleo12JjPXC12dzcoCQHhhVgZPLYjmDOMFaRQaYcN3SUMA9K5fhoQe2oSGTwtDtGzh1/AjeP/AOXPYHaxnQC57JItO+GA888gTWbTCFPgfHJgXg3B4Yhk8wEjL3yYTKDMAx/ZV8vhb5qinSsVLCHClqvagMXUWL6wvQclIGKHlII6CXiEe8JXIHsKs+qhJZCuHSe2I7IA3YZ30hVTWKD7hatCPuLv6s6kHqMRCQw2VMFbhYEUcBjl5PwCEJw+I9NNKnQreKIx56kCYpVzTSyYXn79S7wg1KKqLzbyAlqioHfVJxRRVFdFNL0s3Uk5OMcqinSTy9Jsu5lgelnhz1MummrRQOPUySxfE4fmxDMsKjfaPjqsosZlOK4noHC5KsNMZUHYb34f2UI82fhSvsB6YGRpyUqV6lu40INTr0gFTPngLRJD3NUAYNzY79TIBDIBwEFckNKAdVCteKl9lx0/ArVE/0kXFoxPkoBwQ4LirpJuS774VV3wYrna3lz31ugNPW8JO/+G++/WUOzueCJF/sRQQ4QRD9D+Vy+UUAK5M1K0x+xZgc5pwfugfQGCDQodeUXlZSQTI0cmQ/iJB2U6hWfExPTmGuOI9cY70YINzH/HLFCKvQqcDDnc6CdFq8saXZeeTSaXS2d4gRSIotr1UqCaWfafxNz85gYHBYntnc2iLqVhXPVGHX9UADbHJyAm+//RZeefUVKaj4h3/4h9i+7QE01TfDjmxUmO/J3dKxpS4JqVwEApViCUsXdaOxUBDwE7G+GfczN4XQJugHvChA/53bcL0InY0t6F7SjfmwjLLvSYTFjiI052xk/FFM3zmLvgvvw5kfQntXDxpW7YK1dDdGvbzsxUwuzmQcZNIpyQUaGWFOxLyAhNaWZrhpnhesbC5FdoQC51pzyNiXgen/ACvsFRU1P/0C7NxmBGhgUAqeH8FlkrLUBvGFYjQ8PCSGcWdnlxiQBK5q7PJfrSVCg2twcFD6lCpRBLGaiK45DpwPBLmMQPBazgOCMnqaOb6aOK7J6yrrS5DDvZ3Pp4Es4g6VSq0mDp9p6uBcwNvX30OpPIcNzfdjW9dWrG1fI4U+6RSVUhQpG342iyuz86KiNjs3j0Y4WLeoE111WeTgIaCwAvFvug7lfCNG7Dr8x30Hcbl3UOrgsNDn1mYH7dUS7DLruACOnUHeKYiK2pF33pc6OMzXoYrawy88gLlgqlYHR/ZsKwXX8jBy5wLOHH8Hs7MTaGxbLABn5botqAQurBQFBNjuEIX6nFAdmctVLpXQ3bUIrS2MkHFeUuhiAeRo3gwNevYVQRnXH/tMEtLjQpFat44/M9LD8dYcFV27ej5qwj0/z+t4b9K2ONa8j4p4qFNT9wVGbjlnOJZc/wpAFGTp2c3Pcfx5vebgELwRJPErmevHzxDwcl7wbCdg4Dvydzwb9f04PwlOCJ7YZgJmtkGNfrVV9P5ag4s0Nc3X4dxXdoOeiWyL5uMQFBKoc//g3GY7+FkFZjqXGRl6b/97UgeHffaDH/xAnAZBxdTg4X7B0W6KfOQnxnDytVdx++QZUVF77JvfgrthA2ZamjEZE1g4Xv0D/RgcGjBS27GTRulxa9eulfawrapuJ2Mq0bWAEZxXnbTzZ4s7O9/5Yk+I33y338hW+W00gADn/3jzzfrTp4b+cmC6vHesFLV5dlbyWZgsrADHQBiTf2MADvMGjFHPhU2PEg1KRgTohjf0JVMPhnKLTLZn7o3J6zHQwWTGmNwZpZQJCLFIAeL9qOZm7kl1F1PTTXN22JrYKyV0MDLWYmAkSmBxBEZaHVPZavS0hZ5MSiwbWlkMGFQGOVkYVKUXYwqOL8n5C5EseV+RiOZ9CKYMtY9CAo35nNDU0ggxPzmO0f7bEslJWyHcKuPaEXyClrpmtC1djsb2RXCydfAZwp6aw1zZl36HzQJvcWVuo0uZiEjFUgdxhIpvSVPUSTlSe6c4fBuVoStoywK5FIl+oURlKhHRDkEMXUQhXMqLhh6qoWfyWEjH0nwKFR9I9EuS1qRRDd0QkxEOBThJL48a1LIh0stoL8iBqtFOUKGblXogJIdGQg0L0SCJdki+jCmcKpXCyT2XskkmMTCp5KLeP/U2qSdQN9EkSFMjiICK9A0mIysA49+4uaiqT5Lype2Va+OkwIW8oQXwZp5tIkB6rdLEzP2oTmgkZRXg0YMrUCOmpfEyKcgXz3mOvqw0ocCZqvDqzeI9SA/SSJVsekx4FeWglAFTlJ6U5FYTzRGBQwJH4/A2NbAkKseoFtVbGFVLC/g3MVqOgSMRHErIp+n2jpgvl8JsmEIp1YC6nvvhNnVKDo6s789JUZMIzpcA57dxJHyuexLg/M0U+uekqEVRJBGcJJAxcsimGKOCYz3safSq4ZtyGeUz1FdG1h2eIzTSeN44RhI/8gNxKDBCyd3ZZxFLTr6MKw4XK2Bc20JGXNxmLopcasI5QoATiqPDCNHEEhiwGOHQ3DtZS/Q4T+LA/v3idWZw8rvf/S62bN6KpvpGsMKBk05TeB++VYWTjfcVesPDKnKZjOTXiGCzrLsqGEDxWQrABtxsGn65DMcPkaa/n3uzxX3YqF6xfk1dKkA+mpBCnwMXP0B1shcdi5eBhT7RvROTUaNEsCTnT+L5Jj+QNXACpi/SuSHvFcoat8h6iKnVblzoUwEOnB6pg+PZ9yKo1iOqOgDrqkhekqG3GsPIOKfU0UPjTSPqnDBKS046r9R5o1705H6rFCndy5TWlNwv1ZA0W5hxeul5ocUkdY+sqV+587g4dwn7bu3H5PQENrduwPaurVjZslIATo1zbtuopF3cKFVwe9rIRLc7OazubEdb1kE6LIvNwsLjrK83n6mTOjh/vf8wLt8ZFAP22Yd2YHODLTLRUgdHvLwO0tU0ZkZmcPL9s/j0g6siMrBhx73Y9exmzEfTEq2TvhSaWhWFNDAzfB3nPt6H/v7baGhdJPS01fdsQ9nneJjcE8uKEESeiLGIiBInMdkGsYKgnHeJiIj2qdaA0fOUP6tDi32rY5l0RqrzTc+b5KagEQm9nj/r+tcxvvtvevYljWwda50//Ezy7E1S0vRatR047upATEo663spcFJnoe4FbCu/df5pn6hCn/aZRsAU9CTnctIWSTopdQ0oPU7tB4m+UQUSkCjWocOH8O6+fQJwuLdQJpq0STIi+H4CcEIfueFBnHn7LSn0mU9lsPurX4Oz/n4p9DmdYH54fkUcNdLHzA9MSLmrQISyZhb2xCr3zjCXz7/iZtw/6+7sfPdzbfxfwEV//wDnR2/Wn7g58MOB6dLeyVK1lREcmr8xnFmQb66pp5nqxgJ+6MsS20eT/E2OjCEjxVQtMbqMsS+Gv8kgiRPzDUgQ491spwIMNGlcirDJ3cwEkSKgZrbXohZ6XJkcoTjFP/7X+NnNmyi15rNjFFtqcl2cUxNHY2RjjfM1lAKmn6XBT8PZtO2zbalJKotUNRPaTYVqk9cCBOUiKvMzqMxNwQrKSFNmm3KfbGkmDydfDzubF88N1dNMJhQpYryJ8UaahR5nL8X5Hyr/oPksGo0iZ9ybm0Rx5DbKg1fQXkghZ5EOERhBh6ojAg7cdFnIjhWcCUp1HFhclAcwgY6dSov3x2w+xni528uT7N9kZESv58JnIhz/Rg+jbh66Z+smWNucdDHLexsqmZkDPOBNeDtGv7UcMKM9YEQm6LTTiJds2Gr8cMRjypkkRaqOPDcIVhqntRBTtPg8pa7Rc1oTCZBbG2CiHjM+Qz1UyfC7URg0AEYPItNXCzBbVQCFOheLJ2iWlcjIJuYjDUgCPZNjY5KSBASRAkEBBlGNMJLvZoqanDStdhxwXUptCyNyIOpUASujmzEVJltsGQn2EPUh1ZuIn6UCFCwqSOop6zUIyLFE/INNJnOP+TekpvIdAjiY8WFU1JZtgCMAh1QM0xdfRnC+gFPkt3wLApy/YQf9i3K5QoCzIpljoWue8sfJL82TUCeIGLcy0RnVJZrW7C5D/RJ/FPcdyp6KOrQ5MwKu6RQQuDEFMyQwEuKycTfRUGA0OKamSn6j7F820jGQpuHPvUcAjjjGjOgIAdPU5AQOHjiId1noE8B3f++72L5tK1qaGgVskfJWiUJUuP7Srgi1iKOAUsyMGpcrSLHNAtwiRHTa8D0pAJJ2USWdNYzgyPlABxNlzmJmASPR1RIK0SSKQ5cwdPkD+KO30Nm9HHUrdyBavAPzqTYBONxPeGqQomb639TBkXflXyJf3pE1UqQ+G6PAmEXOuQZr5v+BHfUjCXBCNIgj0SJzItRz2pxtab4no1LybURhksavRvHVwEyCGdk6kvmGcUReDT9+hmeKGoR3G9fqgNK9M/lsnUsa5Z935nBx/jL23zkohT63tm+WOjgrmpbDJliI83bp9Cm7Tlzo0wCcjkweq6nwlU0JwEmL1GYKZcvFTCr/mTo4BDhPP7gdmxosdNkeMnQIMjc2suGEDmZGZvHpRxdw6tglFAp1AnC00KfhtsdmXtVCNhVgeug6Lp06hP7+m2hoXfxrAQ7RmReUAdeRyDjnm7AX4nNKczv1TFYwqmeQrkUdC73u7ii9rmW9Pgk0FcAqDY7PUBaB2EsxnVrPdHUaKhjRKJ4+Q8dPQZcCoaRjRK/h/FAwdbeNodFapY+pjaJ9oOdz8uxNUiYZ9UmCNF6fjBbd3Qc63/Sd6dxUB47YNbEDVP+u/cE8mYOHDkmhz+XLl0sR4Qce2GHOVjn/Furg5IcHcPbdd9B79ryoqO1+7qtIb9qEYnubFPqkfaJiKjzz5V1jh6TaTkkHQs12lTxiOoarYS6fe8XNpH+3AQ4pajdvDv2wf2p+72Qpag3dfA3gGFqXkT02yftxkn8sPyxJ8mabrdXCMEpbxntlvrXGirmXGUbjhTDAyNxTfq9gKJYjVsOMR5fSgyRaE1eANmpsZhNWapa5f5wHbWIq8XMWsKNmy8i1NQWrZA5NHM2JaXgKcEzejUlTryWr6/OVLidAzMANWZxxbgapE/TqgYYe6V/k+HoliZhIsVS+S4oGoiuRGh5HpI7xZ/ZTQN61Q6+lgVaiulNTh4uV4j7TFuMV5T4dzk+hPNaLuf5L6KhzkI0Bjhwu4rVzjQFBuUsrMnlXwvF24FPBhdYyD3DHVB02YCWuH5HYbXRhmW4y/GjdoHTz4oaYpHPpwSVehjjErh45Q22LNxv577ggoITXGfUwf4sC45mRXJQ0FWoM8JHoYhRJn9EDzLGQ50jOjKHLCQ6IE/3Vw2MSNuNQRewhk9pKUtBbECk8ocYZsK7ULz2kybc1XuwFfjFlO40ndCEPyRwyrEqeknsJeCKYotdaom8LhfXMIWCoJgTN9NBylZk282+Gey15R5wjcm83LnRrRAhCWV/mf5HFCGusFsd+lDlnHBZmjtNwE7m92hITGCXlpow31694orwn+wP5HLwzk21Z7UrGE8ikXbg2jVTSIgJ4kY0Zr4pSqoCWFRuRauxA6GbFXWKosX+7TDQjOEvbG3/85//0W//zb9mW//L2v6YHqKKWy4X/k+d5X42i6nI1JNQwMQaAqYGjgIdGgFJoksaWKdBpan0YEG9y8Qhw6Mqg+C5FXag6xchN5NgIHQueHTs8AoIFmvZcG7xPDPilOKUBGgLguV+RchRHjESJkPl3Yv3YEp0MwggT42MSwXn3rbdl3n//e9/Dzge2oa21CQENTOb5VUP4IrGfQpX7e7wfktrFSI7N0Lg4Gary9yoZCXIs2mbvoQJiTDNm0UkBBvyZEfSwiHzAiPtFDF76EP7oTXQuWSj0SRU1ritxalik9mmEm/udiaTxrUj5ZU6hFIGMwaKDaWTtq7Bm/4MBOO4yeO7XpNBniEYBOMLCCClQslAoUhPXxQER02HV4GR/6P6nY637np4HGkXQXK0kfUiNTjUiFSTp75Png+7ZSe+4PoOfJ0VNAc7I2BC2dWzBA4u3Y3njMqSCGOBI7b4USq6Dq1Locxozs/NoT+cE4LTlHGSrFXE8Mq+mBFfq4Iym6vHzQ8dwtW9YIjhP7d4mEZxOBTh0FkUpOJErEZwzH57HicPnRZBg4677JYLDHBx1Ekk0ynJgR0VMDlzFtU+PYni4H/UtXTWKmh9mpPadSYwMEVks82lsJzqzxA0dg84FeyQ+zxJUcO1DjYroOtSxVLB6NxhKjoGu2WRk5W4DWkGDPk/PuruvS4KvJNhJgmZtmz5XI3jJaLHaF8mEfrU31AZRQJ40+pPvoICE90g6a5OUNJ3X2ialuOucTUpHLzh4jLOBXzqnSXtjjtqrr78muT2M4BDgUNlPnJUWRJ23ziuhbmwEZ99+W3JwBOA8/zVkN29GsaNdIjhK/eTHJJ9YDd94z1XqvwJZfX9jl5k6OP/ZAJze/okf9o3P7B2fD1rDFClqPC6MMpTWwYnjEUbFjP9PwYA4jqFApQZpREY2jm5IIrMsy9ggN3VHTA6OERRQgMOzgrkhksTOTZwHhVC+6CEzBrvxnvNQ4Em44NW+u1aPGfAkDU7jMebwNFLX8bzQFKBYdUo+JYaeub8RFTD/GmtPhZV/zekvp4nJU6D9yziJUhD08E7ZPOCqSDvmMGKCqe9Td5/h04wAGRHprhpgQ48dDWsn5QrdQRSy5GYLFDX5MZ7lxuw2CmpUHoqK01IHZ/rOebTlU8iljFwBDdjIzpgDk8nq3ERDj87GWqiTSY6kHQn8Uwnm2CtnqGUm/8MYEeYATCYF3k2NSnpOkoaRATjGSP6M9ymOjmhlHj6DRc402V+9SnxfbvqUoKYctXqPaNiUKhWRYTSCCYhFCmIqFulbIaNKhrdLQQAp1CdiBCYhNJ1Ji4ElfRwXBqQSDz2kwr12UnGtArOZaZhaN1kBHUJDM/MlSa3QjdQPWKyONDuTL8R2sE9rQEwpPyYbUcCOxB0F4BjKXM1jJVLcvJeKLcQy1cJC1OrkVbhUL2NVb0PUF96+9p0pGMefAxP1Ek97nPcVj7VQ8+hR5ISJ3zEIWOOKIgNpVDkvjDaiRAWD0JMcnfnARpBuQvvqTUChBYFrRES+BDi/Zj/5B/gr1sGpVPx/6fv+cwCk0KfO6QXjxsilCx0y9mgmHR4KeCSCWbXge3SW0Z/D3C3HUKw8z4AXnieUISeoRgQfBDtcs6QEWbDp4GACCdU16YhJs96IjeLcvEx8h7kOdB4FKqZBJ4XJ0RN+gURxLHk2c0P2v7sPb//yTVl/v//972EnIzjN9fDDMgJSrUmHddOocE9wHVT8QPaUbMoVgO4SlMWghW/lM2JE54LUB0pJbTE6ZbiPkaanDhZG/7PVErLBOOYGzmPw0gcIJ+6ga8kKNK3eDSzZjYmgDoyqy7nEcyRlPMaEeLZNGp+eW1yHXJbGIcN3IcBxcQnW7I+QivqlDk7Z+Sqi9AZEViPCKGWYAowwsYCgUFLNXmOMVBNZVpqSGqcKONSpxWuSkQB1WCmwSTqwNEKTNECThrLul0nDVmlJSTDE6xTg7Lt9AOMTIwbgLNqG5U3LTQ6OBMsYoXeEopYEOM22izWdnegspAXgmPIYKVSsDKZTBDh1+NnBY7jaPyw5OE/u3oatTSm0V8twfVPoM2WlkUEG08Mz+OTIaZw6dhENDY3YvPt+7Hx2CyrWnETRje+M7I4UrLCEqcGruHH+fYyMDCDX0Iae1Ruwat1WVO06Q9UXQzmEk6HjqAqPdL3Q5ErFijByLmkkQ9cZP6cS3exTjZQk+1o/w/6jY84UjaUD0eTzaA0qdf4lnZj8jBZz5bU6LrreFTTcDXjvHj/NEeHnNFdVx53RFc4lzefR99AokkZTks4T3oPP5PvyW4G1Xps8K41j1OxTuofp3qTtVqCi53nymfxdMt+WP+u81H7kz7wnhQjee+89vPLaqxLB+YM/+AMBOJVSxexPdDSy2K9XQsPMFE69/jp6z5xFnZvDg199Ac769ZhpbsJ4LEokUabYOS52QpwbK+A5kQvNNikzRuwNKbZLitrveASHL/5f/vlreczO/d+3BseeGJurtCBTL3kxxn428Q+ZbDHVS2uhGLEAqqsZkVoTq4lzcaSrjWfXRIAS3zGB39x5IZJjJo+J9igxzQAK43Gm11qukeeZgqIsSrlA2yEoifNtBPtoxEZparGMdCwhrXVrTDQptiLinAIDqpQCZhRzTJti2gThR018Tf8jfktpp7mhAD8pgMLIgiu/4cFNo5Fed0PjiEFU3GbxZnJC0ovmUFxhoe6NccSZ+JGQk2IlAdOymCwXv59QjaohMnaI6vwk5kduYfzGOdSnAmQsehEZSQrRtXQFmppbkGcRK5ueUl8iSkye7R8cwvjkjOTqMCyeLxSwevWqmmIXjWsuMqoFSTLq0JAcgFxMTHZdsqQ7LgoXg4XQJPxT3YUJcurZY8JvW1zUz2w2JvLBfBomJw4MDEpSJd+ZG8WqVSvFMyaAJY42sNNmZqbR13cHpVJF2kB6wOJF3ZJULIEIjisPbsvGeJxQOT01hQoLeuXzaO/oQEdnB9wUc50WPJj83LWr1zAzOxOD40gSY1ndnAmMBpwZ3j+Nfk2qVHCXz+ewaqVJbFRvlqiweBUxqHr7+mu1dlhvYvHibqTTNPLMyCrIofTjyPAwysWivDuLFXZ2dqC5pbkmGynh8GoVU1OT6O3tR6lcMpRC2FizdjUaRBffRICoSMVNmInVd273yVxkTRL2cVdXp0jDiqYCwRkjRClHEsiHh0cwOTkl7cvnsujqaMOS7kViRNHYo2eb+TglL8DNmzcwPTUmeV388qspBHYGTkMHOlZtglXXCt/Ni4iGOE++jOD8A4Q0n23S1atX2103/aee5z0LWEvv9sKayE1Yy0tTg0evUwNWQL+6wpJUUjBq7Av1lGCB3wTbrClDMBJUA5EBJu05SwdEfDZ5VgqeCOEw54WCKLZEdhhVCX3j7KFRKftGTB2LbLrpjBMqk8thZHgEB/ftx7633xEg8r3vfAfbt2xGa0uj5If6VV+iNyGjN4xoB6TspoQyBJ9xd8acNGoUn4dSfysyESpxThkPPNvAjCOpucW8F1SRtz2kKyOY6z+PoSsfwZ4dQFvXUtSv2IFq9y6MB3WytgyNm6DDJJdbFs8Xo55FcOK4pN3ZCHyz5ynAscPzSM3/GE51oEZR81PMwWlA1XKFhkw+hRRgrbLWTiXOp6Ijw4CxJAVIjT11rijYSXrVNRKghiL/pgaleu01+qdRPwVJCqiScyg5j/R6fp4A58LcJbx3+wAmpsZNDs6irVjZbHJw6DCls5TjX067IjLQNzuP+VIZdQGwprMDXXUZ5C1fCn0SErLQ50wqh2GrgJ8feh/X+odFwW3vjs3Y2Z5DO8pIVYqyp1JkgBBnanAKHx06gfMfXReAs2HnfdjxzCaUMSu+T0aQ+CURnLCIsf5LuHL6MMbGhlBo6sCKdZux9r4HEFZzqBjuLjhlQ/hC5dUqCWLSqjczto/USL87SpE8d5IARyysmHIo9PE40qqRkGQUJ/m5ZLTn7ghHMhKjz03uIAowOGYKnBQUaC6L3p9zxQgHUZWUTAcDRPT99PP6dwXZfB7naxJcJ4Gfvjc/x3NZwZCCNo0Y8Tmas5OMPCbzWdWOUXqlroXkWPBvV65cEfXAt955W+yH3//938fOHTvhVcjuMcDDjQhwymiYGsfJ11/HndNnjYra888js3kz5ltbMRU7UUUqWiK1RvzJsJs+2z9JsKUAjef2P2qKWm9vb+7kyZPdc3PlxZOzMxknlYVnM90RcEPbilJR1XLcKJtvK9Z1L5o98P6n//r20PjusTmvCa6pg2OghTHspWMErmgxTU3wZ5h8AeDo1ZqbYgASvb8L0SAFLab+QQwEtN5HXEtEIig0ympJNYYeZMAIqQEkdNFDFfO15R/WSTAcfn6OYCdueuw5Nzk6AidqdXIMcKt9xREcOYTiQpbCAZf8IdMLAn7imj9Cb5PoRvL7s0DHUJtIPzJG5QKljs82nhJ62mn4W6RWSY8bGWM5NOWxJkFbqGwKAGv9oc8zkTDmM2khVmYK5Swf1flxzA/fwsStC8hEJThUbmMNimqEx594Gpu3bMHiRV2w499xpFnk7eDho/j0/CWR0SzU1WPZsh5845vfQFNjY63LXMcRNSNKRr5/7JjQwZikTslEyjHyM+IBDA2lhAuZGvMsvEXjnhvF6jVrpFr4+g0basok3FioykPNfW4KlGwkMGlsasI3v/mSeECYRCfRPssUCrt44aIoIE1MTEpUYtGixdjxwA4p1Md2MjRLGhgFCShF+fHHlFa9GgOyJvGmPPLoI6IlLzV7mBXmB6LA8vOf/1yAGaM9HJvHHn8M27dtF0UfvrOAMtvC0NAw9r+3H5cuXxJVGd6LUppf//qLaGttrQFybppDAwM4ceITHD5yRPj/3IzWrl2HJ57Yi56eZTWJZwWNb7/9Nk6dPBlXC7dwz7p7pN82bdoYCyyw7x2UyyWcPXsGBw8eEvlIvjNlqr/1rZewbu06U+FcRAdcuZYbL+tSsL+LpRLa29pEDpZ1LHL5fI06xOtZzI+Su+cvXBBPaEN9HbZu3oinnngcdQV6l+n0IGXVxuDIKN586y1cvXIRQblkKI+05dw8Mk1daF12P1INbQjTeXgWZeA/J8Bpqb/Y09704z/745f+5T94NPA72MDBwcF23w/+l0ql8nQUVZcoAFdjyByyBDiMIpp8DTVIxBkQS/uaM8bs01ybLMDISDal3um8ymYyyDlpuLIPSv26+a0AACAASURBVCan8R1FrOlSRDA/B5deX0aRMzl42TyCtGtydOjEIc2NxYXLAYJiGfBCpG0HWTeDbCYLhzkxBDg88KsR3GxWVJn273tPQA6T/n/vW9/GzgceQGdHm7SAtXGkFAFVC6nONj9v1CUtG2nLRT6TM2IedNQwGCL5lcw3DFDxylJhni/MKBVV2BhpMnu8OWeo4JUqDQrAGbn2Cdz5YTS2dqGwfDvsnj2YsZphM08mzrOxrVD2Pt9nv5p7kRaazaVlfXteCEsi7IAdTQHeWaTLfwXXGpIIzpz1FSCzUWSimdBu2S69a7JX08FEVSvupcZj7sr+nBRUUYDB/UTVuYxBnpLrNJchaXDTg695Nzo3uJer0ZicL0I9KxZrrABeo8nTyXvymTPWNC7MXcSB3sMiMrC+6T6RiaaKWipwP5ODU3JSuDA1g4H5Ijw/RK4SYFV7GxbV51BIUbzCE3qfZ2cwaWUwWM3glSMf4vrAiCiHPbJ1PfYsrken5cHxGMEhVHfhRmlMDEzig4Mf4/LJ26Kitv6Be7Dz2U3wUyVR5pO5zNIGEsEpYqz3Ii6ePCgqavUtnVi2ZpOIDITISR0cs05CeFEFZT+QCI5EZ+yUqN1xXLRwtRqxmu+iERmOhxZGvTsKo9EX9rMyEDjOGplQMKCAhPNNFTs1kqLX63anIIfjrIpiMjczmc/MCwVHCkx47yT1S854oet89kvvq9EgVSpT8JwEUbyG91Xwre3QqFASkPDZCnbUEcN+u3tu6mcIvnhuJvtBo17JFrM9FBk4eOigiAwQ4JCiRoAjTp64NENNJnqoH6ffehMD5y4g72Sx5YmnkN+21chEx2DPUNGN3SFjGiv1aH8lc4cUsEo//2PPwfnTP/3TrXNzxYdKFW9T2fNyNhN/xU6OLFc8XNVq1XZC283N5ppaBydK1rdHZ71VM+UgH5KLX6NixWSrWtSDe0TMOa7le8QAJ85n0M26FgGp0bnilH+DlxK5L3GmjgmPGLghcryKBUw0RcCJ8J6Z+8flzkKV5j5C4ZJJQv4+6xQQzRpPttxdGDQmmVM80uRfS90PU1zJhPTM9bUoEn8nYWep0GOyhOJogYkhsQUGVIhktKi9GZqNxFdi0GYiUiYqxeryvAdrvVDZS6gL5IfRS8D8CSrWxCCK7eV/m5wLc1eKFDDqorBMqN6ST+FIoVAqVDGJO+IhRS515AnlAcVxlMbuYOL2JTj+PFKBRz1VMYqffPpZMWaX9/SI14pdxAjTjZs38c6+93Dq7HkUy554rcgb/b3vflvkW6VmDgFzyhHDn0XeDh06JN4WLvCNGzZIsTBKFdKjKHCB3M8gkOJcH3/0MYZHRkQBiNdQx/6BHQ/IBmioX1WJ8rC2AsO6jBrQ89Xc0oLf+853sGbt2loUhwt6emZGCt5Ry39qclLGlNKRO3fuwFNPPoFsXLFYcrn+pjAYi36xzZcuX5bNgREh1sd49tlnRRJVPYYELwP9A3j5r1+WCsfc/AjWnnjqCezZ8xBWrVwl7eUX5yd18X/5xi9x4eIFATi8L6uKf/vb38airk4Bf3weaW3Xr13D8fffx+Ejh+MDHFh3zzo8++xXBCDWEh0BlIolvPLKL/DxJ59gYnxCmAkEQw8/8rDUkDA0EpOjNDs3K/UEOB7sN85zjgmLrG3auLH2fvRkzs3O4tNz5wTATU9NS8SH2vmsRP74Y4+hobGxlo/E/ie4Yb8ReDKqU6gr4IFtW/DVZ5+RegzyRS9vVMWNO7147Y3XcfniRXjlkgGvxOpOFumGDrQuuw9OQyuidA7+bwI4NXVEiWuK/O7i5rqLSzsaf/wXf/ztLwHOrxz9v/1fXLt2rSObzf+vxWLxqWq1ujgJcNTA4h7FvYDfScoK54BSRozhZvIIyuUKpmemMTY+jtniLDI5F4s6u9DS2IRsmpFPrq+U2YcrZXjT45ga7Ec0Z2SiGzo6UW1tQ7W+HhFlYhnd595a9OBPzaE0MglvYg55y0F9Oo+GbEEqf0t9J9bF4r6cTuNOXy8+/PBDnPzkhOzVTzy+F5s3bkRHe5vJgxBKS0ryaoqVCibmZlGijDWAukxOjF/uNU6eddwy8NMWPKeKeb+M8elJDIwMSnSqUF9AR2cn6hsKQo0TUnMYIl0tIZq+g5m+TzF56wxylXFk65qR69mGzKpHUEp3CsARCp9QdT2Jno+PT6NY9ESqtk1ksBukHWSfEuDwHIq8UXjzJ1AX/gI5dxShvQRjpUfh1m+Dm+1EyqFBTQ6vAZqUn+YePDk5Lg6SxsammgxuMipDQ4oyubyWkr7cuxnBp0Qtz42kZ5tzgdfSucVr+TP3DV6rleLVsOTfaHQzis9vGqp0zlBmnO+pBqpGkUa8EZybPo9jwx9gdn4Ka3OrsaV9E+7puhf5VMHYBJxHAGYt4NzYBIbKjFBZSBc9LGtuwuKGHJqytlDIU5YrIgNjoYNbZQtvf3wKN4fHUcgXsHvDOgE4S9JVZCNP7oHIgeVZGO0dxYcHP8GNc4PI5wq4Z+tq7PrKFqQKZGUYhoKsiaoFrziFwZuf4uqZw4giT3Jwlq5aj5Vrt6BqF2A7pl4MZfjLXhEjkxMYn5hEpVxGR2ubRPGp1EYatdl6TYSNwJSGNyWMuQbZX3TGsf/uXq/axyqjzPOPY8KxI0jV6BrHhe1WOWnen/lIHDtKSxOMJAGLjh/bwGt5H0pV67UKmHjmc2w5HzjOnBtsI9tBW4PzQvcVpV7xbGU76PjkfUQePW5zMqLMuclreV/en89hmylLzn+VoqdziH/n83W+8dzs7OyU/lM5a40q8lrOZTI2DGOkUJv32m8K9Nh3lImmitqBgwcF4LDQ566du5CjqJRQdasSwSmUi8DNa7hwYD+GLl1Bzs7g/ocfQd32bfAXL8Z8JiOOXXGOi01r5NXJchFJrjjSyvYm+0L/mwAnCKIwl8v9wnXSf97d/Y9IRY3Sz//kn/xXfzIwOPidsfHxdUwSZ9E9qWcmUQBT44XGeSqTC+qaO8qFlkV5307b5dAYy5JUHkcKxMCXon2WUJVoqovcJkPuNdEAo1hVi5YKvW0h8V3FACQaFAOc5DFs8nEW/iSeGYIJk00pORFCKaBnkPkhmTTKNILFS8ZEeUmOiMkMLiwmWzLLJDDggnk9PAy40YtgT9UkpZPDTU8jN/N8Li18bdbqMEXXImQdF1mX345UphYpAEo6hz5m/TIdgvAjgi0HEWlNVsZwZgUakaZAxS0jmstidZReFi8CjWyGglnjIY4UEF+xdpDkKzDSQw8PZaZdC/l0Crm0I5suVVMk74JKPj7rirAAWFqMxlJow6PHx82BoNavFJGtFpGqTKE80Y/RWxfhBCVTbFXGx0J9YyMWdS5CazMrATAp1YLn+ZiYmsLA4BDmSr4YAFxI2awrhfIaGkiTMOFiRmTMRjMikRP2J6MIdXUFtDY3ywbFw5ELkhuvOdzGxJimV4X3zWTS6OroQFdnJzJZigGQauEJaBkb40E4IzkpnG4UC+js6hT9fxZRozHNSNfM3BxGRkcxOEianKFXum4KDY11WLK4C7lsTtrML9/zRT9+dGRUNoZsLiuRGlK9li5Zinrq2FNMQTxHVYmC8LtcKhtZ2bCK5tZWaW9zU7PMQ1JOKDwwSWrY7T6UvZIE3ghoWKmcG1pTQ4N43AzAsaUOBClnpWLRzLuoKgdQW3unUOXEaxTLgheLZfT29Uq/iQHA+WRZsvl2L1kibTKqKqY43s1bN1EsVQxfW4q4pmRT72jvQH1DvdkLnFStKNjgwGBcBdsUfCUdkYCWnm75ojea1eh7ezE+Ni65YEKjtG00NdRjUUc7WpqaTLRR8hssDNKAGBoSQ0lkgCnewPVKGk++GYtWbYBdaELoZBCo/PxdFDWKIdREPawQ1S8Bzm8fwfwtT7h2bagjkwn+t1Kp8kS1Gi1KKg6pV51Razo+ePirh5MGC41TzllNzDURnKrQP2/eui1gu3+wD+2drVLob9WKlWhqaETg0wnlwvJDBFOTmO27hRunT2NuZFRol6s3boTLAnst7UCuIPk4NlluU/OYuT2IofPXMHW1D42Ri0Y7i3zVQV06K2mccq7wnHEzGJuZwtDosFBYSe1qb+9Aa2sz6gsFobi54jji2cQ9OMJ0eV6kq7lX0EmVzmVQaKxDU2cLWpZ3IWyrg1eXwrg/i8t9N3H0k+MoBWUs7VmKbdu2ob2jTeix3EcZVXfDecwOXsLUnTOYH7iARszBdgvILNmM3Jq98HOL4KSzwgjw/QpmZybE8XLx4lUMDo7KGt+yeZMU+mxobIDrZEVEIfAqKM72Y3b8GDqy76AhNwUfi9E3uRPphgdQaFgCN1MgtkEm5QhFeWCgX4yyU6dOihF73333SxFIBSJqKHMP5f5IpweLL/KL70bHFdvDPU0NSPV4MxLMe/OzLNC4bNkyMX55b56RnB/cx2hscg9hUVCtmcMK9zxXaHxqG7g33Zq6hdPjZ3Bi+jQqfgnL7CW4v+k+rO9ejzbW26oyp9DkTk4GgRT6HPVYzNqBPVvC4kIe3U0FdDXmUMi4oow2H6UwVAEuTJTw/qVr6B2blufuuG+1FPpcUXDQ4BjnEu2OykwF/dcG8MnR0xi+OS22y/J7l2D3c1vR2JkXgKM5OEwuH+6/iZsXPsKtix+gpaVBKGrdK+7D6nu3wUrVmzo4rFtSKWKmOI2z5y/g3IUL4sTbvmUrVq9aJUwF2dNje4x9TNYBmRVkKtBY55rbu3evgAYFhxpN5fnNtcqxY1+zTgzHmSwJXqvUMI3QsdAn61xRFYzshPXr18v4aZFNvS/bwXlx4sQJiYzS6OdY8/6cT0o/IzDiWLO9ly5dksK17ON169bJPCIQ0XHmZ1hUlvOCzydzhGfQxo0bpbCscb6qaJXJxeX781pGUNgevhvvTQcoQRznpkYVee/bt2+LY5W2CvuNhWgJoNgXGpVke3kt28y5SRBHAMl7sy94X81NZBto6/C96Bw8dvx9cSKy6CkBTlNjs9gFErn0KnCmJ+FfuYRrx45g9Mp1ERm458GHBOBEPT3w6+oSdfEiFMtF3Lp1CyNDw7J2tI18R/azgsIkrdAPojCfy//Mcdy/6O7u3Pf3dagk+FJ/90f+x2o1tXFsLP+v/7v//t+Ojox8ZWJyqlUkKCnfaqQ4xIAlwAnIS0aqamdy1cjOWHNeaBUZzrbdONzGkHRKNm01nOjlollsOKQLKlMabFmQuTU5IkpsW0jOT+qXfRbrmJo3sSUl9TBMtMIYiQbgiHqI6yCTz2O6XBIOtJ3OAZRN5L+slxM5EtZlwh+9KiqnKTkNTJiOBQqybkpyIMA6PRLFYa2eELmMi6b6OrQ1NaGlqQFNdXWoz2WRIchjIl3goehVMFMuYXhsAhOz85gqepie9xFSscZmTQ9W3vaRzeYE3LAQoiRbx1Eqkda2bAk3s/q7qGcxJO6XkElFyGfTaKoroKOlEa2N9WgoZAXkEOCQ7keQUyqXMTU7j9GpGYxNFzE552HWA3yKBqSyEtHhCLvwYPtzqEyPYHrwJiy/KM9i34oQQcoV2Waq+lT9slFnoxco5MKpwHKyscpXgIDc0Po6Mc5N4rwpQMkcHOWh8l5MyCeYFS54nDwXu2Ck/3nIKDdXa9rwuTy0a1QWScbnHGANC1L54nxKJuKRohErI9X49IHJg9FFzBwnURcDi5wVTOIkwb7oxBuwRSNfPLhxTRh5tm0qmgs4ZQ+K8ABrApn1SEOIdJB8vk4OL+NdM0n+WmPD0NtM/4h4A0GcSHsalQa+O8EXPydSn5LLROlHEZQ1FdjTph/lfeKQNKulG2ltUnWMMpSqp7FPCAWkuB+vYTE7j+DUAASOtajXiTiB6WflCMt7xUmo8jybAMzMCzH+4giVetyCgONRhSVqc0ZwwyUATjsyr4TjCwulgEDMXBNQBY5OgpQDJ1tAur4N+bYlSOUbEaaoGGj691dycJIRHOZW+B4WN9dfWNrR8JMvIzh/9zPii/jE0NBQh+f5/6ZS8R6PoqjrboDDuTQzMyWHLo0LHrAE+PS20lCggcPP8FCntcf9jHv/ewcO4b0D+3H1+hV0dXfiD37wAzGSC9m8EbkgMC57sGamEQz04d2XX8b86LAYNese2IHOPQ8hbG2Dx7peVQdumII962H0yi1cOPoxRi/cQJ1nodHKolB1EBbLcAmE4vVEZxMpZaKqxvUY18iReckou+3KehUZZdKgSTs2ZGmzxkT9jcVIbbisp9KYR667Ba1rliBsyuDcwE38+Jc/w4xfwsbtW/DSt19CR1sL0nRkcD1FIQq2D2/8OsZunsLY9ROoC6aQq2+ROjiFtU9g1m6B43Id0+Hgw6vMiwF54MBhnD17Ufr5+9/7Lu69b52JWkc2bIc1MkIE5RFU5j5BA15FzhlFOejAnYkdaFuyF9nCYsAiqwDIMLeoXML169dw+PBhvP/+UbS0tImh98wzz9SMwmT+BJ01jBiTRst94sUXXxSKKw05NU51/6DxTUosI2U0EhktpvHNtifFBNjvnD8EQy+//LKAoc2bN+Nb3/qWGG5KX9K8g7FgDCdHT+Ht6/vgpm0stbqxpWMzdq7ZASdi5SEyO4z9M1ONcHJwWCI4zKGqTs1ieUszlrc1obMhF6s+8jzNYgIuzo+XsP/0OdwZnUQul8fWtcvxxMp29GQtZFlWgXVtAhuWBwzcGMR7bxzC9EBF5taajcvx5Lcehl0ws0XydRwXgRdgZOAmLp48jE8/2oeVK5egqX0Jlqy4H6vu2YqU2wiK/Bh9nwjTc5N4/c23cOz4cUxNTuHBnTvx7NPPYNny5caGiEsg8F/2G4100sEJBljV/o/+6I9qkQhdszyDeL4RnP7oRz8SQ33Tpk3CviAYUaoXx0LpW6SXc6w572jUf/3rXxdnBAGArJW4Jo+CFrIqCJ4IWjh2vL8a3kqnYhvIfuD8OXbsmIClhx9+GM8//3wNZGkbON4EFsePH8crr7wioJhzk0wUOuW0zTrvCOB4X7Ia2BdbtmyRebxq1Sppa1JBjVEevhfbzIgW95/vf//7Ar75fprTw/by/QiafvKTn4gjh6wLzuOdO3fWQBbbwnbQ3iAYYwTn1OnT8n7siwd3Pyjy9eLgoKM09OFOT8K6dR2n334LgxcuS8R5w2OPo+XB3QiXLMEsI75xzhWd85PTk0IzJzuGNHH2M9+ZQIsOJYItzR+SNSsUYoT5fP6vM+nsX3R1te3/Is6Fz3OP/18Ap1qtpiYmJgr/7J/9tz8cHRt7Znp6poGAwCQxGnChNWZI62I4moZI0Y8wUyyjVDEJk5lsRrzqNHCUUiDULkliMgaQqlol4i615PpfG6b5DW+/ENAxyf4KgUTFzPAS4FAdR9JdUkjncsjXN2B4cgJhyoWTq4Odq0M634BqivU0XJGiteyMKOrIIRUFwkuml5xgg1GsrGtJtWImP7MIIX9uaagXUNHR0oT2libUZdPIOimkmcMg1CI2J0Il8DBfrmDO8zE1X8HI1BxuD45jdLqIckBZUEpzpoQhoZIDtWr0QnMzyadMyBZFHh6KQRlNToRFLXVY1N6CzvYWKRCaT9vIOvyWUgoGMEmIMcRsqYKSH2F8toLB8Vn0jk5jfI7totJQCqlsXsABZamjyjz8uTGpKk8qHPvWhJ5NkUcBYXHRUYkOiNQvaRuMfBhw6JeLyNCIlT41PG3jpTDqZwQzNNS9ciUGkuwwE+kz3qV4DooiV9w3ohJHhbHYT6/FLM2Ai7S2kfI2qnSm9g371qj6UPxAPEaxxKyCDnN/vrvHaSD9JcZ4rPpW428T4MS1BPSgFEqFFM5ayBeQzTJOZuY8tEipEuPfiEhoPRyJzsWf1SkveVNxn3EuypwWQMcD1wAI5Q6bAn6xIIbkLRnLSbxSmvylghIm0CoGFqNYXmDoc1zjFDYgGBDuPaNnrPAefy2Mh9bbMffXXB89KHn4SQ6ZAB5GREOhVxoOuaH0mD7wpa6SS8OQYFQcITZId+X8NqWaIlMkke1zs3DyTbByzQhIiZXidbFUhuTRaUMpr5uQZU8AnJ7Oph//+X/90r/6PJvql9d8sT1w48aNTsfJ/JtyufR4tVrtvBvgGK/puBghNGDF1VWtigeehgI9izyEBWhzTVIeNZPG6TPncfDIYVy/eQ0rVvfgueefw+KuRUZKnTVMohQyQYRcuQR7dAS//L/+HWYG+tC1aBE2PPIoWvbswWx9A+aFimQja7lI+8BM/yhunrmAvvNXkQ9TaExlkYUrNWuo90ngLTkzZL8FPqZnZzBF+lQUoYMUmQKdOpTST0mUlhFKMcSNxSWgR3ImXa7nKiLS8koleMUiKHTU0NWKbHcr5hpSePvUcRSzFtZtWY+9zz6JQi4tteboGGAEvz4dwZ4fwMTNU+i78L5Q1JraFqFh1U6kVz2KmSpzZWIHoxT5NNz+Y8c+xIULVwQkPP/8V7B8eY/sL0ZkwNS1s6JJ2ME5pEt/BQeDCKxuTIdPId+8E1W7GUFIxTcgS0l9CxgaGhTv9PHY48yihIye6N6pAEcNKjHgDh2S8X766afFkKUhpzQdNTy5r9CTTUOSXnIa0jROCX517+G9RcCmXBbvOwER/5tGJGnEWq1d9yw+k3VwzkycxeuX30RYDbAuvxrburZic88mVCsmqZ80Ne6XlXQGZ0fH0Ds7R0UpOPMVrFvUiaXN9Whguo5XQsp24aWymLKy6A9dvHLkA8nBYV7NI9s2YE9XHbocH2mfeVWccykp9DlyZxT7f3kYvRdHkM3lJQfniZf2oIRZyfXSM4hEjfLcOK5++j4+Ovgqurpa0dq1DD2rNmDlui2oWgVhiEjE3iIlP8SxDz/ER598gvGxMTyy5yFs37pNaNucf7JHs/ZRbFAz0sJ+Yx/TUCfoVJoV+ytJM6Qz4o033pBIC6MhHGcCAM3X0THkMxgx5LwggGKUh0b96tWr5bn6fKVxMXpLijkBFM+4F154QUCIivPoWcTPEvgStBDg0CgnUOC99VxWpygdkLwvo0hvvvmmPJcgmdEeziFVTlOgpeCC85MRKr4b703wrepiCkQIXPh+LPRLMMS2EsAxisT7aRt0R+UeR5ClAEdBlkbT1HnINUKQx744ePiQRIYInAhwRKyXthbz8qIQ2eIcMoP9+OT119B39pyoqG1+4km07tmDyqIuTIiqqYEKLPRJ1ggV2mivk4lCRwDfmWuF76g5Qdofkp8ldXAKf+W49g+XLFp04Is9IX7z3b5AgDP+zMzMTAMNTmOMhgsJ8iRQiWqDqVcxO18WJREa3DReCoW8gBx2mPJn9ZDS/ByChFjXLI4N3d10/atKQt/10lpeWW0ZTb82UmFC8eKgi0NNiggY9ZFcoYC6xmb0jYyIIpOVLSCVb0C6sRVWpl4UmsoR6xNkJIHU1D3ghCBtKRRlMbvqw2VR0YAevBB1GRudLQ1YvrhLwEVrYwFNdTmTURPTxlgd2lSTNyFuj5EFO4XZSoixmSL6hqdwc2AUQ5NzmCuH8vwKJXMlH8dINdAIVQNWikkSqAiAq6IxY2NVez1WdDahu6MZbS1NSDP/phrAZb2DFOkR7BtjqBOgeoxaWGnMeiFGpkroHZ3C7aEJDIxNYWreQzVTEA4xCy/y3Z2wJEppjIqYyALrmZhNiWRtav+LAc52spip5ClRWceR54Z+Wer2yGZnVqWAGgUv4qEXo5vykhmZR5RDNRZuDGhk3mjSIA9dA1qMLLExhKSPYmk7jYzIARLTGNlmyceiFzVuv7RBohomYZmRJUZMWICS0bm4CXFhy/he4skwBrwJSJpnS7/UauaYaIiMnZmaMqfm5ooSIRFpx1iSWRwAEqGJle4kwsIoli19YVLAYpBnUs3iG/IZsSKc1lkiMEmq42lNJe1jAUxG3lbAn6qn1GrlUP3Pl8gK561Ei2JJTD18jKFiFiDfi2s9CX4kwkOKqkS9zDwhEDX9YMES8GKqxxPgMEcsrixinAsEgaS8BgEqZU/ochXKkNJjynpbTgFlJoHLM7jWIxEKicUBjcz7bwI47U0//vN/+iXA+fs6mJLPMQAn/b9XKpVHoyj6FYDDeTM7Oy2Glebh0BDgQUsDnLQWGims98T1wL2Vxs/UXBGXrl7F0MgAlvQswqrVK41srG8iJght1EUWGjwP7sQY3vv3/x6Tt28IwNn+7LNIbd6C8Vwes6JIxpRvGpw2oqKH2dFJDF6/jYKdRp4AW0CQSe40TgQSAdKSB0Sa3NnTZ2RuP7RnD1auWCWUTVK0uadbriNFO23uoZUAQcU4dNyMKzVwwrkSKmNTmB0Ywv/L3ps/SXadV2LnLblnVmVm7Xt1dVXvK3rHQhBcABIESVEUpVGMxpq/wKIkyvIvDseEHeEI/+AIjyMkj0aKiVDYoiQKIVEiCWLflwbQK3qtXmpfM6sq9+3ly+c53323OrsFCZQEc8wxktFEd9XLly/fve/e73zf+c6pr20IBdpMRhEa70PGaiA42ou+veMYmhqXvjLljdaUHpxEwEWkuYncwiXMf/QWgtX1bRU1Y+RhFI2UJCYlqWS0EI+FJFs7M7MgFDX2IUxN7kRHJ9US6VRPkQG1kthGARHrFrwcjT4XxQenGfommvY+8cFpuqzcewhattC3KUDCwO3mzetIpbqk8kZaj5bu1dVrVlK0eiSDao4/QSzBrE7caGEJrjEcewbSDKoJgBlI09mdx2omAM+tgTOD2WvXrsnvGBgyWG+vPut1rRaq4mrhGp678yLyhU0c6T4sMtE70zvh1ZTXF9cWqfQn4rieK2A2l0epXEGHa2Lf8BD64iEEmlVhM4RCUdSNILYQQjGWxl+88Bquzy8j2ZnEM088gkMxD910ymnUZC22jRDCZhi5lTzeefV9XHrnpqioPfTIQTz69ZPI17Oy1umqBQFXcNm1mAAAIABJREFU0Ghg8fZFvPfqD2FZrgCc8V2HsWPqCOiDQ4Cj4pcWgpEAFldXcXd2VvpJDu8/IFRtARaMU9oABj+DCQUCC44NA92pqan7LBg0yOGxvMcMklmJ4/NJ4KKphTpI5z3nWPO8HDuONSs4PJ6ARO9B7efluVld4Hl5fQS9rITw59wXtGqa7oUhACFg51rBCgSvg6BDixrohDvvCSvCnBccf84JXoua841tEM5/83N5LKlnBC0M/Dk3tXpa+9zkdbEyw/vGuUmKJalvGtzwWM0S4fsJJngNPD/XNj4jWsRHA0jOWwIk3gcKDPzoxz+S70YVtTOnz6DVpJiRI3FGCB5i9Srim1mc+9HfYuHiZREZOPblp9B56iTKPT3YaNvHmbgslYtyfyMhVbnhtfAe83vyc/U92GbHtDwKo5Ci9n0zaP3JyMDAaz+vfeRTATjf+73f/5NMJvNULreVkCZ1CfT8wFgy38we25J1pupRuVRDjYGHZAoIcGLSC6G5jBKCar8/Xz6ZVCl9sVoE4L6bJB40ilYmCmzbhpoa0dyvjKEU0Xy7Kh+hiv+MxyCfyFmpTLHvoiPZhZVMFhXHg8smvFAM4XQf7HgKbjCGmkclHTaaqkCdAbXrNBCkbyb9X5jVJ7jx6khGAxjuSWJipB9j/T3oSkQRDbFiwnwdlUpMhAIWwuRIUkVHPA9UX1Op3kCp5qDiAA6CAjCu3pnD7fkVbJbqCETiIkAgylG+v4v2BKKKDmkD3Pw6oiHsGunHyd0j6I5YiAQMkELHPxGb/+U18HqUEhkrDvQb4Xkr9SbKDlT/jRHE/Oombt6dx635FWxUmnAinWjaIbnpQc8RMKUUi5T8N80ged957gDpb6zkELRQtICUDd9FnIGt4TnKj0jGVJtBKoU0efCl4taSDNfQ4CAGBwdUhoQ9JyKlqhriZHPyJ5Q2v5SsAvuVfAqZUtAjkPLBEatNUjlRm7tcQ4v9NOwxYa+SUuzh/WEP0XZpXSvPbRuT8nw0uGSTrqpQyFynKaaAV14vAY4CDYo2RrqdosXVWRLO5TA/vyALodxD3+yPlRZm6MTMVHqs2PNmorMjganJScTjUd8fg3ljntuRAE9XnfSmrYCeWpiVyR6k78vXnPIpZqrAqX15uNBGwiGRI+c4lEtFAcRSKfINRqUCI+f0AY/fLyUu7r7/AYM80lKVYIF6Rim0wJ4kUi6brAYSiNg0oFNS1sxAW5Qx4TWS8smxIs2lRW+RsCRPVlbWcGdmVsmCct2BDceMSBLCoOmowcQD/XJ+xgrOZwDn57Un/b3PIcAJBIL/R7Vae9zzvN4HKzgyZxwGGeqtDLAYuJD/zz8MDET6VfzSlMcYH/dwvFMkmxvNOiybdFJPPCKaVD+zQ/BcE1G3hY5KFaHMKt559llk7txC32A/HvnmL6EyuQsZBtsBG2H2dTHQcT2EbYKaECr5ktDdGFg2HSqfcT1SiSY+e2weZy/h8z99Hj/+0Y/k2v7tb/4mTpw4gY5kEtQhpV8VzTtJ++Lv7UYLBim5BOlc0x0XLfa+bRZRWVpHYXoey7dmsZ5ZR80G9j56EmMPH0VkRx+KloMGavBMJoHYX9ZEGDV0GAWUV1hxeht2aQ3dAyOIj59Aa/AUSmYXGkIRVQAnFFTVJM9jckJJ6bI3RyXSKPuvfOe4WASMIhKhGTgb/wmWR4Azjrr9DCqtKdihHmlod6jkSeVQMVFWErr1elX1wdLTx3Fk7LSSGv/Nz9TARVcReD91ANuezdaUIN0XwOMYEGqlrXZ5Xs4dno/xiKzVPhNAB9L63zr7zgrOjcpNvLr4JpZXFnFy8LgAnOHYEFCncIAylGVlzuhI4Ha5ipnNHPKFInqDUewZHEAqaMCsF6X/lc3fFc/GRstGKd6DH7z0Oq7NLQnA+daXH8eUXUOPV0HAIUW7iXAgJgCnmCnjo/ev4u0XzyOZTOHYo4dx4slDKDrs61LVflVptxAPAlsrt3DpvRewvr6EdN+IVG/Gpw6j5thwyUYhg4SeeSIEx5hNMQdC7LkU00YlNa6UMVXCUVfCtA+ODsy1xLdOcul7rPcF/T7eY2XqfY/OrPs7OF66eZ8VOq06pt+re3U41gQqevx5Ll6PVsXTQEhfM/+tj9cUau5rmtrI3/OzeV06aNfv1ZUVXWnSoEUDbM1Q0OBEH6fnqQad+hp0ZYfv4zXo+6ArWhpU8/P5RyjvOova5nWnx4LfW4w+X30FP/7JTwQIbauoeabsr3xiWcFJOHV0FnK4+BP64HwkFZzTT38NgYMHUUynseWLUgnwlJhFiUoQ4BCoEvyK2Eh393YfEL+Hvm+cf47TJEXtz4JB+08GBgZU2fXn8Pp0AM73fv9PMtn1p7a2thKyUPlqwwqoMGj0HdT5RZsOCmziZumd/H/bRDR6TzFCjDU1i38b0fhW037VZTvj2naDtqWYt/1z7tHP1GEPflVSfbTsMwMeP38t2TjlxcFAmfzXzmQXMps5VBotNFihCEQRSffB6uxGK5RADQE4GuBQNpqbKDMs1Av3GrBEXcxB1HIxPtCNg7smMNjdgXjQRDxoIR4JIBaypd9FxBJ8Y02Vueb9s2BYQdQa7A8xJAu9Va6h6gArm3ncnFvC+Wu3FMjiH1OBHHlIFHlH9M6a9QpS8QgmRwZxePcO9IYtJCM2EpEQoqQJyibqSvVFrkGqcEpWWjwOxPQLqLlA1fFQqrvIVxysZHO4s7CCy7fmULJiInVJOGPTW4I1JQkqlZy0hPviisyNzRFpUGmuN20JRFts+hbTOmbXqdqj+kSUPp124LlXCVAAJ4GB/n4BOdJUz+FWnZWqWuOr9ImQhPyOcYbitKs1QvsQqUO33cm3vWmUWhirNJzfSv5RBfIMWmQx9+80r1+qZBTGEEYJs8amNP5zNFiNE+qhZHMZaLHCJXISsqmzQqW8i1TAwArE5tYmZufmUSqXtjcX6a0nbcWv/ISCIbmXnC+JeBw72LAZjQjgUIEVq2hUylP0L6kM+Y7EqlqigJvoAwrIuSdorqhzlNFVFVYu0syqUpZXDDe5gUtlTXG9Oe/YJyW1nm2amxJA0IvyvcDkHp1QbSJMhKh7zGsQ9TyCTBioi3gc/R8MBOX7KICjEh6qgmMEwiiVq1hZXcfs3Jy6Hm4IsFCj6pCMiwujVReA87P44LAHhzLRn1Vwfg470sd8xCcBHJVc8NdKHzy0B106YGFSQshWlGblfCflOBwRAchyeVP2Iqmy0E/TIvCOIFh3ECkWBOC89YO/wObMHakqnP76N1HfvReb8QQqBPR+r5t4o7X10DB5Ic8a+2hEwtr3jmDFwApgc2MDL7/8En763HNCN/s3v/FvcOz4MXQmO8SsU/VQqOoqDUjZP8RzkkNPIhgTR2LIwGfP8RDcrGP5wg0snLuGwswyYskkRk4fQd+JfQiNp5E3KnADLjzD5UMmIgMdRhGVtetYvPoOzMISusQH5xSMkTPYculXw/Wfay6TJKRH8TmlYpLy85AoXlsotBT1jmuNAJzwDJzsf4KNJZihCTjBb6Bh7hWjz2aL8YCHaCgsVdl7QZxKinDN0f2GOiDU6wfXIA00JPDyKcM6i622AJWs4n91QK0DWf1zHSS3V5L1OXQWnWBIy/bq6cljimZBfHBemX8Nm7ksDqcP4tTQCezq3YVm2RXaokQDpIeHguKDM5cvSDW+OxDBzp4u9EQCYvTJZB/7l+pmEEU7hjUzir976yymF1YRTyTw5JljOJq00EffIocy3S4CVhgBLygVnAvvXMKld6fFi+3Qqb048/Qx8cFR3nWqD1LmCOrYXLopMtGZzLICOHsIcFQFxyVFjUkwGoNHAyjTlwiG6o9sKP8UoQT71Dd9H3n/ZY/0aWt6LB8cFz0WfB/HVlcfdICvgYNKPCqFNq2CKPtKreYnJVUyTM8PDXr1XNCfq2lS7ctK+5zSlTsNYttln3U/LD9X+kl9cQAtZ63BSjuo41zRFK32eSdqqP6cfRAYanU+TcFsB3nCdvGBt/5OuvrU/jsNyPUzwfvBytQrr76KF158QapeVFYl7VPSPCKV3xSjz45mA8lyEef/7oeYO3dBKjif/+VfAfbsRiGdRok9uv6+r9kv8rz4a5oeFz1OqhXBV13zs071uvOLC3B++3e+9ydZ6cHJJZTL+L2yGrPgYkrILLVvykjuo5TROXGCtshnMpPLRVRRgRT9x9dwVt4v3r0uHO2VI+GOXsSkSbvd4lNzcjSwua/7RgW1fsOKBGj+YdKf4i+YrABEIjFRnchsbAnAIdmsFYgh0tUHK9ENNxRHlc2SFpWZVNaJNCguWIbrCLgJthyE0cBoXwp7xgaxe2wI3Z1RAThhkw3TVAfzaW3+Zcue5VNzhEBnUtpQVTuYVcmVKyg3miI4ML++hfM37mAxm0fZNdE0CXL8PiJWKbwGAi3+qWP3jiHs3zmK8f4udJKvTXDFTLz0vajMngKpCoRIZsIHJQzORSLasCXYzJcqqJFzXqljfi2L9z+6ifmCK0owrMiQ6iZgQChYNLO0RAlLso/8DFZ32MfB7ymcdOVsLT0YRkv6d0SogVfACMYfJH098hD5PjixaFQ8YBRtza/Y3CcDrgKPbeyjm8m3TVbvTbltsqPfx0PKFK+Tm7ZUGX2alFLcY5jBxYJgxYZpkypIEQC1QHMUWf0SMORXhBzKY/PvvgGmsO9EM8DfiMR9Wl2F8LfpjVMoSmVDAg1SA6h/LHun6lFhJYjv57gFLAvRSETGlIp+WopbvPp8MQKRfvUXqHu0UgVq9Pfl7eYzKkHh9jPig3DfGFXGUlQPfRjN9K1vVqaAoHrphVcv4vpnOsDgfdSbl67kCsCRcVc0D6ou8r6Rtsi5Jf1O0tXHDZcUR0sATtMzUKnVkM8VFBWPvQGwUG3y3hFAEWorZb/PAE771v//zb9/EkVNZTnvqWzqamp70CoBM3sQxZ5SKXQ63LSlGkrUwf6YloAIzglXeklCCDlNxColRDZW8cZf/jlyM3cxODCAk08/g/qu/cjFEyjLx1PAhUkqtYdxnrOZlxVpEf8QuX5ljqdEN6h46QnAoYzrCy88L+vLr/+rf4VjJ44jmeqE06xJAkO2KYrf+AEf1zh6mkgy0DDRYJKDxrgtE0kngNZSDrlLd7H01kXkMluIjQ1h+MQBjD68H8W4g3qwCdd0haIW8mqIe1sorRDgvA3kFtEzMCo9OBg+jQ0nLtVTSXoQ+XmqWi02oZ7K3gtNdJsNIXV/WSMDZhHxwF00N1nBWQYCoygbT8OMHEbLSApFjcsYBXWUDK0SLKEgitBhyah4wPVdB74fF8i2z972aoueDzob3h5M6+CxnQqkA0wdvD8ImnRWXht9vjjzCnKFTRxKH5Aqzu7eXXArCihL3GPbqNgWbpcq2wAnbQUx0d2F3mgQUYP1ZVeYGuzBqYQSWDfjePbVNwXgkHb21CPHcbjDEIATdmm2yq2aFCNWcIr48M0LAnDIZjh0ah9OfeUIGlbF98LzfUs8A2HLRXbxOi6/9wI2NtbQMziOnXsfwvikquDQfFXSgqQB2x4JjRJzCB2trsRvpK/aT+zpe8T/MtDXa76uYLQH3vo+tj+f7QCoHSxxnPX52qsXuiL04Ni07yO6WqJ/xvfzc3hOXc3l+zX40VQ7Hq/VFvVc0u/Te1I7ONFg7N5+pdgiOsBvr7DoOaPZDPrzNRDQAF6fs30u63mr56X+d/ve+mD1ixUVTVH7yXOqgkPbBnrv0YCWdhtkUwV8gJMo5XH+hz/E7LnziJhBPPHt7wB79qDUpQDO9jMgz7nvM+YbDPO76WfqwUSBfD/5vchEf98K2r94FLXvfvd3/zi7kZUenIBWD/Mz/2z6ZZldJjW3kJaLfG5LKCqWZSAaCgniZV8BHxqhCG2bSuqSjb+g+iHqtmWnb+wpk32720ChFpX1lzDK/3+VCdtWWvOzGkqOmiae6nfSfOwPIoOrGCs4nUmsZzZRa3hoGkGAFZzU/QCnYYcVRU1aQ0mjITVNAZwwmojbwEP7JrF7dAB9ySi6E1EkQrb0qLCSIVLNUlrwr3nbmFQ15rMCQnoU7xlLyDSpI8AoNFrIluq4vbyB96/exlqxgTqCQJAGqoy8HdhuHRHU0ZcI4fj+ndg10ofOsIVUNIBo0JZAWAIA3/n63oagAltl4qMAArN5QrPwDFQbDmoNF6VqHZktypKu4ez0KtbLTfHGCdmmVCCYXYcAHFXd0KPJrVBUvqTpmxLcNMFTo0cKEvuWuOmLF5Kv+qGrK3KNEiT4VDWt2ydS374H0vZ4q2uX//fvLzdhCkKoDp22nh3ftlRTIrU6W5hmdiKEwfDIQ6VURKVckvtDhRbJ2hi29CltbG4gHIlJcE6jPQY4rHaojJCDzs4ORckiJYPKTrwvriOy0DyGv+eY1xsOSrW69F1Rmpz3T9zSaS7o+JVOEQSwUa3SNE35GzHgcOqk9ym6KCRwcKT3gGdh9ZRULl4X/805xetRJrnKi4q0EwpldKWS6EomUaRnSGZdjkklO+XP0tKi3H/lixDB2kYOdddDoqMTO3aMY2FhUcrXnFtUnqpUqiLhTHU2rgOkU3R0JLbViagiwz4K3gNWTru6U2KSSopkqVLF+mZB1odYOIjOWAQ2+8RMBYLYerW0voFoRxqhaEwCS8qIy8iSymfYCiD5IhvsQ2BAKxl3+aOeO6moyfrDiXhPRe2zCs5/OfCjVNSa/3u9Xv/8x6moqT44X1nQD1x08KKDDJUMYWO9EtWnuh4BToM1Eq8pFGEmpCjPb7ZI4SC10UbE8xBvVBDKLOPNv/oLbN25jcG+AaFw1KcOIJ/oQFUqno5UaQXc+CwEVg/FO8zvQZSgj5RIP/nBDCg57DTje+GFF0Sg5Vd/7Vdx/PgxpNMpNB06qiu1Kq4zkkX1xXs4PSlkwv4ch+ah3HdcE0mEEa8aaM5tYuXsVdz44DIanofBPZM4/ORpOCNhVCIuHFNZBESMBsJOVow+l66/C+QX0Ts4JhUcb+gUNpsJWAGuUfxeXENU9bzFSk1LiYWoKruqOLMKIX0f7DEyigiZ0/ByfyoAx7NHUcZXYEaPSgWH6qMyGgyapWrrCJ1IU4Ip989ATWfKOQN1JUbPxvvG9wFX9fYZ256110GqDpLlO2ixGd8klr/TwTqDYn2s/jzOr0qwguulG3hp9hVs5TZwMLUfx/sfwmT3JEyH8t4EoorqXDIN3CpXsVgoyVrW2TIx0dOF/lgYMaspvbcsqLOCUwrEkLUT+MHLb2B6cVUoak8+fByHEkC/5SDCvlXGLQ2yJAIorBdw7u1L0oOTTnXh8MP7ceyLB9C0q0pzr01EJWQ2kVm4hkvvPo9cLoveoR3YufcYxicPoVInPc1XWW01UW2Ule+dv7cyJcfAWOwP/GR1O2gkbYn9MnxxPyQ9tP3eaiChKxm8hwzM+V+tZsf36t/rapAyf1WiBqKw678koSf0ZkX51H/aDWD1ezTo0H0w7cCFiTVNp+J8awcm+vr5M16DNozlZxOASc+ebySs7wXPp2lk2o+H5+U90dVkDXj4Xvbp8DysZvGc7eC8vZKlnwOeX4M3Hk9VN1aO9LGct+xdYq/OSy+9hJdeeVl6iwhwaEQuFg8W6Ygt8cGJU+BieQkfPf9TLH90FREriFNfeRrho0dQ7etD0Vf0le8ngZTv5cgecV9JVoM8PQY6MaGeG0lQupFw5C9DIfs/DvyiiQx897u/88fZDSUyIJx8yaj61LRAEA2KCfiZK37bPHW363VRQUrE1KBKYzmDXDlQPVS6mqMy2ypTzReP2q7VtPEQ/bv/sTux9sZRLdsEIIxiuGFwAzH4V1+Ck2BHAR0GfgJwOpLIZDZRdzy0CHCsCMKpXtiJHkVRowOxFYbrZ5tJr5IeHAbpnoOw0cJQOoFHjh2SKk4ITfR2xkStjABHV28E6bJfRcnqycLIjDU3OVG+aSnjQWagI5EwcuWyBL8Fx0Sm0sKL717ErZU88k0LZogu74zRmgi6NSQDLg7vHMZDU8MYSkcR8BroSVGTXQE/ej4wcFbBtitBsJRvdSN4y0MkTP8WR6oFBCTBUBTlcgW5fAH5Sg11O4a/ffsj3FrOodpUDtf0L2FlhtUNoaiJ/CozpkoGWiRLRZabVR/prFD9T550TajsvG9sKpU8kV9WYFBMNBks+BLLSkJYV0IUA1HM8tgH5rvuCsiRKF55GvGcMjcUN03AgCi+qasWsEvwuWf3LuwcH0NQwICL9dUVrK6sSMB+8OAB8dXhuTMbGdy6NY3BgUEB9QQBgWBIjPsY7K+sruH06ZPI5ehvEEF/f58EQAT97LXhdU5O7ZSqz2a+iPmVLG7MraDqGlKZkPVFKjjqOWGGl8kBjouWy6byGNVNmPElUJPeAPYNBVUmTugFrDj6/kb8/vx7QI7nbWii1aijK53EkUMHcWDvXty5NY1zH5yV/rCD+/dh166dokBTLBSk8XRoZARvvHNWxnnf/v147LGH8dprb+LqlatyjY9/7nFpumSzL78nN6oDB/ZjdHRMKHUEwpn1dTEs5b1hlvzQkYNiusjm47VMFhcuXxeaHgUxpnaMI9kRQdDkvAwJcH7lrbPoHx5DR7JbaGqXr6iGUCXtbQlNjZ4e0g/l1qX6uw1wfAqH+PVqjywBOGL0ee0zFbX/sgDHcdz/rVqtfeHjfXD8NcN3INe0k/Y+Cv49HolKj0yL0l1WAE1SF03uU01YVOVjZY9Zd9Ep4XwxEbVMATjG8izeevYvsXX7Nob6+vHI176BxtQBlDqTqAcY8ClKJSnYTeGPKiEDxT5QiSLxWXO5nqiMOtcvshleffVVPPf8T2XP+ZVf+46ofHWnu6Q3hetBgxL0pDtbKiHC7yd9CKSYRcKyjvEjA56FsGsjUAfMUhPOWgnv/ORlbM2siEnjkSdOInp8GNUOD3WTNU0gZjZgVVZQXLqK9dsfCkWtZ3BsuwengKSiD4tJNHv9lHANwQ1rYZJ5lv6b+wEOEys2CjDdqzCLf4aAsQIjMIZG8BtwrH1oIkG5B1hWUNZ09gSUSkUBfEzWMOBjAoS8fv69HYBwJmpH+faA8MHAVwfUDDLZwC33zw9IGUzqoFpTiThHGDzyj+7R4ffjsQwidQDLn/FcBSMvFLXXlt7E1lYWe+K7RCZ6qnsKQYRgS62QtGsPuf9cnbtZKGG1WkPDcRGqOpjo6cZQRwQdQVLaST0MoApbjD5XvDB+/O4HmFnNSgLp0SP7caY/iqGAKzLRkoZyLdSLdazOrksPzvVzs+jt6cORhw/g6Bf2CcCRWMYXtGFg61S2sD53DXeuvI1SaUtEBkhR27HrCKp17sVBmbeMC7Kb68iVSihXq7Ln8vnp7+tXgh0+m0HfE+5t9BnSYIH3jMIPFGngS1PNdC8Nj5OUkm+EzXHhPdbgRgNMHsdnRAtNaMEAfbx+P48nSKHsNJNkWkxAC41o4KJpXe0UNvbr8fo5pqRy6b4cPS94Xn4+gRYBOOcTP58CG1oZTV8HvycTdVp5jVLUBBsUtaDimu7h4WfxGjnfCUR4LiYBtSlpe5VGV314jQRD/KMBDZ8PCh5owKMrQbxeehK98eabuHT5kpz729/+togMhIJhSVprgBMqFbB1/gPMnj2LwvwCYlYYEydOoOdznwNGR1Hw2T28JlE1ZW8gqak+uNHVNi3Ywe+mPYck9lIMF1LUng0F7T/q7+9/+ee1m2jWzj/r87Zlon/3e3+cyWSfyuVyHdTzV2U3whxmm8Pb/TaiFgUP+dymOOMyeE4mO1Xp3gcwcjukHO4LPsk/fS6Z3y+hAY6fc92mqW0vcNvVm3udN0Jlk2CeQQ37XLjxqEZJ+vawyMBQXFjPptKPZ4BIqg9LxBvZHOr1JlwKEJghRJJ9sDv60Ip2om5GpAeHMaf4EnDTdBoIk3rmNRCzPZw5tBd7xobQT1nIsIUEFXA8ugv7OZJtuV4VjPGCFPRQjfRUvYkyQ+hyYyMnWKlslR0XuaqL9bKLyzNruHBnBXPZClp2VIK+oOEhigbSdgtPnDiI8d4E+joj6O5gfwbzftrYUN1jBUIUb1gtQEqNjaG1ZCb8JnL9ALZaBirVKvKVKnINA+9eX8FHs+tY2Swqnwb647ChnkV40peEw8v734RlqnKuQv1qvpCqpvo/xM5UZQvlXvjcdl+hTrpWfBoDgaCSRPMvWNTweDYNhNVMUd+PAY2Q5JXanBYV8JsbCXeUxCm7ZelBQS65i8fOnMT46DAW5+dFoSwWj8umz8W3r7sHa3Q5dx0MDfaiUi4KF5rgj4snF3lWZVgBWVpeFtnItbV1qVIwU3vhwkVUymXE4jH09HSLYd7S8gqSXX0IxFL48WtnsZYrSSVUkgB+tYH0NFaguFDKpiQeSJRNVlK45Etzd2NmlBxqybRKZdVQ5rp+JpmVHwIiUr8IhFynLvd+cscYDh/cj8kd4yjkNvHqyy+i6TRw5PA+PPH4MVy6PI252UWZn5NTu/CT519CrCOJw0eOyoLOzUakWfMFfPFLX8TC/AJuTN/A1lYOgwNDeOzRR8QIjYai7I+g58TdmbuolCsiA8reo0xmTTbTSDSBazfuoFgqob+nGwf2TiJCMQzLwMhQN7p70njhtQ9hhhIwQ1HkCmWc/fBD1R4gfkNM2luo1MtCtWESUipWUr1RCo9CsxMlNsuvKho+wEn4AOdbn8lE/7N2in/Zm1ZWVnocp/W/1mrVL3ueN/SgyIBaixQNTNM42qkyOiAWY0z2abWgLAqiEbgWDZ0pa18ViX7bF5kxTRuNliEqQ9FaEViaxRt/9ecoz81juH8QJ778VTT3HkS5M4UajZ3dmpLfty0xRC6WyhLMMHHAgCIRT8gzpvzJlFEv1yOaEL/8yisCcLg20atG/Fy6e+HWFdW1ZXLGukKT5V7I54NrrmcdT4HuAAAgAElEQVRZItnLZ4eVIYKnAKsGTRM27QPKDs6/8A5yl2YQ92zsPLob/U8dQLXLQs1UFM2wV0WrsIDS8lXk5i7DLq2gu38UsfETQlGjyACrUEJXZRLQbWBraxMOKXxGQAKtrnRKhFPUOLC6z12Ez1UOrdpFhGp/iZC5LhS1ivlVeKFD8Myk7AlMIzGxQgPi5eUV8TNikMdKAAMlKkVRgUqPuc4QMyhcXFxU4hGWJWsslaJ4vO534N7C66P6FtcZ/lz3dezZs0eCUwaqPCfPz2O5ZtEgkYEs11T2dzIwpa8LA18dgHOuLZeXcXHzEt7NnBXw19/sxdGewzi95wyMBqnCyt+MCd7lYkF8cHKeIcJFjfVNjKWS2NGbwmAqpvY62Kh4FhZKDt6+s4yrKxmsFZVb/GAiin/7+FFMJGxYdYrNkN4fxfrCOm6cv4mLZ6+glvWQTKWx79huPPLMMbSCbCTX9HvSrFu4fvlDLN46D7e4yJ0D8a4hjE0dxtT+YzCtDtQliCGAruHG9HWsb2TFhJbjQZBw8vgJ6UHT48Ex5++4z7GpnVQovrgvEhDQA4bKWroCwnvI8aCCGr1zeE4CG44x36ufXw2KCBYIEng+vgheeCzllLnH6Gocx4XHUEqaAITXp8eLMtQEAu2UNI4vz021RYIMggde5+OPPy6AVh+rP5OJOR7LGEibdRI0UPFMxbsqWiOA4tzkd9MBP+8DlfuousbP0NUj/lybo3Iu6vdTfU6rrmlAxrnI+0YQye8pRQGfGcGEiAb6uhrG66UPD6WqZ+Zm5Rmhx88XnvgChgZp1K3WyyATJ7kNXP7h36B89zbc7KYYFifGd2DymWcQ3bcXVf8ZERDFZLuljErFS8ePofQ46HvB7657kZiIIcCJRWN/a4fs/3Owr++Ff9mO8LO/+18McO5ubcX/3e9+748y65mv5PL5DuXerrsYlGpMe8mPUWghn5eMTSBgy2J2b1ILCcqXot1W+70XvPrfS1dv7gGae/01muWlf6K/4D3Smq/GJghKthtFXvJN0yQPJXuFanAmwOE1ZrObYqYpkpncJCNJWKlhINEHJxDdrj7w7NInwYyM20DYaKA3EcSTZx7CYDqOrkQEyWhIFNYYTCo6Faky/GRF1WIWXCoLQltTxzBwZfZOuONsajdYZmSTqYt8tYH1Qh0LuTreu7GA6wubqHvMerVgtxroDHjYkY7i0WMHpHKUioaQprkY2AiuQJ/Il/pAUmhoPs2P91jMOAXgVCWjzoCYVQfeW2bH6/UGCuUKNitN3Fgt49zNedycX0GLxqihiCizsB2DdATLpjkqAQ2bU5sI8EaIL45EolIS97GI71mhgB6D+WDAgiWgw1GVJFJObPYb0bE+IJlGyb7z2siJF5Cq9fdl/1fj5NfcpVrhN/rrRkx2HimkRKEFZnZJMWzg8YdPYteOcXHvpcJRkz4w0jzsobCxgds3rsGtlzG5cxSTO0ZRrzaEYkZwyEpgJBqW+1csFpBOd2FtPYvurh7ZlG/cvClVTUK8RCKOgaFBmW/RRFpkt5997lXkagS2SpFNVZ0UAFVeUX4zvs99V4Ge3+Av+xUrNorqws1LnjdfVU5hJQZ5LZF4Fl8Zpy5z9/OPnsbIQJ9U23q7kjj34YdSsRoZHsSRw3uRz5dQKZakTyoUjuCVN95Gb98gdu3eIypOQ0PDUpFZXV3Do489htnZOfl3qVzGvj37sHvXLtycvoHpm9Ogyt/XvvY0ioWifJ+h4WG89eabwsfv6e1BPJHC9K0F3J2ZQ0c8gqMHdyMRtmC6daQ6Ykh3p7G+VRWVw0LNxezSKt57/7zi8cvzRVXDBgAGLi6CQdItKMBAvx2gWmuhXAO8QBwNIywqhS0KirguBlKx62M9nd//o9/65v/0sy+tnx35ad2B5eXlbsdp/s/1ev2rntcaVaIlPnDVyS9JeKggQ2+6el/R2X8Gm3STYaBXKBVxe2EBtUYdVoBPvYvRoWF0xjsQstlAryrOAar4rS8je+FD3HrrdTirGaSTKew4fhJ9X3oSta5un6JGR+8AcvmcVGmZwOCzxcAklUxJwCISqr5ip1YyZKD3xhuv4+133hHFxK898wweefhhjI2MoVlXKo9GwEC1XhH3dwqGlIpl5IslND0Pe3bvkWoPVTdpnkwKbLPqoFGso7xewMIHN+FcX0OiYWJw9yhGfvkYnIEw6lSNc5uIWQ5uX3wdW7MXEW1mkHAL6OjqR3zHCQTGH0MeSREJUgqHLjY3M7h79w5yuZIkBxlIDg70YWCwH8kUaXWsuJOmbaBSXMLMzb/Brr73kUwUUXG6cXftMIZ2fhXBSL+s2WL0DQNrq2tS3aWqXCqVlIoLwQcTHQz+dCJMV+cIQhhEMtjUNB0CEd5jBlt6LhAAsXKsXzwv3esZFDJb316Z4e8IhAicNGVIB/AMkrWXig46V6oruLhxEW+tvgvLNjBqDuNIzyE8tOMYbJcSZFx7SP32cHcji/dm51E0LSTT3agsr2EslcLUQDdGujuAZkMADilqy1UX786s4MO7i1jNV0UoZSzdid945ADGowasBsEzjZFDWJtbw/Tl25i+PIONOSbJOrD7yCTOfPUIrLgUKn1KoRK2uX7pQ8zfOAcnPwsWHuM9IxjZfQRT+44BRlQlIVkhq9dx4+Z1rK6vCM2a/m/haAyTOyfR3dWFEKnavlJovVEXsMCeD46BpnLx3j7oQcP7ynHmPWaQTODBCgeBDt/bDnB4HkoQ8w9/zmPo7cL3aAlxPc6cFwQtBBecD7rSw+siuGAM1y6CwACcoIbPFCsiPA/nGQ1Edf+Q7K++uhvBG+cRr5mghvOK34VgpJ16x+vgZ7LBn//l73gtvA80wdSiCnxueA6CK94PAnR+R95r3jdWdKRS5htph0JhAd/6Ovg7/uH7eM186SoO5wafDQIcevzcnKb4RBRf/8bX8dhjn0NPV4+SL/daCPFPuYD5117B0vlzKC8uI2QEMHr4KIa+9EVYExNi9LkdN/jKtNJz4wtzaWDW3nukKYXyOxEp8txwJPxjO2D/4cjg4E8/rb3hk87zLwY4NPr8re997z9mMxsUGehUyN7vgxGamt+U5psmchBIa+FE4eLPiac3JX2xbXBlGyy1f5F2kYGP+4JaRtpvq/EP+bizKmURqR3IRul7blDsgDQlH+CwypTJsixIyVpFcmsG4jC7dgCdQ2gGYwJqdB+QZLJIs2rWkQh62NHbgS+fOoDuWACpWAid8aiSt/VhhAI4Su1EVStUZp7Maqk2MQ/DDxaBAbqwq0pEyOLEaaJcayBbqGKjbuCta/O4cGcNxbqqVwTcBvriNg6N9eKh/ZNIJeKIh0PoiNLwjQBHiQiol6pqtIMbVexQOsKCyoOKj6wmuKJIkRpVqdaxWW5gPtfE2Wt3cenOHGoMRIIRuC6P4XlIkSJPncpbDjyjhXDQAmeMCNoZQN1hrtI3J5VPUgBZgc0A+jqjcBtVNGo1aqvzDqFY99DwbMBiUCppRnGGtklzU8Y3ApKoIUa/IAoCSJ+Pb/bZ0g2yzDvyPNJrxFHgOaiAV8HnTx/HnokdyGW3hO++ViyjFQijv38QmaVFTF+5jFajjN2T49g9uQPra1mEAkpbP7uxLn4/4Ygq/y8tLSOfL2NwcBijY2O4/NEl8fFgMJ/qSklwX6s50oW0mivh7155C1WKHolHAYMNbi5KtloKMaoYoyDpfZRNRbeS76NHWSlni+eSUpnjvVE0Cgo/CDXPayIWAL725BNId8SR28hK9erW7VtCHyPoHx4aRKmQRyoZR1eqUwDbpSs3MDgyJt/pxo2boos/MzsrWap9Bw5idW0dt+/cQaFYwvjYOHZPTeH27WllGhYM4Mtf+qJUdwhcme16//2ziERDGBoeQirdhytX7+LKlRuIBi0cPbQbHVEbtq+GZtFDKxxDV/8ANsoNXLx2B2c/uCB0INtoImjUkAhW0Z200ZViVTaMSEh0UFEq1ZDdrGB1o4KCE0ClFUUNEREUIRtyIBW/Odzb+f0//q2v/7tPWlA/+/2nfwcWFxe7PM/7H6rV6jc8z9uh+d7tNA69wbdXZO/bM3xKGOcDJZtprvnBhQtSsU8mO2TeDw8OSQ9DOBRVlX7Thu3UUJmbwfybryF79Qq87JbI+Xbv2Ytd3/4VOP39qAkDgea3BpZXVsQjgs8JX9z0GYQT4DDzrWXodW8N/S/efPMtfPDB+0LTfPrpp/HYo49hx/gO6bnU1cdiKYfLH11GmeuOPO+q33PX1C709/QiHolIBYmNw5S6zq1tYvnmArauLiI0U0ayEUDXeB92/PoZtEZjqAeUiloi0MLlt3+MjdkLSFsldHpFxDq7kZg4ifDkE8h7nUIr5vUyKbWysiBZ5LW1LBoNT4K8iYkxTE7uRF9/v/QuSYLMA/LZGVw5/3/jocmr6EnVUKglcen2BPYe/TVEO4ZAHWJWccjryOfy4oHDIJKeZgyQuO8yONWBr27A5hrKQJeZeu1Qz6CQ91mDED03mHHnOXXvjgY4NGlktYfBtX4xQGbAyUBS90zwM1k1YMWH59aVCJ5voTCPc5nzeHvtLOyggcnwBA53HcKBof0IgcbHrKQrx/iZjSzevjuLomWju7sX1ZUMRvn9+ruEvk4fHFLUCHBW6x4+XMzi7eu3sZKjHH8Uu4f68a0jExiNtBBwVHWJ584uZXD36ixuXLiDtZkSopE4pg7txKmvHEY4ZcEKKNEm9cfA/O0bWLj5IXKLV6WK3TGwAyO7j2JizxGKBsN1SZ8kBdqRisHq6qJQ0qPxOALhmHhApTs7EfaDXiUA0xKwQHChASjvK8eGAbimGGrKF/cDVnxUv2mnfBfds6PVyvSYEHzwWL44D1jN4TjweeK59XhwvLVppqav8dnjnGL/iTbO1L0xjGUIAmjqyvdxvFmR4Xl57e29Q/xsAgt68RCUkGmgKXDaC0dfL78T5yVBNIEZr4X3gc8+gRm/p27I18fyfnDu8nOZPCbI4Xva7xvHhPeY34fXwWMJcAiEWF3UfUAq+WNK9ezs2bN4/Y035FlJpjrE9PTRRx5DOpWWCivHjRWccKWIzNn3MHv2XeRn5xGxQpg8eRp9j38O3tgYCr6QksQcqgHFFxe5J9z0j636jF2brogMPGeZ9h+MjAw89+nvEh9/xk8F4HyXFZxM5iv5QmEb4Og4S6NKvfHwv1wwOKk4QNoY6MHN6ud1AyTOk2VWtNMUNY4gw896M5jjBqgBjmQDySkNxmF0TQCdI2jy7zQIVG9WAIESfF4TPYkg9gx34ZGDO9AVs5GKh9EZi8Jp1CSgVH1bHiy/4Z0lewnSGdpLI7SSbObixEZzVivYwM9rDhjkQTZRazjIl+rYdCy8dW0BH0wvYT1fEyPEiOFiNB3Bid3D2DM+hHRnB+KRsAALAVmaIqczn9sg5/4RUFlQ9gupSoBW4OKmym9A+tRmsYalQhMf3pjF+duz2KSHjxkU0MDcqUAZoVgpCGMFDUTDAUQDQYR89+utQhE1VmcEj3IcFJxlArEzFsLJQ3vhNipo1KoikbqRK2FpoyAgpyVmq7aARQIcVl8MkZpW1THQKNKK0lVXgKPUhsSx2a+esXrjqSZGAhzD8AGOW8bnTh7F1NgoVhZWMLOwiIXNPCKpbjx07LjQWBbv3pHPmhwfQaNew+L8Mnq6e3HixDHJeG7lsuhmU2l/H1577XV4LQvDw6OyaL/8yotwmnUMDPZifOe4orOw4dQBlrN5vPb+BQE4rECx6sh+Nek7kk1LARYujPcAjspkK+l0JU6gQI7ifUrljd4+/J/0p9hyL5W4QwvRoImx/i587swxJBNRFHM5pFMprGcy2Mrlpem/g8Z1165g985RHD1yALem57C6mUNPXz96evskSOjt6ZWMaHZzA6mubskOrmezyGSzApYfPn0aWxsbyKyvSYVrYnwc165eEwC0h4t2q4l8cRPhaAQ9vYP44P0ruHtnDolYGAf37EQ0bCAasNBsVJEr5FGuNXHykZOoezbeO38D585dQIBS71YLnSEHw90m9uwcwMToEAZ6exCNhtGoNbCxkcfCShZ3FjK4MbuOzaqFshdFhSpProHBrtT0aF/nn//hf/vM//hzW5c++6DtO0CA02q1/vtGo/FLnudNtqsW6eCtvVrzINjRzbfCk2dyyG1JX8H03TtIJDukAtFs0MvFkwCRlDLtt2LXa2gszmHtg/ewfvkynPVNREJRdO/di7Gvfx3NwQE0SBfxlI8HA2Qloa6SGQyoGXwwAJcsra8Uymvk9RDcv/7665Jp5XHf+ta38MgjjwiNxKkr6XYCi1KpgJm5u7h7ZwbJZBrDIyMIBsISmCUTHYhQwcqtIxiJiFpcdjmDuxdvIn91GeGZCjpqFlLD3Zj8bx6HOxbdBjhx28XKrQ+QX7gMq7SEYGUNsWQPOiZOCcApmmlhYQjA8ZrYyK5hZoaUrw2Uy6yIAnv37sL4+Cg6kylJZHGdknucW8DizI8x0fUO0h0lVN0eTC/tx9juryMc7xf7A7Jug2YQtWpdgCHvB0FFLBaRgJA0JN679jHnfSIViYEv7zOPZ3acQSQDw/amdYIWVhY4Lhxf3aTOvgXNHuFYa3lgHkcAp/1GdIzC62gPvvnzm2s38d7SWXyYu8AFFbsiO3Gk5zD2D+4TdTPqdzMZxaBzqVTEO3dnUTBMdHX3orVVwFAigdF0An0dYammMQFYM2wsVVycnVvDe9OzyJQaSMQ7sX9sCF/bO4SRSAvBpvJqIcEjt76F21fu4r1Xz6O+aSIW7cDkwQk88sxxhFP0SaPimqoEUol2fXEGS9PnsHr7PAK2h86hKQztOoLRqQMwDbYTcF/gPgipLKyuLKBaq8JmhTAcxcjYKHpSafF6arLq5IsNbOVzEtRzbBisayoWAYA28NTVFgboBCp8XrTCGfdBgkiOie4j4bk5Hhw/0rI0iOVYMbDneLcrdfK5Y+WE46mlm1lFodknwQtfWpGNYIHfj8dzzvCaCT74PiYlNXVRsSEMqfTwmvl5/GzOD4oo8FgtI845ys/msQQ3fPE+8DP5GZzP/ByeQ39vxsIEIPwM/i4ej4nCMO+bri6qfhZH9lLOeU0X5PkJdJgE0H1hSsRAxdjsweG6cunyZURjYaGoPfH5J2RtIcuFawtlou3CFhZefxWZK1dQXV5FwDPRv+8ARr78JVg7d4qKGpPZcs2+JLyspVr19RP2Kg1wwuHIc1bQ+oORgV84gPN7/yGTWf+qBjha4pbfW/MN9T3QAEcvKv+1ARxFAzIkYPcaFaSiFvaO9eJzhyelgtMZCYjvjMAq329mm3LnGdIDwD8K4LDKQ+lS37Cq7sChhKlk3FugIgp7YhicbpaqyFQMvHdrBedur2ItV1aUo3oZQ50hPLxvDDuHetDXlURHjBLCFC7w/Qt8FTEFQlVVSzHFfKqhT3nig6YyJmzavyfhy6PIaV9Y3UChFcGlu0u4cGsGa9WqUq4yggiYQVhGQDKMClK24JktDPX3oqezUzKQfOiu35pGuVYTGpm0nLDBjWIHpoF0ZxyPHD0Ew63BYeDhNLG0lsXyZgm5ioM6lX0Mygib4kFEHx2T91DKG6yOmWh4QaHJKb8L5z6AI24T0o/BY5WKFis4EcPBqcP70N2RwEfnL2OjWEKJBnWhCLq6e3BgahJD/X0C/hi837gxjY3MBoYGR/DQQ0dw9+4tFApb6OvvFjPSl156WWXapnZL5rNSKSG7tY5iaUuADhfX5aU1JNO9CMVTePXt90WW29dJkJ4xFcT5fUf/SAVHy637jDR5n6KnaTl2ijuoUrgSVGiJotTO0X6MD/WhzMVvbhY9Xd0YHBoWcYZSiUo5Hm5NT0v1ZnJiDNVKFWYohFqdfUl54dQPDQ6JShqrKwS2yXSXUAqzEkRcQzQSFlpQTzoloHB+bh7zC/NiLDc8OorRsRGEogFUa+xlWsNHH91Cveagt7sLO8aHYFstBBl4uU3k8wVM353F8VOnEI0nMM/N69p1hIwWUhELOwYSeOzEJPZOjKOnoxtBMyp9C3wGOc3p9zC/voHX3z2P6zOrWMnXUXbpJ2WgL528OdTX9f0/+K1vflbB+TkDL8/zzLm5uT7P8whwvg5AKjg6IaYBjs7QP/jze9lrNd9ZwWHFwAoGUG7UhKZBa4MwTTPZr+ZwbYNyHacRpusgVirAWJjFu3/91yjMLqK3dwBHvvQlWEePIt/ZgRr9sUSNUJn06Z44BkvtJoRyjb5JnA62GdS/8sorePll1Xf7q7/6q2L02d3VDa9poEG6KEUobfX39bUMgsEwYvGE0GOlcd6yRRresFjBURL5VtOAVfawcXkBa69eQ21uAx2DKUz95ufRGo+hERT9asRMB638HEor11BYuAJvawHJ7gGhqBkjDwvAER870jnZq+fWpF+w0WDSTSXiYtGwVKeZeJH7J5YQJozmFhrlDxBr/jVC9jqMwAiq1lfRMPeIyIBpBRGKxOE5HlZXVreDSAJBiuiwgsOMOgM93ROhlaQYnBK8EOBpipOosQqDRKmtcS5wPBhQM+HCnzGQZsDNYFMLDegpzQCZ2fQLFy5I1r+dBqSDdJ2oFYCzegPvr36IC8VLaLYcHOjci+MDxwTgBL0Qc49+M7eH9VoVL129jozTRG9fP9JmEOPpFAYSEXQElKWEbSmxovliHT8+dwXn7i6h1LLR3zeIU/t34/HRTvRbDQSbFd9ywEQ1V8GdK3fxyo/fRn3LRGdnF/YcmcIjXzuOUIqxARUrqb5KJoSJyx++i5kr76GZm0OyM4Zo7xj6Jg5gbNdBWGZYxGe4/5dLFdy6dROZtRXYAQvp3h7EEkkk0ykxrw361GveY9Iy2VtKAEAgwcoIKy8EK5zLvOc6FuT4sBrCYxjEs9pBUMvrY29qe/WE46EDer6fz9X7778voJdVC9K+dFWP+xdBC3s+SWskeCLg4vPFqiiBCMeO5+Sc0VREnpPAglU+XhOpiDyv7mlhzMOf8xr5Xp6HwIHzin9nMkLWDd8Sgf/l/OH7OR816CKVTVcjNdAiCOF1cM7xOzEZwnlNMaDTp0/LfdOVIlZlpqdvSQWHx/K/nNOclw8//PA2BY9ggvEZz8n+GyYC7s7MSFzxpS99CU89+ZTQw9nHxxgyTLVDmnz+9bMo3p6WHhzKzXfv2oPxrzyFwNQUyvTB0YaujI582r8WGfikLUHJ5ntuKBz5SSgQ/IPBwd5fLIrad3/34wGO3lw0IteZNQ7sLxLAoelaNrOxrSxGGOAEE1LB8ZLDQldTFRylekOdcUrZuvUKkmETe0Z78YXje9AdDyARNBEJKFNP1ftyTxFO2uIJcIS0xXCbamJCrJLMH7PJIrdMWdAmJU1pvGWI03S2UEa2ZuL922s4f2cNa7mKAByvWsRIKozPH5nC5GA3ujtjiJEqpf0f7gM39ypQ7ZP246prwrf01VGksQwGsoUa1svAhdvzOE+AQ2U1yqIiANsIMKxQUtTCYHDheg4G+3qxc2QE/V1dcr6F5SUsrqxiI5cXupoykFQVnEQkiN2jg2jWy6hVyjIe9aaBjUoDZcdAUygPpIvQJNQRk1X6ESkPB0PMT2mOagVDEuQogKcqOOplwhCZUwIcXzDCayLYqqMvnUDUtpHLbqLWdFElPcyyEAlHMJBKoiMekyCeEqCZ7CbqVQeJeAd6e7tQzG+iWisjGg0iEY9haXEJgQBL110iMkBJ5mqthFq9jGaT3EIP1XIdkWgH7HBcQByvXXqIJPPr97n56jhSiNquxW6T0doUNnRPnPqWUsHxubGiO0eAIxQ1UitJi2yiN51AyAYalRJq5TJC4bAAB4Kqhu9gXSoWhOZHHyURvfBdr9mTVS6SLhFFKBIRlTeePx7vEIDEBmmlGNdCgk2mPk2kkM+pjHerhVA0jA7SF8IWGo26qvpSurfZErnraJTy8tyMaT7ooso+sGIZ6a40wpEQGvUqNlaXRA59cqgXxw9M4PET+5FKxBC2ojDdkBIg4Mxgo7nhoVir4erteZy9dA2XbtzF8mYR7OTq6UpdGe7r/bN//9u/9r980mL+2e8/3TtAIZtsNttbr9d/nwCn1WpN6OD1Qb5++zql+3B0QKr3HlEw47NLWWLKnfpN2DQ5FtU1ZcolARcFAuLw0Nmowl5dwpt/8RfI351Hf/8Qjn/lK/AOHsRGLArCffH1oqiA3//Bz+c52vuC5O/KjGqbysMMNQHOT3/6UwnI6TbOxmz27RgtNuz71gAG/bBq0nsnz7+40/s+XKpkAtPy4LEJmMaMno1ww8bmR4tYeP4iindWkRzqwsRvPAZvPA6HqvYtV0QGws0NVFavY/Xm+2htzqNncBSJHSeB4TMoGilJNIk4CS0NSOoTsRIl0COUJHU5ssayj0SMQblmewUEcE1U1GzQB2cENftpNO29cMG1ICAJDzQZUJclkORzziCZ6wlpq7qXQosL6HHlOsHP1tK77XOhvReA48GMNwNNBqsMoPk+BqDtQFllvl1Zf5h9Z5ZeV/50Jv3BauFqbRWXNi/hrdX3UK2XcKBzH471H8Xu3t2w3AAM1zd2JWvF83B+dR2rlZqoaqbMICa60uiNBREzWfZiMtNC3Qwh0zTxUaaAly9cw2q+gq50Lx47ehAP90fRa1Zh1UtqtyKQpNn3zDreeP49LE1vIZ3qwYETe3H8y4dgxhw0W3W/gsO5CBQ3VrF69xIWrr2HarWAnrG9GDtwAqOTB9CoM87gfQlIsnFtbRXVSlHGIZ7slPGSSg5FMvykJ+8RKzy5fF6qLexjIWghwOH9Jdjg/dNUMj4jBKYcF44t/05gwvEjmOVLB9OMEfn77WqqbQsQYVDP8WEFRdO9+D6CGg2yeF2s+nAseQ26FUKLRBCgaCU3zgteOz+L4JqAR0uDa2U9XiNf/F/DG2QAACAASURBVFyCEM4pnpO9QLonS/eJEVTxnDrBwWvmd9MUNV0V4rl5HbxXBDO8ns3NDYkLdQWHn6kU6HiNWzI/WQ3i+whweA6CJ/2cKO8oS8bg0qVL0ttHoEOGxDe/+Q2p4FBpr1FjnGEgbHgIlfJYffdtLF+4gMLcAuyWgbEjD2Hwi18QilqeqoG+eafkv/+ZFLVwJPyTUMD+g8FfpB6cbDYb/Z3f+/0/ymZFZCCpJue9RVxT1PS2x3/z5usenF+ECg4BToYAp6FK8hIshzRFbRhOG8ARkQMPIidMXm0yYmP3cDeeOLYbPfGAMtYMUvFKtEj9s6meEK3iRICjenDYm6NU1gQ4ceOwqClJB+gGgkZTNtaa08RGoYpNx8Z7t1Zx7tYKVrdYwTGBegmjAnAmsWuoG6loEPEINdfDIj3qC9Pd053TTRttcQqzB1r3XhZWf7IzS6eVQniVuUoTq6UWzt2cxbnpGWRYiSFYI0WNanU+3UwxpqhY56A72YGJ4WH0ppIiRVltNLCwvII1+g5RqtrvVGJcEA2ZmBjslftaLZdErSgST2Jpoyhy2QhQ0EDsM6VyY7l1WGI62xIqFulrlYYHMxCUzUTBHnHEkUFTfiiqB6pFKgl/xgqa21D9PL5JIJt7m7y3IqtsIMjgwte8c+m23FCblc2eIyogNWvwSAcUSXADToPy16R9KNlmMcal549HM1H2ebmwKUfuS2s3CRwYw/gqcTIehL0yfRTq8duk1HdqI54qT6f7magK4CiZSPEoMoPbXgcik+02EAtZ0uskPkocb/FeUgaJPJ/NPiCC+iZFH1SDtdo8lA8G+wmEDyzS6X6PDytP0penhDw4fzjm0v8jc0p9HxVI+LRCjoP4a3jC+xaJWjGkJd2EwIz9XIpfTjBM2gQDLjIwm9UiehIhHN4zgYePHcT+nSMK1LYIZFlVYoCmPDxEhIrqP5U6Prh0FWcvXMbM0hrqnkl63vXhge6//tdffejfm1XTqNX8KPUfiuXZwgHA/w+oefRJr7A02X36r5q48v3DL32NP8sn12o1PoV/79DoAz9Sx/1zXvefyHEaZjRqBGzbHvjPQ/Nd13UfNQyjXyfM9DokCRbOZV2VfEBogMcx4JA/pAx5psjXO5xj6jGWYF+CZMm++DRcgnLDQ0e9Ant5EW//4AfIzy5KRv3YU08JwNmMxwTgsPKpefvt31wHVNsVCD+hpI9h4ESA89xzz8nn//qv/7oAHHqfwOXF8fr4DFO6v45wiD0j5M+rZBS/s2hctihRXZPKFAPfoGchWDORv7aCxecvCcBhBWfHbzwKjCcE4JCmGnDLiHk5VFauY+n6O2htLaB/aIcYfbaGTqFopOWz+NyJ8IpQd3n1DJgVgJPr892KRfZZ5PxJu84jYt8C8v8XTG8Rnj2MmkUVtYNwjQ5RUDNojsw111Wm0JrO166KpxuteX90hUb3HOgG73Ygq4Elj5H7wzW2zR+Jn6PBsJ43+pj28ZK9vs0Xp/3f/HnZLuFa8TpemnsNhdKWAJyH+o5ismsnrKYte4l4yMJAPRjAdLGMhWIJlWoNKQREJrqXXnQGk3H0czOlBydvhrFmRPDDN9/D7aUsOhJJfOHkQzjZE0KfWYXdKCthGY4zgthayeP91y/i8ru3BeAcPn0AD9EHJ1AWippcgahdmQjCwebCNXz07vPIZlbQP3kQEwdPYWhiL+o1oUwIVY7PARNvFAJiBYd7Zk0SjgQ3BkxpHKc3DRMBTVnvGR8RHPDnBAD8N4NxTf/TYL8dWOrKR3vltT3G4Hv0WD+YQNCMEs0S4jm0OIUGSQQCPE5XePkcSiLDH1c9P/Tc08fpa9Q/5zXp+ae9cHguTWXT7+O18Pf6vDxGy0or+W21NLZTanmN+jy8Z6y4aYor368BDntTeS+k/8o0t+8x77m+F+pzFdOG9LvXXnsNz7/wAgYG+8QH58yZh2XeqOZ4Q0QGIpUSjPkZ3Hz9Naxeu4kgLBx8/AkkT59Gvb8PW5qOJkqzyk6F1yF79gOxxcet+tro8xdSZIAA57f/u9//D5lM5quF/78AHMNo68G5H+Bw0JnhIIWKPTTpWBBTg2k8dngnejtCSMdDYlJIPxtVwdHSBO0AJyCLovJiYRVHiSCQfsDtTCoM9NcxlQJazWlhq9TAZtPG29cX8cHNRaxuVUSG23IqGO4M4MzeEewf6xPAlYyFRammzgddz0jtMdo2Q/XvNMXLocypSBMrRRbd7M7JTopaplDBZiOADwlwbt7BFh90ArKWLdmsbQc4Uaoj6HDRGY2gN9mJGHmmtTpC0ShyxRI28wWUq5S5VOE46RHxcACHd08gHKDKS1VUymKdXbh04w7WtsoiaNBs8roY4HpCTzLchvgqEOBYwQgaQmNTVSEGzQqYKBAprDRutmIMyeOY6WXrpaKzcVGnESAf8HA8phYl+l6U8hLoe14TTY89UQ1ZRJgpph9Ss1lFgDLFon7hSvOwBAjK9EcMAqn21mo10HLrvsRzSL4LPZGMoL1tSioZXFak/EZeBjuqlub34/jePfeGUc2v+1788vLhvLX0IKJjk9+fQzDYIjWPsndKRlyEUwgeKJEuKm4q283AkABbiXh7QqXki8CpSmlq+lf4kvH86s2GA5tZR0qDex5CkbCoALISJzObY+QvpgST9AKisAIpedIcWivJtYgvFK/BoQmsAjakx/A4zgve46DVEg+qrkQA+6fGcXDPFBJhSmX7AIoQk/5BTY4Pex0k9SVGoLfnF3D11h0srWdRcjxKgi/3pjve2TfS86zdalleK2S4CFJSmIRHmT+MAl2Ld5EeK+J7IndGvVwCvX8cwMgA+GPyz8EG/9B7/ODu4359/zXef4QhWSrVu6VfBjMAH/MyRKNYv7g+tf/7k74Mg0B9Xk4omUC+waVrB4PBcDgcHrBt+zutVmuYHoI6U6qDBJ1p11n+9k/k77TKFgOBRCyBWCSGQCiIBp8BSqMbLTi1mmT3+TTRY0oCXdNExG0iXinCXlnE23/1V0JRG+gfwlECnAMHkO/oQIXPI3sofB8efV06OJPHjHPLn/eissk9xHG2fXB0BYcAhwpf9IDxuEXIosQAVa2ZvqSkPIN8Bpi1jgRDkjgpV4owbSZVLJGLDtQMlK6vYemlj1C6s4YEAc6/fgTeGCs4lMKnCE0ZkeYGyivXsHLjPSC3KOaPFBnwBk+hYKT8JJO2WeCaoHyCNEWNvm+ku6heSSZLKIDiwWoR4EzDLH4fRmsBnjWERugZtAIH4LRioNUoAZH0Zupq9LbDvArmdOaf95Drg1aWagcoOsDVgJfHts8FHWDrvgfdr6CWPJ+66INknpefwUBTV4t0lUCPrwZBjUgdNyrTeHHmZWzlN3EwuQ/H+o5iIj0B02Hf6b2knhOJ4FapjNmtPPKFItJWEDsJcCIBoUAHias9E3UjiKIdwUagA8+++hZuzK1KD86Xz5zA8bSNPqsmPTiSOKbEtmejuF7CpbM3cPaVy+jsSOPImUM48eRh1Iw8WiDAIYuB664Ny60iO3cN1z94CbmtDLrH9mBk7zEM7tgD1+XDp/YlAk4xyfQ1o1iBr9JbjUkC9rm2KDqk7CqENsg9g552vq+NDvQfNK5sBxe8/+3y3/wd/60Bje6v4jn5M/5e+xgJwPP9VtorMXouaFDM47WJp74+PeZ6bum+rHawq8EYf6evRx/fPn+09Hj7fJTqr09Z02BEX48GVjopo79Hu/S9QAhfEVKvZbates30tShw6fvatUlUi7qtoRI67AV69bXX8KMf/Qg7JsYkeXL82HHpO+UawVU3wPWtUUOysIWLz/0E8xcvI2IG8eg3fgn2wQMoptNSwVEiXPLE+N5Kql77s2SyGCs6TdcNh8M/skOBPxwdHHz+k3aFT+v3P8v1/YOf5dMH/skA5xeRotZewSGM3aaodQ7dV8GRxitPBeD0oOmKBbGzP4Unju1BfzKERMgC6RAWNy0JqttbwJX7S5NCArLV3muG54R0aLApAS4pFIwA60JVY2YlX29hrQK8dXUBF26vIldriQx3oFlDb9TAkR1dOHNgCl3RACIBIBz0zTX96oxUL7YjGdkitqs78vCyP8hv0pT2FenZ8IPVVkuqFplCFStl4IObs7gwPYOCOG2HhWpBd3Cx1BRwRj8hRxozRykxmk6hI8zj2HfTQoHl141NLK2zUU9sWcUQtLsjLr0wXZ0xkV5mYFysN/HBxetYzGyhRRU1mGjUKqL+NTHSj+H+HiwuLmA9m0G+XEW1QX9XZlJ8mUs5uxZzYDyhDEBdKsn4IIfSyZLTIhiV0noE4xNj6Ovrhuk2sbG0gMzqIgoFmsFWUatWUa/UBbA5VAu0GTA54i+j5L7DYnJHk1lZtEg3pIEoKzieIyplbl2ZvYrxpFDslOKZdEbJYuNXcPxskPrNPdFBZpSl10aAjwIg915+/43IkhPQiabatoQtgYrnVKVPi9RAWaBomBmMCORmzxcTthwDUeFzHQF4DJgoGy5GpIKdVP+UUAx5L9nM63PjOXaBMAFOS53bsgSQ815I4CWVLWavFIChRHqjllegigsuRc4b/DzKgxNiqUoVgTCfLfGYalYQQA3RIIUGTDTKNYQZxJpAk5VRBmau4qdbYjjLymgT5UYDNQIWO4gy1czhuSGvWY8aTjVs8PvT34SiGQGEJXtOumUTjkHgqgNBCWv9W64pkJ/Wsv1pnud+EPPJZ/54kPPJ7/unHyGiF5ZpBINBy/M8lncs0zQNTSfaXq58D6v2LH7777jZ6wbloYEh7J7chb0H9gvtxrAZPDX9BIUn0rvS7E0jQkrTei2hqEU2M3jlT/8UuZkFjAyP4cw3v4nq5CQ2ohGUmQDwvVR0UKwDFA1stnn64iej1k0GQaRlMcv64osvStDKLCsBTle6W+iytQZ7KJS5sx20JTkixT5m7wNK0bJFI20GPAEaVvOBhdhMxtwQshfnMffT86jNb2BgagRDv3ICznAY9SBpvC7CqCHsZFFZvYH12x8IwEn3jSA+fhytwVMiEy0eUaycStKD18I1iOtn0A9quVa5qiIsFF+11geMEsLWTQSrfwm4C2iCinNPw4gcguPFFeWaVW4f4GhgyIBU/NeYyPBNNXVQyvuqTQ718bpy1l7Fa6cx8hyafaGDQh30Pnj+9iBWB+vtM7c9cC6aBVwtXsOrC28gl9/E4a6DONb/EHamd8J0mCUn8PVk33QiYdwqlrFYJBXZQV8ohrF0EkkbCHCdEo0jU2wBClYYGSuOH73zIWZWN9HZkZIKzsF4Cz0obwMcnt9uWSisF/HR+9O4+NZNRKMJHDp1AI994yQqrRyaVEo1PKE4mSYzg0VszF/H3ctvYSO7gs6hSQE4ozv3oU6hHtIzKd1N4RlWcGjLIG4aXNOV35wS8VH7isQBHCNbzWk9r/lzDRTbExDtVEKpAvj7QTsg0gBV/16DAh7LcdTVEn2cfuZ4nAYkGoTyGnQVRo+tBkZ6HdFguB2cyeqtaVm+OAF/rwGTrtLoKo4GzxrcaEEKLaTAeaeruBqo8Xr0vNTVHUX/VPuFBtRciygTrTnnSnSA42rIMZoip95Dk82gvJ8KcaqC8zzGxsfw7W//Mk4cPwGb8Y8vE032SaJRQzyziovPP4+5S5cRNgJ44tvfgTs1hWI6hXIoJHuuJBwYmXKPJf22qRIQn/RiDMAwJxwO/41tBf7D2NjQi5/0nk/r9/+vABwJSv3v/XEl3v8qAE4oASM9Aa9zWGSiOWNksP3KALP1LDvHrBYGOoJ4/KE96O8IwqnkkVldlr4MZt2odCYhvGTAlNFgU8wG2SMiP1F+OVz/yA/yFxFme5v1irgcp/sG0Nk3jJVSC+9eX8ZHc1lpkOaktJpVJO0mJnvC+Pzx/UiFTZQ217G8MAfHVUGzWnR0OKaqASpVqFWH1TRhBUfkeNmkL/Q0V7KQ5KL29A8i3tWPm6sFnL+9iJuLa6gxkjRJB7NhUf1LwmEu+C48kxkIoC/diamREQx2dUvliyHi7MIC7iwsYG1jC8FQRKqpxHPswdk7PiwS1xqgrW3lMT2zgo1STapFTov+QCYitoFEJIDBnhRS6aRknnLFMq7enEHV4TUomhe/p8hxiyS3oqndAzgEOX4jP4N3CjtYJqZ2jMG2PTRZLWjWMdrXjbk7NzE3cwulYk4krNm7LkolpIHYkCY//p0LA81vHSp0sUmXlR4DaDQbStTAVkDTbShrU1nkpF9LveS3vrzztnBAW9l7+zhBR35/l5h7+kQ1GUqOi9QGlWCF762jPDooIc1qS1n1aUmfLOedarjn3eLfmQ3kvFRnIL3CERCjOLoEa2oN0OsAmVIsvcui7F+vXJ2vOqgyjAR8XDRpgEuqHTOgrLpw7hOIKJqfPDG8Fk/3Iyj4pjJ9FJVgNYkZaoKbFqIBE0HeR8c3P5WjXQFCrJoJSNMZctNCrdlC1fVEja0OgmETEdNzkoFWJeAZLbdleq0WAzPLCzKCaZEo10LLVsS6f+ilk2B/f09oG+B/wspuKAR77/XJe83Hn/2BXcBThlj+y9PJSTX9FFT+mfcN/+nR59JT9+OuQyF3zzMN9YmW57W4RFp81et1aTzTAanO7m9fZZvJZ/sFt2dreWw0HEVXMo3+oUEcO30SYzvGxHuKAF3RLlgBUVlbzvs4Wuhgsmp1Ce88+yyKc0vSg3P0ySfh7t+PbCS83YOj1st7FQEdoNxXJVDOs9uBHfn37QDnO9/5DihhTClXsQrjPJYeQSGGqLSXiMDwObJVpYnVErk5PEINTqBlI+xY2Li4IBUcZ3ELfTsHMfArx9EYDKEeVMyAiFGXCk51G+AsId03hOjYcbQGTiLvJSXBoJYdVm/UM8xqAylqAi54oVqrnmsas8MuAVReAZzaDxAwVtCyhlDyvoxWcD9co1PWEhEwaCkj6XbajqaoyWrlK3fqYKqdkqR/puMMXd3T/9UZcj02/AwdKPNnktzw1a/03NLZd31uHTS3zyUGsHnkBOC8ufIucvkNHEj+P+y9V7Bk13UluG5ek94/l/lcvXrlPcrC0AiiE0mQFNU0TYqKnpif0fRMtBSipn9GEfMz8zkxPdE9rZ4WqWhGB0VwpNBIlEQRhCEMAbCAQnlfz3ub76V310ysffJWJYogURABctiNjHjAM7du3jz33HP22nvttQ6I0edYegxai2sXe5HUvWIFZ7JWF4DDPs20ZorRZzaoI4yWGBbD09GAgaIekgrO3750FncW1qSC8/iph/BQUsOA3kTQbXT6fQHLM1Fer+LSqzdw+Sd3EA7HcfjUATz66ROooygiA7LHST9YAGHdxub8DVx99SmUSwX07NiPoX3HkRvZA2iW8jFi36x43CiGAyuH4r+neMVCiaQh7t17pKRg7859H9wzqPeBRvf4+8+FTxXsrn7cX03xn28fbPgVE9mXOpULn47mi3v47+lXfrrnjw+Gf1YypBss+XOvm9LoU8+615hugNE9h/338K/dr8D4n9Ffw/xKlX8eblX+Z+P5VFVLVZX9OehXhvg7gh3+fK93yZFnhr0/L770Er7//e9jdMcIvvSlL+LE8ROqd6+T2NadFiL1KnrLRVz84VNSwQkFLHzotz8Pd88elDIZUVFjLKmYDgS06hliD+3P2e7u7SCK1u6EQ+G/sqzgfxwaGnjuHWxzv9ChD7xRvdW7/KwKjlpiFT9YSqmdBcqf5L5MNG/KW/ng/EKf6J3+4weQib6/B0cWLAIckYlWFDWWH9TnVfiAGXnYbeh2A+mghw8cHcd4LoPa9gZuXL2EyTu3hH5GgKNLIMrQn9UDUxqbWenwPXD87LuUHzuBoGx47QaGR0ax9+ARDO05hGvzm3j99iom16po68qsznAaCDk19AXb+MjDR5FPhbG1soAL517D+tq6NNKKxLAsZgroqFnbAWvy/47ccEfKWmMGgHSgti3Zmx07xnDgyDHkxvbg5atTuDy9jKXtKhwryA4WGJ6hZLg1CPedmzarN1rAEbrc3uER5LNZyUKyT2ZmYQGzS0vYqtZFEIDvz804aurYM5pDyGCgEkQoHMHK5hbuzK1iq9qUCo7tegiaOkzNRdTUpIIzMjKMcDSKze0Szr5xGbW2J+BCPjGbZEG1Nd9ziIk3BTSZsXKEdsKyPev2tsgSHzu0j3U2NCvb8Fp1DPZlcP3yBUzevoFatdyZ/TpCZhCJRAx9/RmlmCcUKAOlWgObWzURSNBYemYHDoN/GRNPZF5VA7xq7hO/pC5Vu3v3xl9fOjPEBzpiIKsU0VSFkHxtBV6UX1NA1PhsVqlIeRRzWtJEFCji8aT2KTJiB7BwgSPnnlU7ybqp/hmOm7hwawQJ/BedZ4B9ZKLy5oNo1Ucg2Sn5LMrrSSRJO8alvmcjx8qVplvSPZVhHsUXzJDq3FLn5fl57fycHad1AkWqTtHRgSqBaCMdNzE62IfRfB7xYAQu3VkFyAnZk5Z20Fg5AwNcG0YohMX1AiYXVrC4UULDpUdDeDNi4IZRW3/ZFPYAg0zO6gAMt+1pniOJa1clzxmo/RTU8O6jd2nyEPwiL+HV/4LneOv37wY491/3vRqhqPH5frM/dSJ+vreoW8n13v/Zvc55NEn9M8MgICfgujaxjREKhSKJRGK0r6/vSDgcHvB7LPw39eke3cGF/70fAHDPYb/Lxuq6eK6YwSAOHTuKM4+ewYED+xDsBGMEzvxQElS4LsKujXi9iuDqkgCcEgFOfx4PfexjsA8exBYbpQNqNv8sgONniCXgk+dBSc/yZ8rY/uhHP8IPf/hD+d0XvvCFNwEc6Q0UkzBWUBTA8UUGpKpOUKaeIunjU7tIQKhLVlPD5sU5LD93XQBOz9gAhr54Gs28JQCH/4YVnAgpais3sXr7LLTiErL9Q4j6FRwvJbRN9VwrgKPGX4NtqwSM/F7WFvUQiDBMB+AoitpfwAwsA+YIqton0A7sA/QUvICpJPtZ4Ze+QvVSAbCqEPhgpjvg677PfjDrxxl+BcGPOfy/d4NNf77478WfVZ+Dovz4lDSfTuVT3LonOY8rBUq4Ub6BF5Z+jGJpCweT+/FQ31HsTO+8B3BksQugFQxiqt7AfKmCMhvUXR1jPRn0hS1EAu2OL5nqwSnppKjF8NfPv3oX4PzmmRM4kQ6gX2vAcu5R1CyYKK2WceHV61LBicfTOHzmIE599DBaBntwmp1kJRNMQMyCVHAuvPT3KBVZ1TuCkf0n0De8SywS6IMjoLMTC5B+yKy99IByljMuIbWsYyAtgX4ni+EH7H7FxqdTdVdtusEH71n3z7I2dFVj70+O+89X93Pm39fue+PPBZ7Ll3D2AYkPYLrpaN3n7QYu/jn5ObpBmSQpO3Q8vhfnTvd1+zQ7/7N1gyofIPnv7wPubvDiL+vdlSthlbv3zIy7KW1vBvzcK1WfDilqTJ78w/e/jx1jIyJgcvLkKdikyNMLzyCV1ZEenExpC5eeegpzl68grFl45IknoB88KBQ1+uDwMygAJs7Z8nrQ3UcqZy4IcJ40Tesbw8O553+Rne+d/NtfOsDhzegWGfABjj+538nFvyvH/hMADh9yuwNwpIJjdlVw1NKgvGuYlW9WEUITx3fncObwHjEmZDD8k5dfEoUqjRKOHTEBaR59UwXHb15X2S2ZYIwB+BUAwiELhw4fwaHjp5AZHMdTr17ElbltrDcCgBWDSS8GyiQ3igg2C/jQiYM4PD4Et1bChXM/weWLF1CtVCSoJbVHHtIOuHlTw7eazlIF4cNDVR1lRhpAtrdPdOYPP3QCkWwe33vhNdxc2ECZG104Jg2qDAVNaej20CLdggIMAXJqG0iGgxjrH0BPLIZmrS4qcetbW9gol1CzHbRcJbdAP5N40MDRfeMCcOikzLLtdrWOy7dnsbpVVv5A0uDaRjQYkOrQrrFhOZb6/utbRVy7M4W2SwDJY9U1WWhB53VJtYx4qgNwRLKbGq3kv9IYr42g7uHQ7jHke5KI6K5U5DZXl3D1yiUsLswJHSEajck1J2Jx7BgZxkECIisAnVK0CGByZgHTc6uoNT3oZgjVRl2a9AlwGCzIAko6ASshwj1WvRn+ZiJNo1KBusdLu0tC84FNp/HZD/bjVB2zSCthtcjFZqmGBrNC1JOjGABNZEnVoYoaKEGuqiZcSA0rKNLdCNBniPRJRVEkhg8GNJjMHLebQvHiQsz54XQMSVUVR11dkLJsfC44lhLQ0D8JUknkpiq0FAaLIvjAuQ8EdSr+UayAEKSJarMuRrcBPQyXPhP8N/KlBBykp54VQrsFz2miNxPEmROH8RuPPIyRvn606x2jUx5HXyeNFR82ndpouzZc3cTrl2/guVfP4eKtGZSbGp2fr47kc3/xb77+tfdV1N6VRffBT8IkWrlcTm9tbX261Wr9957nnelOmHUHT93BC9/BB0K+UhFVh65fuYYrl69ifXMDAcvEox98DB/72EcwNjIsawGzmwQ5kg3l/Gs3Ea1XEdlYxQvf+Q62p+aQzw3h9Kc/jQYznMkk6myg6wqC+N5+0OEHT3fpOGKYqZJhzNxSJpYS0T7AYRDiV3AoMmCT/ik9XB50IwC7xe9VkoHXKcEcYw6pHdL4mNlZXShqFBlYvzCL5eeuorWwhd6xHIa/dAatoaDIRLOn0HJriDgFVJdvYOnmq9CKi+jNjaoenMGHpYIjFFAmHbg2SJWZyQVmdNWeIc8rFen47NsUcaFiJuv2JUT0O7AL34LuLUCzRtCynkBT2wPNpL+OiVabKxDZBko51A8m/USbH+R1V8G6M/5+wOgfx78xo91NCfIz6f5c8d+j+5zdQXF3JaD7PnYH4KKAZdVwo3oLz8w8h1J5G4fSB3Fy4Dh29+wSgCPlNNlPNNRNExPVOhZKZVSqdaQ0E3v6+0RFLUQQQmou6dV6CGUjgnU9ir9+nATf4QAAIABJREFU/mXcWVhHKpmRHpzjqQCyXkVU1AQg66ZU6rZXirj4ynW8/vw1ZDJ9OPbIYRx7fD9cqwGPCm0dNoaq4DjYnCMY+gdsbqxgcO8xjB0+jYGRPWjUmWBT9DQhHzsEtOpDUHRH9kGCc/aukqbcSWEQ2IrKq/RlquSAfx9kfnRYJ/y+W1TAr7L5q4Ef43TfX78K5N/f+3/mOfx+qfvpaf75fBoc36dbdc2/Nn/edSfju6su3XOr+xw+UL6/UtsNfrp7Zngcr9GnpfnX5Vdg/PHguJOe6a9nSnFY0VF5LTyHT7vjMSJp31YVaInTDFN+R5lsUl//8Qf/iB1jo/jqV7+KM6fPSB5TqPOmhVDAkwpOZHUZl576AeYvX0MoYOLMJz+F0LFjqGSz2O6qOHfY8arCJHnwexXrn7Wqd/XgfDsUNL+Zz+dffPAd4Bc78j0BOKJoJGXsn13B8W+q7zDbvXi81Ubln+sX+7hv8a/fAcDhNctkJ70nlJAKjpsYRMuIqEZQ6Y9RylH09SCdCe0anPImUoEmPvn4w9g3PoJaaQtP/+D7WJyZRLNakgy47qqGf5eBZkAp0bC3QSl9KfWq+8dl797dOP3wYxjZtR8r5Sa+8/fPYrkagBvugWtF5VoZkAeaZbjFFYznUvjwqWMYy/dia20Rzz/zlHicNKoVGPSOEZlTZrRJ81I+ArKxdSo3flDK4JVBJq/x2PETOH78BPoHRzC5tI7vPX8OqzUXRjIrPjFt24PhcbNTAXmL5gDSuMgNs4nBnizGc3nkUmkJVGtNG7emprC4vo42qQOykJLPHUAmFsapI/uRjodRLZfEeJIqaten5rEiAIcKc+SGtqTXaSCbws7RQawsL6FcqUiTJAP7tmbBDbAPhr4NTQEqNAUlJ4QBPvnGBEsOTNiahQArUeSb0qNGa2OkN41cKoogWtheX5KKXLFSAosDbjCMTN8AgmYIkWAI6WQSg/leyYIxKOH1LSysYr1QlV6OgBFEtVZTDZ06jQYtjI4MIxlNSMBAueyJ6Vl6xnURgxTAUelwNadllsj9omqbjTAFENpNES/ozaRw8qGjyLNnSAPW1zfw+qWrWFrbQLNti2wpT8SxIDAPGrxfzEzRUTkrvg1zi0tipGl3ZLQ5Tn3ZNIZy/UIdnJ+ZEuUnAtpCiearhU5gpC4xbBk4tGeXVCtJB4rHk1haX8fC2jq2KwrYSjZL8xAyAkiwQqcH0N9DOdAE3ICHmdUFzCwvo1xvI6BHGVNioCcj7896WywSwtDggMznmck7KGwsIxps49CeUXzo9Ck8dvQEKCokpRbpHwMMpwmPZrAEjaaJmdUNvHLhBl65dAu3FzbQ8Ez0ZjPXB3t7v/Onf/zl//VdX3/eP+HPHQECnLW1tZ5Wq/X7jUbjy57n7fepGN0ZXm643dQPP5j1qyd+BrK4VcT1q9fwV3/911jd3EDvQC8+8IFH8dUvf1n6bvz+A1Ez8jzENSDZrMFcWRSRgcLkrFRwTn/qU7APHMBWPIaa9F0+WJ8VkwA+VYWiBqzgPPPMM3dV1BiEEODwWaIPjggLSICqqEKK8qSSS8pUmuCGX6yxcO0SvWYJfMNtA+sXZzH3gwuwF4sYPrADvZ87Bnc0inbQg9tqwXCqiHnbqK/eEpEBtzCL/sExxHaeFoqa74OjKq/c43wFMiaHlHfQXYAjNGq1LxjsBdAq0J2r0GtPQncX4FJFzfgkHOMgYLC3x5BkiM5aqFCi7sUM3RS1X+Uj4gfbPkjy4xT+XDOrAnCenX0em1vrOJw+iDODp7Cvfx/cugeXXmmMCnQDdUPHRK2Bue2ikrPXLeyhdHBIl4oM7QxMI4Q6dBQ8C6VIBv/PMy/i9vyqqKh99OGTOJEx0KfVYLZrqj/EU5W64moZb/z4Ci78+KaIDBx9+DBOf+IYWnrlbgWHbA7SnHyAc+ElBXDye46Kilpux15RUdPpg8O+TN4Y6QRWAIdUbVbvhaVGyrhM986cfzMP9Vd5u/4Lee+3Wkt+ulfSX/98MOZXxIg9uLbQIJVri6rgjOJrX/tdAThO27nrDWg4bYRqFaTKRZz/++9h7sJlRM0QHvvM52AdOYxyNoti57kUACa9eKq/SoSDOsqH/trr34DupALX0VbLdiKRyF8ELeObuVzuhV/WjfqVAhxuOmz+9PmE/gLXvah0b2LvyaC8A4DDTU9uHHtFQh0fnMSQABzF4e/IjHYyFdJjQ35yfRuNjTmcPLgLp44ewEh+AItzU3j95ZewMD2BVr2MQMeMi3lrcl0Z3DI4ZdAvfRcM3F0aSqnJNTg8jEcefQS54R0oNz28dvU2Xrl0B3UzCTM5ANeMiHwu1VkCrQra28uIBFo4eXAPHtq/C7lsApM3r+LKhTcwOzWJSqWMkGXdNR9lIKwypZThVZK9ZpDGVU3JzkfiKYyN78KJU6fRP5CTIPWF1y7g6twm6noUZjILcopsqrF4uoAcLpQtkihkdWSzbBvjQ3nsHx3FUE+fGNaRn3z55k3cWZhHmVkJaXpUFZyoZWD/2KD019AHh4aT8UwPbs0sSQ8Om+CpCkZn+0w8gp1D/RjO5+DYLRFo2C5VcPnGBBqejharOKwM6dwkmhjqy6I3nZAemnVq4rcoI2ug4dINmhUzOjw4okLTG7MwnInJRjM/dRvzczOosUwdjSOY7UconpLNh4ph8WgEg7ke9PX1IJ1JC1h77dxFrG2U0XZo/BcSQKJogg5Yadm/ZzecJv0b6gIWlgvbtIrogJmO1IBiDioq6N2WiI4YAekhAhZc9GVS2L9nHGFTR3FzTaon2d5e1qxw9eZtLK2sdxR2NPHoGejrwdBAH4KGUoaKxWnUaeH5F3+MYqUhgha8p5yXp04cExBJtUDSvSgdXW20ML+yjvPXr0Mzg1LRIdgaGczh2N7dYjLrtJqoVKtwAwau3JrAxNwC2tw0Cao9D6O5ATxy4ii8Zl246fF4BEbEwsvnz+P2/AK2q224WgjNRgsHxsfEs8cKuOjvSaNWLgmII1h77exL0N0q8j1xHNk9jg8dP4XB/jwpZ8JpY0cRlfZYQaW3T6FYxdkrt3D26iRuzG+gZBvSh9ObTt/uz6af/LM/+u3/5T1Zg94/6c8cAQKczc3NgVqt9ifNZvOTnueN3g9w/N4JAhQ/w9mdDe7uy2DL1ObaBl75yat47qUXsVXawvj4TnzlS1/E4OAgwqGoPFiSoeyIDMTqFZhL83jpL/9SRAZYwXn4iSfQ3LcPW7EORe0Bmm3lQ3YoPX6gTJ8O0kgYiPA9KTLgV3AIcKS3U2TsFVVIEYQUzdQHOLqoPyoRgICpsu/dRp/Lz15Fe3EbA+ODGPnKI9KD0zBsUVLs9sFZu/M6vC2KDAyKD442TB+cjKz3Kl2rVAJVdaVDERUVUNV8zO8CmhLIER8clGF612BUn4ROHxxjSIw+HfMgPFLUWCGnNVCnB+fNVRqVtvlVvvw45P5r8OMUApxrpev44fSzqFRLOJI5JDLR4+mdCIhMtOrB4W4nMtGVKhZKVZGJTkLHrt5e9EZMqeBQ8IHguqUHUQwEseyFpAdnYnFdAM5HzpwQmehe1KAzYcnqmxEUkQFWcNiDc4EUtUQaR04fxMmPHUZLr8LTSJ9SfYvsmzTcBtZnruLa2adRKm2ib+wgRg6ckAqO3SbAZGKTpEe1X0t/pXjFqf5LH+CIgOv7AOc9mp4PBnC6K13+eiJPjaeUACkTTfrr0888g+HhQXzpy1/C6VOn1frGhC0ZGJ4rIgOJ7U1RUZtlD45m4tEnPgv90EFUe3qkB0dkjQTgUExEUfbIVfKrV35V2gdbfqVOXY/HmMEJhyPfCVqhb+Ryvb9uAOdf/9/r6xtvkol+kAoOB4NIs9uB+H5Opo9K/Yzcuz6jHgTgJBPiUN9qUbdTlZztjtGnmxzsUNTu9UMI1YyNnwyKqTzTKKK4NIF8OoYj+3bh2KH96M0kcOvKJUzdvIa1pTmUCutKiYa8amnkDsCUfYWVDk/6QigVSMPFvr5+HDp8FPsPHkSlaePK7Wm8fP4aNusetFgvjEQvXCMs5zLYG9GqwS6vo13axOhABsd4DQd2IajZmLp5HbduXMP83CyajboEtXxP2UKF7qN8S7hpkarELFAknsTQ6E4cPX4CA/lBKbnfnJjCy29cwbYbghdNw4inAZ3Hu+KMa3ZY4k2SKHQ+XLa810A6iT1Dw9jRn0MsFMZWqYSbU1OYXllBiX4xVH8RugP5wzp2DfVLVYoy3FTiiiQyuDmziEK5IRUjacZz2hjoSQrAiYdDEvBy3Bicv37puiivNR0SsVg1CSDQqmKoP4vBgR4BBU3bQbFSx8Z2BWvbFaFliWAD2jDYz0SAk45KZe7apfMoV8pAMAwj2QMrk0MgFBP1HG4CkaCJHaN5jAznEQwFsVnYwtXrt7BdasJ2WcGxZK5ID4tnIxkL4ciB/SxwoVyuYbWwjYWNAuiF48MZ9Qzc649RAEc1s8pfKIigOoeQ7+uR+UYQsrGyIACnP5eHbYRx8doNLCytdpRYbGRSSezcMYydI0Mob29KAES5WjMYxnMvvIitcg2Nli2Al+P2+IceQyyoo1zYkJ6owaER1Jpt3Jycxktnz8m/I/0tFo1ibHQIozmCWA31almM4UZ37sKtyTlcvzMlwMgHOLm+LI4f3odY0BBp56BloN5u4dUrVzGzso5inc8J5ceBI/t2YtdIDtlEWCo/t25cF3nqZDKFZ597Cm6rjIjhYSCdwPG9+7Bn5w7piYrGQzB1wHBttBtNbG1XMLtIYDaDG/ObWK44sI0Ymm4AA9nkRK4n9d1v/MFn/+RdX3/eP+HPHQECnEKhkK9UKv97q9X6kOd5/fcDHJ9q4ntyddNL/L/5tCQa/FKJjKqK//nJv8DV69ekT+6zn/6UuIezoZtmsrJxaxoiro1YvSoiAy9+97uKopYfxiOf+YxQ1LZiMdS4hjxgBUf1nPtKiKymKoBDKgn3PsWTP/kmkQEFLPwKjrquNwEcUXhUFDVSidhAbFBkpupi9Y0prD5/A85yCQO7hjDy5TNo5C00DPbPuYhoTQTbG6gsXcfKrbOiopYdGEKMAKdj9Cl05K4KjrphCuCoNYlVfiWvYZDGxLWKlRm3CEu7Ab3yHejeovLBMT8NW99/tweHvTxUi/OxjE8TutsH+it+Pu6v4Pj3jtfp++A8TYpapYijmUNi9DmWUiIDOj1lOgmoRgfgsAenWmsg6QWwu78f/UJRa0nPI1NoLV314KxqEfy/L7wqAIcqagQ4p3qsuwCH708as1RwVkq48Mo1nH/pJlKprFRwTnzkEJp6GQh05o70QpsK4Mxew7Wf/FB6cPp2HsTogZNSwXFsBrDKB0oBnE4FRwxxSZ9/v4Lzy5mO7wzgdLOb1PxUPUKkqBHgPPPssxgaHsSXCXBOn5Fnkz1yPsCJtepIbBdw8fv/cFdkQADOwQOo9faiwsS3eNz5aq6dfnPGAYYSN/CTS/eLdnC8GC84judEopHvBAz9m8O5X6MenEKhEP2DP/rj/7CxufFbxWIxrTafB6Oo8cOTK0gX1vvpBd1lt+5mtXd9gj0gwFlb37hrakmAI8IC2TERGRCwE1AcZJk1oqlPjMKNx4ZbL6G2PgfTbUhfyIE943jk1EMwPAeFlUXMTtwUFa7S9haa4u1BXw/6qCgQIBSxgIFUOot8Po/RsZ0Y37NXJDav3Z7Ca5eu4cbMEsLpHKxkH7RwAo5Oq2puNJTLrcOrl1DZXEFYZ4a8B8cP7sHh3SNAu4GVxXlM3rmNublZ1Ctl2O2WomrdzaCxCZ0+MkEkkmkMjuzA+J592LFzl1Cobt6ewJXrtzG9vAEt0Qc9kYUeoVO11QVwVIDeRBsu/UIYwXs2gpqHXQN57OgfQDQYRoleAcvLWNraQo2Bv2XK/k6AkwxbOLRrFLGQIf4zNBfzjCBuTC5gjaIGmi7CB2Rp9GcTyGWTcJp1oQum0hmEY0ncnJpDoVxHk5wv4RoDgWYFyYiFgd4UBgf70dPbh/VCGXem5zE1twQzHFMqZE4TllfDYDqK/oiO8uoiLr7xOjTTQDTTByPZDzuchWeEEKASDftxgiYO7B9HNptCubKNqZkZbG6VUW1QFckEBRsoTUzqh6G7SMcjOLh3FzKJNGr1JuaXV3FzeulNAEcl5FSzsrjciNKbkg8XmiMlOkmHc9hkH8G+8VGZdwTbskTpJhYKFdycmkWhWBbObqNeRTQUFMoZAQYFEwh0SU/L9vTj+s3b2KrU0BKdfQZRGk4dOyS9S2tL8yKL/oEPPy5Zvhu3JvHquYuwwhFZAKORCPp6MiLXXKtso1wqyqJ38uTDWN0sYnJ2EaUyaRfkbhM8AbGIgZFcD0b6eqW3Znl9HZMrG1irNFClhLZnSmVo92hODDyHB7LY2ljHjetXYYWjSPf045VXX4ZrN0Xymk4/g9kshvNZDI9k0D+QQCRiwK03UCwUsbyyhdnFAhY36ths6Kh4IbS0oFAs872JyeG+5He/8a9++39+19ef90/4tgBneXl5yLbt/9Bqtc64rtvZY+5xv30uvA98uvcLP0HmZxqZUWdllYaYf/af/hwvv/qKJEQ+9IHH8MQTT4g8M31wpALkuiITTaNPa3UJL333u9ianEXOr+Ds3YvteBw1yqXf51vxMz9Up4Ijz5CuC8BhDw6NPnmtX/va13Dq1Cmk0xlRUpRm+7er4EjHn/DUpBJJufWQZsGsa5h95QbWnr8Bba2Gwb0jGPidE2gOWmiaSkUtGmghZG+ivHAVC9dfgUejzyHlg+PkT6OMTMflStkavFUFh0sN+3OYqCHNimwDboZUUbNwQyhqmj0nFDU79Fm0A3vhBlKyf1Hqg0af0qvSqYKppmylQPmrfr0VwPGviQDnHkVtDceyR3Aqf1KMPp2a8qkhVY/9jQTB7MGZLZZQLFWQgoH9gzkMxEIIuuzBaQrAoUw0fXCK4QyefOpHuDW/ilQqg48/chrH0wH0oS6UNpnzNr3eLJGJPvv8RQE4Pdk+PPTo0Z8COMofRReK9cbsNVx6+R9R2FxVRp9HzmBo54G7AEcppiihofcrOL+KGfhgAEeSC511xK+gqEodpaJNXLt2TSrDrOCMjA7hd3+XFLWHxeNIvPPYx+W0Ea5XkSwX8cbf/S0WLl5GzIzg4U8/IRS1Wl+fiAywZ0fAk+QiVHLVZm9QB+Cwz1HSHh05bN/TSAAOTXylghN+slPB+fURGfhFAI5kIQxDaGq+brivxNHdGNbNf33Xp9s7ADh+2Y3PfovCApkxIDUEJ5hQru4dyVtOHG6ONGIjwPBaVWikqRXXRXUrGYvi+JEDOHHsELPDcOplrC7MYnZ6GqvSk1AFJww9VhjEJZJJpHt6MTw2JlnyWDwhdKvzV67h2q0pzK8WUHUDsGI9CCV7EAjFRSVLzA/Z4O00gVYNzcqW9PxYmoNcOoaHj+0XA8RsMo5qpYypiQksLcxic30V5VKp0wzrwjANRKJxCfx37t4r/TZmOIqNwjYuXbuBm7fuYHFlDe1ACKFMDjqrN1ZYQBlxkunRkEzRLVqaDUdTMtFsWKVwwPFdezGc6UGlWEY8ncb1yUlMLC6iQgNRAhbosAIaUtEgHn/0FHoSUZE4qDUaWNsq4fb0EhbWtlBt2rBCbD5vy2eMWhpCpoZquYJEIol4KoPlzSJKdRsNm5RCKp0ZCMFBXzqG/EAWAwM9so3PLa5iem4FW8UKPD0oD7aBNsJaA4PpMIxaEVtLs1iYnUE0k0Uw1QfEetE0UyjX2KjP9ya9KYHTJ4+ISle9UUOlVsHy8rr04DSorhqgiacy1YxHLPSkY8gmIuhNZ9BsOlhcK+DO7Bps30TQF4HoUNR8TK3clDoVHHE3F61nAdHxkC5jxmthNaTabGGl3MZGuYZ6k0Zwyu+Gjf30YzA1B+WtTVFZYQUnkUpjq1hFrU0jU8WTb9XryCQiCFL1rVlFpVzE2K7dCIbjKFWamF1aEwCpsro64pEQgrqDWnkLLerux2Loz42gUKpjbbOIZovNy5bERnCbcNtVhHQP/akE4pGIvO9apYUyGZ9tJUxApcJUyECabuAWUC+XpDGW9EkjHMftySkxURXhDNuGFaDCnoNgsI1Q2EY0HIDbaKHdsFGrO6jWNdS9MBwzBduIo+FSXcnmszI13BN78s//6HfeBzjv+gL880/ICs7Kyspwu93+T81m87jneXEfyPj/0m9iVi7gCoD7Db382d9sZb/RdJiGBdMy8Z+/+x08/+Lz2N7ewvGjR0CJ5tGRMWmy5vpLhclEAEi2GggszuHHf/mXCuD053HmiSfgHT6MAilqAvgfbGDEr6kjaU0ayfLysgQhFBngi9dw+vRp9Pb0giIDzJ0rehqTQj4v1X/WVdLIo98YhWIMCojYMHUToUAQZgOYfukaNl68BaxV0T8+iLGvPoZqXwDVQFNAWdywxQentHgVi9cpMrCAgeGdSOw8IyIDiqIm73K3B0d90nsVHK5dpK3wMAIcEXrhJtkuQGtfRsz9G2jOPBx9EIh9Hg1vDxzEhaLGNdiAKaf3ldLU/VXg7lf1ur+x/Gf14FwtXcdTk8+gWN7CkcxBnMqdxN7ePXBFnVmDQVNMXUfRczHFhFWpIkafCTeAfYM55AhwvBacVl0oauydrQVjIjLw7X98FrfmVpFOZfGJDzyME2kdfVodQaeuqu62i5AWlArOK8+9gcuv3kEqmcXh0wdx4qOHoYVbgJgPKzU6TWMFp4616asiE10sbqB//JBUcGj0adv0OulUAGQh9umHZJDw4yjFTenB8eVi/bv0gPP/V3U/f33et6Ng+1MX/KYmXPmr/7z4/YWco+y1sqygzI8rV67gh08/LdXhkdFh/O7vfhVnzjys+qvES0uDSWXYRg3x8jbOf+97mL9wCREjiNO/9SlETxxHY2BAjD6b7E9kJkOjIppKPBC8dwss+Ndzf1LJr+CEI+HvGqbxjaFc7ke/rPvxC03LDn0g+odf/+M/Xd/Y+OQ7reD4mxErON00NVlOuzjN3YP4rg/MgwCcVEIas+9S1FiJMGPQMmPwBODEpWH53iWrTLoyR2eDvA23vI1yYQV2oyZGn8lYGKNDA9g1mseOwX5k4xG0W000m20J6qXk127CMg2EwxHJhutmEPVGEyvrG7gzNYM7s4vYKFbRYo9LJIlgTAV2MIIQ4S1RpGJ2z5FKTbNWRrNahtOowkIb/ekodo0OYnx0BEO5HGLRMJr1qvQxNBpV6X2hWzHVNqLxuNCpjBCrLA3MLq3g9uQ0ltc2sVUqC/0rYEUQyvRDDyfgGZZk57hPGQ4pZsrfpaXbsAlyOqaWu4ZyGEllgWoDC7Nz2HfoMIqNJubW17FU3BKgJpQL0il0DQd2DiPfl5Fs4naxhKarYWJ2GRvluogMiBQzl2G7gYDTRDxMmWkHiWQKoWgCC6ubqLZc6fmgrDFNLS23jVxPCr3ZhFwXpaZX17dQKNaEZtdgMYsqXWgjhBpGe2KorcxjfW4alXIJo3sPimx4CSFUAzF4ehiaw+M9xMImxkYGEI1YiMXDYoJ56dJVFEst1Juqv4kmabxHA30pjOR7BTTUi2UUixUUKg1sNjzxRuoINnf+75M4WMFRuTZSGbkBGdKA6ohUNissHIdMLCSmqkO5AcTTGWzUbLx28SoWV1ZgBS0RmfDa7MxxRBCAVLl8Lof80JAovT33wo9RqjfRZuGNE5vgu+M1lI6F0JNJYXzXHpkHrHydv3YbZlj1gTmUYIUtYCQZDaE3m8bIyCiiySwu3riDa3em0aQYhWlBD1Chpyn+Tb3puFRxBnP9CMdTuHhjGnMrBZRr9BTieRsIdYBsMhJEJhXH8PAIYqkstustvPjKawJ6uZ7zeRQQhzb0QAtmgIEg9aeVHDXnKmW7G44Jz+A9jKBFo3toyCVCU/lU+Mlv/Ov3Ac67vv6+zQk9zwssLy8PO47zrUaj8ZYAx9/sRSRA1xGJRO6a3/neEqRCX758GStLK2g3WjCCFi5evYKJ6UnUahXk+/tw8OBBCSapTsUXA1Or1US0Vka6vI3CtWtw1rfETDGzZw8Kw8PYjsVQ57NDau8DvJRyugrcua9Vq1Ux5COdhD9TkXJkZATRSFREBh6kB8dkdZ0QyG3Dlqb/ACxPFxW11vQ2gpMVRCtAqCeKypEkSj0e7BBgctNqbAvAibTXEbE3kPTKQsssWYPYiu1D5U09OAyS/c95D+CIXZbIWHNpUsIwTPAE9Rqi5gQOjVxEb6aBSiON87dHUXN3oe1GpbeRzx2l4AmIfKqN3/vpq3Q9wLC+J4fc34Nzfz9w1axi1VrDjDkP22mhr5nFgNOPjJaB4VAqW/nJcB7VdB2bNHhOpBCNxeFtV6CVijBbVYTRRsSiyTFQ93TxwaHR50Shgu0mzWdDGErFMIYSsm4ZIbep+mNdJSbRLtlYntrE5lwdwWAUvSMZDOxLo66VRGRALCDEqFGTCg6qK6itTUDXXXiRHmjxflhRWhlQDlwZLCvG5fsVnPdkYr3tSR+sgtMNcLr7cUjTZwWHCo1cW27dvo10Jonjx49jZHhEgLFUFql457RFRa2nWkJl4g4aS6swXA29e/ejPJhHIR5HPRxGX28vdu7ciUQyruioHRO+eq0mqnDZbPau0m+3dLuszRQ+cjwnHI4+GbQs9uD8elVw/tXX//hPN/8JAMev1vh9OKzi+JUbX/2GAyTI8T7Q87Zz5EEPeECAs7G+qShRpIuRokZaGgGOUNRiSmBMwiglKcJjpEgtZp6eUMSqxU206zXpbaDCFY0oB3pSGM31YnigRxrSgwQyVkippFBFzXNhu8wuN1EsV7C6voml1TUsrW2iWG+jRf6yGYEVTUjmmiDE4+Slx4nLXholVMBSc6teQ7NWEXlqp1FBOOBIINuXzWA4n8cp6YDWAAAgAElEQVTwYE5UvCw23hsBhEJBZe7EYNLxUKrVpDdleW0Ds4srWF7fRKOtNPLB/qBIAqFEClqneiOLpXCx6ReiDCvbugM7YMOl6yIrSakExnv6EaV6zNoGBkd3YGV7G7Pr61irVaUKRGsMApyoGRCAw8CX11evqwrO1MIqtmt0cQwrHxLPQdgIIB0Noo/ULH6eoCUB652ZRREQIOFCAINjI6R5GOzvQU8mgXqrKk31xXIdG1sVlKptJRUtZqw0WatirD+B0vw0VmenpQ/ooQ88jpJrYrXqoMjmUitCnWSEDF2qHP29SQRNDdFYWJr/JqdmsLpWQrXWFnlkVkqo0JZJRjA4kEEmFoHXbKPRaGGzXMfURulNAMeXFfBzPf5cE+W9jn8BwQr7rzhmVJ/bNZpDXzKOVCKBYDSGqeVNnLt8DctrazApHy3u1LYorrFfhj1iqVQKphXCVqmKF1/5CQrlmgAcLqYEhqlYCKP5XuwYHEAyFkE8lsDK+iau3prExVtTsKKUCReXTsSDJvbvyCOXTSGTTkoguV1rCBC6MT2POhddgw7LrDgZolTHc2dTYcTiUZkHr567gZmFVVTrLQT0ANoNBlAahvp7ML5jCKl4BOl0Fk3Xw/TiGn4inkcaWpS0lYiSQSUNW52OMAIXalYSGUgqI1PHM6CR3kmPDoJ228FIT+Lazr7Ud/7NH3zqf3vQZeX9496dEegAHFLUvtWp4CTur+BwTWbFZX5+XujOO3bskHXrzapcEICzvLgsAMcMBXFz4g7uTE2gWNySNfDQoUNIJdJClfQBDmWi6YOTqRRRvnMH3mZRhAgS4+PYyOexEQ6/yQfnbT81GwK7XgQ4U1NTmJyclOs9cOCAiB3EY/G7Rp9v14Ojkkf0yGjDo1gJfXBY0W8G4M5VEJtrIlbVYKRDKB6IopBqi4paUNcRaJWEohZzN5HENtJaTSigBb0fm+E991TUOiIDrLqrl1JRUxszPby48DLLpwAOk1IEOBHjDo7vuo6B3jZK9SRevTyAmjuOlhOFTbNQUci07lLU7vXg+vvp247oe3rA26morYU2sBhZEQZHpppEtpFG0k3CQojDIplyrstUUStG4zCyPUgm03AKRdiFTej1svTgUNTFbrlCUauYUfHBmS23UGypvqaBeBg7vSJSdgmWXVPzkyI5ngG74mJjvoTtxRYMPYh0PoHePUm0jQps0t86Rp/smWIPjldZQbswg1BYhx1MwwllEAinoIEiQ7yvjGGUkaeoqL3fg/OezrGfPvmDARz/3/lzVFF1Gau5EmdQoXFyagp37txGIpnAkSOHMTw0LPdW0dw1WNxvW3VkS9uoT0+jtb4hyZH0+G5s9fdjPRpBPRhELpfDnj17kEwlZT4wPq1Vq1hdWZW1d9++fR1DUvaMcy9XJq8qaYG7FDXdMr7x69eD8/Wv//sNATilzDvpwSHA4ReBjf/FG+MPTjdd7T2bYQ8AcChTu76xiWbznora/TLRXOC6F0Mxy+JGKbYcNkyvhXatIhWSVqMJu1lHwG3D0JgJB7LxMDLJBKKJFCKxhGzURsCFTcWpShUbW1vS70JqWq3BoNsArAg8IwzNDMEMRRGOxhXE0jQBJ61mUyledEzlCKqa9bqAnHa9AoPSyHZDys2hoIVMKoE0v5JxJGJRhKX6AdQbDamWFOSrIs3mlQb10HRRymIfiR4MI5ZMQw+GJBgVyhSBAQN4JwCdNW4StQwFcEhR0wMuTM/BsR3j2DUwKKVvUpGuTU5hcnUFVd4bauozI6F5yETDOMXm85AhHkB8yC5du4XppXUUa/QwsWTZd+y20LHGh3NiwilLteehWK3j2q1plGp1qdKILWW7iUTQxOhQDv39PbC9lhjb1ZsOVta3cXtyTtTZVD9VE5ZTxlA6gvLiLDYXFyRj+sgnPitVlsWtKopNlvPZ/+IhEQ4j15fBUD6Ldou0AlWl2NouYXpuDeVqE7rOz6Gh3WRlz0NPKoadI3kMpLKy+S+ubeH1mxNiysl7S6DaIaJ1yGr3wDTpbszKcEVh7xGcFnrY07N7DA+fOCyLmd1sSIXw9esTmJxfRrFCTwVP+q4oa35w72489shphNgIA09oiJMz87g1OYNNATiqDE6RgR1DAyKawSqg02qgWq5icnoO1ydmMLO6iUAopJT89ADyPRl89NGT6EkqeiEXPYoL3JhexMLGtnjy8EWJ76G+Hjx24oj01Rg6e61ojFrC6xfuYGmlgAZpi4YOu9VAbyouIgonHzoixressjIBwHPfmpyHHQijrZkQwXWxe1e9BwTMvgmpvC+LUqzlEFBLtYzX0obWbGDnQPZHD+0d/taffO3D33rP1qH3T/yWI0AT0EKhMFipVL7VarVOeJ6XvB/gcCOlkecbb7whoJxN+gQ43Eu4RvD7Wq2GQqGARrUu1QIrFMLZ8+dw9vXXsLS0IGqLn/jEJ0QCmgCBew/XjBg8JFt1RDfXMPXyy6gvrQk433n6NCo7d2I1aKHKQEHKGG//ol+ILwbCa2MQcv78efni64Mf/CD279+PTDoLt83g2JeJVgbJ7CFSa6vqu+NLoxQZqciksgnAIfXEQKgVQOHKItyr6wgVHcTzaYQe34lCso2aziqmJiaTYXsTKM2hvTGBSGsTeigOJ70HtcxRlLX0PRW1LploJTCgZKJdpyX7HCsVVFHjo8xUi4GyyESPZV9GIlpEw+nF9PpDqLOC40XhuBR6YXXflEpHd7O0UpV8+/F8r47wq2w/V2TArGLGmcWl6lVJ2A15eYxZo8iH8gJw2CMjzdzQUDV0rAUM1MygUMfNWhOpQABxzUbQbUjCk8wfqp82IklsGHH8+PoEFgsVhMNRHBvfgUMRG2mnJD44QkcKGAjCRL3QxOS1BcxdX4dlhTG0O4/dp0egRdrUh5ReJrIVuNegVUZpZQKrE+eFIh7qGUasfwyxTB4eWEnjnKLXnnCFf45M9D0qVbddwXt1P/7rOe+DU9R8wQu/GOD3rfP+ce2bmZnBuXPncPa119Db14OPfOQ3cejgIbm3Ng3o6E3H9c1uIVHYwNzrZ7E9NYuIHsT46dNoj49jK5lEKRCQqnhfXx9CYfZ2Kw+vjfV1TE1OoVKp4LHHHpOqkQ9qfE8itbdS/Vd6cL6jW8avocgAAc76xieLpXcOcDggvjMsB80HOn72zf/7e9aH8w4BjmwolGyOJBHoGYcTz6Oh0VOFi4iihDHyZMWD/imsvrQbdSTpTum0xViT/S30DmDW3m3WpAk6QvNKg4ZqSiaaql2G7sFtt2HbKjMncp00gNQtCXgbriGUtEgihVicTZuaSCJzC6SqFSlvbASTZjKLamQMpBsisdyolkWeml4j3Ohcm7S4KixdExd4Gk3ZTTY+CpdCvqiOIzLWLj3iGTBa0ChVGYogEosjmcpI9o4ywkJXYHmeeSYngIBwez20TVcAjuO14NKIMRnH3v48RjK9sHQLxUpN6Glzm5tYZx9SMCj9E0EN6E3EcPLQXkSCAYSCppz/4pUbQltiXw2vJ6Az896Sys2OfB8iZgCNeh3hSFTA18TMEuaXV0QwwjJIj3ARp/z0nl0Y2zkKB21MzkzDdnRUG44AnJarZBdDpguDGbR2FfXVRTS2t4U6ePiDH5P+kLUinaOVCg1lGDmW2WQUB/ePo9mqSaUkGA7j+s0JLK0VpZckoDNrxpIy+1RM9KZj2DGUQ28qjcLmNu5MzWN6daurB4deGOTlq4WQmyclPBn0UGCBixsXI/bfkA7Zk4jg2MHdOHFgL7xmVTxojHAE525O4cbUHDa3tqXpkEadQTOAI4f245Ezp7Bd2JCys+NqmJ5bwstnX1cVQwEipE0YOHxgL8blWmOIBFkFAiZn5nDl5gQW1opwOF+oohfQBLj91m88Kkp4NGJlIHpzcgbnb0xgcb0IIxzD1taW9KztGhnEhx85Lmp54TCd0T0USw2cvzCB5dVtlGt1tJy2mCCODg7i8P692L1zFJXtApKJqCy47L85f/k6ag1NRB+0UBCwNJSrJaHzBEm/FJU+SwA6De7YM8SxEINet42g5iARMmjq+n9+8bMf/L8+c2D4zn89G+3/Pz4pAc7CwkLe87w/bzabpz3PS3UDHF9ggJWQCxcugL5qpHkxq+gzAvxPIkI2YuQJqej+6KUX8cyPnsHU1CTGd4xKE+7oyA7JmIshH1UaXQexRgX64rzqwZmYQW5gEA9/5jNwDh4Uo89aQEmqP8jL78HhsT6NhEpHfg/Om1TU5JRvLzLACg6ZAiQ6NOy2cOxp9BmxLdx85g2sv3ALVrGNscO7kfud46jnTNR1W6rXYY0iAxuoLF7D4o1X4RRm0ZsbQWL8Yegjj0oPzptV1DrulV09OIYkDlTSgqBHajwU2XG2EbCvwKh/V3xwYI3Ai34eLW0vHC0hgiRUUSNFrdsHRz610GAezFvoQcb93Tqmm7ZGkYFr5Rt4evo5bBU3cTh1ACdzJ6QHR2tT8l7RqwOGgVYwiGtbRcwUtlCu1pDRLOzL59AfC8JyGpKMoioajT6posYenCd/+DzuLChA/fFHz+ChFNCvNURWWpLAtid7K3twzr9yDRdfvoVEPIMjZ5RMtG3WBeCwSq3ujbJEoMjAlVd/iFJpAwPjhzFCFbXRPSIywD4dSUy+T1F7t6bMP+E8D1bBuT8mvvcz2TchkYkWj62nfoDR0WF85StfER8cubeSLdVgsme1UUV0u4ALf/93mDt/CeGAhQ987nNi9FnviAz4VF9fJpox+1ZhCxN37khy6aMf/WiHBsm55lMiVbVXUdRcJxKN/oVlBL/5ayUTTZGBP/z6//Tv1jbWP1UqFrM/q4IjTxgbCeGhxN6Jpt8Q6odp5Mgr5BmORiTTLVkdQRSKt0wajbw6Des/9b0/ld7q7/f/7l5LtsqGMDoTZSqeXnnOkAYTCYeRSiUl09ZgBYf5McMCohnoPWNw4jnUPUtuorSBdSwDJNsmbumOokERrNgMyhy0bEe41wQbDKZo8mm6NNgUgpWUtMVdnqPV4TsS4JAKxsZMjUagpPMYEZiROKxIVDxqxE+F5UPhyHH7UGVmgg3SmDi+IkXN62g1UCuXpbmRam0M+jynpboRWK0Q48d2p7GMUn+eajbVTfEvIcBiFckKRRGKxhCMRNQ1CzdYOdNzMJgt0AluOoGxY3pwApQoJFSyETENjKR70J9Ig1zyWsvGcqGAtXJJRAYYJMsG7jnSm8KqTNhio7DqOWEP0EapLmCBss9igufaiIZMqfgQNJbLRQE4oVgci6wAEPg5FALwhBpgeR76s2mkMkk03TZK1TKaLVeqOGyuF+DErVtrI+jV4ZQ20VxfgV2pCrjL7DmAOnt1HG4hBgz6O7TbSoY1ZKGvJ4FEMibzuFSpYG1jG7UWBCgq0Ko8WdhD0t+bkmpVs1pDpVxFudpAjc2f/FyCNhXAYO7zrkM1P0kH5PiPCM/BeRU2NWQTUaRjYQk9SIPM9uew3fJw5eYdrK5vSCMs5wWLNj2ZJPp6s6iUikjEE+jtG4ARjOAn586L11HT7vBvXQeDuT4RfmCvD6lloyMjaNuu0Bev35mBRgAsc5lGnwHsGs7Bazfk2vP5QYRjCdyYnMPE7JKMnSQzNBeZRFSqN+1GGfQgzWYzyGT7cfvOCmYXVlGuVIVuRqJhKhaXymc8EkajVkR+oB/JZEJ8dn786ll2FMELWLADGlqE5TrnNoU3GJAx+AjKvGbPmlB7/B4gt4Gw4bbHRvLfHuhNf/uxg0de+czJvOKGvP/6pY7AzMxMTtP1P2s26o94HjKmYaie9w4lmJxwGvmee+Mc0um0eD3QlJl7jspyKoM6ESPoeHywAvjSKy/i6Wd+iIk7t8UL5/d+719gaGhE1L1IG+UaGrLbiFVrCK2tikz01tQ08vkhPPK5z6E2PoZSIoGmXM+DNcQLbZiS86IU5sm+Qpnop556SpIuv/d7v4dTJ08po0/OUaWLqCo5sj91KjiyKXYoqex54eczuIqQEkp/CwNh28S1H57D+os3ESy7GD+6B72fOYLGgImGaSPgugihITLRVcpE36ZM9KIAHMpEe0Nn7vbgqHdmEk+5pSuKmqKOB6T/hhUvfm9KwoWXywpOLDiJ1vqfQ8cyAsFRNPTfgm0eAAIpUZFk8YnS3dzr5Y7eHceflcn+5Uy9+ys4CnT580ldJ3twrpdv4JmZ57C1vYmHeo8KwBlL7bgrE829kEkeLx7H7XJFVNQqlRoSno7d/X13ZaLJ5qDIQDOgfHDYg/OXz74kMtEEOB99+AQeSgU6IgMNiGFs25Ven/JaBZfP3sRPnrssMtHHHzuK0x8/ijqK0HRW9ngNvHeGAjgz13D1Jz9AsVgQgLPj4Gnkd+wFc6Gyb8vur8pnEoOQ/ihGn4oczQq4EhnohGOdGO2Xc2f+S3+XB6/g+HNShr+r3EmKIQEO+/qeffYZ/OAHP8DojtF7PjiMFzpiLJbrItZsIL61jsv0wTl/CcGAiQ//zhegHdiPCn1wLPpVUepZzSWJD7WAVMS7AY5UYCWzzTBMPSM+ba7Vtp1oJPpt07S+mc/3vfjLuou/UBHYFxn4gz/8o3+7sbnxqVK53ENgoua+ivQ9x+n00KgPz0CZGQw2hIo3gYAYVxRdOHhUXDLZi2MFpReCGXk+zHyoCHD8Te1uv4tCOXfhyr3v3+p3bz5WFWO5cHHToQpMN8Bh7w8BTgSp5D2AQ96wQxWe1AD07CiccA9qLlVgfJleAgE2MFNppIUAMzNuGyEaJ3qO9DCwiZO9KzWaZnJVsVtw62UBGWryKA6s0zEVZWqOVCgBProF3bDU+AQjMKyQjJNUWES5rfOZOmZMnbsg9+ReuZ3N7TZajTqa9YrQizS7JQBHejH4Pp3sO0GLmriMAHW4VFchuCI1zQwiSHBl8ZqUYtZdI7oOqJIajngdMKB04BGYUHFOfF/YCB9AMhhG1AoqZ1zXQ6XJoN5GW9ToeD3K54G9E4loSCpOHYselGs12B5b41n9Ugsw/8u+IwarhhYQihOzpewnqdRaShGmk8Zgf1SQGz3nmBmAHQDanou2TUNLzld+bJPRN3SHAKcJp7SF5toq2uUqAqEgQuT8h6NwAhZbZsWZm/Oe10Eql2VpiEYjMj7VGr1klBQ4qz28x2rcPEQjQcQiIZkTrVpdBB74+RlwcdwJLFlFkwwJ59Zd073OXBHlGyUTHaKVEuttAt4FQ4m0Mxe+WCIlJqzs5ypXagJ85Zx009bptxSA0xGXIF+c1EeKEdADhxQ1MX51Cd5MWAbvjSMZ7J6eHuiGKRWWpZVN+V4CF6HWOEiEg3BEDtVDMp5AIp3FZrGM9UJJgJPQADVI5YvA0yV9MuAgFouIVOp2sSWqdg1WXriAyrGUYiWnmO/RRiwWFYU2guup2TloekTGusUsEmwEDMJ+ZlqU6mFAV2akrNyI8WHAgeXVEdbdtYFM8qWR0fw3d/UOnPtvP3V8/Ze1KL//Pm8egenp6QHNMP602Wx8AK7Xw0SIrN0dHnnbdVCqVoRuRoDzyJkzimLWpiw673EALccWgQ8GeexP5Fx79RX6z/wjJibuYO/e/fjyP/+KSODzeZc1kM+k7SBeriG4vKoqOHOzyA3mcfJTn0Rt1w5Ukkm0WBkSmWMVBHMd9unVAgBYjSfVVjjy7l2Aw+83NzfEq4IAhz9/5StfxalTygdHHMeF0iYhJmzPQcOmkiFXOVafdYSMoFDUmBzjcysF5LYL0wkg0jZw9enXsPbybYTrGnYdP4DsJw6gOWCiaTgiFELzZ6u1JjLR9MGxamvI9A8hOnoSGHoYRaSkskmwRxBDg2YZW6EyKSqnrnc80wgk2VjPzyoUtSKC2i2g+G0YWBYfnIr2ESB0BNAzrAOrpnZHlEvu9g8ocKEAKdft+3up/J95HQSF0hNoGHf7d/3Z0914zeP8LLRvLO6LF/H3fp+vT/fxj/VleHn++wPKsl4Wo8/n5p7HVrGAh3qO4MTAcexI7oBuc12iVxelux240QjuVGqYL5VlzY07Gvbk6IMTlIoM+22pQNcMWNjWFMD5q+cUwOEa/PjJo2L02ac1xGCac5k9PpZnobRaxusvUSb6hoChY48ckgpO26jRRVWSrjLvuBc7dWzMXMV1Gn2Wt9E/dhhjB09jePyArKsqD3kP4JDKJPebc5dVQlOZbovkjdwnFZGJw33XvO++J28FDv32BD8I9s1630rYwT9W4ptOcoD3S4lRdAJqgq/Os6f6hlUVhMf5FiTd78Xved7uY/3n1H9m/fPzmngcv/znmuf0JZHvAj3pN1Ff6hlRyUD+e38e+2Cke077x95TEVQ+Nt2ve/016rz+WPi0tO5rYeKX73fjxg2RoH/mGaWi9sUvfQknT5/peGipCD1EJcVGA4nCGi59/x8wf/EKwrqFRz/zOehHjqDc24NtsnkYozOGkJ5uPrUaNjY3MTkxIcnExx9/vCM8oBL9Ynp/9554aDuOEw1Hvm2axjfz+fyvB8D50Y9+ZBw7diz2+7//P/y7wtbmJ8uVaobBtvhy8GNSOtJuwzQ7nPZOs3ql3kSj2ZQJIzeIwav0FqjWb2lWJLixgjDY/0CtbZUzUtWJDnhSE0BVKXyJ3Hu/8zMMP/vvPsAhdxn0Z5GcMHckZrRZUTIQi8SQSaawtraKWrOFJgJo6iFEeodhZobhhtKoOTT0MoWDrM7RRDDgIuQ1YLlNUSyLmPwbULc9VNsBuGYIlYYtvjdOq4UmFVU4cRgMSgCpoc2Hl5uFbonqF8fBNIMCKAQEMoCkNmin0iUPuzi0v3k07g+YVJWKG5aLNk1A61W4DQV0hP3U6Z9hhlsMvYXfTVpSEA7Pz/tBY8twRMwrxcXasdUmQQUWVWqQ3A+DaolEparjSrAhU4N/FUNKlRFSAae6Z9Isz+MMXbIG3PzkOKnk0RuoIwWraWi2W7CCYSW33FlQ1HW4UtFShqX3+PEMcBw2TfqO4qRpSC9OCzYlvS2L6qxqYeKc832d2Djn2rCcFrxKBfWVVTSLZSBkIrRzGC6bgvUgAjSg5CYvzf5+86+tyGSdbLKAMPGsUQBOKjLSO8MxcSQRIConIgvL4AUCbhyd12Ypz3C7LopnMpxcgB1Kb6ux5b2ggATvG8dYaHPyfqqpl/OQVRtmtpU8K69NzRIeTyDK95cFWsj1pC5osqn6TYwE/6wE8p6IApvMWVYtFdAXYMjvOxshK0QEIvIZ5brUsSIlLRl2NeYK3LtS7eQaT9DC6+F16pSg7dSu5P7I2tEB3x5Nx3S0CdT5GOgKDGo0m6XIAH/HZ7Cz8YnDuDwu7BtQAFqzm0LZiZv2RiZu/fiTH3z439c87bX/7mMni++Djl/dCExNTfXDMv9tu9n8MFy3j2RbbrB6Z51peQ5K9SouXb2CRCKOo0cOq6Yqm1Vi9aw1KNhiKBqiUopy8cpLT+P5557CzPQUdu/Zj899/p9hZHy3qP/xCdaZ3Ww7iBerMGYW8erf/A2Ki/Poy/fj8Ed/A/YB9qmk0bbYJK+8z7insXrECj1pcr6qG0E32QndVQDOxZWVFangMBDhM/b5z39efHD6+/olURGgxw4z8J6DGnvRKjSKrMs6m4olkIwkBORznWVygg+c02gj0HRh1Bxcefo1bJ+fQ7RtYuexfej75CG0B0JoGLQvaCGqt6HXl1Ccv4zVW2cRbRcQS/cjOnIS+uhjKAUysu/wAaTXje2wJ7SCWq2FVkvZPCTiYURjEdmXWnxfJr8IytobcBuXELX/Fqa2AlsbQBmPQ48+BOhZQGM/SlCtvbYSVanV6tIvxQpaJBJGPB6/O27dlBwqN5XLZbkWjhuPY98qx9gPUP3AmveDNBqel2PuH0sKo9+j5fcP8Ly8b7x/fh8XaY+k/foBmx84b7kFXClexfMLL6FU2cbBxH4c738Iu3t2wXAsmKxge2ptrpsGbhbLWKxUUWu0EGm52DPQj1w8hIhGumBL1NJYwSl4Fpa8IP72xVcxubSBeDyBDxw7gMdyMQywd4oKodz3nQBMx8TmYgGvPHsWty/Oix3CgZN7ceIjB6FHyRO899xyrWxXt7AydRl3Ljwvxt6Z4QPYceAURnYfRItUeCHaiCa0fP7SdlmMvEm1D8YiiCWiiIWC0nNGSX4CbbHNaLckac1xZsDO+0AaMhNqdz2oOgEvz8sx5rEEnrwPfD44xj7Q9O8d7xfvm/888T7598+/Zz4Q4bG815wXvvEk7x3P7QMGaSMQRTlHrsE/lr+n2BWP7wbL/vPK8/FYfvF3vAYey2v3QYsPbPiZeM0iNW/bMgY8nv/331/iI9eVz8/jOI95LD9TMpmUa+mOW3h897GcpxxjznmOmw/a/XHzZaKZPHnxxRcxOJjDP/vSF3HyzBkl3MR9z9MQdGzE6zVEV5akgrN05RqiRggPfeRjCJ8+hWpuAJs6Xfr4rOvQGcM5tuzlhcKWCLtwbChtL3t9JwbzYwZ+RlsAmedEIpFvmyHzm/m+XxOAc+7cOTOfzyf/5b/8H/9sa3vrY+VKNcoMvM6F3G/StWm8qDIsbOBl4MOsOzPk/uRh6K+6O2wJWATqsIIQMBU9KMBsCCV9mbV7MCrAg2zHCgiwasJvFMBRwT8BDildJhKxOHoyWSwvLaLSaKBBt2EzhvjACMK9IwhEs2h7FjRXBaS6YcPSyT+qIGl4SIcNJEPkfrN/wUXdBWpOACVSoBwqN1FKWYNDP45WS2hrTptUMx02FwQGcQQUVkiCeHGK5VhysnXctvkpJGDr+Ab4RU6pTnUG4i7M6wQFjHmZjWGDKL156JPDPgxKCPIeUVJS5NLZS6Rp0p8hmwezoARWQpFjFoOZJDZJNmTRk+bETrAqAWsny9KdPZEgk1kgCZh9jX4FCO4GoF0Lkb+A8Fzdx/v67/5CxwWAf/czNt3nUuBCLec+7g4AACAASURBVG68DwJwSFlxXWm+5/1xGHhbpOBpEoBLjlLXxPmc2WICUModt7eLaKyuo1WqsHEKwdE89HRSxAjgmGJcdy97wZ4kJQzgX4M/Lt2LkT9OfqZIMlXiSk46AGWtA2jpYbR1+kzogF0XE1kGNhr52B11PxK3PBqSinhER0mKfhM6gYQSf1AASvkZELAQfNzvO8Vr9Q0Tu3X2/eeKc4HXeq8Mfc9/hMBJGfXdK7f7n707q9U9Hn7GtFtFkTwXAfxS5WKvHkl2vC6VIRfKUadip6pEBO2q0slAVvLNrJKxmZl+G8EwbGZTO+CIpjsEywQ3pEBSdCNu2hjNZf/qQ8cP/dl/8/GTypzk/devdAQmVlb69Hbr/2i0Wr+pue4ACaMG+xQ7NBrbc1F129gqFcX3KJtKyRpqCR1NZZftAFMq3GlMAfntVgPPPf13OHf2x7K2ZzN9+O0vfBm7DhxANJUS4Gt5QKjeRHijiMDkPH7yve+hsrqEbH8Wez5wGubJ42j19QrAYYGbc5eCMKRuELjMzc1JkEdzZn4xyJE520m4MLChgtrLL7+Ms2fPytr18Y9/XADO6OgogqaFNiueFAFxbaxvFbDI/sSFRdhNGwd37xdD4EwqhXA4JAEQe/lAGfxiFaX5ddx4/jy06TISXhjZsRx2fuEReEMxtCxHgIXp1uBtz6A4fwkbUxcQc7ZgRVIIDx1HeNdvwIkPy+7sA61SeQuLC0uYnV3E+saWBHm7d+1ALt8v8sfwyLgwhALdrC2hXTuPlPcDRIKbcPUc1puPwow9BM3oRSAQFgl6rsHNZg2bmwXMzy9hYWFBaKb5fE4am1mV8wNff12iQSqDK/oI8XdDQ0OiPse+we4gmWPC3j7ej9XVVQk8e3t7RWkvk8m8KQDnsQw0eSxV7Ri48XxUiOLn9LPwfpVhvb2OS4XLeHHpxyITPaIP4Wj2CI6NHEVYjzArpZJTHrDlOLi8sYm1ZkviIL1cx3AygaF0DL0xRfNl9YsVnE3XxI2tOp67eB3zG0VEohGc3LcLHxyMYzjkIczEFhM4dgDtcgsr0yt44+VLWLy9iVAojF2Hd+DUxw4jmCIbxpRj+RywN7WwPIuFW+cwf+ssQqaFSN8uDOw8guFdB6BbimLOl912US5XMD0xi9m5BVTrNezcM46h0UH092QRDQbFz4wJQ66pzOJvbm6KLDHHmPOeYhm8dwzWfYDBv/GL1MyJiQkBOf39/TLf+X8ey5dfXeH/ea85J3hf+AyNjY1hYGBAAnu/guGDJt4/zgueny9KG/N++2DEr9gQCBWLRTmW84L3lu/Pc3NecF/zq4N8Lnns0hLn/ax8Fh7La+CxfBG8cN4RePjH8rwEZnz2/blJQML5w+M4vzgWnJ8cC14T59v4+LiAHB+A+5Ux/p1jTOoZz8tjOW6c+/6+6leh+DN7El944QURGiDt/HOf+xxOPvzI/8feewDpdZ1ZYuelP3f/3X/nbsRGIhGJHEQSYAbzakZU4Go0Gs3a6x27XOXaWq9DbZXtKte6dstl19qj8djlUDuaUSApUhQpRhBEICJB5AwQqRudu/8cX3Cd777b+AlJI02RmrFcbAkFovv9r9+77757v/Od850PNuuRLZvkHiKui2SpAFy+gEt79mD84mVEDRvLtn4FqS2b4c6fj1IiDpfSbTI4TFR67JfH5LKLmWxW7oXvE/dSJmX03kyljLBqNBmQGpzE30TsyP/Z19e35+9rQ/m8EjXn/Pnznf/0P/qzvyoWizuq1ZpF+pxZab4oDulBE9JJXrLhDI5NW3plsFBfAlrWoEimPwQ4tFBWJftiz0t5CTNuUqynC1y+kNFR7ATBgWVzIXLh8w/zFwykWIhqR0Se1tPdjRvXr6FQrqLBDHo8jbaBhcLi2MkMPBbmuQySyNaUkHKK6MvEsbBvAAvnzEFfdzeikShpOkwXC7g5Poazlz7F6EwZ+TJrcgj+Eqi7Blgnzg2Y48OGmIxCKceRWgaqlZmVFnmOEoPNAhhxpGFwdwfRzPaFUzWg6meh846QKrxX2uQGDViBqhkRV1/pA8UMN2lfyTXIM4ow+GdwLdcQOvhQdlfOol7KihRP2B7+UagklB4o6CUSpLBGR4J8Up/SsEfJ4nhfnvxbgQHJtIjVtXYeUnVc8nMZExWE2wze5SUimA6p69CpSyQessmoZiicgzRCYPE874Mgyw4a0itHaHYGvYp2UMyR6Ml5Lfx9ZB8acMtFGMUKjHpDmqt4qTjMZFLMH1hrLDp/0Sur8+h7VXItBSqY/WoGfcKmhNcstQNSB8XH70sAwE4yXqwNRioDJ9Easj0hw2Kxf0EoZZHGsmV4+XGYZHnYaVXXFIrckJuH+JcqyWIIRjWwEJmmsFch2BR5m6phEBmX9AehdCQiEjqphQgzc5o9lEvh58MxVLVYSkIwKxwVgpdyHeX6pMGo3rBUtlboRJmQ/P1KBqky5fzxbGYwrEuSeje+G+oqBYBTDspeRk48hXhrhrFfOIdV5pGMGYFrhAkWt+IvWTDw1/29XT+5d7Dvo3/8wOqZL2Sp+fIkn2sErly50m0mIv+2Xq09Ci/oJ8BpZnBcg5y5D0Pkh2q+cLONhFI2mbuWVJAABuslDVRKJbz7zms48NEeDN28iY62Trz4nT/B8jVrkGpXhi2W5yNariI2kYX56RAOvvoqyuMjyHS3Y+GWDUjdv1UAjhuNy7pDBz8GRQQt+/btE9BCe9Vt27aJO5oOgnQAzoDl3LlzkmE9cuSIJAyefPJJ3H///Vi8aLF0CecLVqtXUKnRwbCBn73xCxz/5ITUX9y/eZt0Ju/t7xMmnWulGNVUG5i5PYmrJ87j7PtH0JOLYnH7AAbuHUTH06tQ74uhHmEdmgvLLcKduorszZOYvn4CLX4WdqwViXnrkVr2KNzUHNFVqISFi2qthKNHPsbhw8dw7fotCbKefWYn7rl3mbAHphnlAoFGrYJqaRiN8jGkg3eQik2j5nfi04mV6BjYgXhqLmz2mxLHSRflUlEA4ZEjx3DgwAF0dXWKVI/uTAyStcSPj5fjNjw8jIMHD0oAx/WHwJDueQwmNVPGNYTHZrNZGWMGfMzA33fffdixY4cEhjqrzvWHgRoDSEp7aPrAIJLWuHwmDGYZnOraKbmG0jBOTJ7A/vFD4pA5B/1Y3bES6wfXI+m0wODaI3tpgCwDztExjFXrSnmRL2OgtQXzMi3oTScQtZih91EzFMA5PVHEvrOXMTSVlT54a5cuxPa5rZgXN5AwKNVicoYAp4HhK8M4vOcYRq9mJWZZvHoBHnh2I2LttiQxdW0Tpc+jNy7h2tlDGLpwWFoGtM25F32L12Le4uWwo8r1lfsTk3qFfAm7dzFAZv1lHqvX3Yf7H9iGhfPnCsAhs26ZEWmfQbkSg3QykRxvAoWnn356FohIYpb9gMpleQYEQiyA53MkENqyZYv8TQDD43Qik8+E9u6cE2xcyYCez056VrW3zzp38d0hYCAIYs0JQQDB0nPPPYfFixfLPOW80Ik0PYeYXKD7Io9du3atFMtrFkeDBc4Dghs6HfL+OGc2b94srAWvh/NMAzjNYvHd5x/eH+9t69atArbEACiUrfKaOVaXLl2SayYo47g988wzAqA0e8n5rRkkjvGbb74p97lkyRJ5P3jd2n1YwGnIkPF69+/bj5MnTqA1mcBzzz+Hrfffj5b2DsQSCVWHU6vCyk2jevYULu/bi+mr15CwY1i2eStat2whQkQtmRQGT9xHSWCETXilXYrHuJlmQPFZFYeogGhcJUV5aq92XdeLJ5M/NO3fIxe1s2fPRizL6vzud//0rwvFwvZGo2EwM04HMT4U3QNGAiFptMcCeVvkVpJlleCRwIbl4fybshol55llcQgeRFLwxTE3KmpiAKZkOwyc6Jrk82GxSJ+F9AElWRG0t7Wht7dHMjrFShUuNc/JDmTmLEAi0w8rQTcYVjy7iARltEcqmJ8xsGHlYiyavxg9Xf3SH4RBOKFbqVbBRG4GV28O4fSFT3Hl5jgmsjX4ZhqNIAbPiMJnR2OD2WfVK0bIBimq1aV/CpiF8bMKHnTsr6VXvxRSNCGf8GfMhLPugoXdlDsxNFR6WkVTK2GYRAwiDRQGRcZMfcn33CoqM2MoT98GaiWpJ+IzlFqgEKBI4Vmok2agK1n2sMitITKyMFil1Co0NhCWqonR4WeYHdCLQzN4at78KBMUTSslW6w/4YYvgEaBLsooGCALwKGOnfp5tyruXcptRl0r642kaaj0lqFEi3PWQ92vwatVEYeBmFhpGijSTjhCRovyCD23lAxLn0/1WhHkNFsPNfu9ULPbDHjkSZBFosMaOwlTpJnqgpMZQLKjVwFgqdNiTZOufyJ6acBnz6WxazAqOXk+/B6NFxiEkQ0hEBR2JKwLUONEBzFvtr5GA1j93s362odglONMG/JmNko/E3n3de+qcGIqJxVlWa6trHWHeT4jeb2bNMxq3BSeVSxTINl5JfqTGSPn4bMlAyWRBGvpQlDND9MAo+qbMGMpJNq60NLVH/bEsYQZlfGnnbDBHkvWREdbYu/g3Ln/z9JlvUe+85U1458rKv/yw1/YCIyMjHSVvca/adRqj8EPBli3RyhDiYWsTnRn5LrtqESHMOBMZoRrFDdixprSeJiF8ZK48XHo4B7s2bNLdOR93f148Y/+GIuWLYMTiwnrytq1eK2O5EwB9o3bUoNTGhlGZ08HFt+/GYmvbEM5k0GVAWuYdeb8ZKDOgPqDDz6Qpp3UpzMoa5anaRZAOx0xUGdQ9wd/8Ad48MEHMX/efKnBESkokypka20LL7/0Cg4dPIRGzcWObduxfcdDyHR1qNobMUIBzEaA0mQON85ewbE39qJr0sTSzFwMrrkH6Z0rUOq2RaLG2jnWm/nZ68jePIHJq8eQbMwg3pIRk4HE0odRjfWqZBcTj1xDbGD3Bx9i1wd7cPHiVWFYvvNH38KKlcuRSCS5wiopK41samPwayeQbLyBmDWBOrowWt6Etp4HYEd43oioBJgNJrvALP2BA4cliOzp6caDDz6ARx55ZJaR12PGdYMsGYPTt956a1baR4CjwZAkU5pqMhhAHjp0SBgDBpwPP/ywBN/6nDpJw+Cbz+Sll14S6dCqVask881M/d21HFPuJD6ZPCEuakxBLYosxNruNVg9dzXiZkIMZ7iGU9XCPjgnxidFosb4KFppYEFHuzTw7EjYkmTRDA4lapcLLnYdP4PrY9MSFG9euUwYnDkxHzH2O5JeJjaMmiEMzr73DmLoAm2iY7hn3WLs+OrWWYmaNICWMgADM6M3BOBcObkHqXgC3QvXYO49GzAweI+SjYsbXugE6/r46cs/w569+4Qd3bRtC556ZicG58+TkgGRUMs7BeQLBQnUX3vtNXk2y5Ytwze+8Q2ZHzoRqUEOx5Ug8tVXX5V3hQ0ot2/fLj2gmmvVJHlp2zh79qzIOAkYNODksdoGvlkpQrbnlVdeEVBEaRqdwwhw+N+ziqEQQJH943n3798vPycIefbZZ2dBrAYuvA7e09GjR+WaOQ8IhAgueH/6vM0SNc5NJjlo1cw5zAQHwRDHQO97XLv0fPvZz34mTBXvj26OGtzoxCOvgSCHcSivgUwSQR7XltWrV88CLD3nOeYcN64rB/btx7w5A3j2ueewfsNGRGJxSQYxJqKLWrxaQnDtEk6+8w5Gzl9Ayklg9YM7BOAE8+ahHI3CrbMhtqq6k6p5Jh0lTFKJaQEzSt8Y2oyr5DOTofxWo9HwYonET6KO83/09fXt/sI2h99wos/F4BDgtLS0dH79m9/6QT6X316r103bEc8rySYRMHARFSmKyKlUgMx+JdTEc0wosxKJiBREU6JGv3+RgCo3M9q3UvIS1mJ81lBA391sXvguw4Ff/3Ol5ScbQdClskhcwOWVtR1ZEBj8tqVb0dvbjWvXrqFUq8OLJGClOtExMB/RdKf0oFEUQQ0tVg2DHQ42LenCg5vXobdrHpxISgqzyQD4ZACk47SHQrWCoydP4ciJ8zj/6RjytSTqRhK+nUDgRNEQQwICHIIQAyZZsbsf5ixdc+cH6lu/6rHe/T3KsFTxuYJ5rixuCtyoIjGdkScI0nlxVx6M+g0OgWm9hPLkLRRHr8Ev5eDV2ciU0qg7VoF8/nQ+IuWqX0C+XNw0FYNz54r5UjAbEImq5m8cKwIFBhzMjmp2Q9dhMWgXk4OwDwUDDGZnaPFKEMWggKwQx50gk5sF5yABjvRgoIVnuQC4NZgE2wRGZMuYlWVtTwiQeDEMMipuFa5bQzoaQzIaE3aHvWRow02DDbHqpu5UFySGNR+qnkWxWGxoGY0q6aXUyHieXLNI2UgDU37AoJ0lWJaFZDyGkkemqBvRrgVI986H4UQE3IgTm/RtUVIu06vBL2eRvXEeQWkKZr0Ev14Rtz4aLnCRYrGwzWJRuYbQnCIELCLzk5or5ZQib5ZhIJVMqkUtrJ/hc2QdnWycTcdJ1ovMbYTvUBhk0DqcphEsCG5m8cD+SzF5fupYapJdqZ1S7I+UM4XOPgZSCdWPaNZMQgwkGmhQOx46AareDWoM6dJWoYNfvA2pzgGk+xagQUmFVPupYJDyxLhjjmdaEweefOiB77tB7eifPLQ2+/e1AH/5e37zCFweGemyfPdfN6q1JwI/mMN5rMCLTr/QmVHEmYrZk0JYFqNoaSjlzqq2kFlvfo7B0a2hazj2yVFcv3YdA31z8NDDjyCd6ZAifr6tXBuT1KiXKogOj2Hv3/wQxaEb6O7rwopHdsDauBG51lYU+fa5nrxfDH6YlWWQzICIjAIDEGanmY1ulmjKNdy6JQYDDMD5DjC4YeDEGpxaiW5ZlKCyuNuQ/ejjo0dx9sxZ1Mt1rFu1DsuXr4STiIqJgiJxaRFtSQ1OYWQGB195D+bFLObFOrBswyqkn1yBfKeJklmX/TZpubDKwyJRG71wBNHKONq6+tE6uBnOwgdQtDpk/+K7aVkG4okI9ny4F++++wHOnrso9/fHf/wi7rlnqZjfeC5NBhyRlprBNAz3DCKlV2EFw/CsPpTtxxBtXY+Gn0a9bgrAiTm2JEM5bufPX5JMOZ0T2ZiQbIusja5iojUg4VrCgJrMF7/IejH7fbc8mQEi9x1m6cmWMaBkQ1cCFzIyPI8OUHXvDnaAJzjl76VciIGvlkFrBoDnLDslnJw5hTcuvI1SJY/VmVXY0LsOSzqXwPY4Bsrtj4lENxHHuWwON2byKJYrSPsmlszW4FA9QUBNFzWaDMQwiih+tu8ILg+PoSWVwo6Na7G1Jy41OHajIkk61v3GEMP08DT2vL0fl08OCchcuekebH9+C1y7IrVbCuAoa3+3OI1bFz/G6YNvy37Rv3Q95i/fjL75S1CuldUc4vtlOohF43jpx6/g/V27MZ2dwQMPbcczzz8lPaM8uhRKHS0TxHTD84TlYFBPEMlgnsE39/LZtT+sc+Hz4rxnEoBjTTBEa3fOJS0h08X8BB4EImRvGLDPnTtXJJw8trmQXxf9EzwRXJBFJdNCIEsQIsqN0JBCAy3K2c6cOSNgiNfJeUFmhu8pn70u5Od7ys8SXGjGkNdA6SJ/drcUnjEFGSReM2Vq+liCb14zz69NEnheHkM2ktI2JkQInjQovNtMgCwP749jTUaI40b5W7MBAj/LOIfnPf7JJzhw4CCWLFkk78iC+Qvl97Muhmslm5yn/QYSk6M48vpruHH8lNTgbH7ySaToRtnbhyzVVHSFpWQ+TLLTpIoGSQQwTHYyaSpGxGFrEEk8cf0NyygajboXTyResSKR/31Ob++u37zqfzFHfCEA58V//O2/mZqa3k4qT9O4ZG2oc6YEhIMtfTpcBomAnUzDYzWDQMCwKJ5Zf9qChJuLhNQMvsj6SI2Jlj5pMNNcXXI3wJEw7lc4q3HQJMwMTS9VXYIYVZI5kkxwGGCK5t9EMhlHprMdE+MTqHFSRJICcNp65krvDlXA48IKquhJGti0uA/PbFmNZYMLASRRaZDG8xFPcbGj/oybEN1uAgyP38KRk6ew7+h5fDoGFP04XCeOIEKWS9cZUHJFX3olG/olmHJXNzTtBKemx697vKrwnzpzScKE2W9mcLT5sLYkFtvp0IVLAlyVu5FGiTH4iDQKqI1dR3HkKoLSDFzKo6TQW8mZ+BkuNJwXXET4Qus6E75odxxSlFc/X3yt29UFu1Ko5rryYjYvalxImOngZsOXWtfgMNOhj+U18DNcALlYUtvacAPUG6yNUVmocnYaqJURYTaDwIf1L+k22Ok20KeY85r3Q3e8Ur0s2mOCjhRBEE0nKjUpBGWfm0q1Ir9P36e+P7248lp5Dbwebjr6OF5zs6ML75kgL5lKSuH0VNlFNZoR577WvoXCFrG+hLU5EJaTLJ/IrGCUZzBz/RyC4iSMehFBtSyN5LRRA6dMuq1VGUQ0aY0pH9ALe3O2i9fMDKZ+bnrD4rF6I+L18tnxGeuix+Yx4H/rc2uShfOCcgBuEvp58W/1ObrYkfNkPY0lx2TSaXnd+LM67aoNE0U2riXQYraPcs7AR8S2EU/ExS0uV/PhRloRywwg1bcIvh2VjD9rz1g31pWK+QPdnT/det+Kv/zezo3vfzHL6pdn+SJHgADH8f3/vlat7gz8YK4C6gTgag8gGPHplBYGMEymiOBTnPFCq1L5Bo0JKElV5hSRhINytYxatY50OiPJDtq4V+o1pNpaUa/XkPBdtFbriE5M4aMf/BVy166ib6APG599CuUVKzCdTKHMxZJMoKlkOFyLtExE93WT2r8Q4Oix4RrAoOa9997DG2+8Id+mTTSZCNpEW4GJcrUiiTHToSw5kLW0Wq7Cq7robMmIlKjGZBjHQmgkGow4aLETiDUcHHr5PUx/dAltDQf3bFyNtqdWCsApmnxnGmi1PST8KRSHz2Do3AFYuWF0DyxAasFGeL0bkTPbUWMNokkHxgiciIljx45j164Pcfr0eQlkX/zW1zC4aFD28notEBc12vhHrAKc4DzM/EtAg013e1CLPgEjthqun4ZL91GDtQAKPKnibyWxYW0nJdEcTwatuh5QS5f5rLQsiWsV153mWsFmIMn1SGfAubZwL+Jz0WsSx53n4u/Xxdr6WfH38NzNIEvXURXMPM4Vz2P3rX2YmBrF5oFN2DywAXNTc+FX+Di4OyjrJAKcq+Uqrk9nMZPLo9OO4t6BfnTGbNh0RfPq4qJWt6Io2HFk46344dt7ceHGbaTb2vDkA1uxrs1ER1CGxX5mwuA4SNoJFMeLOLj7KE4fuox0axqrt6zA5p33oeRlpa5Ujxn38SjqGL92Cif2v4FKuYK+xeswf/lGdM9ZhFKlBINyfeU9KMqT1376c7z77vsYm5rAE08/iUcffxi9XZ1wOS9FPq6aS0uT13CO8/dpVy8+u+a6EG1AwJ9z/DnO+lj9jPXfmqFprsfR6oDmWrY7MYQvz1XHC3yufHYalGrQwL2Wz5nvEr8IdHg+/ft4TSoOVO9zM+PCz/JLXzPnnp47+t3X96ZNBhjP6NhEx0T6/OLu6jiz5gXN8spm4MTj+bPm94H/1qCc1yxEQrj26L2YydZsLgsrjH+4RJTzRbl+Jkwc30W0lEe6OIPTb7+NW7SJho0Hn/9HiKxdi1wmgylVs6Ak4cwbhXU1zWu8/CyUtov/ZMieNrGuXiwef82xI385MNDz3he5P/xt5/pcAIc20TMzM6k/+ZN/8n8PDQ89PjExkVQ6R5UjlcCY8hc2TaO9rOFIU8pYaydcdheX4ExZ21IhLdnX0HpQAm1mw8PXTTmoiRr4V7io/brv6SD/l3+uXP2pw1cyI55frGbD3i18eQO4cCIWEqm4ULCi37fjQLwd6a5+mFHV1dU0GkiYNSzsSuLBVYvx9Oa16GjlAh5D3WMdEWBGKMtizxv2G7SkeWGhmsPxc+ex69ApnP60jJm6gyrlaewIy0hOQIjKU6qC7RCyNIOasK5BfjhbaK4fuZJL/dovkWuI9YUCOWLfTPClNlNx8NJjziwQz0VnGLGbdBHx64jV82iMXUV15ArMWh71ekU0uXSz0i9+Ot0mATKLJZlBEzOFBl1zVGZObR7K7jOZTM0WG5bKJZRLdL5RwS4/xyBGSaMgQSyzF6xv4jmKJdXhmdaWPL9aQBUzQnDT1dmJTEcH8nk6HNWkZwsD4lpuBlG3jjbTQJcVQZWBNQuV2zOoWQ5y2axqVkWAUy2h3qghHo8iHmVxqC1NTDva2mWoJ2cmJeBSv5+uQ640lCTgJ3OTbkujv69PxogbTI2mEiHDoYEDr5mgtr29DZ1dHdI9eCRfRclOw2yfi5b+QWmwSvaGIAcm3XpYLN+ARfOBShb5GwQ4EzBqBXgEOPWaNB/lU+SiSP05WRa63xDY8OLLlTLq0p9KATQujvFYHJlMu4wbr7daq4qMkPfGa5d7JPhs1OU50CpaF14yk6eBC8eBz03/m/fX2dUpdrhcHJm91c+Zz09dV1XYGjI8zGL2dXfKnGQ/qnKlJpampSrZOrKvHnzagZtAW0tKMsDx1jTG8zVUjATMdB+SfUsAGkGIc3UdllfFkvn9P5jb0/njdGti/3/21Ye+ZG7+vnaev8PvuRvg6HpM2QuE4aOkWWUTRWpESSOdnMTeWLk3St8Qj3WSFhwJPIUeFdmwyFcD7gCqVk9WOpvvloeo20BLpYIUAc5PfoypKxeloH7L888hv/QeZFvSqNNshSQ+s5xhkKGDK50U0IXC/L4Ozhh4cT2k09EvfvGLWQZn3br1AnCYb5O4weRO5Ilk2bRV82QnMBElQPBN1Ml8Uh1ghpbwDR9R10a8buPELz7C9KHLaPMiWL5lDZKPLEGp00bJaIhlO22iW4IZlEfPY+T8QfjTN9Ddv0AYHAxsQRZt8p6FniywHUNqMj7YtQenSJuOywAAIABJREFUz5yXjPO3vvU1LF68SIJcNouU+lBazht5RHABZuFlWP4wEBmAl3gadXMZam4LPLIcTlQAju7pJb2pxApY1STqjLd2tuL4cW2SAE2Mi1QwpYNgSQyFTmqyhoUyJ51Q4r81ENIBJINinVzSIIf7iQ5wdT1IcyE351k5Usb54gW8f303xiZGsLF3HTYNbMSC9HwENUPymRbNTSIOiqaJq6WK2ETTlazdjGBxdxe64jaiflV60REQsdFn0UliJtqGv3l7Ny4Njcga+dT2bViVdJHxy3DYS4xyY98Wm+jCeAEnDp7GsX3n0NbWjjVbVmD9oytRM4qSstQxBNdO268KwDl98C3ZS3sG7xOJWs+8xZK4C4tnpZwgEU/h5Z/8FO+8+z4mpifx6JNPYOfOx9Df2y1NwPmIqITgtejaJJ0Y43PSwEOzFRw/HfBqdr/Z3lg/Ay1v5r+bwZIKce7YsGt2Y1YOHZYx6H/r5BvPoZ9hM+Oi6z31eXicBjezEVRYO9o815rvUc8JDVxEWh0CoGZ5mb4WDWzuBjp6HutEYTMjo6+zGdxLUi80cdIqDIkPm5zqxBRDzAAasKisErdQpQaiJJQ/I4PDPjjJ6XEcf+MNsYlOOXHc/9zzMFeuQC7TjizBn9QDshcjE71hjbC878pUIBoyWTS70jW1En3euR4vkYj/PBqN/EVPT8/fm3nP5wU4/Lz9z//5v/yvbw3demFiYny5PEhxZaIDlPBUkoVlK0kW+rb39KNQNzBTbqBExEATAbkKKR8OKxjoekTJgar+4M/IGNwBOH+H3fHXHKp+m2JyuCGyzkE03TI/Q6vagJIaHzYZFQaqtJs1Y/AjLUh39MGKspEhOY0aknYF987rwENrl+OxDfchJi5O9DsJbYnpdU+bYSJxcZnypOHl2Suf4oNDp3Dk/CSmajYqcOCymFo2Z116pHiZX6FIC3HNZ+uT9CLyt4MbBZ60pTN/GTPbqjZK/qUYpxB0qlaUlEvEFfByG4h4FcTrObhjV1AbuQyzkRfQwheKlpOaimXQSyeTeCwmxYgEKgQdwgCExYGsxaFckWCor68XkWhUgEW5UpFgRUvU+Fl5ucmPJZOzsgSyLDxeXkLqv0NJlIAozxWmoLenRwJ12huWKlV5OQnUgkIeafgYiMUwGE9hplJGKZ1GIZ3GtB8gN5NXDVJZDMu+QXyOiahki2xY0vk309omgdZEdkqelYArAoEQlPFvBuqZ9nbMmTtX9LTa+vLu+6tUq7JhsNCWWnTLMXE7W1EAp2Me2gYWIbBiwoAS4Kg+PZ4YRdjC4EyjcPOsABxUC3CrZckwE7wwmIvFExgcXATKScUqs0iRDeS/eZ28D4IRjjmBhTgZZTIiPaiIA6ICNXwOmqXhs45FoyId6Ozqkp/RHUbOR5MEPo/w2Ul9g2XJsdqxhvpjBqM6UOH5CGLIfnLxzLSnMae3R7LOxXIJxVJV5mOpRomasteulYrS+6i7ow39vb2wYnGM5KooIQmjrR+J3qUIYizyZPDrFQc6Wi7P6Wn/H5b19O35D57fMvb5V5Uvz/C7GAEBOK77r2u1+hNBEMwhwFHZypDBoUsa9eSsg2NSjE55ZFTo9MinzcBKrMwDcQ6ivbSUXzFAYJAs8pXQjl7MRAKRPRLkkNVNlUtITkzgo1dextTlC9JMlo0+C0vuRa41jSpVBmSKJFAPk2RN1vQ6mNPBTzPAoba/uQ/Oiy+yD84mtLdlxNFSrcVMDnqoG3VaOYr8jh3s7SoTc5Rxq/5dHncbStrqHqINC7GqjdPvHMLkkcto8Wzcs2kV0o/eg0qng7LZQODWEEUNLf40KgQ4Fw8jmLqBrr75aBncJH1wZoI0TJsSUlWDE49HcOTwUezatQdnzl5QAOebX8PiJYOwaHYSsL+XSljayCKCi7CKL8MORhA4/ahGnoDvLBcGxwsokVVrlxKNqrpIFbCF5jO8t5Bd0UGgzqg3B3Y6YORao93OdIDN4LR57HVWXmf2tfxMB6u6yF3Xg3Ataw4ydaBNidr50kXsurEb45Nj0gdn08AGDLYvgtmwxAiCQIFS4DyAy4UShgq0ia6hHTYWdmbQFXfEJpqOl6zBIYNTiqQwabfgJ+/txeXhUbS3Z7DzgS0CcDqDCiIer4f1PZbYROfH8jh56Aw+3nMGaQKcrSvERc1zaqr1QWgEIy5YjRJGrp7AqYNvybqsa3C65y6C66r9QYJw00EinhSJ2q4PPsR0LosHH9mBp57eif6eLjS4R9FDgftP+D7qwF/HH83Bvx4z/Sw0uNTF+Rq4aLChj9dB+52Y5rMrjAZNzcBJAwHNruggW7M/zeye/lzz3NLPWoM0XYuj5wXnzd3gSAOoZtChj9FATd+jBj763yIfDAGCPrdeM5rvX89XMk9aWql/rsdTry2a0RFwKXV8iqVkg9aY44i6ijE2m0601GtomZzAqXfewa2TpxEzItj2zDMwVi5HoSODAssLmHRn7bIorELlFY1bpN6Z75yS6il4Qxm5eC+qmlmuzw3XSyRTb9q29Rf9/d1v/y72iV91zs8FcPQJf/zjl7/16fVPX5ycmNrheW6Ue4RpMHQOAs91PdcPGr7p+JFk2mzt7IucvnIrcnNsxsxV6ghMSkYU+zALcMKOudJcSgaJel5lRqAzPZ9/gFSxsgAHOu7QNk9SeKE1shRtKhZHtYVRIK2OCFwrhbaOHlm42IiQsCRpFbF6US8e2rAaO9bdB0M2p7jUEHFKeG5Z6owIcBxxKPNo04aLN4bwwaHT2HdyCNm6gwq75khTR9mxwiL1QLJzUnj+mSemAZkajVmh3l2ytV8aK21YEPYr0tU9sqXMun/xlzdCJk6BIRa1w2LXGAKcuiy0STcLd/QSqrcvwaznpVcQ5UNKpkVLTAbqXfKHAfXY6NisvTDZAL7Imv5njQztJekgwtqZ6alplfGXWh3FhGj5F++JfRIWLFgo2T7as1LuQSkF2RHdoEwH4JSyMVBnQD05NYlytSq6eaNehVUqoscysaSlBSvTbRjL5jDR0oKxlhSG2W8hV5I5wg2gXC7KM7ATEVV3AwutTgJtyVZ5+Sdz0zKGmn4nE8GAi9fPjbStvQ0D/QPCfpRK5TuSNmG9FHAgEFDj1omu7k4B0bezZZScNtid89HWT4DDOi1mmdnIkEGCK25wlDugNInCrfPwC+MIqgXpb0SeskZQ5weIJ1OYv3BQapIIIAv5gtwTGRr+fs4zkWh4qmcEx43PZWZmWhqVyv0II6NYOj4fAlUCON4brzuXzyOXzc1K2PiseQzvUfp7mCb6+vvR3qZ0ydRi83samMr4yfEeIo6DTgKcvm64ddW7gACHjXJKNR6j+v24lTJMNNDTkRGduGtYuJ2tomy1wMzMQ6x3CYJIAr5fRzKCoYe3rv2J5Zjf/1df/crVz7+efHmG39UI0GSg0fD+TbVee8wPggECnHCPVU0Mw6yuDigkOCBbE/ZvElMTWTtVw2FhO01T5hb7iagaAuX4KEk5NtV062LFHw08JMslRMdGceCnr2Dm8kX09/Rg63PPo7ZsJaaTLSjxeiizElATMu3s0VWrfaY/RfP46CBM13vQtYvvAWtwCHAymQ4BOGKwQVbJ9OBZHjx6VxOYNQCnxjJ2W6z7PZN901ySUrA8INawEStbOPn2QYwfvYyEb2HZplXoenwFyhkLFaMhCbeYUUOiMYHyyDmMXjoMzNxCZ+88tCzchGBgM7JBG0wJXmhA0kBLKo7Dh4/i/fd2C4OzYOECfPMbfygMjpj1BBxLtZfbRhYR4yKs/MuwcFtsokvWozBiq+AjQ4GzJDiZfCGoVMGmlviR0cesBEcDFD2GGtzo4FEHjXcHvHqcdUCo2YRmQNQcHOvAWgfD/Defo87g62CZv+cOwPkQUzMTWJNZiQ1967G4g31wHAQux8EUEF22TFwqlHArX0S5UkWb4WCwI4PuZARJk4EnY4QAdTOKYiSFcTOJn+7+CJeGR0XS/MRXNuO+1gBdRhURl9l7npkSIwf50Tw++egkPtl/XpzsyOBsfmIN/Ghd6ng5h+S+xRSojJGrx3Hyo19IQEoGZ86y9eieOyiJQXEbFfmnLTU4r7z8GnZ/uBcz+Szu3/EgnnzqcfT3kMGhMy7fKqWA0ePWDAR1kN4MKJrZlrvZHP1sNVDSoOPuYF//Dv7dzIw0P7tmkNUMEn5VsqH5vWz+3XqOaNZP70+aZdHMkL7O5rmpr6UZWGvAJHKuJnZDn68Z8DQDP32sgIkmhrJ5XJoBjr4uDbZEzkkFldtQbrhcL/yG9AMkcUCAk56cwJl338etk2fgBBa2PfM0rNUrUezqQMFm+3JDGGWph5cEBGPF5oKIO/W6+t7JXkr7EokPPC+ZSL5lR6zv9/V1v/W72ivuPu/nBjhBEBiHD3/8XDafe6Zer22LRiL9rDwLgsAPAr9uAGXDtLKeYdcahhOpeFbnT9/Z3XPl5kgkX/UAO65gi9j4aolaaDjFwRT73DsyKl3s/vkH6A5YYOAVY/dqQjKZCKorNGVkAnJofECAw14kdH4xkmjr7EY0HoVterD8EpLGDNYs7sdDm9biwQ3rEdQJjqIwTEcsJC2jBoud1GmNy4lCGZhj4Oy1m3jvwCnsOXoThSAuRYYNTqBwM9aSB2ppaTjwmU1S2K07j1Be6mbJ2m8aJOlHEzqmCbAJGS15+ULjB0rwQlRe95g0YuWNKRajbIqY9PICcMpD52HVcijXGSArQwmtpSWooA6VXywY1C+9auimtNR8QaWmprVFKHl+0bJTyw+05Gw2k2MYEvjSCYc7IZkFStpoOiBMBDOwXKjDRZBaXF4HNwtmTauslXFZkF9CpFzCgG1jRUsL1rdlMDI9jeHWFtxMpfBpuYJKuaaMDtwGKuWCGA+YUVsaR/J/HdEWATiUSo3NTInETwMrnZHifeg6IDIccr2lkmKxQocUvSBJdto0xMGvPZOWbOjITAklq00YnHTfQvhGBHU2kRMXQAemFNm7kqEjsCkOXYBfmIRRK4qLGjMwZGWYY2G/ig5xt7FQKVdnm+WJZpjGIDQDCRt2kSXjsyMDxnHjM9OZUYKgZrqeY01wSjDEYkjenw4IlAzuzhc/R9BLAMXnT2aP5gQ856yMzWbxYoCIbaG9NYXeznZUKwUU2LSvUoURiaFcY7NcxfzS5TRo1NDV1oK+7i6U6q4AnKrTBqdrISJ9S+Gxj5AAHOP8P/vjF/7bhoHd31nT+6Vj2m9aK/4Bf37lymh3NOr+j5Va/RE/8PukwatIg+/UJDJwIivK75Dx4xfnlXJEVA2BVUZeFeJzfZfGnGKcYUpzSmk2LMWybBqr5Bgx30OyWoE1OoL9r7yE3OVLmNPdg/uffQ7u8rWYiMZRYMKDFtVN3dQ5v3UTwGaJk16P+D2+WywEZkE7AQ6/RwaHEjUy2azV5AULwGEbhShQDVgDEMDxLURdurep3lBcdSmpM61A5GtJL4J4wcaRn3+I0U8uIWVEsGLbOnQ+uhz5Vh8V1MW5iyYDkdoYikOnMXrxMKz8sAAcuqiRwWGjT+mHxujGCBCP2Thx4hTeeWcXjh8/hUVLl+DFb/whBgcXSlLG95X9OrP7ESuPqHkJyP4YpjcE3xlAnQxOZIUwOGKHYEelbkjJpLl9qf2ez0ev/VpSprPbuu5AHaekN5KYCSXm8tzvqqHQEjUt/dGf03tRc+Zd/97mLL1+tjqo5L+r0YowOO9d24WZ3LQAnPW9azHYPigAR2SPHl3UfHiJOK6UKriRzSNXKKLDimBJTze6ExHEUZc+XMLgmFEUnCQmrBRe/fAALty6jZZUC564fzPWt1voMWuw6hWRBjtmDDEjhtxoDkf2fiI1OK0trVi1eTk271wjDE6toeTcnIts1xFBHRM3TuPE/jdFaty7aK1I1LrmLJT9TdxLpZUDXXBtvP6zN4XBGZ+awEOPPYJHHt0hySO630qjZ4vsXtik+S7W8m7WRZIKNAoKZZp3A0v9fR0g64BfsxLNDIp+1jpu4Gc02NEgSu9hzfJEfu5u8NC8tGngrNkSHqvBA49r/n167ug4RwOXu/99N7syuzY1yVU1MNc/09eoQU2zeUbzvev70SBL781apnkHXFrSCJsss1uvwWDC3DLAjpXJGhmcSRx/4xe4efwUElYU9z//HCLrVqPU3YEs1VRs7UL2m01CLRv1BuNbXySzXI8bDA6lyfcdsEuAI3JhZVvrJeKJt6PR2J9392V+fwAOH8iBA4e/lc1m/7DeqG+LRCJd0sbRMALDMFwLQaXh+9MerDKbrOXrSL+5e1/vlVujkVzZBVhULwyOBjhkahSnoDkdKf0PadAvbJ8VRzNli8jaGxaemr5qmCkXJBkl/lxpsqWA0gMaiMKMtaM10ylF4CYXJzeP9mgZ87uS2HrfCjz+4ANIx1PwXTbjIgHExkisD6mrfj5mDK4RoGbV8PG5C3jzw+M4daWOMlKoGiYa7Gxsq/wIJ5VYnoasyy/ffxPAmc0fqqN+PXqVwpvPGNKptpaKMZOFRhethxI1PgsG0y77SIiXho+o0UCskUV99BIqty/CruVhR6JItxPQZBCjN3q46XBhy87MSODLInHlmNUQmVJrOi3yJkpFxNWsXpeajInx8ZDd0Z2R0xJs87yyQYWaXDI3U9PTIlEjxU7gw3N2ZDJoaW39TBBeq1Zx+/YwquWSgDSvVER/MobBZBxLLRsLKzUwTLqdyeBiLIbTUzMoFdWGwuAoGnPQ2deNRHsr7EhE6m9irol6qYZpNpSbngA7q/M6EvGEBPGsYZGgjP+TemQX4xMTcr2UoxFgsxCWxaRkNFirpKunaA6Qz05hZKqEstUKs2M+0v2DnwE4lKhJUMaqMq8sACd38zy84gTihouOdAp9Pd3iZCeifppWmBYmp2ekuZ5I1MQRxZJaJfYMIBCUZxdOODI3U5OTyOXywj7xWIIegpnW0OiB98wsNp/frVtDAnAU0FSZ2IE5c2SzdqgHFotnTxgkPr/pqSl51vw+x4Lgjs+Q1DevO2IDtWIO0xNjyOWyqFSqqDOHGUuhtS2DTEcGyagD06vDljnrYpqdw2cqKBpJoG0OYr1LYSbYjNBDwgnO/LNvv/BfVOreoT/ePGfqC1tXvjzRFz4Co6Oj3dVq/X9uNBoPeYHfS2cx2dgF6Cj2n+sqdeVigBJxBKSLk6JsHcqtS4gWqVVRBjI+j5f2WGz+S5lIFIbHPg8Bog57obmw3ToS1TKiM1P44Ec/Qv7qVczv6cMDTz0Ld8lyZJMtUl8hu0TYm4sbupZVKSld2P8rXAs14GHShesh+4HQRY1fBDjr129AurUtTLTRAp4sTgOBSSBAsxBK7dhgjsXcMQSWIyYDlFHbEUMATrzhIJI1cPSNvRg/cQWtdlQATttDy1BpDxkcr4G4UUOsMYHS7TMYuXAYZnYI3f2UqKkanBmkw4SVtgV2ceLkKezevQ+nT51D/9w5+Pa3XsCSJYsl8KGLGgeaST3HyMEJLsAqvAzDG4Jn96EWocnAqlmTAQbIyuReyVMpFVR7Bokp5XKpg7Tm7LpIESldvqtOozkLrse9+VidaGr+GfchzQDJvhn2HdEgiX/fLSHi9yqRMs4VL+Dda7uQz8/gvq41WNu1WkwGknaLWMFK80MYaMRiuFIqC8ApFEtIB5a4qPUkI4gFytGOrAkBTt5KiETtpV37cPHmsOxhj2/bhM1dUWFwaDJAMwbbiCCKqACco/uO4+SBizJvKFEjg1M1iiq+ESm6kqcYjRLGr53GuSPvSrJqgC5q925C58BCVCol5awZNuuOx5J46Sc/xXvv7cLkzDQeffJxPLHzMamFZA0O5ZBaosbxuFs2xTHluq9BpWbF9PPgPqHBiwY3zbU8zcBCB+7aLU2DIM1W6OepFR7Nc0WzdhqQaGClj9X/5rVoMNTMjmjwwOvRwKeZCbx7wdNzUM8lDYo0ANJzVv9b36cGaLwGPQ4aLGlpn64r03NT33+zOYH+ngZkjLc4BxgXsTbOa1SlPxLDXMf3karX0TqTw/HX38St46eRdGJ44B89B2PlMuQ621Cw2JTdFrAe0JU0rFdkGQrrktkjx7YjSupLpUsoQRezgSaAQwbH+n1jcDiIR458sj1XEAZnu2k73SzR9H0Rnrm2iaofGDMBjJxrOMWSa9Zff/fDx64MjXbMlOrCCKgoSkkHVOm/DqyUaE3X4ihJ2ecmnWQ+CnAJQY4UEknxFd11NCtCRKFAkPZF9vhg7QScRAdSdN2JUHtdg9HIIR0pozMJrFk6Hw9t3Yyl8xciasZosAZ4dUScCslu5RtvRLk34eb0MA6eOoM9Ry/h+lgMVaMFNWajDBciTVZdwkQ3bgd0elNOQOrrbue4z75mv3mUQjYoPFADHJVBU00mSZvTwlupwFW7z4ZBBktJMRw04DSyqI5eQWX0EuxaQdzE2tozQpVHIw472EogKw3XcjkJ6lVmlSSWgZ7ePgmQla2wsg0nk8CgN5udERtg/oC6Uwbd/CNuJ6Gmni88JUt0CikWirI5EXgy+FZggfbGqr8Ni/mrlQrGx8cE4FAa4XgNzGtNYlE8hiUBsJidlv0AV1IpnInEcL5UQbV6xzAhEY+ho7cTdiouRcqGC8RdG/ViBTO5HCYLM1K4zKxrMpGUonsNFvQTor0ywQKNKyhH41gmQ4c3Xje7UUvcRkvJagX5yUlM5WuoRtpgi4vaAjF7EMApskGCPQZmHgy3DL84ifzQRfilScRND5l0Cj1dnWJyoFLYDOg8ATgct2qFxaXKypvXQRCZbm1RLmbMavu+gCAyJzRyYENDsi2t6VZx7SEo0n10KAdiJn18bEwMCaRxK7W+kSgG+vsFvEk/HmbVWWdTKqFQLCCfL4ghBO2dmdnOtLehpSUtQIzzhA5pldwUcjNTKJWKqqaHBgTxFqTbO1T/C9bDMbPvu3BrFUzO5DBerKNmt8DOzEWsZ7EyGfBdJG2c+U+/9/V/4dreka+vmDv9hUflX57wCxuBTz/9tMe2Iv+u3qhv9xH0mKIjC5QkjPI0dkcmQ8reS9SaS7ddNnhVO4lI2LiA2cqqnz1LJEIslVDNF1GrNWDFEoi3tCASjct7IJIp1n426oiUCjDHx7HnlZdRun4Dczq7seGhRxBbvQ7F1jaUGNgLeFJZZAZuXMO0QxTXLv7RrIEeGAY4bATIGhyyOHwnvvrVr4pErae7l4L30LKfWdAG6uU8zGoRjUoJvusjEmtDorWdWRcxpaHkxDA9GA0PTtmEnTVw/O2PMH36OtJ2FMs2r0H7w/eg2umgZnnynjheCXblNkq3z0ofHKcwgnRnP5LzN8Cctw1Fu1PaNai2dSxOruLox8ewd+8BnL9wBX39ffjG174qNtFctzyPWVw+Bw/wJoHGGSTqr8PGCBroRj7YgUjregRmB4KATUG5h6q6XY5XqVSV9YOMWDwem3VHaw5SNZvPMdauVkyKkKXQrlQ6yNPBNY/VbDmfA9csAkzteKWDWB7PwJ/JGX5PO1Xx/HfXi+SNHM7kz+HDob0olHJY0Xov1nSuxqL2QaQirZIsFUVIAJGoXcwXMVwqi0lKygUWdmTQm4qhxWYNMBOOJqpwMIMohj0HP//oY3w6OiFJofvXrsRX+pJiE+2wtxlVFIENq2FhZngGxz46gfPHrotN9PL1S7HtqXVoOExEqXo1xRAAtcIkRq6cwNWTe4TB6Vq4GnOXKZMB1yPQU+oLPj5GAT995U4fnG0P3o/Hdz6KuQN9okQhwBHrJ1+BG46ZZvU5Vto9tVnCpUGCmAIVixIL8Lnp53c3u6LVDdpllPfC5yatJCKsgVbsnQYTfM76vPoa9LxoBkOMB3jNeg7xZzxOuwA3A16en/fFaxCWODxWv9f6d2vQxfM2O5LyOnh/vGbOT/68GWRx3HheLYXTjrMaAGmVi76O5rVFj5sG4JrR4fiq61V1skw+yDXEIrAtpZaR0IHqJbHBH8W593dj5Mx5xKwINj7+OCLrVqDck0HBCQ35xUCAcaitLKHDkhFGyWIZzWRE03rrsDwj7F/ok8FJJH8RcyLf7+7v+P2qwbl48eLA1FR2baVRvQ8wOw3TdhqNuuU1PD8as+iuXPQNKw8rkquZ8cpfvfz6v7oxMrF4ulgzPCsaZoi0QEqZCUgwL9sYF27lpib9L35Tfclvu63SKjZkcAQN02VT2BvVCE69MWHRaNj13bCiMCNJ2PF2RJMtglgF4LhFJI0CWp0aFvamsXHVMmxasxq9bR2ImY5onR2bLwadqQzUPAv5houj50/h8NkLOH11ElOFNBpmCxp8YU1PbEFZp8PgkjsntdYyqUIK/w7A+azBQPPt/0YGRwCc/uK9MzeoNLUCcKTRpHauowmBhbqpAmtuvabhwWrkUZu4Jn/sRgkJBgrxhFp8GGyQwqLDkE/3qxqqlDiFbioMklO0CabbB5kNLpqijWfH7JqAER7LAFfbOor8hDRoeOE8r158avUaHNZShb0PxDrUZlZRyRcEpLmuBOuUa7GuK24AvVEH800DyzwPq+o1ZGt1nIpEcSKawA125ZZmkswSGyL1SrYm4Nms9mCTA5qBRxHUXLF0LbLZKQMwKRx0kEim5DMECzrrwgCsVAzlaWQ9CMoYBEWjatyYCQ4VlH7DQ71YQrEewI1lYGfmSE8XLiZ8J6Q9q7BDasEx3Ar80gxKY5/CL0/TsgIJ2k0nyaapJYkAg5JHsjJcBKWBKp2Lwg2dDFmM1s0ybqpwUJzxQvc7kYoYhjBpXOQZEHKBk51O+gB5KBWKcs+zmTTLks7ZfB7N1L6uVeL56fLGDZljQPaLDcmUXz+z9QY8OthVipKpV9V4JuDEEE0k5XgaECi3RVey8/lSGcUGuzW2I9oxF5HO+TKHLb+OVARn/uw7X/vPgygOfwlwfttF8x8eTrMIAAAgAElEQVTmuE8/HetxrMb/Wm80Hgzgd5tsYBQ2nOX6SPcyMi/xiLI9l7nEzZuWseF8VO6QXOJ8BF4dQakMd2gEk9dvIp/NI9nZjc7589BCpjOVkD5k0qiablG5HPyhYRx8/XVUbg2jpz2D5Vu2oW3rNlQzHag4jvRrIoPD94nmGpTislcFExZ9fX3yhwHG3cwB+3VIM74DB2Rwd+7ciS1btmL+vAWg2TWzo5Jmc+uoZ6dQuXEN2ZHbIodt7Z+PrgWDiLa1IYhG5P4Mw4VbrsHPNuCN1HHqvSOoXRlFZyyJRRtXoOOxFSh3Oqg7NMcJpG6SjT6Lt88ge+MUYuVxxFs7EJ+3DpGF21FP9CtzGcmLsMN9Bfv2H8C+/Qdx5ep1kaT+4VefxcoV7EKfFoka++DwehvVEbiV42jDO4ha46j5nRgtbUKyYwucaB8MK65MhlyasdQkqXX79piAvlRLUsxm+vr6kUwkQgMJJZ3lGPPYUY7xyIiMG/uj0JCFCTauSdIvS/YGFWzynKx34mdp9LJwcKEkRdjMm1+6ETGTJ3x2bEDJJY3s+5yBOcJUxxNMzqg6QSawxmvjOJU9jf2jB1GpFrEoOoj7Oldj5cAKJOwUzNCllDVJOd/D2eksRkP3x3jNxdzWVvSnE9LoM+bQkSpAJbAx6dm4lG/ggxPncGsqK0H3+mWLsH1uGnOiPmJ002NzZ8+EX/YxfmMcx/afwPVzY5LEWrJmIR58bjPMhCeZetkZQqe6mbFbGL50DLfOH5J7aZ+7HP1L1mJg4TJx2uJ6L5IzDyiXK/j562/h4KHDyJcKWLNuLR7b+QgWLZiPOPfZ0GSA6zzrSUdHR2XOc01nawMaUHRkOlQbh7AejoE3n8f09BSGbg2J7JmS7Xlz56Kb7x4bb8sVK+aT7zJlnHwmPDYWi4pzam9vnyQOJcER7hGMG1gneu3adWH5uY+wYS7dOgW4cN9jrzuRyrlimjM6OoKhoWEJ+GlCNG/+PNXmgLLv8Jo5Z5icHRsdxa2hW8KucN739/WLckAEPsLeKqasVCxKn5/RsVGZb12dXegfGBBlBGMS2W/FxyqQGtyR2yNyXoIRJnsXLFggx2oAxzHR4IrKFjb55BrD++e859qi7bF1PQ+Pp3EP34+JiSmkWloxMGcAPb2dSCWjqv8kE4dMhuSLcK9cw6W9H2H84lWJWVfe/xW0bL4P3tweFCOWrEOq+Trl8Jast6bXkH2Zz7bK1iBMbDCpxBiWrTnEnIQxlxgR0EXtzWgs9v2eno53/r52kt+c6P8tr+Tjjz925s2bF43FumKVSsmq1SpWnIZbQeBHo9F6vV5vmGansffShcy///HLPx6dKqybLtdt16QKMNRGh2X/ZHJmNbkM4MLCJlUAH9bk/JbX9bcdJv0wQicekYAJsFFtL9VLpgo6JTtusut9FGY0ASPC/je8bgaiLO6uIhEUEAsK6EgGWNzfhi33rcC9CwbR296OuMPXtSK1POwFlKu4uDmZxYcff4JTV25hLOuhFmTgmUkxMmAmznTYjFI1PCSrYoirmhYu8W+GeLqo9TMw5bccGd5w2AFePsHdX4WH/G9lJ0hbVSUUlNoeyo9MyiEs9dvZ+MkvwcuNwM2OwPErcGtkXBRRIPR8aGUo2dYwkyRjG9q5qi72ofWjBPuhixt/H9OuYukbNpAKm3kS9DCwkRobsdNWNVxS7xJ+XqhvaUDJmiplj8wXkWCCQTP/m2DKcRto9eroq1WxtFbFOpoKNBr4JBLDJ8lWjKRalGsI7yMwVK8LoSVd1OhQ4xtI2DF54dnY1gN7OJCaVfacvD9+VvfomHX0EYWgAl0iXqP7UbgRCRgKG7va7AFDUGk48GLtMFNdiLa2K/vYMHMiGTeDc5TPzIVXzaM2PQy/mofh12XcOZZip0w5D6WAEgCoJqpaOqCfi2SXdCZcPys122WmyFiSbQv17zyHNKXl49KF3bKIq01KPse5EjYVlWxik5xSg095FaVkImwyyh4EauoJZuS9MFkgPC7nkkHbDlVkze7pXDcYWBmeMseQbJIdh53sQDTdA7O1W64/FlTRHsWZ73392X+ZSliHdn7J4PyWa8Y/zGEEOBaqf64ATtDFunTOXdUkGrJO0bhFtxgg60eA4/JdD6VjnKuUcAkPzXq1bB7THx3BzWMnMTEygVhXN9Y8vAOZexbD6EqjxuaaJIHKVVhTWfg3h3H49TdQGR5BZ3s7Fm/aiLYHt6Le1YUqAQ716Y4twRsbArLrOpv3MQBh80D+IdhpfscY7F2+fFkADo/lnH788cexbds2LB5cJBbD3PNkbSO7mc/iytvv4va586g0XLTdcy+WfWUr2ubOg5mIizQ2ysRYqYbiSB5j50Zx9v2PkZisYl57JwbX34OOnatRyFioOTTWYUo/h/rkFeRvnUTu5inEqlOIJNNIzN+A1LJH4LfMExMPUVjQrtqtYdeuD7Bv30F8ev2WBGIv/MHzWL16pVgUE+Cw4bHbqKFaGka99DE6rPcRdyZRdjO4Ob0G6Z77EUvMge0kIVIFlyCkJEHhxx8fl0aGPb092LR5ozTZZCCns++aAWAw/fHHH0sXev6MDR3ZFJSSYJ1918wBwRCbSrLZJ/9706ZN0vSQ9Zua8dGJMtZ9skkra6KYKWdneT4TBtW6b4quBbpVuIXjEydwYOwQGl4N8625WNe1BusXrUcUcWn0KX1wAmDabeDE2IQAHM7PaLmOOekWzG1vQU9rDDGbTn6eMDgEOKfGC9h75hJuz+Ql4F69aD4eWdiBeQkDccYcBJENA/VCHbev3MbB3Ucw+mlOFtDFqxfg0a89ADvFFh1ky1XgTdOf8aGruHnhKIYvHBZX0455KxXAGbwH0XhEJaWEtQcKhRLeeP0tHD5yVADOyjWr8djOR7F00UIkmYiTpuWGJCQJANjcctcuyvXy0oTyqaeekuBby6e0XI3BOZu08pkQ4LMJLpvbsiGudsCTfSOUCrJBK98PNoDleR944AFpysm5J3t+aBXO58U5RMknz08w8cQTT2D58uWipNC1W5wf+thDhw7JuTnG69evxyOPPCLAV0vE+DcBG4Eb5xvPzT2c85LvNNst6PoZzT4RiHEOHz9+XIAI5+WWLVsE8OleNroWj4CFDUw5Fjx2/rx52PnETjkvr18nRTnnyExduXIFb775pgD2xYsXy1rBprV6bdH1zEz6qka4R3Hk42OYt3AQ2+7fhpWr7kVHe4vMB8ewEGN9VrGKwrkLOPvBPkxeuY5UJIalmzagY+t6mPP7UUmwOXYAW5qvW2Kua1LSSwt2afTNbzPhy8bcYd8nAkkqRgQsc18OWIPz82g8+hc9PR2/HzbRzdsdzQbCsg9BB8eOaS3ZMU4c/6WXXsKKF16wLuw71vHq2/tenSpUNuRqvuWaURGlSWCjTyiIXGUS+HJKQX5YDP9FbbGSzacDT3jR+uIVjySpvlAQF1YCyYtkA2ywaMVQZ0NIib99RAwPMbBRZBGxoISU08D83gwWD/RhkFmoznbEokS1DcwUKrg5OoNTV69jaDqPqZKLUsNBYLH5aUycyiTOswlwVONNZd2sNjuxaA7DzDsjpgHOneamCpw1Daqc9A4Qkj43Ta50YufH5yAMkZLqMWDQMjX+lJlEAlICHE5k0dhSF17LwqjMIMraobDf3Gz5bxjIz27sn3nQKoshYX54nF7YdAaHh98plFPa+9ljGTozqA+NKESrzkhDbvvOvevPqDib80mxggQhVr2ONq+BvmoJg/kcVmVnUIGB0+l2nOrowng6Az/cIOgf74TgjRleNmPlZiVULJ28JOsbCHWv9bTNxX8aSOhFWcBCeD8KDKjZrTW5ikdjPwU2MozCdVLwnBQC6tapjWNzWgU3FKGldG0wvCrMWgGmr3oVkO0hSObQ8CBqZ8lw6Fq35rHSY6tZFs2UCWMXghdVVKp6Gmigqs0JBByF46+uLHxGodmD3Ntsxku/8RoIhaBPAC/tPbhwUlanwIvo1MMFVZtjUDbKd0b6oChULTI1m9IM00KdhbsEhzQXiLTSVBdRt4A2u3HmP/mjb/4LK4YjXwKcL2pV/d2cRwCOWf9zzxUGp4srEftskQGm+yXfSb9cE9aQ9vItrWnUKHniO85kA00/aJFKEExpreuipVzF6Fvv4ebhoxi7PY6gPYPt3/gaWu9dimpbChXHgGMFiDRc2Lki6jdH8M5f/wi5m0MY6O/DxscfRWrTWlTbW1ETcG3NugMyCGFNDYMcBsYMmhhoaVlK8yhdv35dgkLK1Ph+Pf/88xK0zBkYQKPWEOZCkkRuAx2ui+P/1w9w8/gJpsvQunYt1j75BFrmDqBuW6hIA2IHTgMojRZx4/hNHP/FfrRlXSzpHcDSLauQfmwFplsDsYlmz6hoUIE7cw0zN45j8soxRCsTSLZ1onVwC5L3PIJ6rE8KigkopXTPDATgfLjnI1y+ck2CwT968etYtWqlyFvZB4emJ5TUebUxeNUTaPXegmOOCoMzWdsmDI4d7YVhsP6WNi1khmrCmuzbdwBvvfUWunu78dBDOyRIZqCnayJkvQkCYWM4bq+99poMJ2uXGCQT4Oh1VY83g1keRzBEOfP27dvx5JNPSv0n1yPdV4fzgwCIHeh/9KMfybEMTr/5zW9Kxp7LC2XOeh0cr4/jk4nj2HXtA7h+A4ujC7G+dx3WLVwrNtE0gBAnKdNEHgFOjk+KTTSVCtFKQ2yi52Va0ZF0RF7s1n007BhyZlwYnLePnMC1sUmkkilsXnkPHprfhoGoj6hHqTtlZCbMuomx62P48O39GLo4KTWLlKg99vUHEUTrqp9dyIawzUF2/BaunzuMqyf2iBnHwLINUoNDiZq4vUpymfsyE2ABXn3ldezZuw/TuRls+co27Hz6CSycN1cCW+4BkQifDTCTywow/MEPfiDMAQHI9773p+Ko2WzDzbEjsD9z5gx++MMfCuvDYwlQCQJ07RqfMf+bz57AlICTSQMG9ZRxrlmzZtbEQ4MRnpc1ba+88op8hqzGd7/7XQE4GgBouRfPT1bo5z//OY4ePSoMD+fPCy+8IOuErpPTjCvviUCI84L38PTTT8t7TQDHL12bw/8mEGHzXiYu+Dt27Nghx5OZ4VzTbAv/m/ON48b5yWOXLFmCf/K9P51lcHQ8wOvm/RFEcoz5rhDYPPbYY9i4ceOs1JL3pXpRejh16hR2f/gh9u7dj/mDi/D0M09hw6b1aGmJifydMzTiG4hUaihevY6j77yLm2cuIG5FsPnhHejfshHWvD5Uo5aoisQsQ8CNiaQdhVkto5LPi0Kme6BXAE6Fcj7u0bYTqq1mjbu8ZCLxs6gV/d96Bjp+Pxp9/l23s/8mCMy+999vOXNy6K+HJmYemMhXWz0zIXauEgpJYMSwS8lSJEAPgypVDTobyv1df/UvHa+Aw52aHhUiqj4wJO8lCAv5HIPuNJL1pxzIkSBfAI7kZyjt9hDxK7AZWHq05G0gnYigIxFDR0sC7S0xxCJqky1UGpgu1DGWL6PQcFHxDDRAWVICUuOjS2tEWiGRYPhHN9/UwTvHI2RwZoFL+GG59rtrdD6TMw/BTmg2oGNjGXteQyhTE9metEMVowRmEtmstSH/MmGyGI5sk8d7L8OhpC88pQDGUDql2RXF7Ny5MvFnp6tcyBLI+ApjFUK3MOJXc6GJpbpLpvgZkZ7+sP6mMAKhVj8EzZSwsW5FRqhWQ2u9gp5SPlicncbK6UnDdSI4k+nCyc4e3E61SXaC10CAExGb2bB7uuj4CDwttcDRCS5kUprZEY3cVb8AmgYxWFANbnV9kAILijaefXKaSSF4YmNPM8aqJ5GDRdAQkMNZyH+r8qzQIIIZPkonpXCV7BA/o7zwOefJYtFgwQ5dqBSDon+rBpCKoZOZFI7/rENKaF2rr1nfh9YMayanGZhKE0BxS5KHPQvmFORSAEd/ydUIwDEQ8DkRYHJsxSpez1nFfRF88r4YBNIVTpoLyzrCugtmGJlVshCQKTYjMN0qYm4ebU79+H/1H//pfwg4F++/p6vwuReUL0/wOxsB1uCYsP4X33O3wwi6yXYygBZWnXOHzWbzZdweGkIslsDA3LnwybKSxWOdHLPjnmJ9mVOPB0BHvYGp93fh2sGDuH17BEZvH+5/4WtILl2CYioGtkikCDRKdz6uUYUSju3dj+LYBDozGSxbvxb+nF6UIrbUJDoGM+oKRDEry0DkyJEjEgAxGFuxYoUEKLOJntB4gEENs8IMiPieMZhmZpgZZ9ZIqOMJRAJ0Nzxc/fc/xo2jx1AMArQ/uA33PPYIrK5OVGgy4DcQschQ2kABmPk0h0M/3QV7aAYLOrqx4v61SDy0FFOtPoqoS81a0mzALA0jd+skRi8egVMcRXt3vwAcZ/ABFM0OuLSrZtDCc8cc7N27Dx/s3ocLF6+IM+WffOdF3HvvMlE4+CxGYo0ddwh/BrZ/Dk75p7D823DNXpTMh6UGxzcy0uiTyQkqDpkUooHJxYtXZNwynRmsXr1KsvraVbFZ3sexPH/+vAS9/D6z+osWLZplC5qLwRlQMvvOTDnrHQha+DwY1OqAWj8X/i4GswSclPmQMSDg5Dk0yNLrXMEq4NT0abx9+V1U62Usb1kmNtEr+pcjqNKSnMk39iGxULZtnM/mlE10tYZkw8eS7m6RqLEGhz2JaFTn2nHpgzOCKF7dfQiXhkbFafLhzevEZEDX4IjizGMPtjhmbs/gw7f24/LJW1L3SRe1HV/dOtvoUydCmdiq5CZw68JRnDvynjCg8+7djPnLN6FjYIE0sJZ1VGyiLUQiMbz8k1fx/q4PMDUzje2PPISnntmJOf198OnIGbB3HRNQytBDM2X8m8wlA/vmWhbuB2TB+GzIQJA90UE9g3WyFvq5aVUHx53HEnSSyeF5GdAzcaCfmX4uer8hECF7QVDAxALfJQ1amk0NyDTxPSXYIoNDILRu3bpZR75mUE0wcu3aNWFa+H1eA4/n9Wk2RsvD+Ht5Tl4z5xKZIR5LJpLn0UySNiMhkCb4JntI0P3IQw/PNpnVzKWeczwfEyccN85Nri1cY5r3Wn6Gv4Pg8ezZczh+4iQGBuYKI7pgwVx4vnJulU4lMBFlvFUo4MqJE5i4dhPs7rd6w3okFsxDozWBksEOW6HaI7AQQQQxlitkpzE1NqLek3uWIqBBFJMV3IPJ4pKoCP3DfJcuavHXbNv5y4GBnv9/AhxOyH/3i19Ei5Pef3fywtWvDk8WlvhOCnUGICEBJMEoI0j5f+jIojPToaPXF7GTKkbojs0yA0VmO0TWQoAT1qGY8sLTClrZZDLYolyIoEzkMXyYdLDy69I0UvVYYClWAJsNIQ0PUZtWt4FkbmoeUPe5KRIoBLI5+tRcgAVZivdgMacEZ1qaFRbTqmxMiE1kjHStkI7m74CaWbnGZwar6Tg5153ziehN6EUWiqncvjYaEPthqQfy4FPHKsXtJkCLT6lfUj1YLNb0hMGmAILZjH9oFajlTiFY0ZaMeuPSC0XzwqKzcfo2ZhmeMJOnj9U/1wtB8zmaXVCEPSFgkcJ8E47vIlEtoaeY8xdlJ4NVk+OWH4ngbEcvTnb04lYyLZ6nCuAwyKYkRsEBpWEhNUs3EV8sGCnpo1Ss+bqar5kf0xIHnZ3hsXcfc+ex6QLpKCGNAGt+PmbUEaEZBYumKWEJg33OaQb4Dl2XKEETBkUFEny+MvTiGqgAjLxaAirDudAEKpufn75Gfc2alm8+RmdXeYx+ts3HzTJTzcA1nBN6s5oFOYq+FRmavJOUIRFMy7UqsK3Y3VDGI+SlAo3qnlSGUf4t81AlUcx6CZmIW+pJGvv+y3/6Z98LSompFSvYQfHLr/+vjoAAHMP+n7x67SEYQa84AHF3ZkaxWke9UERlKocb165JLdbCxYvhtCSAeAyIOGIGIuCeNX4wkQxMdDUaKO7fi8sf7cPN4VuIDi7C+mefQ2zRIpTicRTpoMbaSdOQvhEMwqfGJ+AWS4g6EaS7OwXcVCUdR+cyR7KiZJX4xU2fWnkGp5TS8G9+T6+Lep1iUKMbfTLY/va3v40NGzZIvyzuAdKPxzDZqhbd5SqmXn4D1w8dxYzvoXPnw5j74Ffgt6WF0fHNQOSZccNB3E0gmDSw/+V3Ub5wE32pFqx4YB1iDyxCrs1AiVOeZhtWA/HGBIrDZ3H7wkGYuWFp9Nk6yD44W5ALaOdsKoBjBkgmYzh48BB2fbBXGn0yuPruH30LixcPqvdPGn2STQ0QMQuIW5fhz/wQpj+MILSJRmwVGj6DPVpKq70yGlUmM4WCquWgGUmmo13GjaBErz96vWHAykw5M/b8IsPCbL9mzpstgwlkxKlxelpAJvt68Xs8J4/TDIP+HfybUid+MfNPEKfP17zPVCIVnC2cw7tX3ke+mG3qg7MIqDFzHbY9NC3UohFcKZZxK88eXhW0+iaWiotaFNGghqBB705bGBwCnFw8jR+9uw8XbtyWwPjJB7didcpHFzvleTXVh8SzkLKTKIwX8NGuw8ommn1wtq4Qk4GynxfVhd5DOcZeJSc1OGcPK1vyucs2ik10pm8+ao1qCHBM2JYjQb8COLvFRe2hRx8WBmegtxsuazcpoafzLGXbZDENQ5g1BvEcXwILsmd6f+fvE4OgkMXhs+Nz4XG6jcSd9V/FEjxeHFizWXl+NIfg89AsCM/drJbgHGDNDo/n76Es7O49q9lGmoCW842/h3VWPL+2stZJN9l7HEfmDqVqnB/NLQ70vqeVGbx3ghbeH/8mcNNAqBmM8XMEQzz30NCQjBU/29PVPQuymuMZbZdOKRvHjdfLseB5dFN1HUNp0wEmDUZHxtDW2obu7i7E4g7KNTr60vyJKUILUbqUWgEKk5OozeTheAYGBuagFouiRHMfX8RnAnxtODBcA9VcAZWJcYwP30KlVsbSlcsRodnQ/8vedwDoVZRrvzOnfXV7z262pxJCekLRBFCkJLSEgDeBK2KhiEhTf+9V77WgqFzlovfaIKjUUJWSkAoJEEINYVN2N7vZZGu2l6+dMvP/78w5u99uNhAUEfm/o2F3T53zzpyZ93nL8wb9QNEYgGBHoHCpczgWc4IC4Ogfb4CzZcsWtZ2Hz3py47YvdHQPnsn0oJHgKnVwphMGfhka5kXuoJIjCXYl9Pjg6uBI6/Rw0j6xRT6OsAi7wEfEd2P8vwA4mHCNORYYpoWFOHVwMEFShLOhZd8Ryhcqz8JajexfWFMEay4gLSkmt7pJ4RajYCFeUhXUhiWzGlq+hFVPZgEJF6l0eUjrtqusJSshw44bgXOkDX/UcW+3p/XJqW6Egc3FOx5jkGCsI+qwUok3Q2CDAAcBDLLdIOsNygc9Ahg2JXAfxrUL741UOoWnB6tTu1bKUWFnycq/YDcaUe6TAY7nAfImZ++9xAt61v5xav4kgxmxYHl5Om7ol9gnPEcSRIcNFYz4EOTHBq3qvi5nWnuzD0Pw9mUXwe68CdASynBD1OTYw9roqMgIQIDtwLwk4bJwcwDcPKJhj0RSG2UYoAQTnkxk18iwLs9q5YENAfFdtjn0ONmgCtY09PogvauGtTEQdCPoQRpvAZbReool4NBCgyFs2ERdeG68iVhYyVxvWjKg8No0bKl0a4iI/CvPy5ZU6yO5j7zQNu9+It8mGTi57+7JZeQdx6jVLkYX54kQUgSX8hwZPImWeFnwTLRXeNBwL06kI89EzxVaLN0UW3ENagU6j1sV+em1MysmPPG1yy/496RUoI+qfv//fbuQJto27R/HokOf4pxNwAKcODLMWAwivX3Q394FfW0d0NHaJlikJpaXQzA7A7JLJoAWCoIlvJwAmqKDwikYNoM8ZFB66XnY/8IWaGxugsDkKTDjnHPBV1EFMX9IAAYMnsb5W+bzgAgVwkKhNpJtOJZgwsTwN2GcE2yZDhi6MVwUEhUXVDy8Gi3JxSa9UBlU2rZt2yY8OHjuZZddBnPmzoH0zAwx4AWFMaUQZAC5/VEYemIdHHxpB3QxC3KWfQbyF80DkpUp2DcxdxOYBT7QIMSCoA0Y8PITm6H3nQOQaRgwedEMCJxSBbFsDeKKLfLVfBCHEOuBWPteQRPNew5BbpEs9OkUzYc+Jx2I8Hbj98bB79fh1Vdfh42btsLbu/eIsJtVl10CFRWlYi0kSGuCYVyEg6EOQkBrAKf7PgFwQCsG0zgLbHUqWE4aOAwjF1QhN/xWJQWwtIjj6od1WbyK7GPnJvwoUIZevQ9PzmPP8+YZVDA9FjuPhW1sGDHe06M29pRPvF4QsbiJ7MmeBfTg7BncC1sPvQBdPUdgTt5JMLdwNpSmlQK1kB1O5jKimmcaBtRHY8KDE4nEIJNoog5Ojl8FzY6J3ElV0UUdvAHFD/3+LHhowwuw/1CrALvnLT4VpuhxyCUx8DFLjjmshcQNGDwyBG+8tAve2LZH5EFhoc85Z54AMT4gcjtxIsV31XUVeGIQ2g/sgr2vbnALfc4UOTjZReWi5p/I/0SvmqKBYfhEiNrW51+Anv4+OHnxaYImurgwX+SESQOaIuofeZ4GlLMXMoYKu2fM89ZlL0TLU8C9/ByP9SsZfKDMPWDgAQGvL7xcLE8/wOd7IMs7F/fhffGZHvjwEva9fvbGEf7E8zyWNG+Nxnt5INjLD/Lycjz2No/22QNSyc/HY3g+jk/vWaIcgqfXuSUURnQkgERcenq9MDnvvbBN+DuCfu+dsG0euxoe80AQXi8ZALGUiSwaj0XHbScBnGCbcF2VugKmQzBURZHtFHNrbNRIqchFTuDii9YdYUylIv8m0heFw3UHINHZCT3tLQIYV0+bAuHcHMjIz4dAVgZYSAokcosxPB7ASthO0Od/Qvu4Axz8Mn//5xdD7QN9n2jvGjz3cHvn6XFGCmzb8THOKSUiAEFoNcHHIRYAACAASURBVDIyBpV+XETcbGMvKeB9LftJySfudeKzF/qjR1pgCw+OSJISoT6Yg4IKvqTfNURCPjrqGOBQZRRVfg29L1hBh2McuLARE5swblGcnHXFEBMFNlkMcMwXUSknCuembYtgJ0oURgjlzHYp+FwFFf2HjCByxjwPF6EI5m2p4ScF9Hj2cJGgMwrheIkKbsjOiMjc5Bw3xA39Urh4iVo3RCEY0iPyToR3SoIb9FBhgjfSDQrIh8ok1vMRAEf2kagbIUgDMOF/pPDaiFI7CpuI5ox4DtzwtaTwNO+j9xaX8bpchlElb3KsjHgl3PyO5NMEiCYCkGromYr3Q4EVSUzq63KqmuoD6FE7VFgBtQWlcFAPAMFK50LsCGBdi5GnYBMMPeSCTEAAiOH9clxJWUigIndIF4P0Zki5eaFryfKQcdOyRhMqLdiz6DFEAIo3QasfAk8xEWIOClFEjSJxHOt44ODFxH9BvCD7BIkFcBOJpCL0a3SomDu2ZKimABWysdh2fIfhtnqFeeVYHD7uJs0Nj84kHOqCOnccu4KQgMt7jheF6D7by+Nx61+hHLxKTcLbOpyLJZkVkcEFPVUY1ekBKxGAaieE/HSVQE56mOdlhnZnhUL3V5TkPHTZ2UsOjjemUvs+WhJobm7Oti37W1Yifj4hUIH0/Bhm6ZgmJAaHINrTKz04BxrAHwhCxaRJYKQFQctMA27gNyOp1EUlbo6JtQQKmQPxFzZB/bYt0NTaDMbkyXDS0mWgTSyHISMgaiwZDo4bnOcIRNG2I1gzkexCKvuKhixntmR65LKGF26odHhWX/zdC7vxCEa8MBk8B0NOMOwF80lQaVm5ciXMmTsX0rMyIOHgmiGNbEGHw4SYA90PPg6NL++AHuJAzvlnw4TTFgHNzMJaDGBi2B7mDXE02hhAOgns/Ms26K09CJkBH0w9+UQILaqCRLYOCdUGsExBDBN0uiDathfa9r8C0HMIcgpLRB0cUrwI+iFD5n+6haZ1XYHXXnsdNmzcArve3iPCZP7l0uVQWVkhw245eouFSi3q4HiFPjFEDfQJYBqfAaZNB4tjfR1DFlhFliXhDRAcj5LCFkGpS++PSq4nU/zuPaUTZZ0MWvBvz0iWrPB69Va8dcg7x6sxgvf36KTxHl4tFG8+9vrSAzdeqFUv74V3+mtg6+EXoLOrHWbnngTzi+ZCeUY5UBvpdF3zCq7/hi5oog/1D0Ik6gKcgjzI9WtgsIQIF8RwrwTo0EsMUQfn0S3boa65XdRHO/u0RXBCwBaFPg2GNMNIYaaA5miiDs5bO945CuCYNCIKMXoAR6zxiUHoaECAs1HIu6DyJJhQPRuyJ5RLEgkcu46M30Bq/8cf+zNs2YoApxdO/qQEOCVFBcCRelhEmmDNI+m1RMUd+8PzsnnKvbd+e6DeM3yiPL1wLa++i0fk4Hn7vbAv77vy+jAZyHrfkwdG8W+vHdim5DC55PEh1k6XpCDZ8JZsaE0usCmK3aIXwy1O7o1Fr46SB+K8sEevXd7Yxb89cOSBJTwX/+E9vfnDSpjDY9ADiHgMn4PneqDe80DiPsFmqklaZo9yWtbTwXkP5WyI+nWM4b1dVj2G/aaAg6GLFIu8UvARCj6HALew5g+GiGPBe2TDlfTYmBZhxxzoa+0Ap6cLelrQ8xSB6hOmg5YehkBmJmjhIMQwp0yoD65Z0uFOKBB4TKXabyZMyN/4Ya0wY7XDD+u58If1u/LqmppK6w4dLmVUy7Qdpjkcg2hQh5SqkRxQaCHwfj++5hHUcI61CVIr6enAZClMcRSbYgkl1iFY3lMcFe47GYiGNZdF0CvalbCCPLcogM11zokunqU62FJ5H85NgjSEhoZ0fAbiDo4fGtZmU1TCKWVoAWSMU04EQMJoAQwawsUM0xLFHnAwbUtx69UMAzGx2IzqN3wuFUhw/JfG88ceQkiDE6SA9kkHbfQ+MQV9A+KFFPRCYeYHS2BSO8eEeqyHI71chmC58voIY8DlhICTJFJiuzIR9z+63bK1HhucLF2B2qo8XfaL7HuQ1IrjbTgrj93GyIdQQsQkLExqSAqgUlVRVBxn1DJZItpjlZGEb1pX8/TMA/tXc4tAorT6jdYpc3a8bvGDRNe58DBqhCo+VSXYcRz9BlJwpi1c2KIfHaF5o98BAaIcx3gubkJZwRqU0twljiOTG26IMAXkQdpBfGGMBxEhmQ7njiXKMTmKJsp5AnWwfg/62nBoEZEhRRSCXkX08uD1AazpaduEuO3ENmiKlK3FbcKQZhRXvCQhc5Sl6E/RNnQjDkuWu0jUXbyI20Zsr3Q7eucis5X4dt3+dO8gD4/cz3tfPDHpd/Hu7rMYQ+AvZCBExkUenCtfvE5QRQsEiEooAkyRBeY2RXpssPAn4RbXCOcZYb+VnRY+lB4K1CyaVHhg7ty5MskhtX2kJdDU1JRJOL/GMs3PEgLTBHMiekoFgHXAiSUg0TcA+2v2CprgqTNOEIu2ieAEw9nQ4+MaNdCw4UNviGWB9cIWqNu6BZpamiE4fTrMXHoeaGUVEDUCgITjPiTsQG8hGjGwxgMOdfEPv1Np8BJhy5JjTObPjQ33FEqBy5aYRIaCVgEMZ+twk+XXrV8vrsVk+bnz5kJmVpak2MeK45j7ZzHItxzof+AxaHzpZegGG7KXfRqKTz0Z1MwcESZrCQMUshspoMcNgB4VXv3LVujYewAywgGYtWQehOeWQTyDQhzr5TAbDBIHw+qEwZYaaNu3A0jfYcgrKuHp5YuAFi8ig5gr4367qOiomiLq4KzbsBl27a6BivJyWHXpCphcVSmodVEpkrJGn2ofqM5eoJFHgWCImloEtu8zQN0QNcdBZRizAKQEZVFAVABkbqn0GksDmhsUPGxQEZ4RV9bSk+xFOrj5eGJSHf6Pa0iTBhsEa17oj5j+MNwcZe2FULvMlhiJIJYiLBVg28LAI5RYnGMcBlEs9BnZDxsOboKu7k5R5HNB0TyoypIhaqg/eFRFCV2HfYND0NQ/AIORKGSAIkLUsA6OHwuAI2gBFRLEECQDHS7AwRwcDJP79MnzYF6WAnnoubeQkRW90zro3IC+Niz0+Qa8sV16cGYtmgELPn0iIMAR/E0in1fMnQDWILTWvwW7dqwTkRYlk+eLELXsglJplBTzr5SJ4Q/A2rWPwYaNMgdn8aeWwNlnnwXFhQXATMzhkjVwXMEJT6NgOJUrmexHUYDKDYb3vPPuJTK6QIZ/e94KFYtAC8O2zAv1AiXkUuoZuuXAkIbvJCOpG47sGTjl0oaEAVJ3EMuuMJS5ERPSZjl6bKER0CM+Eg2XRd/dEAuXt2ms2uwaAt3hJnkapFFTxB4Njzc5P4gQ6uSx7TLO4gGUIY4cJO0RKoOQsSzUKecW2T/CoCrWOgyztIWnBu/qqb4CuLl5vTKv27sPA00lIr8PSTDQA4eLYALVWMw6QE83AlycevCDF1EhaGxIyGLG6HvAac+0we7tgbbGBhgaHIRZixaCg8ZtXQWGRZIVCqboPEnYZduOE/IFHlUU9TfFxQWbPqwF5x8GcLwXRMWrvh50tzA9QBmA2jxCqPbXCMIufnc3zzHvXwzQ0Tbm2ZIkA4q8hrS1geMUiq8Wo3QLbeDJZuAyPFAGcNDdWVwGHOrlxXUAUIpkJe42DYC/nvyCo/5IOjAHoGHPsWUy/a8R0rS/4qI9735NzTiHR7XtGM9sqgdS7V7bjKkx72MrllFYo7cqgOaDQLy+EP3t9W0hQHw/KEgFr6tAfUFwhkywgx1vB/v/+MfFkbrGn0eO9GcHiia+mj//1IcnX/m5tQM6JJr6+nlmRjrpi0c0hWJWB7YzIJ4bjQH4/LId3C9KbEAQGUUIEDwDz8WcUxKQlBFWArAErJhmzWG6OQDddVoaMopNzN0413IedbltAGsMcQxrDgQA4lGcA2NibY+Lij4AIJklRcQcVpkgcSAJzMNOJKifAEFrpYmrL9buwRJUCVl+Fp+N5ePwDwyhxd+RFFK8k3cMKZZxhw/ATOC9AGgCSMJVJcQxBHym24cyRUtsXtoS/o6QH+8vgwRH3ttlBhfvisyShh8Yi0gZOEHgMASAofPiZwi4xwwwMOA+RLLwDm/JfwYYMH86WLnYLUS4Y1PbP4kEuru70yKDg6sty/5XAJiFIf8S4KBKiNToHKxIDFqaDosY9pLSUkGZHEdwgnEXIqSNQDwyCDwRA79lQm7CAuelnXD4lVehrbMTfJMnQ9XpnwS1pARiPqRcJmDgwMOaJzhWMX9BGGyoqJmGYVVYxVvYJ5By3fMquiGngjAFPbdJeYhS7/POBcGQ1tnVBdu2b4etW58X91m2bJlIHMZaLRLEy2K7qsMgF3M4//wMtL3+OvSADcElp0DevHmgpGe5RX9l8UXdoqAndFD7NXh78yvQ2dgs6spMXXACBKYXQCzERKFPVNx0GgPN6nLiXXXQd+htRR9qhfTMPMdXcBKQgvlkEDIp6odCYUN9R6Pwxu7d8PxLL0PN/jooKZoAK5aeC5PKSgWFviyF5QGSAa6RWjsE61VN6SIWyYMB62Qg+nSw7TDYtixNIOjtJe+9DD0dZmWRwGWYGdOlnJcZh1LhQy8Pap3Sgy4nTE+D9JRkrMLusYPhJInX4D4Z4CDtLlhzThpvUEnH0F+8v9Te8VwsWozKMoJS1HmR4S4WSECd3QjPd7wE/dEBmBacBDMzToCy8ESgJhJguEoo1hHTdahPxKHDtMC0HfBbNpSkp0GOrkKAmaBgrhXmWBID+pQAtGph2PD6bmjs7BH5SCefMAnmZlDI41FQEzERlqxRH6Z7Q/+RQXhrRw3seb0B0sPpMG12Ncw6bRKYSkTUfZJzOKqyaJkfhI7D78C+t7eJPs2vnAUFZSdCelYh8OGJWyrEWPj2yb88DVtf2A7dfb3wiU+eBqefvhgKc3KAoZcBPXtu6B6OXR0ZZtETJxGx8AgIb5C7ouPvskivBP2jNH0X4A4T2XiefRdgCI+cW8fGu1TiFAne8P1EvTxkHRRKP4aRM9A1AywbVXhshyy9oWBYpJSKBBAuaMA9XrTCcPQBLkYYueGCBQ+IJxPuYMyRrIcu38krTyGjDCRAEgZWkVeN4fwjgBrfCYGgjaUsXG+Sx5gmwqzdEDnxfmJ84tSDoWqygKsHDkVqgOvxRApxGfHkitqt8yTaRmVWhKg555YFQRXK1jFyiYsQXIpTA5PPFlE9aM7WKBhYX0rVhUfXUFSwMAeuvV3kDlVPnSZyyrFCHYbzgobh9BLgCFxt2U7ACDxsGOpvCwsLt3xYS8/7UiY/rEalnpOSwD9CAnu/9u8zmG1/u+HVt5ZogbCWVlS0ecpnFn9byfG1pOXkDMKcOdLM99dv+L15zBZipj/ogoPkW5aNJEpJ0+bof2IehrVAYIW4yl0xhoGh+KbxvriEFwNAGwApBCCdrkFUgjPJSyju0NUFPCdnFFD0juUDcFlKb/SG98gHALynaERXEjDNAchJOh3TgHPcZ3W6+737CzDjHpPE18CrpKtHGEqlT+/oENOx7fG8ssn7j+e6v74rU1d+WBLo3LcvbPtDF0Vj0c8DwHxVUwxUDLBor1iQBZW6mznpWj0F6EAFQITRyIF/uH4fxDpbwB/tg7yoCfyteog0tsEQ1u4qKYL06VPAycmEiKGKkC8DnduiuDQApkjiL15epuR4weBe/IdaPXp6MKTUrfs06tN0JeUW2pUEN5L1cGBwAGr27oW3d+8Wz5m3YCFUYhHKYEgUWhYhbmgUIAD5tgPqyy/DUEM9DBIG9oypEJw8BZxgWJKPcBBVyHWLgC+mgG9IhUN7DkKkdwg0vwGZE3NBLQtD3G+LQp9ItoZmAgN6ozTeRpRoqz/dxK9VN21/BYuFTlAGebqGngjcHHTwqgB7DzbCrtpaONTaBllpGXDmwoVQlpOLXKBu2JIsKcCViOPXm2JleW/509LjStTKhIamUjBZBdg2UkqjgqyAhjXAXGVNWvy9GUqa2FGmngdHeHPGEOyI4+4+YR0/6jh604WmKnXqdzkuu81NnHFnVry/rKo1vEPMTAN6DA5qbfAOOQAmt6DYKYRSXgR5kAU+boCKERKCDZJDwueDFoVCPBQAXzAEMDAogHbAjIPPQuIAJCQyIEF06KF+aNEzYHdHDxyJJUA3NKjKDcN0NQ651iDoZkyQOaiKD1RuQLQ3AU21bdB2oA/8yCJYkQPl07PBVqPAiawBJ4hlMPTcGoDBvkPQ1blfsAsaWeXgT58IPl86qDi+XEIXdMQhwHlhxysC0A4MRWDmzBkwe+aJkBNOB4IU5sNTvnBpinxmT86eHGXfef34XseP0bfiZjKf9sPo+w+mzSNeneNts1TG3fE/XMDE25cc4y4jfEZUBxfJDF8/7CNy5xnMLXdXfLeohIh78Sq7iLQMN3hDIDuX3VYUEwdAO0Q4KwMKiydAMC1d5GGLctpohZTJvOJvMa/JpGERrSRnZunBsm3bCQQCf1JV9e6ioqIXPqy1IwVwPixJp57zkZdA3333ZSYi9pxdTz73i3hv/xRdpUfKplfvLJg/80/pJ1W/CicVtGNgIkCVBAOeR2u0Z+poj9LITOR9b/JnsqdSIJE2gmCi0PUQAnoiPfcgegKTt4NJgEJtJoAuKvcexxS0l7CUj9AEADo65E80eb3b5rVnvHPwmaLpoz1vruNTHiwcaXsziGaK5+GrJYE57+7JgI69G0jhyCpwNMDzVoTk+4l9w9GnH/mRmGpgsgQQ4KSrxkXRaPRqIHy+qihEJKK7ZBmi4KermKHrD5U5UXXby4nBZNlEAg7tq4H+Q3XgdDQD6egCONgDfMgCEk4DfWolWDnpEPFpEME8O0JAZ7LgsUDa0sEgvDeuUdxd0GXBZKnSjwxG2X4v9tezWqPxUxZJFlZnRRHVy/fX1wqQg4QFmH9TXDRBFFJU0eKNBXcxJIU5kGuZENz1JvCONkjoCsSqq8DMywUrEAKGVcOJChqjoMQZBBIqZFhB6DzYLpKCqa5BqCgTSKEO8YADccUC0zHBsvsgrEcG0tQBEmQ94TSrB5itxAdJodWvV8GQnRFC27fQhVQKNKBB7aEm2F1XD4c7jkBBbgHMnTQJijMzIaBgIWXpVcEaYZxGWTjUmqgu3mvk5RMaSaTDq2+GwOGV4DhhfI4QLFr1vf9JNDpm/I+nvyWf8n6Oj/dpJV/vHh/JDZVodCREzssV5QLgtIf74HBGJwzEY1Bk5kCxnQ/ZTjoocQqYQitc0UQCnJ5QAEhuDqRlZYHV3QNOdw8oQ/1gmDHwYz09JGhQ/TBgpENHIA/2dPdBZ8IUnpCJaQZUO/0C4ARszH9RAfN2uaOBFQXoOxKF7sNR0BQNsgsCkF8RBEcZGg5xx3aIPEYWA8vshGisFRQdi0fnA9FzQVOCIjQJ0GiARgJNFXS/b9bsgYbDhyFu2zBxYjFMqayCnFBYgCGC8emSG0lu48hxlLj/muPvp2/Hu/9f88xjja3kFeXd3vn9tHnssz7gqV8aU9wyEC5zrjTCyFA5DwrJ7kNGPIxtpxBNxIfz0RWfAXlFRVBSUQ5pWZmixg0SCKBJSRiRXOgvXtslJkpWKNArmzBNOxgI/l7RlHuLi4tf/oBf85i3SwGcD0vSqed85CXAf/2aBkWD6TvXPf35SOPBFU5f/wl+zgcC4UBtKDP8TnpBVl1a1cQ2XygwiHwjYgbAOC2NYVkZkfJv8DE5QV72ImYqo8VUsFgwDMBHYCFpvnAT6WdJGzIgeBuaUUROTtKGPmS8Hm+QfJ/3kvIofopxctVGPQtN2O5zjzeoC89H5glv865Hto7kfTb6alBdxGBf7xnoy6EeF7TkvcUNr/V8ZxiPJOTlylOafuVM68ly1KLhPhfvyyw0K8uCRt4mff8yKBCfJ1hFFCz7jXlgSc/Ftv6NKTue1vR++ui9zn2v4yin8TYvSuO9rj/e48fr2/SeK5I1RD6ZbJ/MS5OmfMFYIoo1YeKe5lCaDpp2SgzgDLQuqIpCZWy6rKGleIV4PdpzGdcpl3AZpC+ARaTzCMTb22GouRmONDZBYiAOvswsyJg6CTJPniUKfEZ1RRQIxaLOyCYkKOGRJA2HjyBdkf/klqzlyJ1ij/jVUx9GfhfI3a2hJdgxFVXkNrzy2qvw8o5XxP3P+NSnYPq0qZCdlg6KC9bQ06MxDpmxKMSfWw89e96BIcK4b/48J3v2LAUys4mpqGDaHHSsXyI8OBS0bg7vvPQG9Hb0QiAUTpTNrOzzlaV1xA27O0bicQcQYUQcw+nrhaEDJc5Ay2lGtB18RtpeCJXWDPqmt8SU3DChSgjfwiYs6lDWW9N08NQ39+6b1HDwcDgvJz++4IQTnj2hvLQzpOthVae5lJKgKEFMB5nua/blpb001eeLhCyW43QOzjQ5qVa4k8Y4QwIeamCOpEgad11byeQkw5J2y3ENF0Tz+mB4dMt7jPHkioHg5RrKzJ6k2hDJY9t19mGwk+v0w3RKHJwJxljUtswuZtl93GGDjDkxZllD/UYU9qmHK/ezpsVDZhQq1dKBKnVifRHk7FItpAzQ/CpVwkRT0uI+n/8wVcr7KclEyn4D668xZ3uabbYFuR0I6nSiTwtmm0RnPWB0N0KwZfPehvntkUiOz6/HFk6eeGiGblkTIB4IOFYGJWqIEINwW430HomwfbsbsxreaYG0UBpUTp7QN2VW4QFbGYrZTqLfduwhcBxTkibFwz09jZXt7bUzMJwoLb+6MzOvqi3kz+rRHa5rquqnCvVzhehc0/j6zVvzd775ZqhvcBAWLJgHs2acUFOaX+gYQPJ1RUtzCDdcx+bxzhSp8z5sCYg8QWk3FLOSB3DcfKCR5iB7ofQNibIXCGQw/xBZgv1+CGVmgGLorkccLT7eHCcZZIc/SbeWn3dfxhyWMM2oL+D/pREMPlicl/fWhyWCFMD5sCSdes4/hQRwOWx7YM3k1g0vnZdo6TgHegdOBLDTNb/Rp6YHWliGrx1UMqiAxhTEGJSCRTEQQKRVgsJEbKxYVr0XFtZmkewvI4FlmISMIB4JOB9fPC579FEHRby5y1GC9z4u4boEAMMTD/6SRCQwfI8xIWHHasP4zxSFUMVcJye84f8Oq4UUCRVccoFk1OYRGcg4BEk+II6PcBPgIak+eoSBHjGF+Hm0HASFhfs+HomDCPf2CN7xWWJ2HmkT/i2uQ8KHkTDm4xLxsU5yk0tHg9RjnCzGyPH16HG0yQtnGH2qHHxCksN9NHLGePtGa4NevyaPJS+lQeqQSZ3mnpT8TFE+Q3aZyErBN2ZIMCKjk4RdGFMrKAVN1TU/BVoChEwghKQrVKGIgQQ7oesnwfEkmJPcmHqMMfcS/vEJhs8vwmpY/xBEu/qgq7MbnKDfTisvOVK4cHZnxilzaCw9EI5RCFgOMTRFUXVkaMawdExdQICDURioFAgtWSzuwnwpPmXh5hC8hC60EZ4fKWMRhy9oCVDhtjlwi1CaUDUj3tzW4tuwaXNo05atAfxsLrj4ImvB/HlWQV6Owy2HIuUIUr34OVhZkYh95KGHsg+/tlPvc2wn+4zFicozzvCR7GxniBAzbnNmUIUEmAb+KCG8PU63/Xmj0XW4k2ZkZfXPXjy/Ln1a/ltmOjlsEiumIMuyYjE90RFprdk8t6eldhUdaCFZuQXb0ktmbtEqz9o9QLIzCadhzDjiFPqJRls2bNnyuR2vvfaJ/fsP5ObnFw6dtmjhj5ae9ak6hfNsALuUEMhCmTE6wAmvyyaJx8/kTlcOp3lx6j+rC8gkB3g6AhyksfEzjMAT9YfRWCOkhQMCwQVaQdCLK8EG5s5J3DpiKnAHlce87waYDU870ms7klrOMSZOmEIEJYToTkF+KSZsgvocPgstILZMkYQYAPRx4C3AeCehpJcQGGCc9wzpcVjfuvmUtzvfuW4oOgRTw5PbZ2RNe+mkghnPUEcnOidhykkOo5AXU/X0PQMD85sHh0oGhyI0jQGU5ub8sSo7oybAzAC1ElMoUScgwOmngSOHlVDLveufv6Clp3eiP+QfWHra3N3zM/V4EY8EdDOWzR2apRAfKMQ30NbSCzteeKP87Zf3k9ysbD59ZnXD6cvmPGupsYjDEz0A0I+lUjRKWXygJ3ff29tOOVD/1gVxx4biqln7yqfMq8nPL2sGyw7rVA06hAUdcHx6MMju/dMDM5/f9mL+ke5uJBjgp52y6NlJZRURYtnFhqqm25yFbQIBIKIWLZYslZ+w0HldZgAxnUjmVsHY6s4H7+Vw+XsfH2/y/Hs/873uf7xtSj7vve/pLTsewJE9gfPY6GVGkjAIogJkotORKB8gjoQs+KG49cSQaQ8nZsUjXBFzXJKPc0yDOOdx27Hb/D7/z/x+49n8/PyG41i4PpBTPrBl9ANpTeomKQl8RCTAt2zJad20/eRIQ8NVHYcOTosnYhkxbhkx6iiYJYiWUsoIwXAMU1h3cVpXCOVS9Umaw0e90XFpuCMK4fuSxqh7v58Hva+n/I0njzfjfBBtfW+seIyGj11uk03Dcqb2yKyTwYBMnfVm8qOvkQ97P8fHW/ZHrh/hohD7kqgpkp8z9vfkYfhuasV79WnSiiUpeYZ7bATEjifHd38nb3mVQWDi3FHvJVisRC1dTDRHdmbpGZSMiFwkMOPCKoiPMBHfpWoX+13mIXEB8gyoGibPcmpyhzjEBsOwg6XFPVnTqnYWLl70tlNeqA9qtCxuWnnMZuk+ogV05MHnXEXPikVRYUctzQ3I4BhQRjEiC9lyKXJjEoQAki5RMrwLPUIqdqhoIxcCoQQrHw4AgV7NCHS2tLbm/uWpp6q2Pv98KYLu5Zdc0n3yyQv7cnNy4pZtakC4SRmNBxwSyY9EBjvuu39h8643svuZbWd/+vTB8iVLDDs9faiX8X6TElMnqhLkGg3HVYW03JIcpwAAIABJREFUx40Xn9xU0H2oU0vPyGyf96mTX9GqMzYlMmiLTSyHcDvoJwnqYz20fe8Ln+hvrfscGWim2fkTtqdPPHGzOWHx7piRk+VwVXO441AFBvwBvWXdhk1fePnlnUv21x7Im1g8cWj27FnfO/vTS2pUQtIUwopVqqQzUS+6H4AdKOCRBy/kvLeAQ04/Uz9VC+rkHoVmM841nTOKHoAwB2II6kZOHIUibwkkkNQYf1JAzgdiYlkgtIww4laY8YriCb2NAqEIqzjmSEtnLhot0E8sZC+sJiJvW6SjyOoe6LpFzjfM2UfM7VKAod9OxO2iyzZOKAwyBn2csUF0eRFVHWIW74kGo2RT+9Yl+/vqbunt64Wp6ZNbZmaf+OKMghPW8RhnhJMAAfTYsLy4qmXVxWILOoaiZZFITA/ZHEqysx4sywruCnDL4QkT0ySzbdVPhrT0RG8gA+55euPZTZ3dE/zBwMDSTy54Z1aIJwp5DAwzbjBG0oCrTKX+SGf7gO/VF9+esevl/UpWRqZdPaXszTOXz/sNU6KmA2acqGByW0HqTycx0J2zd9fWM1qa9q7GcV1YPvONimkL3sjOL21RLDvDNE3NIUxDZgVfwG/fc+99Z7yy87WK7t5eftZZn7YWzZ/3+OTKyjYrkUjHCirYd4zwHCAkGwggSNcJxkqiq1zaK0R5QCFnEW8s8KT4JkaMft7H7zoF3NkFf7heN+8zPirzxLVvSaOXmHGlEi9nQjfnKmk9Tda9vfs7LhLzZs/jeqb7QHwWvoc3cY3XZmF2GwZ447yTa+zx2jxehs3YNiWvONh+7ziKWLTJjasclolXXNJ9SZyh3AlqtK3KhZ+CMRKZI9Fzi9YFnMwUyjG0Fo0BgopbEFcIOsNhi5xn2HXljD/wFj1AyS5D8/0cIPh6aWlG73utOB/U8RTA+aAkmbrPx0oC+A23/cdvfJHogSyWlz3XjMXmDg71Txvs6yt0TDtNcRjStVBmY+otFnNWxU/PxSvmvxHN2Jug34W//GjxuXb04/1GR2CCpCcbBRvGeI2Pp6/+KtgxXps9T7ibp33U+4hapUkteh9tfdc2jhG/XPRG1qKkZU9aoLAelaD+HYGowlYvvS8jtD8jHhaxnKG/xy0oJJeWpGpP77lEy7V1NEASSfOuW0BkbA4nOLsLtyxT4QIoSfU+7NEaFQifDLCSwQbe871B2cgiNaIWSC+beF1xgySAM0otIdwj2fW8QcleIZku7OE0adV1w4vEXjlSGOqIguJdtJ1yhj4Ut/CSZ2kUHhXOsQaL9OowYDbWFKHIuiSkKBZl2+EmY2YoFO7NzMlr9eVkNamZmTvCZcXN2sQiq1snIcshacRhumpT1a/qqsaJnxHut4H5bEo1Bzn8uVDcFEq4ghq6whWVMILk/yoRKfiUEoalhNFdKuJVMelGMtQKZZkMOQ4fYg4bUAytp7P7SMmTf35q0c5Xd87DV1t6wfm75s+fX5+RmdHDwPFzBgnKieV3eKQoGu3o+tMDqzr2750U4Qwyz1h8JG/+3A4nN7crqmu9jqoOggOGluCBYJT4tA7T//JTWxf2NXeFQ6Fw0/xPn7pBnZS11cnVD0VZ1AErka5AzAjxfn/fgZdPH2w/cCXvOUTTcwtezig9cbNVdsauqJYdSljI0M4sRSVD/qCvfd2z66/esePV02v3H8ivKK+KzZ4989tnferMt30U/BR4DuFO0GIWZ7SXqMrBXBh66EpVGSqhSvaRBDnzZdCmHFaUHIdjuXOG1PdIWEcUQULLaYITbhNCkIQJyfERKCCtmSX2OdzB4yKglCIgQRJaMX8IRyCTpQDQFyRrl4kvUHADIzYiaJ2yia0oWOADK78QJgjcRjuy0XfrcEqo8BwBIRZzHCSLNBWiWEQhJmfQF/FFYHPnlsV1fQ23dnS108npkw/NzJ+5fVbBjPWxCA4U0CglIUq0bEs38vf09Z3SEYlWxuMJfwZXoSgtfW1hyHjDYLGoSklQIVrQ1n0cs6GOqKHAH57dtKK1t6/UFwz0nXfqvNdP8Fm9xYrFAszWCVWobWINW3Wgo7U/Y19N46d2v1zrDwdD5sSyCduWXDjrdqbHHEYZer4IZUyhVHcg1p23980tZzUf3HeVjXldJdNenDhp/o6cvNImAjwoWDuwCKSqohLb+7vfrrnqnZqaOT09gkVtYNasmb896cQZTWDzNJQHANbKsDMIJ1lYNxtBDgFqAGc6R8pBJkqNIrARHwZDnCO7BGtkoHHALRhEsDdFwKrIVXdjEcc46+Ts5tGtYxgVIhpZkEd6/D0eAhfdjJ51RopSDM9+WGZB1CcXT5ToIKmc4PCfbnQAXifY6Nyi6pJbwbN7uB4qGRMps1EkR8ZwRr+AAgJsSw8i/i6CPrz5b5hkXbyJDLt0y4B48QkeR4Y3o+MH4jFZe6wn+MUKcYuaFVjsD19TvJlwriIComgo8KLXvNXQrY2HZU4QyEhSaqwqoTqKolhAKXqgxW48DtwRRJGIdZC2xPXeecW5MXB5UKGk3u8PblBV8nx+fn7Xh5kLe7zK0/EoRKlzUhL42EkAdaf2Z9dmD7Z05vR1dGYOdHcEnLitUZNRwixi2lwspkILwxpCw8vqyAKbLBQvXOp4BHXcoWdJYVjD93XGe/7xJtKMhHUdTzvHnjO63TIxZjg9Zrw8mb+yre9Hlsd+j7EN8mTkqUhIY8uQLXh4E4UGRf7TsK141O3fT7+N1y5ZT0seYegocMfUSEu937znO+55eMXIPnmHkfeQf4/f5nfv55FrqFgz5T2TR9PovlAkjfIxbjp2LHjywv3yd3mG+F3WohORSnhDhpqwCoA5b/J15FN0TUVVSaZ/YQI0pQSpg8UpWCsHbdmY2h7OSOSVlER9RblDaQU5R2heaRyKwtDaN6gxh6kY+xZIUOL3+4miqooddVRHdRQLVSBDKBxCBbAdW5bodbA2tYbRUxT/K3K0pb4iz7Xx/zZRuYoKtuNQalNwLNuxbV3TEz19/ZX33Penz+7fv2+VyME54/TfLDn99OfS09IPMY34NUotZnLmY8zJj1jm4N2//8HhfXtP7bPipOi8c9/JOPGER9TKygMxlQzEHTpEKVVUi+nhAZpGW6Ll25/c8M1I58CEUDD09ukXnfN7XhJ4rsMX6fb7/WwgMqBr9oCSFR5K66rZvjza0/wtp7tRyykoXp9VMuVRVnbu5n4jHRIJQCpYHgiErGCQxtdt3HzDiy/tuKhuX0N1RUXlYHFR8Rc/+9mVL4YE4ogaDmMqAmHd6PP5fe2ldu+anwCPTqVKWq0SuHCNCeVvmnZ6P6WGzRh1hFAwJUlRGU9wpqjIwKBx1N81vJG74ShQVZUlOOe4f1Tmf9JYQ+p9rAqCm6wfj1XdUU/UkcOeWMQiOuiAiAk3PNc7T5yckH+h6o5P0jSNMRZnPMbl77rBEgnTstIs5YmmtUs7o50/a+/s8E3JnrxzVt5Jj83Mmf5YJGKj5kd0VdUUagRtvy+3NhL7fEt335Le3r7sAj1o5oVDt5Vmpz1nJPp6bdumgUBAj9OQMqAE9QFDz/rV2vXfPzIYOckI+FsvO+f0Jys089UKJxr1g0mB6kOJhB3jjhrdv6d5avvhzpt3bHyzLCszKzaxfMJTZ1y88GYeGMQxh0BFvKd4m/hAzpvbn1x+pPXQd23m0PyJ0/5UNeOTjxmZ+TUq9hvjXA9L2WjciN31q7t+VLuv/tz29g5Ydv65u0uKJ9w+95R5uwOOosYZQ3SI4BdLTKK0NKZQVcPPwiEUPwuwbeI4hAi+D8xMF+zcBPdJ5mU0WqgKYQ4TNcQdR6TLcfy+qcI5ft4K5kLix2+7s5ebx4fnIPkyTgUK+uVETufoLRnojj3mOI6YS0a24UK9GI01PAnjeeIvt33e+ViqD4MaHRlujnOA0AFEMUU3UpXI3Fqcw+XUoShYQ07Qi4l3F+zm8hwEWm4xYYLUFEKtcOsBErHeeKQlY94kKSIYKzViXKtDhXUIY1wdB0MuOTCbCic0o8I2I5ybKDG3IoUnZ1GomIg5E2Nq8StTOMc+oDoWZVTE70hGgXLHdyaEUQftUGg/QJGgvPB8tBJwiCsK70tPT289cuRI9/Tp00d9amP75IP+OwVwPmiJpu6XkkBKAikJpCSQksBxSOC13bsr7/z5Xdccbj50I2ohCxYu+j8XnL987aLZ0w5gNQnXSSZdaPVAu35+828P1u77TG88Skovumh7qLjkJ0VnfhIrPGJ9J9T9cU2ncBDCh3bWTH/j6Y33xHsj1QFfcMe5l198u8J8G8n5uV4JKanId+9I27Ph8SsSA923O90NRn7BxMfzi6v+oJ/5racRoo19jXsfvP/Gbc+//Nm6/QdmVpRXDvgCxspf3fmTzWMts7x9fdDUoby/7Rd/cJzYLEIDb2Xmfu77Oi14GXLyuwGq8N7CefvPSOm+hW9R17244aJYLPbbjq4joUlZ1c/NnTDr3mXTl631am25/aENAWRsaer4RltPz0W9Pb3FBb5gJCscvHFuedWThWHoESlonAs4/3ov+Ekm5P7HL/+8pjeaOEXxGQevWn7e74oCdN1sSPT6IA4xznsyhjISUAzW43dvmheLWbdvW/fqzNzsrHhp2cS1V/3HsmvHG36HD9dkvfjImn8Z7D5yB1oq8our7pxz6rn3FJ8we5dbkNrLHxVpcTfd9I3/aahvXNna2kaWr7hoU9AI3nbNV79wrIp9xzHi5SlJOapjddBkV/PY+x3TY//3GD/jlR4Y5wW99o7/E+sXIstqvSza1aw2k+JiQT3qAh8gXV1dJCcnB3p6ekhWVhb09vaSzMxM6OvrG5ZNBmRA/0D/e+rr6WnpHDKA9/T08KysLNbR0cHz8/PZwYOipBc3q4Bj/cWkJElPpmNlm/ysdzs2/B74TvX4nu5WVeXW4v4H1p17T4Ed94hNnZiSQEoCKQmkJJCSQEoCxy2BN/bsKf3ZHT+9tqWl5RasKzF33txbVi6/5JFFs2Yl14+WSiHWsrrua78/fKDu3H4zzsuXX7zZHw7flj9lyj4yd+4oij/eyH0HNr1UteeFVx6O9cWm6Lr+4tlXXPy9gVjspbxLpg8lN5Dz1wLvPHT/FWak/w7W1WDk5hU/kltYfm/grP94ZjzF8Q8P3Hf91ue3raqvbZhdXlExFPD7l//qzjuOBjh8i2+gs7N4qO3XD3KemEOp/9XMwi9/PUpjr2dnr/LK8x63rD5qJ6ICfOu2Wy9KWPbvO7s6wlVZlX+eVzRrzbLpFz05Wr6Czj74aMOhm7sGBlYODUSqcjV/X5rP97UTZ036cyUh/cnn13CuJ/5f6bDv3vXEg32JxGnUMA5cuWLZndmKte6cHKML+vs5pKf3e4Dy0Xs2zmMm+/629a8uyMnKSpSUFK/93HeWXjcuwKmpyXrx2bv/Zaiv679UVVVyCst+NmX26Wuq5p3yznjn33rzN/77YMPBS9va2uiy85c9FQ4E7/jy9V/e9VHri1R7UhIYTwIpgJMaFykJpCSQkkBKAikJ/AMk8FpNzcT/+q+fXNfa2nYLFvWcPXvOLZevvmLt7GnTmsY2BwFO65ev/V1Tfa0AONUrVzynBX23T7yiej8hS0Z5Wvgzdca+hqbSmhdffdKKJKYEjMDzy6687LuQq+wkc4uioxXwOmP3g3ddbkYHfsG7G315BSWP5BdXrvGd/t1nxhPJgw/fd93mLS+s2l/bMHdiWcVQwOdb8b93/RwBzqioRM5rdIjV5LY1/PoxAGseJcYraflX3jDElJq8vEtGgax/gOg/kEfesPmGixzm3H2k50i4OrPyiQXF89csnXrBX8YAHNIM4Hu9pe3Gjs6uy3r6+icX+AL96cHgV2fMmPyXaiSdSNq2cK4aAGnfu+vRR/tjicVE0+q/8NkVd2QZsG5uOnQUiqICJO5d8vBv18+xEuZ/vvD0y6fk5eXHy8vL1l753fO/Mt4L9h+uyXrm4d+sGurtukOhqpJXUP7TGSefuab0pFNrxjv/5htv/UVTQ+PK9rZWddmFF/w56Av+/Jobrnn7AxFe6iYpCfydJZACOH9nAadun5JASgIpCaQkkJLAeBKoqamZeNuPb7uuta3tFkx0njt7zi1XrF65dtq02eMCnI5rv/Kbg/W15w0kYrxyxSXrQdNvq/jCF+rGeloQ4LxdW19Wv+ONJ+yYhQBny3mfv+TfwOx6iyydOxrg1NToNW/8+nI7MfQL3tPoz8svWVtUWrmGLP7Os+O1ee2Df7pm46atq2vrGuZVVk8eCgYCK37+85+OA3C2qENDjZmRw/c9wR1zISW+HaH8L1w/6MT3FRRcHvk4jIivbL7hIsatuzu7O8PVWRWPL5o4757zJl389FiAswdA29fcfENHd+9ne/r6pucZ6MEJ3DDnpGlHARwMVdsKEL79l48+3h9PLGaaVnfVxRf8LNOvPZ2VBe2LJcAZ5mV59O51s/8fR/h3tj+78xN5OXnxiWXowbng+mMBnHWP/mbVQE/nHQooSn5R+U9mn3bOmsLpC72y1aMuu+mmm+5oPNB4aXtrm37xxRc/HgqE7/zSV760++PQd6l3+PhLIAVwPv59nHrDlARSEkhJICWBj6AE9uzZU/rDH/7w2rbWlluQjmjOnNm3XHrpRY/MmrVo3BC1juu+8uuDtbXn9cWjUHnJimdBgx9Wf+l6zNcZtfEtjb66PfXlu1545TEWt6f4ff5NS/91+TdhUH+HXFKCtV2GN85f0965d83lzIz8wuluDOTlF68tKK1Yo57xn+MCnIcf/OPVmzduXlVb27igatK0wXDQf8lPjwFwAFrDR2ru/jNn9iJCtR3BCddcG4xpdaRo6SiQ9RHsmuNq0lc2f+Uih/Pfd/UcCVdmVjy2oGjumgumLR/l+fLyoh49fPj69p7eVX0DAyfm6YGetEDwxnnFk5+qzBodooYA53WA0Ld/9djjfYnEEtCM2s9fvPSnYFtPX1kSaBsLZh/53TOzzLjz7y8+u3Nxfm5evLS87OErvrP0hvFeoHnvK9nbn71v1UBv5x2UE5o/ofL2Oaees6ZoxqK9451/4403/+TggYbLOtrajYuXX/RY0G/c9aWvfCUFcI5rdKRO+kdLIAVw/tE9kHp+SgIpCaQkkJLA/5cSQIDz4x/96LqWltabkbJozpy5t1z62UsfmXWMHJwj1371fw7s37u0LxaFipUrnlGA/Kj6+nEATiP37V33XNXbW155hCWcyX7Dv+GCq1bdCpq1jywpHw5vQqFzztXd9351NYsN3Wl1HwjmFRavFSFqZ40PcB68/49f2rRpy+oDdY0LK6unDIYCoZV33Hn7pqND1LjS339/WuzQPU8Ctxdx0F5Jy7/26mC+WU/IJaNA1j9r51+/9WsX2sz+fXf3kbTKjIpHTylZeM+5U85fdxTg5Jw82nT4mo6+vtV9A4Nz8o1gV7o/ePPsGVVPjc3BGQY46MEx7SVEN2o/t3zp7ZQqT38uj7SPvfcD//PMLJYwv7X92Z2nF+QXxCoryh5e9d1lXxtPpgPNe7OfeejXqwd7O39GGEeA86OFZyxbkztl3v7xzr/pxlt+3Hig4bLO9g7/BRee/2jAH7rr6q9ePW6+zj9rH6ba/fGVQArgfHz7NvVmKQmkJJCSQEoCH2EJvPnm3rK77vr5te1tLTcjVdGsWbNuWb4cPTjjkwx0XXfTrxrra5f2JeKkbOXFTxm6/uPSK688qjI4P8z9jZu3Ve9Yv+1hHrUn+zXjuQuv++LNUJRZS6pFIc3hDRXqPffftJrFo3eanQ3BnMIJa/MnTlrjW/LNoxR1vOi+B+/74vObt69uONC4qLqqetCXFly57PbbNi8Zw7iG9+0/dH9apO8PT3BuLSJEeyWt+Novh7LiDR8XgHPDC7de4NjW73p6ujKqMyvXLihasObsqWevH2/Ira07eFVHf/8Vg0ORBbmGryMjELp11onVz4wHcN4CCP/bfz/6+IDpLAZDr71q5dIfM1CeGQ/g/OV/N89MmNY3X1y341O5Obmx8rKJD1/2n+fdOF4bWvfvz3ll/R9WDfV23IEFGvMLy25b+Mmla9KmnlQ73vn/9o1v/6ix7sBlrc0tgbPPPvuRcND3y6tv+WoK4HyE55RU00YkkAI4qdGQkkBKAikJpCSQksA/QAJ79+4tu+1HP722taXlZiyTMXs2hqgtPybAab/6xl821dcu7U/ESeWly//CgP1k0jXXHA1wdrUH61+vnbz9qc0PQMKZFPQFnlvx9etuhMxQ/XgAp+a+m1fZ0eidTk9jKCO/6GH04IQ+9a1xFfUHHnngCxvXb7m8oa5xUXl51WAgLe3Si3/+o01HA5yHFTgYCbcNPvI4cPtkQrWdWUXXfEmPDjWSko+JB2fzzecz2/5tV09nVnVmxdpFExfdc87Uc54bbyg92tC8ur2374qBoaHTcjVfS2Yg9M2TJlauGxuihiQDGQCh//Nfa9GDs5j4fPu/tHLZj1SqPPvZfNIx9t6P/e+6mXbCufXFZ3eelZudEy8tK35o9Q8uvGm8NrTVvZH7wl8eWDXQdeRnWEkyr6j8hwtPX7kmb9q0uvHOv/XGb/zwQN2Bz7a3tAfPv2jpI2Ej/Murb0l5cP4BU0XqkX+FBFIA568QWuqSlARSEkhJICWBlAT+Vgns3dtY9sMffQ9D1G6ilCLAufWylf+ydtasqePm4By55qa7muoQ4MRoxcrlTzom+9mkr40PcBpe2zt129Nb76MmnxT0B9dfdNM1N0JP6AA552gPTs0fbl5lJ6K/cHqawtn5RQ/mTKi8N/Tpb46rqD+EAGfd1tX1tQdOrqyqHgqE0i/9xS9u2zi2Zg7nDyu9DRBKRP74KAf7VEL1nVkF13xRz9YPErJkVJjc3yrHf9T1X33+1mXMcn7d0d2eU5VW8cii4vn3LJ2xdFy5Pd505JLW7s4rBgYHF+eoRnN6yP+tJSdOXp9LyKi6RB7A+ff/fvTxPtNezHV9/5Urlv2QUWX9F8YBOI/89tkTnbhzy4vP7Dw7Jyc3VlY+8aHL//P8m8eTSXv9rryNf75v9UB3208oEJJXVPGDeYtXrCmZPr1+vPNvuOHWHzY2NF7W0dYRWr7i4keC4eAvr776qpQH5x814FLPfV8SSAGc9yWu1MkpCaQkkJJASgIpCXwwEth38GD5bd///rWHD7cIgDNv7tyvX/ovl62dOWVKo1d40XsS0kR3f+Wm/26srV3WH4+SihWXPGlT545xPThbjoQaD+ye9tK67X+iFq8O+IPPnX/dlTfCQFb9UQDntde03XsfXOXEhn7u9DSFcgsmPJBfXH2v78yvbxjvLR96CD04my+vr29YNHnq1EgwlHbpZZf9YOPcuWR0LR7+sAJgBNre+f2jjFunEdBezS68/ipjSDlEyj8eAOfG57+5zOb2/7QfacsrTy9/ZN6EOWuWn3DBuJ6vRw93XNjW1bG6v2/w9BzDOJwe8v/b4hnTNhYQMopRzsvB+d6vH3+8N24tcTRt3+oLl/0gQJXnLi8gR8b2CQIcy7Jv3v7MznPycvOiZeWlD13x7WW3jNd3HQ278zc+ff/q3p7W2wXAKSj7wYIzVqwpqRof4Fx/09dva2w4eNmRjo7g8hXLHw2FfXddfVUK4HwwX3/qLn9vCaQAzt9bwqn7pySQkkBKAikJpCQwjgRer6+p+tltP73m0KHDX0OAs3DB/P9zyYqVD8854QQMO8PK9o7HmoUA5/B1X73r4P59S/sSMVq58tK/GIb+s8rPf/7AUTTR2/eF6+vapm97atMfiEOqQ8G055Zf+/mbIXe8HJw64637//cKrIPjdDUa+YUT759QNvle3+LxAc69f7z7Sxs2bl3dUN+4cOr06bH09MyVn//XVRunT59uJr8i55x2dd0djLQ99hjn9qlA1J3Zhdd8ITwU+FgAHASgN7zw9aWOY/2yo7OjoCKz8rG5E+atWTF92bjscw82NZ/X3tGxanBg8Iw8n/9gMOD/9imzZmwpT6ppg/J7mHNlIkDwe7966ImeaGKJqaj7vrDywv/kirPp6oLwkbHA9/5fPXmixaybn3/q5XPy8/Ki5RVlD33xuyvHBTh7Dr5WuPPZtav7O9t+rCoK5BSW3TZ30flrKo+Rg3PtrbfefqC2/rLmlmb/8uUXP54WCNx5Y4pFLTWX/ZNIIAVw/kk6KtXMlARSEkhJICWBj5cEdjXsmnz7T39xTdPBQ9cTIDB/4fx/v2DZiodPnTkTQ4Y8gCNqniDA2Xfz9fc01dee0xeLscqVl2zQNd/3T1x1JeZPcAQ5nvLLd3Sn7al7c+bmpzbcrYBSFQqnr199zTU3QlGoCfIhllxHhR9+yf/6zic+Z0b7/9vsaqD5+cV/KSgquydz8XceH0/af3z8j1eLOjgHGhZUlFfG8/KzL73+8i9vKC8fzc72MH9YWQJGYKD2d88COIuAqC8Fsr/8JTs61FjyMcnBuWHLTRfYzP5Nd09XVmVWxeOzSuauuXjS+aPq4HgyXHvo0Kfbu7quiEWiZ+cbRl3YCHxn1onTto4FOJ4H5we/fuDx7rgAOHuvWn7BdyjA1isLw51j++SPv39spmNaX9/+zM5P5+fmWqXlE9d+8d8/O24dnLq6HcUvbnpkde+Rlh9qmga5BRU/nvfJC++pqJg5ikXNG0fXffOmOxsbDmIdHOX8ZUuf8QV8P7v12q+99fH6ClNv83GVQArgfFx7NvVeKQmkJJCSQEoC70sCdXV1RpvVnxU1oyVRZiLAAACMvNLAIQ7RvCAsDfeq4qiicA62PGC7T1NVAMdxCF5HhROGEIo8yo5DHCBEAYUzYtmqrZSuf3r9RXW19cs557Bg4cLfz54/Z4svpLUQBwyTmyzOHIc73C4yNBOeXPeNtvr6UwYdi0z8zFk7nMLctXZOdjsjKjEd/C/dJhuOAAAgAElEQVQhqg0QitEA74iVvbHx5au5A4UZ2Vm75p77iT906wO9purEuarYjDJmxyJOmt9RrMM1nzZ7Wq61e5rUnLySV0JFVet6M6Zt6zN1qhGN4KsK9KQyq6OxZcXOV14/s66hsbqkZKJdNa36OyfMmfYaAWrRhEmoQjlTKCOQIEGjK2AMPflTColpQAK7o/qZP7VJYWPCDlrAVEVhjBKNYNspyow5hIAtpcgUfKLCFVXhuI8pCv7FR6TsydjrYhXcLhnuc4p9gH1hE4K95eD9AQCfJfrL/ZncefhY7wZcPFv2LOMKNkccU1TOo8Ske3t3Le6OdHyju6fLV5FV+crU/GnPhrTMrVaCUlVRFGCgqJQrFtFpD1MX9vZHz4zHErNyVLUzI+z7Q0aQvGlZ0bi8rwqWQ4ipGsTxZSjrt731H51D8ZlM15rPWjT3oWwSezOTDfQrjg3YEEoZU5nqRDqiE3ub+1a+tW33/IzMTHtiRfELVYvLfjXAB1G6DJtPFYWrpuP4WCK/dc+rZ3U1N1ylazrklkx6uGDSrHUxqjZ641f0s0KZn2rOpqc23NrUcPCM3p4eOPUTp75eUFJ4d1FJyT78FnRCiKVqQIhNHIcSHOcMsH+8bVTEovxWRP8l9+DI2Yqiymvdb+l9fbgfpZPFmNJGt+h9vJMYc++2HS3W9357bXhmOurc5E9g1MHk54x5naNuYh3dpzjjeefhGJG/yxvZlgWKqnKfqnC/qg/lp2W2TSue1j+Wav69X+zdz0gBnL9VgqnrUxJISSAlgZQE/uklgCFV/7PuT9WM2PNBVeYmuKk5nBMHfSdAQAGFEA5AGQPcTxUKXDhNHODc4VST2i9nXKyrhHMCBMEMQhtCGWPU4UCBAFBCGXBucsYyGmsPTG853HwCXlQ9adIb+UUFjZquRjgFn8MYt4DblDMznfAYeeedBYMtrZVxADV84owDLDvrEPgCCUYVxWFEUQgFzQHQE6CSfit0aF/DJNu0A2mZGX0lU8qaYkbCdnSwmAK2w8Fhtmnp1HTsofaSeHfrbIh0amkZuS16ZkmD6ZvQGnMMlSgKIOMWB5tzzmKD/QMzmxqbytrbjqRlZedCSUXJpszcjDZKCCccQR16m4gN3OR+bcDHoi+fSVkkF2i4w1JOfMmC7HaAAKegaEAp4gmFEo4pIQgCgTkocS5kCygnRlFguIvhExg4ANwGijJW8L8oc5B9QhGTuvvEDVHMttC0iEMI5YQAnkMAGHcI3lr2FgcCBDvb7WXhE+MI64ABcAUbwzkjwB1EPJQym5pKl9lR1R1r/UR/Xy8UhyZ2FoVL6gJaeK9pg0ZA0RSqqiqlqgVUHTR5xWA0VhyPxdMzVBUyQv4av4+2cbATNrERPXIHVILA2VZ85r6G1lN7hmJ5qm5EJ5eVNOWoZmuQxxOK44gmUSAO5YppR63A0JHBSU11rcV+w+9kF+cczqvO3j3oRBxGuYPAEN9FY8wiZjQc6zpcNXDk0CxV1SCcN7HWn110wFGNbsZRGPiOhOGgNhTVanhn/5Ku9rYKM57gpVUVR7Lzsl80goEOxoCqqk4ccAjHTgMihe72BToTjzEhiP3iixp7jvBT4osRIfN/1o2iGN05YFgmx/1ODF2xxwY4DCX9LsePKTT5RY0clr+KThuW9XAXjhwTv7Gju4NyAIYTGf6fAn6j4vtwb8EYInvx0RDuMIIzJcWvkFBgnIHNGKcMwFB1phLoUgi8lZGRs12dE+u9hFzifFB9nwI4H5QkU/dJSSAlgZQEUhL4p5UA59z3bw/8+IZBM/qVnsRAQYKbYOPajUo3J6ChPu5w4LaDLgHwaTpw5oDNLECVU/XpgKo5k8oyEMYAVRFVUUGhKsQScVQGh9UMn6pzyzQJcTjoVCG6poBpWtxBbV2hwCgFk1mIlPBP8DHG0yyTKOgFUgiYAT/vd2xgRAX0TzBUx0EFVBw0h0CAKWBwhaCy4XAHmGpzk5jAFQY2cMDX0HUfMGYBAQd0yghlFiBGsQGVbQOI6gMbfQCEAyoodsIEQ9XAR3SicgUsy4KE6nCboAQc8d6ICfAfAQaGgpp+L+E8DozpwGkOtxydC2WaIKZBJwcqQASBhbjGti1gqEARlBUFSjWJQhAvCok6wB1sMwNVkSqMZaMShtoW+rAQ5BChcgt8hDLkDIjNQWEKqIoGNmHC3+Dg7RQiABX2g+gvrgAV7RcgB4GT6A+O5xHOLW4jugBGbcIVC4AmEDiBZumgODqnoHMTsFvxrQiCWRc+CX2QqJQKO3YsEeFM4UD9GvqHwLYkbAGiA6E69g9RiAoaVYCCzamTAIL9w23RbjkeCSiMgk40YHFGgFJwNM7j1ASmMrARK4h34WAg1LYSoHETfNQhNnMgRhRuKwYQ3QeWJce5APGcgM4JVx2baMCJolBwKIDFHNRXEZMiwhFjHf+lto+6BMYiRgH5RaPfN1wSFwjAJO6B+BYtBfgFMvwqCYDtOKDrGkIeYLYDaCJRVYQ5BM0kYNk26IoKGifgJ5qV5Q+3VpeUf3769AWvnZo7ZRSr4N8i2RTA+Vukl7o2JYGUBFISSEng4yAB8nbH2+X3Pf/UzZ2Rvs/3ORHdViXQIFTBkCCwEhYoDEAnFFTUni0TKCriCgFHBbAoACqNaKFEpRYVU+6g0ooABRV5LpVlgsk1BIjlgE9RId0XhDR/QICYgcEIDMZjEGcW2BoVgAktqJQ7oNk2TPSFIM3wAVMI9DoWtA/1Q4JhOJcKDoIFBFMOgRBTIJf6IcsfFFr1kBmFrkgvxBQTbGHQF5ACuMNBYxzChg4ZoSDoCoFILA4DMRMiNgeua2Ai4AJ0PXEgCROyAiHI9KeBT/FDwoxDd7wfhuwYYBCKpvvAYQw4hqAwG4I6QNjngE9TgDEF+iIEhhIO2IqCyE9gIakRMfBRBdICAdBVKkBj3DYhYloQd1DGGAqFir4MYfJTgKCugl/H/QQicRMilg1xbKqqCVDKmQ0YoOVTAIKaDkHVBxrRIWFZ0B0bhASCMo1iKJx0q5kOqA5ASPNBRiAsFL+4aQ73B5qauYKsDwy9P6AoBHy6AqGABgZVARIE4hELBqNxMDEGTjUEsGGWLQIVQ7oBQV0Hnyo8YtA71A8DVhziGJll6EAdAIIYhVFQQYPMcKYA0cyxYXBoAGJmBJh0MclxYSOQ5RCgGmSG0sCvBQHB8UB8CLqivcB0Co5K0e0F4DBQLQeCCoUMny7+ITTpN03oNU0YstEXg+2VLi2FEfBxDjn/l703DZIsu+77/m/NfauqrH3pqt57FsyCAUBCMAhKEECYIE3apCWHwxQg+4ND/GYTI3+BQJEMKUIKh8MOmw5TkkkCIh1wEByMCIkOkRiQGM5gGSw9g56tp9fas3Lf3+4452ZWVff09PRSvVTVyWFxBpWZL9/73Vsv7/+ec/7HjqGQSMC2TVQ7TdT7PXR8Ek4GDNtm4bwro+8g3AcO4DW8lwC90+W/Oh5taVBQhiI4gR9C480Ik6Kb8H1Ko4xoqvK9Tg9ptgUIaYPH0KGbBnzXB91iE5oZ5YxE/Ynjj/7jpYnJP//k0U9e3atBuNMr3KvPl+MIASEgBISAEHigBKjs4OzG2TNf+es/+41Sp/prLc2BB5/FDac9BfQ1riOuW17csBwDmhs5/aQfepaLwHDNCJ4+SALhZKYIMdrhpnQi2kHn7AwDQRjwIj0GHbEAmBkZw2g8hRgJjjCEEwTYajex2a6jo0cIdCUskpqGSTuJk/EC8jot4CPUjRBXmjVsuF3UQ5+cAzgWktFjmDUzOBkbQQ4mIhNoRi42nAYu9MpoRC5C3UBMt2C6HqZiNmZTSRSTccRI4Pg+1joOrrT7qEch+iRwtAhxXcOIYWA6N4KMkYIR2dBtE+VeDaV2FbVeD75uIwwjWFGEnKVhuhBDMeUhEzc5glNq6liudlD1HXThc3lLDDZSRgzFRAbzhRFk4jHKnUOt08Z6o4bVFokRDZGuw6AdXwCzmSymsznkU0kWONV2G6uNBlY7bfQ4l02lEtJrp1NpTOcKGE3mYGo2Gr0uLjQ2seW20A5dOKHHi7B0ZGLMTmGuUEQhmWWR2nb62Gw3sNmsohM48DQVszARIZ9JYySfRTYd58ie7gHtZg/rlSqqgY/AsjkJSPNC5ONJzBRGUUiqsUYYoNppYbVdw0a/hdA2WeBYoc4sxjOjGMnkOUrjBh4L1PXGBtpuh3fAo8iEQcc1LUwk05jIjsBGnAVVy+tirV1CxWmjq5EYoYhMhFQATGdymEqnUbAsFlnNwMVap4WrtRp6uhLJFEWi+TmVzmKOBDXN/yiAY0RYazWw2e+CIoeeTjvyHOZ6oH+78uEPhoBKXKP7E927KAJLGyYUaQXPW0PTXcPQeyY0Xw9Du+/2k27kG7RRQOLYcV1oYQSKeWZgt58+/eRvHp2bfe7Tc5+4YU+mO7lKETh3Qk3eIwSEgBAQAgeGAAmcV5ZfeeSPX/zz3yj3av9Nz/ThcTE3YGpGYMPuJ+OpK0k7tmlGRk0Pwh4iP+d4/WLHd2facGZchJphqZLdwPNgW5Q2Rrv9lFfPRQecKmXSwjsyMB5L49TMHKy+j/r6JhCGGJuZQt3r42JlA5seCQZKOgPG7QSeGJ/FYluHWW3xuRmz41hBD2+0K7jYbaDF6UjAdDyPR5PjeNoag7NWhkupWLkYOiNxvLh1ActOC05EO/82coGPp0ZyOJa0kA9daF4fQSKJlUDHq00X55stdGkhowFZ08CpkTwmk1n0aw4atS5GJyagZ02styq4WCqh4Wmg0qOcZWIuG8epmRSmk3WkrQgBkqj0RnButYYLzQpKbgeuBqS0JGayRZwsTuLU2ARGkikyaECpUcNbG2t4rbSGWuDCUwl4KMaTeGJiFqfGJzGeybHAWW/U8frmGl4traHs0hnTwknDqBXDY8UpnJyYwURmFJZuY6vTwtnKMt6qrWGtXUUvcDhyMx3L4HhhEo/MHsFYIkeF+Wi4PVyuV/DGymVsdero+Q5H1NK6ifnpKYyP5akcB06ng7SZhO+GWKlU8E69yoJTg04pOJgtFLE4PolCLAXDp1L8CN3AxYV6CW+W19CLAqpaQkqzMZEu4NTcEvyuy9EmisLE8klcLF/CRmMLnZ4LI4rD9iIs5HJYzBcwYiZQW2shFkvAyMTQMLp4Y/0StrweyLvb0nVMxpI4Xihi0o7D6vZUGl42xQL53PoqSp4HlwpIoCNjxvH43CLyXQ/eVhm9ThvFpTnUtABXOk1cpuhT5IF8FEgIyuNwEeAkNY5kRtColkazOfIILyIjiW4+k7tq6saarmtlHZGjB2Gy1+9NuvCn3TAYd0I/RWm2XKsTAInIbP/Uo0/907mJ+ec+e/Tj5Aq5Jw8ROHuCUQ4iBISAEBAC+5UAR3Cunj3zlZf+/W9s9Wq/5pg+L94CqhaH1ZkuTF48vnD0nx8tTv71z8x8eI2kyjnAWl55+YkfvvPa37+0sfzfV7pNW6e8JXbrUos/2u2naAvVTFBak2XoMP0QyUDDidEpHCtO4vKr5/DyX34LVJvxd/+zzyI1PoLL9TLeqpe4hiKmaZhL5fAzR05D+955rHz/LLpOH4/93CfgzY7ih80NvFrdQNukynngWHYcTyQmcbpt4+xffAttz8Ho6UXMfvxpfLNyEW81t9DoO7ADAzNGhL89P45F3YOzegmdygbS07PojM7gzSiBly6vojOoRC5YJj40PwW75+PV77yGsz96E0snTuKnP/0xtHQPry+voOJwqT7G4jEcLSTw+GwcRXMZMY7XZNHWlvDaegfnKhtY6dfhGTps18aZqSN4an4Jj49PoZjKwHVdrFYrOLd2Fd9ZuYgNp4t+GHDe/ny2gL+1cByPT8xiPJXhKbfWbuCH9Nrld7DcrHOqVkI3MJvI4MOzi3h0cg7T+XFYZhwb7Tp+UL6KV1bO453yKnwzgukEOJIexeMT83hsehEL49OgIvytbgtvbK7i++fPYbW+ha7fZ+/unGXj5OIiUgkbK6uX0KpUsDh9BCOFImqOi1dWLqHWdzitbiSexonZRYzFUrD9EFHfRUq3YGVTuNSq4EdrF1Ht90DlPKOJNBbHpvDI3DH86Ps/wNpmCbFcBh/46NNYaa1iubyGSr0FM0rBdkM8MjmBY9kCnFIN3/7zlzAyUsTJJ89g7NQ0Xnr7LFY7DRaocdPC6ZEJLGbyMOstlN48TwmKWHj8Efi5FM5truGdRg1tWnAaJorZPD56+jFcfOElvP7id9CoVfFTn/pZzD7xCFZDBz9cu4JG5NMuPddgyONwEaAIqUY1aWE0SHOlFM0IWSsZTWRH3/zQox/8F2Ys+cLckY+sPq0M1vTvlc8e/eFbr/2Xl9eXf+Xt5UuPWYUMpwDrQYhYqLU/dObJ35qfnfvTz86JwDlcs0muVggIASEgBO4ZARI437969sxXX/oPv7HVrf1aT3e5LiRpxsJMPPW940snf7uYG/1RzvArnzn+GdrGpzQ07fm3/ia92ds8VWpUfv7i8pV/1Ol3Rr3Q5xxzcvii4vthMTvloJu6BssPkQp1HB+ZwrGxCVw+ew4v/eU3YegaPv1Lv4DU5CgukcCpljjVKqHpOJLM4xNHTiN65TyWv/cqOk4Pj/zcJ+DPjOBHjXW8VttAx9S5OPxYpognkxM41YnhR//xr7YFzvzHP4hvVi7hrUYZjX4fsUDDlA787MIYjhh99FcvoE0CZ2oWvbF5nI/SLHDag6Ligm3gmdkp2F0Pr778Ks7+8C0snjiOj/78J9A2A5xbXkalR67MOsZjMRwrxPHYXBxjxjswojY85NE2TuEn610WOKv9OnzdQNy1cXpqAU8uLOLRCRI4WTiug9VqGefWlpXA6bc5VS5mUGSogI8unMDjk3OYSGV4F5lSp360fgXfXb6AlVaN64ASuomZZAYfmVnCmal5TOeLMI0Yp//9sHxlIHDWEBgRTDfAkcwoHhufx6PTizgyPgPDtFBmgbOCV94+h9XGFrpen1O78naMBU4ybmF55SKa1SqWphcwOjLONS2vLF9CzaHXmigkMjgxszAQOBHQ85A0LFiZFC61q/jx2iVUeh3eyR5NZLA4No3HFo7jle98DyvrG4jnMnjqYx/GamcNV7dWUak2oEdJxL0Ij05OYimXQ2+zhm//h7/hzz/51KMonpzGd8+/qgROFMCm6NvYpBI4NRI473Dq45HHz7DA+UlplaNOnTDg6x7PFvDTpx7D2998Ea99+yXUKxV85FM/i4WnH8c6XJxdv4p2ROmWStCKxLlnt6aH8sB0X+J0W92ApVmAGyEW0LwZ/fYjc0f/KJse/dP8owv1n8Mxd9if6+WVl+MXSlszF5cvf6raavzjLb8z3g9cm/ZPEpre/sijT//W1Njcc7989GNv79VFy7zcK5JyHCEgBISAENiXBEis/Gjj9dN//O1v/MZmq/IPulGfC2PH0rm3JkeKf/LZD3/sX5zPP9H6VY2qvK99vFA6l76w9vaZty6d/5elWuUDXbeXhW1w1MYnFy+DTAAoqkPWxhHsMEI60jGbyOHE5CycchVX3z7P6WvHHj0Nx9JwsbaFq90mWeYiAR2zsTQ+NHEE45s9OMub6PkecmeWsBWP8JNmCe+0KugaVMyrYT5ZwOPJcTyu5bH19mU4ZD48XoBxZBzf2rqEy906el6ABAyMhD6emUxjKREi3qvC77WgpfMoW1m80TNwbquOLl2uFiFr6jhTLGDEiKNypYyNq1WMz8xg7NQMNpwWzq+vo+Fo7Iw0ZltYzMXxyGwMRfsqbKMPFznUw6N4dbWJ8/UKNp0W1wKlwjiOFMZxamoaJycmMZpKw/M9rNeqeHNtBT/euIqKTzVR7DaHYiKNp6eP4MzELCayOa53WmvU8JONZZzdWMZWv81mDjFoKMZSeGJiDqem5jCRHYWhWyi3G/hx+Spe31rGSmMLTujDCkJMJ/I4OTaNMzOLmMyNcSSj1u/gQnkDP7nyDkqtGrqDFLWMaWNpbgaFXBpOr4luu4WRdB6GbmOj2cSb5Q10yGBCM5Ay4pgbm+TanqwZh+6FoAoYRwcu1bfwRmkFbY/qEZTBwXR+DI8vnMDm6joazRb0uI2pxVlcqV/FSnkD9VYbepRAItBwdKSAxVweCU/D5TeWkUpmkJscRZg18JOVd7DldNAfCOu5dB5LI2MYiXQE5QYLteTEKKrw8frGMlZ7HfSpXscwkU+k8YEjxxCulFC+eAWtRgNHHjsNjGSw6nZwoVFGO/C4/kKJnH35Zy8nfYcESODQ3x0JHIMq0vohRuxseSxd+Dd/58m/9X9+6siHua/Su+6VUWS+8cIffaDZ6/z6TzYufbYXuaOUFZkwzPaHTjzx29Pjs38qAucOB0XeJgSEgBAQAkLgegIkcH6yfv7U77/4tS+U2tV/0An7XMMxPTr+9aeOP/av/uvHfuHPbkbtf/7zfzXiW/oXL65f/myj117yLY2d0EJqkGnp7HxF9sdUXB6LgCR05EIdS+NTKMQS0D2fLac9Q0Op08Byo4oKZXYYOuJUS6JZWEzmcdoqIEtNbBCiGddxqVvF5W6D63V6OmCGGsbMJJZieTyaKCLpK9eijhFhPerhx7U1bPl9zhlJaCYSroOljI4jWQvjCQOWHqITACvdEG83PWy6EfpU1K5FSBoaJuMm5jJjSIZxaK6BWDKDElpYblew3migH5owgwhZHZhKGDhatFBMVZCMRXCRwVZvDG9utLDW7aBFfDQdaS2OgpXAVDaLxfEi8qkUvMBDudHEldImLtbLXCxPJgOmpiGlm1jKF3FkdBzFbI4LnTfrdVyqlnC5UeYoBJU/k8lARjOxmB/DYnEKo6k8dM1ArdvGW9VVrHaqqLtddmuzIiBvxDGdKmBpYgYjqRx0XUez38Nqs4qrZRJvXbihMgKP6TomRgoojuSQTcUQeh4XWjfbXayUy9jqdxEYZEVgsJVzIZXBkeI0RlNZ2FSMHUaodZpYrpWx0qzC53Qfqvcil7MUjk7MI2lRqT/Z6oZwtQDLlWWU2zX0XLLIjnEErhiPYTadxVRmhMeDUuK6gYONzhbXRbUin2uwSFhnTQvzhVHMpnNsVEEFZm0EHPG6uLWBJiKef1RwFdctLIxNYC6eQcKP4HkukI5jvd3AereJsttDlwUO+wFKBOeQ3VJJ4FBNIY88WZV7OuZHpn6Qiaf/t9/5uV//g5vh+Ma5Fyabbvdn//zHL/92N3IWoUdIaEb7mZMf+J2l4tzX/lOJ4Byy2SSXKwSEgBAQAveMAAmcH66fP/VvX/wTJXAiB3aoYWZ04vd+8W998nc/Pv7Mj2724V8999V0p2/+/R+dP/ffVXutZ3p6gE7oArZOjU/YZCDwPWhaCBsabHLd6jrI2QkUMzkU0mkuli8362xh3Ahc9G2De6+QlartRoj3PcxnRjCaSHH6W9XrYbVVRyN00ScLY9MgQwTYHpAJTEwaSYpAwTRttPi1FVTgcuSAbKLpuLrrIKV5GEvamChkEbN0NDo9bLb7KDsBAjtB2Se8qCeja8t1MJkqYDxRQNpIoe/5uEyOXX6Xj2vGUtB8H6bbRyJwMBILMZr2kExacBHDRt3CVseHS31+LBIAxEIHHBcJw8BEPotUKsGdzludLurtNpq+g8iyuOifXLmpB1HWsJFPpthWmkpA6u0Oar0ORxXIJpp4h74P3Q9A0ZaRdAbZRBqWbrHt8zoJoYgEqMZ9REk46W6AWKizbfd4YZQXcK1eF9V2C02HBAtZUHNzV0Tcx0NDJhnHSDbDKWCu66HR6qDabCHQTei2zX1BXDdgm+iRZBbZRAoJO0ZrQlQaNdS7bfRCH0bM5vNgkRPqSMDG5GgRqVgMnuuhSq91GnDJIJp68kQ6dD/kmp6cYWMiN4J8MgffD1Ft17FW30RANtFkg61HCMOALbNzVgxjiRT/kMCp9Xso9zqou30EpoGA+uhQz6Aw4jqhqUQWxXQWsZiNUrvOjJuuA4dEJFn+7u4dec/+OuXADxsBEjhUUxhS76jQQEInQ5Fjz03nJ37v15/5L/79zc73XFRKX714/vSffPcv/6DptE97gYsEtPZHH3/md2bHJv/0F5d+9q29ul5JUdsrknIcISAEhIAQ2J8EyEVt/bWTf/g3f/aFcrv6OYf6yfvAdKH4rz/9Ux//3U9Nf+wHNxc4L6S9oPVfvfjaK/9tpdt8xo/pcMi9zFR9wCNKT6OeOmSrSj1JgggJag5JDkKmhVQsDsuyeMHb8hz0yd43ZlBjRd7Fp7Qv0w+Qggmb0oLoWLaJtu+ihxAuLWJ1ShWihW8E2wc3+kyaMXa5opgG9X1pRQ47swVktxZoSJkWbC1CwjSQitlcB+T6AVp9F03HRWhbHEGghhfc08L1kLdSGLHSSOpxuIGPLa+FRuRwpAC6AS2gfjI+YuQ2ZhvIxMCOckFkoNnX0HB8OCEZL9Bhde7bY1ArGENH0rJgU/8filr4Lvqux314SCjQOfDGcUgpXjoSlo1knBLRqA9OF13Pg0fRJlp4c1YdxU80WJrORfa2YbOVLbnatSniRc5sUTDoxk7noDFb6k2UsBPciNQNAnQ9B1RXRZbdHL8hxzPu7wEkLBPZeJw/y/V99H0fjk/W4NSGVNl2c7PSSOd+NXQepmmySGl2WnCpV4+hw6Mx5H5DVLVjIBaaSMcSSJh0RhG6/Q5abg8e9e7h5iPqfHn+RCYyNH/oanWNU+5IkLl6yK+nVEkSZdSK0eB5R1biNDEjdm/rU/8mahzLMlb1f+Q5F2pI+OBIpqGr+UyvoSaxxIH7Q5F99+A9+/MPX876Tghw+yr+O6C5bSDsRzg9d+L5icL47/0PH/57N412v7j1ZmarWjr9jR+88AdNr3uKBE4y0tofeeyDvzMvAudOhkPeIwSEgBAQAkLgPQiQwKm8dvIPX6FvrrIAACAASURBVHj+C1ud2ud6mgvTA2ZGx5976tgj//rXHvvlm35p/7Nv/x+FRBh/9vWVC79c6beOU5NO7plCVqgscAKYJEpo0c279GDBkrUTyFN0IZWBRilRTheVVhONXhuRqbHAodU0LTApejGSyiITT8AyTE4bKjdq6IbUk4QcWjkxixe+Mc1E2oxjNDcCUzfQ7/d4Z78ddFVNUBQh9CLEdBtxioakshjLjyIRj3OX8UqjirVKCZ4esNEBbdRTnYXhR2xjPEV9WhJU4B9iuVXGVruGltNl61hVawQk7RhGR0a5aWbcijH4Xt/F6uY6Oo7D/VxIZ1FaFkVQcokURy1814Fm6WzJXK3X0PNceIFqeUqOXcQiHUsim0ojlUoi8gP03D6a3Q7/UP0N2c/Sa4lTzLAwmi/ANix2mYvF41gvb6LRbbLAoFQ0WqZT1ILSwibHJlRtiWGwuKNj1tpNHgtyxAv5PRpsw0AhlcZkfgRur0+tktBxXdQbTfgkckLSkCRyNJg6OZMVkI7FWdAYcRu1ZgONVgN9pwfNNFRKI6WHmTGMJvLIxtOIaQY02inXAqyWS+j4fR4PeiV9PkW/cnYSM+OTcLt9WNSYNfSxUimhF5K1tjK54I6MUcARpJF4CnkzwXOy6fTQcHrokpik9LtB6hExphTGyVQeKTPG/ZxcLVLzzemr11EUjvu0qp728jhMBCLeGOAICdtD61gYmf5BLpX9X3/rk//oD29G4v9752/GN+u1j//H11/+553AWaKWoUlNa3/k9NO/vTg2/6eSonaY5pFcqxAQAkJACNxbAgOB8/t/9fwXttrVz3XhcARnPDPy2uzI+P/7iQ988n9Ze+HV7q/+6q++y2Tgq8tfTWwud45tVDb/5Wqj9kzT6xV8I+KieLJS5c53ZL9LEYgQauedVqmOi5mxcV5Qk8ChhXyLGkvWyijXqpzO5ochrx9oUUw75jPFCYzmCogZBjrNFlY3NjgaQYtPspRWfcVpkWyjkMphZmIKtmmh1WphZXMNDbfBAofXJV4AM7SQtNIYz09gdmIWGSrwDzysba3h4uoF9CO1cOclbEiVHxZmRiYwPzKO8XSOVc/F0ipWKhuodxrUURJ+6PPOfiKRxvj4DLLJEcStODfHDNwOLl1+B+1+l1pmwKemoJYJkwwBMgUcmz2CfrcHI2Gh7fawvL6KZr/DpgN0DoZusGAbyRYwlh9BNp3hxXff7WOrXsVGZYujVaScaHfZMgzEjRgW5xZYZIV+gEQ6hfOXL6DaqnFkRgUgKKIVIEv1L4vHeJxMS0WvKs0GVjbX4dA5DFJzyA2cBByJG6qt6XW61N0QjW4XK2trLD4pisP24NSHxrBwZGoWuWSaBWssnUCpsoWNrQ00mg3YCRs9EjjUn8hKYrYwhZF0DjFqsknCwwDOL19i4etrITzKltN0TqMsZvI4ffQ42vU2p5L1Aw/vrF5B0+nAgYo8ccgpDDBTnMRkdgSpyITveKj32qh2Wxw5pPmjol+REtPJDJaKs0gaNnpd1ZNptbSBVq+jOOgk4Oj6Bg1u7+1fqBz9oSIQUoCT+4TRBNcjC2Px/FY+lv2/furEh//3//zMf7J+o9N9IXrBfOe7lTOtdvsffu/qub/Xhz9uGkA8QvvDp5/8rSPTC2IT/VCNs5yMEBACQkAI7G8CQ4Hz11+nGpzPdeDCCqnxYgx5O/3iZz7yyf+xE/bfxA9q7aHIobqdb+FbxvmztaVOt/GZ88tv/0+1fne8F/kcffGDUAkc0jgkcDTq+A2QDxulCtl+hKXZI5gcK8IybWzValzfUG030Gg3YWgB/CBggRFyA0YNEyNjyKcybJfsOy4LoWavDZcse22T05eoSaalGSgk8hgrFGBbNlzPQ7VZQ6ldoiUvj5VOi3jEkDTSGE2NoZgvKhGghdhqbOJq6QpcqtnheAGVn1jI2hkUU3mMJTLIx+IwLQNXttawXt9Cy2mrVDROY9KhWTEk0wUYWoIL7S3ux+KhVtnkwv6A0rfIOMCymEkhlsaRsRnAD2AkbLTcLq5urrGA8yKfxRSlmJEVNpkAjGbzyKWz3K+m3etgvVLCerUEzVbChgRZ5IewQh0njhxFOpHiuhyYBi6vr6DldDhFjSypKcBhRuC0sOmJaY5s2TGbo0GVZp0X9iRw2B6XXMkopc+OYTxdwFxhApEXILIMjvRcXVtVTWIpfYvGjqJO0LBQnGKBQyMZTyexsrmKcr2CvuuQWoFrhGxvTSJyKjPBpgiUukhD3/ccXN64inq/CY/S4+wEAteF4QcYS2dxaukYem2Hnd8oErReK6HSaaAfeTx6LA6hYW58Glkjjt5WA71uF54B9KMAvdCBlUxw3h2JM7qemdEJjNkZuM0eqpUa9GQMFBMiZmx9ToKVBA4XRsnjcBEIEVGtFv3hQEPgAhktgZncxF8+tfDI/+02y3+S2kp5v/IrvxKSTTTt9XwVkZ5+59sj5y699alqs/HPzjfWxgOTMlI1mI7X/siZJ//p4sTMc589+nel0efhmkxytUJACAgBIXDPCFwvcLS+SvUKdCQ1uzlm5d86fuTY787PLfz1wlx++QzO+K8DyR+f/+ZTF1ff/oX1ytqvVpq1KV8LTFq008KWoi+UykQL8zBUlqqc+kRRHC+E2Q8wNTKOqeIkstkcp22tterYatXR6raByFO7pJwKpPGO+2R+lBf28VgMvV4f66UNjkLQIrMf+Mq1jRbJmoWxRB4j2RxidowX0Zu1LTSCDjuwUUxGJ6FFBcJGHIVkDvl0HpFPu/gh6t06Nptl+JaKIAVkNBCAm4NSX5fxZBajyTRicQtXquvYoKJ9p8eRI1rQu+QFQOKFFuKhzulQRhggYQYIfZcjI1SDQ6/VdAtGoGMslsOJ4jxyqQxHLLYaFVygSITf5etisRhFCHo+xlJ5TI0UMT4yxuKwVCtjeWsdpXYVVspWDQi9kK8xCRsLU7MoFka5zonYnl+5jKbb4aiE63sc5aI6oIRuYTRDka9p5tbrOyhVy1jf2uQoGZkMkAAkkUPVMZPpUZyYWuSUQ8fzsFEr48rGCnxSMZbJ7nl8Lo6nxFBxAhOjo+g7faxXNlFu1fk8KPUs0Gm+6IjrNrJRCkdnjiCbyrJBQKffxoW1C2i6bXi6Dj8yOf3OCDxkbAsLk9MYyYwj0gxUW3Vc3rzCr6VzjgwDpmEhcj1kzDhydoqtqwPfR8t30PYdjh75Os0MldpHdtzx0MColUFSj3HKH5k9dAL1Wo9kshZyYEgs1O7ZXekhPrC6h5DA0aDDJyMN30RWT7WKyfxPzhx75I+y2exfHMmcvPr01JRzGZetVy9tnnjjzbM/v1nZ+Oxmq/ZUxw6tyISmBT7Mntf+mQ9+9DcfXTrx3CfGf/qdvbpwMRnYK5JyHCEgBISAENifBCJoL62/evKPXv76F7Y61c+1tT50rpfREI+sKKun3YSZeMUyYxcs09owTavVbDcnfM1fcNA/2fG7J7p+Vzl9scsV1aKoBSsVeFO9CdXYcBF5pHPthO1EyMfTmJ2cwfT0DELDwBsrV7BSLaHdb3OKGte0cB6IDlszcWx6HjHd5LSsWDKBq2sr6FAKV+ijH7gshkxd51Srmfw4F56TsKI9fOrhcnlrFU7oqloWWpr4QCae4nQvqlPxHErDGjhxlTdBhtIRO4dpCP0IhsfGC5gfncBEtsAL4rc2LrFrV7ff4+gDLbIphcoj8cLmAhHzMEIfZuRT6YYSTSSCOHvKghkYGI/ncWZiEcX8GOf3b9a38PbKRdTc1qAWiLqmA5EbYCo7hoWJGUwXJ9lkoNyo4kppFcvVDQQmpQNSpEeHGWhsQ700u4DxwhincLmBi3MX38Zms8rRDoqQkXYh84eMncD81DSmxyZhmzaLyFKljJWNVa5TIUFEvY1IuMQNC9PZIk5PLXG9U89zOIp0ce0qWiHFvobmDDp0L8BicRoL41MYy+TgUiPT0jpWqpsod+sIbA0uCVqAxceYlcfRuaPIp3IsLtr9Fl67cBYNp43IsuFHJOJCWJGPsUySI1TZ+AiCUONaq6tbV7BR34JDgoXEG7m6uSGK2RFM5MZQSGY5ba3aa2O9XsZGbQu+5sMwlZED1YllrSSWxma5hoqmYFePOKJW6dTh0LmSeOMBIS88eRwuAkrgqIGnSCkQ02IwPUqbNFr5TOHNIIzeNkzjqq7rrdBzU7qmLblu/5Ge5yx2AifjJwxEesROhzE3aH308Q/95tGZha9/eu4TInAO12SSqxUCQkAICIF7RiCC9v3y2RNf/tbzz5a61c+19T5/gVNtiBmaMDwDJkU77EQQt+MdXdda3X6v2PO7FvmH+Qal7ZCRgMnigRaf9EM7nLSQp71xZe9LqVAG4pGJuAdk7RTmJmcwPzcPWDZevfQO91yh9CldDxBEPher0wI1YydxbHoBfq+PbreHfHEEG1slNCkVyaOifZV+xb1UUhnMj02z5TAtQGg5Qq5hF1Yvww0pMqRcuKhAP5NMYHSkgJFCAU6PCsgjNNstbFYq6HhU8G+qdCuqa/EiLE7N4tjkPEeTKNXs1atvcA1Or9+HHdKWLBXnAz5FaNiGmeJPARfLaz6JPnCtB6d7BZR2FoMVGmw9fXpykRtmUh3NZqOMi+tXUPeoloQMkkO1pvKBycwYZkenOGWP7LVr7Qafw2p9g4WCspTmxRayRhJHpucxkiHLbIOL4t+6cgGlVhW9wENIRhDkVkf9e+JJHJmZw2i6AEs34fT7qNSqWC1tskD09IjFlmZRbY/FEZxTxQVkYil0nC42qlscSWqGKtJBuW9UM2T5wNL4DOZGimxDTRPh6qaqXar0mkDSgEvdiaIICT2GYiyPozNLyKXyLGbr7RrevPI6R2VI4ASIs5W2BR/FbBLH5pcQ00mI6Gj1W1itrmCdRAsBM9jKD4avYXpsApP5Ip8vMWp4faxWS7haWmXnCyr5oQlHkS8SQdSPh8wOKN0ySsbwzsoVlJplFslUh0S9m8g4Qxp93rM700N6YJX2yH+QXIejI2bEQJ7ykRvyf5umGZimVTd0vRMFbjIIw5wXeBalOIaWzi5/FAEkl750ZLaeOvbol5bm5r/+mfm/fWGvLlqE916RlOMIASEgBITA/iRAAmft7ImvvPj8s6WeEji0u2hRTxUf6DY6iJsJdriixRwtLu0Y1Zv48Mm6lxbylPY1bHrIiz4quFGF5lQHEZLAoagJ2/vqiLnARGaE06HGRsfghREubq5jrV5Gs99CGDls3KucwOIq7SyVg9tz4Dh9ruPoun103S486hWjA7ppwPd8theeKUyikMlzjUqn22Ux1Oq3OepC50WdyH3PhWlpSKbjSCUT6Ha7vClLwoP6ulDaFSyKygwETgDMTUxhcWIG47kRdjc7e/VNrvlwHJcFDjXTpGJ5EnWUdhXqHhce0XHJUtanOhgK41B0K6AC/BhHcIqJAk5OLSBhxtmEYLNRUZEhqgLSfBYmlA5jBEDWTCMXz3BdTTIWR63T4MhC0yf3OcClxqnUJyYykLezmMiPsSkACZmu52KrXmGXMept4wQ+pwJaus622rlUFvlEhmJfcB0HzVYLtVYDAS3obeoVQ1GcgMNPY7Esjo3McKSs3m6i3Kyh1mvBT+gs8KgYn+YERU/GYhlMZQoYzeRZlFEEh+pkqOdSJ+oDMZ1/T+l6qTCGE7PHOEXNc1xsljdQ7W2hE/RBcZ5Qi/P4mXCRtKiRaA4pMw/TokhSD2u1VTgRRfRoLDT4rq8ajiYzyNgpUG4QpVL6toFW0Eej24Bm05j32IabUg3tyEIhnoUZmfCCEEY2iUq3wXPIDfo8N2kDgFt9ShnO/rzv3fFZU3RZeVewP4fHLW258Sv9m1wDKYLNaWz8d78rmk0mGVHE9uu0GZM2YihYydZjR07/k9nc+PO/9NhnRODc8bjIG4WAEBACQkAI7CYwEDh//OK/+0KpW/18S3MQUp6OQZvqGn+BJ+Npdh6j4n7qa5OMU9l8qKyDDZ1rbjhdRzmowqBvfy5KD3mxS6lQumGqxaAbQGu7WJiY5TqcZDyFvuOiE/koNavYapQRmmQy4EILqUCf+tWYXCSeoUJ1TeOi943KJprdFrzIg0GNQaMInuvygruQzPP5UjM+tRqhxTxFerjbiRIYXE9CvVgimNQLpd+DTb1zqGsKRVtogczNH5X1Mqko6ttDkSeyHKY0ubXmFur9NgsX09c4LY9N11jyBQgNKrjnTjYwNIvFh0YmAAal2tEi3UAMNqZzRTx65BgSVhyBrqHUqOL88gWUOxX0Q1els5BtcgDkY1m+vlwmj3QqhVavja3mFsqtCi/sud6JhGRkYjRRwNG5I3D7DqrVKlK5DNcjNftt5aJm6HBdF6AUtUQK85Qu6FL/IZ0bb1L9EtlmUzobmTm4HCnTYGsGpnPjeHTuGNdHkYVyqVFBrduAg4DtmilKRYX/MZiYL0xiNJFFkhzuRgvYKJewvLmGUrMC2Boc3WeTAXJ9m8tPY3Z0mgUcNYit1Mu4UrqMBnEmW2szBZ9qh7QAI6kE5idn4LUj2FaM62PWa+uotKqc9qgNOMc1E8lBvVUxM8bjQClqlV4djX4TtAEfUNSJDQmoEayOmfwkcsk89zdqRx4262VOl/OpiS0vWklyisA5jDdTckvUDbJtVxFCbilFc5PSWcn9kVJ0af5TE10ODAZsUEGbJdQEly3tqYlxAKQiq/XB009+8cTUwvN/Z+FjF/eKp0Rw9oqkHEcICAEhIAT2J4EI2o/Lbxz/8je/9uxWp/r5pu4gMEi80A+JA5NrMgKODPgwKfWIniMLX0r10g1Va6JaTPIXu0oOU/9PuW9RTQYtAHRepKPjYn58GpOFItJ2Ap7rs7U0pTmtVjYQxFTfFY5awICtWVicPYLQ9eH3XRTyeSxvrqDWb6FHHU8MElcUXgo4/SyuxzmKQekjXFnBTRmpuF+JMkqZ0y1DOX5FPtccRa6PmGlxA04SayQU3DDgxqBUQ0QF/WzBTAYFmoFYIs6RECfwEFDTSnKO2752yiejY9CaWaWy0H4/6S1aeNNChxb01Jw0rlmYzo/h9PwS0vEERx5KjRrevnwelW6F3bsIKgsvL0DGyiCfyCGbznLvFzIOqHVqaDoN5bg2WHQTs7HkGNfqUKoYi4JkDMub60q0eH2OelEaGJXW0GdPj0/ycWmcSHTWOy2UahXl/Eb/RKqnETUQncoXcWbuGJrNFjYbVZQ7dbSdDl+vYk1jr4OMsBfHZzCaysGIdBZKzU4b9XoVrXYTWsxggUMOd5ZmYSo1junRScQtm13eKGqyWllFy+sqAwcYsHQDRuAjrRuYKoyx3XcqmebxWqmsotauq+adZP0cRjwnRtN5TKTHyNIXpmah7fWx3ihhtbwKPaEc4thogBqpkr32+ALSVopT1OxcGpdWr6DWrMILHQSUnsZ/G7KM3J83vbs7a9UziaY6hXAGmw/8d01C2WdjEa714xZMIQyKYA9cBSnWzdmT5K7oaUiERutDp5/64qm5RRE4dzcs8m4hIASEgBAQArsIRNDeKL9x/N/8xdee3ezWWOBQXU1kUI8PriDhBT19mZMQoN4NkedwvxCSMrQk5B/Ox1A7lrzYpy9xKrY31GKerHVJNJBldNTzMJ4bxUR+lFOHyPWr2+9jq1blXX3XJtECFhYGxzkMTI1Notfqwu30MDVWRLlZQS3ooaN73B+FSiioWF4PNX6HRuKGVhW06mCjA0qZo4gSpY8BRsxWKWO0AKEICwmXgTBTa1eN09Ao5kN9eMiNixzhSBDQvw1zUJ/DTrD0O08JnF0CzxosZkgYRWSPZuhsQkCLf05gCSPYMDCSTGN2bILTo0gV1bstrG2to0vOb1R4QxwpPcsPEdcS3C8mZtl8jhRl6QU99MMeR6TU9YLFQtbKIp1MI2HHuOeOZmrYrJTR6LTgBg4zoXGkdCtqCppJZlAoFJh7lxp39jqcoubTFjUHwkJuTGqEEUaSWcyOTaHebKDa66Dl9+CFHluMEwOK3JFoJYkznhll8we6hkq7xcIydF1ErqvS3myV1kcRu6yexliuwOlfdG1U80L1Nz22fY44ZYyEqElpeAGQNmMoJLJIUR8jhBxJ6vg9OGGg+iNRlNEPMZ4dxXSmiFE7x4KZRNtGvYTlrRUYSRJeHgs4GuuUFceRsXmkrCTvxsezaVxeuYpKo8IChyYK6XQaQ8lQO4R3UzaZiPi+RnVbJjsoUjBHiXsyoODbId07ho6SLID0wT2ELNwN2L6BRGC0Pnjm8S8uzR17/uclgnMIJ5NcshAQAkJACNwbArsiOKXOQODovkr70oBe31VOVJT6RAvG0EfgOYhZFqcgeX6IiNzNKEpCC3FKU3N97ndDkQPTpJx0WnorkUEuX5HjcxPF0WyBrZ8pglCr1tDpdXkh2zdcXtjSYtPQTE6Tsw2yM9agk7ggwWDq6Oo+elQTYpMFNUUiIl4kU4oW25WFShiQ0OIdVFAOfMguX7ptqegFiQHdhBXp3F+FXM8o/YTEA+/S07Keg0MUoSFrZ8q3Uzv3JHT4FXxs1a+Glry0sGHhQB+qzLbI6xmaqcMJQnaWM8hKmSy02RGMIjkm7/zSwWixz8Xsto5AoyjT4LNJ6lGhja/xudPDMA0Wo/Q62j2m3WKWmaEGw9M5tY0vgM7L1uFR5I3c08jsgBZfdL2RasRKu810TRx6MnWuvaF0QN3U2SGPx5YL8UNOBSRR1HMc7ilDtVjEwSBOHGmJOOJCwpBKkSh6Q2k87iDaR6LKAvV8dRAlDdVXxgu5lolEHxlV+IHPzm16wuJzoWMyd9/nyFcsMhD2XejU84cFnAEnCvk9qk/NIIoYhEhbSRRTBYynRhD0Pe4f1Og2OUJkJg30yEiBeirpOmzdRDE1inwqD5vttTuoNupoU41R5COWjHHdGNVbicC5N7elh/WofGsZNHjlvypKRTOpVsvn+WqS8yIbEKg0NapvI+dArlKktEkSOUHErouJyCJL8tZTxz/wxSNzCyJwHtZBl/MSAkJACAiBfUhgIHB+/1vPPVvqVD7f0nuqbkSntC+1uKcF844hLv3e5+1J9WUPRKYBj3PPwYv1HOX8OD4LEkrt4qJ+XhZwApVqtBkply36UYvWEGGkUuNogUr/5qgBR2HU+/i9vClPPWtonR9xNIbLbEgE0PF51UErW/pvJUSGiUTkksbnOyiCV+dDYkTVU7Bt2+7H4I28iB3U8rzXCNOx1WcpMaHOhQSfOsjuZznaxWJQ1S1xjc7gdcyC94HpJRRFU0XN6npUyh2h2V5ZD4NU9C6u9xnmz1Ck5boUqsHibBvKYHU+eMfgmIoKj+1gfFX0ZuCOy3VWQ1MJmh8krnbwKN86dagBBWagIn7kLKdEAf1v+qErZTe3wZsoAsczgp+LOKWQVorD8+FhGKSdsTCjyCJPUpUyxnVh140xC0kSVJRaqKm6iYDszKlxJxUbcUSG5JM6DnG2NJMLwel93LuI5jfVUdBrBk0eB8GyffhHL6d8MwJDAwH1dz/8IxlseFAkmDZ52EAl4vo0tscfzHh2K+T0XYpiq80O3iihdF6arxxQJst8gxvxksB55vQHvnhkZlEEjkxLISAEhIAQEAJ7RiCC9t3VN47/25efe3arW/l8U+9BZ+cvJXDUAp0WoKonDH2RU1IaLabVP6oJJJemh9TnxkDC1dEtN+B1+xxRYatdSuvgVCvqNTJc8O5cBT/DngC0qKXjDyTB9hb5LrHCa3Ba/A8W0qqn6GBZraJISvSoRbV6qAMNxcLwsMNn1XXeeD9eHUstspXQ2Dn+zkfsvFdR2hFY148VcRgeZ/gcn+tuQTU8Z75GkgpKOu2+puF57L62wavU8UN1zjsE3jveMLz6a2nt8LrmPN9FdUB4yHx4MTcchx126jOVwtsej+tF6XXjdv150P9mobRLyw2PtT1egzep+TycE9d+7nC+7RxfzdXhY4ecmnfDEx7OsxvOjRvMl+Ec3Bm7a+fTvX7++vN813x+AOc8HJL3YvKucx5sCtyM/e1y3L0VoiK3lFY6qLMZiBT6PWWaJnNpmOk4QttAnzZ7qNhmELWhXlxUo6X+ZtVmDEWteb4M9k8oVY03fwLqNUYC5wkRONffJOV/CwEhIASEgBC4KwIDgfOVl7/27Fav9vmm1oOhUerWThRip9aGFswDgcPf1sOmd8qMgOplLFdHVOmgfHUDnUqD047INpX6v9AP1+ao0gj1YNG0S3kMfr1b4LzXQuZ9F2fDY+0SJde8526f37WwvuXF2fUC6foF5UE8p/e7pnvN8bo/kF1achBVvO4Fu7XuQLRdo3+H69nhFL7B+d9oPtzz+Tq4sKEQvhXRdc/P6UGPPUV7b/VvjGGoaLHyBlERVroXDc1KqJnu6MIUMlOjMLMJuIa6t7HtYEiNdslVktJVKdCn6uzod7TZMBTFZL5BAscMwRGcD55+6otzxal/90vHpQ/OXX2XyZuFgBAQAkJACGwTYIHz4+NfefkbtyVwVK0JOVSBm2ZqGlVlWDD6EdpXSlh/+wpaW3WAanSoJmNQe6EiOErgqKjEIDIyiBTxb8mIYPcQ3cKCkxciwwXnUC/t+sVePq+E2a6Az00WwcPL4Jff6D1yztcM3LYwuGYwdyDd6Pn3G1s2ebhukbt7smxH5AYJfjcbJxl7NRb3ej7vHWd1/7mVc2ZVs8sZb1vgDCI4JHQ8K8TIiRmMHJ1GeqKAwKa0SyVwOE1W01jgUNoaNz4mE5MbCBxKrxwKnKfPPPFPFmZmnv8lafQpX8xCQAgIASEgBPaIQATtOyuvH/uj7z73bKlb/Ye3GsGhCA9lZpBTmO+SN5gJk5pddgNUzq9g8+2r6FdbsHSyXlaGBbTQoHQiFjjDJcd26td2stggh0mJH3kIASEgBO6cwHV1dTc5mPNAmQAAIABJREFUENs+X7d3sfvl1I/KsQJYszmMHJ9GYWECYYyMQAZNPQdSKiTbeDLloH5bZF0vAufOh0/eKQSEgBAQAkLgjgjcocDZdguj+hyyZ4YFM7Kgd3yU37iC0vllOPUuYprFRfxUiM712QNL5p2c96HV7o7AoSJceQiBPSNwr/rVDAvQ9+xE5UAPjMCw/u26MVX1OOreRTbzjuXDnEmjeGoGo0szCGLKhGK3aTgJHDKioEj0MG1tmKKmNnqUeQVHcAKjJRGcBzbq8sFCQAgIASFwYAncocBRGeoqN51dsjQbFkVwOj5K5y6hfGENXr0Li2I8geqpQw+2Tyb75kHeCDcT5SpzVQ2/s4d6YInLhQkBIfCQEhhGcYanty1w2Po8RN/yYE4nUTw9i+KxWXgWtgUO9/Ul5z8yGRj0geWaQ7JdH4Sw6f42FDjUM0oEzkM6EeS0hIAQEAJCYJ8TuEOBQ/no/A9bn6p+NVZgQGv7KP3kEqqXNuDVemyFSta/tJtJiwVaBJjchHPHAU2Zqe56bDsQ7HO2cvr7isDtBmTuVWBoX0E7QCerxv96p8GhtbOK4PQND/pUHMVTsxg/PguX2lJRk1qKTLMFtGr2qZp+Knty6q20naMrAucAzRi5FCEgBISAEHh4CdyFwFH9WugL3IAWGjADHToJnNcuoX5xE369D5t+rxmDXpNKyhhDgTPso7Nb4LC42d3o5eFFJ2d28AjcqsgRcXPwxp7lzTUiR4mb4YMjOKYPYyqB4qk5jB+bUREcapxL0Wne8ImgkSU+9fQaOLiRdTQ3lRpop2tS1NhFTUwGDuZskqsSAkJACAiBB0fgrgUOYBgWqG285eswOyFHcGrvbMCtdlng2AY1+7zWZIAXE9SYcdDfZWclQeIm2G4V+eDAyCcfFALXdrRR83C4br3Rf797D/86hz4G8949hQ4Kt8N1HWqWqFHd8V1jJ7SB8lECx4M5RTU4sygenYFnAwE3fqUbXIiQrKJNXTUtFoFzuKaQXK0QEAJCQAg8RATuUuCwM5puQiOBExiwSOC8dhm1C+vwal1YocFd4dlniNLZBjbRQ4ETDLZI+XnOW6Mj+tcU7e5ehNL7drstD5cjKv9dPa5//vrf7cXzJMN2WyE8DOf0fgvzh/Gcb+Wc7p7ztaYVO01gr23Yui16tpvE3ux51cz1TuYj/83IfOU47XuNLf3+VubG+3Mcmpjcyn1h0BiX08xUj67t40cR1+A4HMEhgTOH4iCCQwYq3LcrCu84gnNi5ujzn5n/6IW9+mYQm5a9IinHEQJCQAgIgf1J4E4FDqVj7HTrhB4ZsAITZpsEDqWobSCo92BFBqekDdqGqlSOgU00iRsyGVD1t8OvZHJkUxEcXpoMmijyR+2ymqaMD37Hdc/zuiRSGSHv9fw17xn0pxkenwfxNj9zaH/9Xp/5fs/f9jnv4rBtOPcAzvlOOd6rc75tjrcx9vvxnO90Pt7KfN0fY68MUHar0BuJ2907Itc/T6YofH/iWxGZDATQJ1MYP00parNwrQg+wSCr6GENjhZul9xQytp7pagpkwGz9cFTT3zp+NzS10Xg7M+vUDlrISAEhIAQeBgJ3GGjz6GLmhI5GvSITAZI4AS7BE7/GoEz6AfOTmr0IHGjRM7OTjkLIGqYx/u38hACQkAI3AWB6DoDkzs+FEVwqA+OD2MyyQJn4tgsnF0Chz6JzQVE4NwxZXmjEBACQkAICIG9IcAC543jX3n5a89u9Wqfv9VGn+wRRE5qgyiOHpqwSeB0ApRevYzapQ34FMEh6+hIRXCuFzi0M7pb4KgdeBJL0uJzbwZXjiIEDjmBPSyVIm80SlEzpxKYZJOBXQKHHNPYNOXWBI5BfXACIBGaraclgnPIJ6lcvhAQAkJACOw9gTsVOEOb6KHAuSZFjQTOOjx2UVMCRxmpqhqcYQSH1h6Uvx4OXFT5eWoGSrU60uxz78dajigEhMAdElARHNf0YE2SwJm9I4GjavV0vsdRihoJnKdE4NzhmMjbhIAQEAJCQAi8F4E7FTjbNTiD6pqBwDGGJgOX1tkm2got/jKnyhqO0AwEzrCImNLTWODsOj+D0krYkEBKZWXiCgEh8OAJUA1OqIUscMzJ+B0JHNq8UfWB1wqcZ8488aWlGanBefCjLGcgBISAEBACB4fAHQqcQZtOVVzLERfV6FOnFDVyUeMUNQdmZL7LZMCIVH0Nt8TjNDdK7VARHnpQxEekzcGZYnIlQuCBEdijGhzVnSuEa3kwJuOYOH37EZzdAsegCM4gRe1DjzzxpaXi7POfPvaJd/aKk9w/94qkHEcICAEhIAT2J4GhwPnOc89udSu3XINzY4FjQucIjmr06TX6MG/gomaEqiJHuacpkUPiZlh5w4Jpf9KUsxYCQuChIrCzcXI3p8X3KarBsXyO4Axd1LZNBm6hBkcEzt2MgLxXCAgBISAEhMDtECCBU37j+Ff+6g4FDn/WMIJjwugOTAYGAodsonXKQduuwYlgsE00iZqByOF6HvWboTW0NFK8nUGU1woBIXBjAnvlokb1ggOTgckkJk5TH5xbNxnQOBdX3QUpRU0iODJfhYAQEAJCQAjcSwJ7InCoZkalqBndcNtFjUwGrGGK2qChJzmkDQUOt9MbdArfrsHhaM7un3t58XJsISAEDi6B243e3NxyjRt9cgQnhYlT87sEjlIuN7OJ1gcCh1iTPb4SOBqbDEiK2sGdgXJlQkAICAEh8KAI3IXAUVbRdOI6yCb69gWO+rInVyG1PBh0BGeBI31wHtSUkM8VAgeHwDCCM9w0oSu7Vvio2DHdbyiOrP6tHtcmyr6nwNGoMfFQ4AyafA6a8Q4bfVJzY7Vvo/p+kZHKtsA5/fSXliampAbn4Ew6uRIhIASEgBB44ATuSuDQ97Xq0knGAFZoDBp9XkaNUtTqDqzI4hQ17g/BUiaCwfnq9DsdAXT49HxkboscaLQaGORzPHBAcgJCQAjsOwKsUXbV9W1HhoGId2WUJT1V++laAE3jOxF0bdBkeCBGNN540dhMJdAC9A0P5lQaE6fmUDw+oxp9ar4yfx72wRl8Lh8iAkydPiUEuPZQGaoY7DppIB4arWceefpLc8Wp539RTAb23TSTExYCQkAICIGHlcAdChxOLxv0dKAFgOrroMNsD00GSrsEjsEFulSmS0sOg5zXNBI3BosbNzQQhBaikEQOrSdoR3TgqfqwcpPzEgJC4OElcJ3AoU0TjWv96NZCKbW66rlF2ypaAEP3YekedD3YqQPkjRsDGkeZIwS6j55BfXDSqgaHBU4IX/OuEzg7jY1VBGdgih+F/Jm0zUMRHDMwkAit1jOPPCUC5+GdSXJmQkAICAEhsC8J3KnA2V4sGHzZOwJH2UTXL5bYJpoiOFpIMRtK3VACh77+QQInInGjBI7v2whDc+CkJgJnX84lOWkh8NARIAkzSE8bNCdW4oZ+KD5DkZcAlunDpvoa3WcRsvMWJXAo9BJoJHDcGwgcdyBwKE4zjFOr6NH1AocPHFEfHIMj3onAbj3zyJMicB66eSMnJASEgBAQAvubwP0SOLxqoLSzCHpEywBtW+A4AQkcCyELIV11w9s2GtjfeOXshYAQeJAElMBRGywq6jwUN5yeRlEVLYBtBYjbwbsEDjAQOGxnH4jAeZBDKZ8tBISAEBACQuCWCTwAgUMyZkfgaOj7gwjOdh3O7oLgW74SeaEQEAJC4IYEKHpMP0rgGBy9oQfFnzV4sEwSOCFMzR+kqHEuGb+CIzgicGRmCQEhIASEgBDYRwTuk8ChqMzuFLVrIzj6IEXNUglsg53WfURRTlUICIGHjcDADE01Fd4lcEJD1eCw4Qk51ZPA8RG3QhXB4TQyETgP23DK+QgBISAEhIAQuHUC91HgqNQz8k7bHcHRsZOiZiJkjzV5CAEhIATunoDaK6GavxCRroQLRXAG/vYg+xNd81UExxqkqN2CwBk/PYfxbZMBqcG5+5GSIwgBISAEhIAQ2EsCdytwqPqWi2aHLmo3NhlQnqy7BE6kwR+YDDgBRXCoBodMBnjJsZdXKMcSAkLgkBIYdNdSAoeiyCxwKHqjUtTYtp4FDkVwbk3gDG2iReAc0kklly0EhIAQEAL7gMB9EjicdsY58LtNBgx2UHN8HX5gDgSOiUgTgbMPZo6cohB46AlQrc31KWoqPU1JHHZR4xoc730ETviuPjgicB764ZcTFAJCQAgIgUNLYC8EDrsRUWdu6oPzHjbRQxe17fgMt9WDF+pw2GTARBCpCA47qclDCAgBIXCXBOi+xPV/A5t6PtwugaPqcK4XOOENanBCBHqAvu7CnMpwo08ROHc5OPJ2ISAEhIAQEAL3jMCeCBzqg0MCx3hPgTNcZHANDjkYcaNP1QeHBc52BIdS1OQhBISAELgbAoMUNBI4bDKgjAauFTiUrkYpakOTAUpR80DdbNhkgMXQ0EVNBM7djIa8VwgIASEgBITA/SVwPwUOLTCidwucvjeowYksQDMQUr78/aUgnyYEhMCBIqCpRp4scMhTgAQONRAeRnCo0Se4yadKUVM1OIZOceUdm3qq11EPETgHanrIxQgBISAEhMABJ7BnAkcbRHBClF67jPrFEvy6AyuyoJEt63YXcTaCviaCIwLngM8xuTwh8AAIcJUNCxTVxwa3IHB0w4dORgSDLRYROA9g4OQjhYAQEAJCQAjcNYG7Eji000mLB9opvV7gbMJvOLBCeyBwVD9xjuDcgsAZdNm768uTAwgBIXBYCZDAoU43HLYZmJxcW4Ojc02giuDEbBXBoRQ1Sl3jJLft94cIpQbnsE4kuW4hIASEgBDYdwTuWuDQFQ9NBqgGhyI4l1C/tAm/7u4SOLQnOkhRu6nA0RGyIcFOmsi+YyonLASEwAMmoDZedguUYRR5aBM9dFEbNvqMbdtEBxzBoRQ3ETgPeBjl44WAEBACQkAI3BGBPRE4Q5MBc2AyQAKHUtRuV+CYnLoWqq3Twc8dXZW8SQgIgUNNYChwhjU0ymiArOo57Yyd1MCejSJwDvVEkYsXAkJACAiBA0nggQocA26go8820QbCSATOgZxjclFC4L4T2C1wVJPhoYvazQWOclF7dwQn2pWilhab6Ps+nvKBQkAICAEhIARuh0AE7cW1sye++tI3ni31qp9raj0Y5Cw0yEHnNA2oTHX+2tfIJGDQFXyX15myib7dCA4JHAN9avTpmwgp351d1CRF7XaGUF4rBITA9QQGAmdoMDCwiqZXKeMAZSOtum4NanC2U9RE4Mh8EgJCQAgIASGwvwlE0L6/dvbElx8KgUMRHGOw0ypG0ft7YsnZC4EHTWDohUbnMUhR4/8kf7WbCRzlonZtDc5OBMeYSmNSGn0+6MGVzxcCQkAICAEhcBMCD6HAoZ4T8hACQkAI3C2B3fV8XIPDAkdFcIY1OO+O4NxY4AR6gJ7hwpoUgXO34yLvFwJCQAgIASFwbwncocBRps+0K6pOb29S1FQERwTOvR1yOboQOCwElMBhVcP3Fb5f3YXA6RsuTBE4h2X6yHUKASEgBITAviWwBwKHzYlwazU4EfXB4TfoCCIdbjg0GaAaHIuz4snpSB5CQAgIgbsmEA3S1Dh6o+4rVHXDEZwIMLimkGpwPOzYRO9EcLRdfXQCzUff8CApanc9KnIAISAEhIAQEAL3mMAeCBydTYp0mOH7mwzsFjj+tsAhkwELUWQhEoFzjwdcDi8EDg8BiiwryxK6SQW7BI6+S+C4qtHnDUwGdgROiFBTKWrmVEZc1A7PFJIrFQJCQAgIgX1JQATOvhw2OWkhIATen4AeUkSYBA6lp72fwAlh6tfaRN9I4FiTGUycnkPx+AwcK4SvuSoupJHBNEkpElVsU4AoimDqlBenmhxzqlykQ48MWKGBRGC3nnnkyS/NFaee/8Vjn3jn/a/o1l6xnZl3ay+XVwkBISAEhIAQOGAEokh7af21k//Py3/2hVLn1m2id9fgSATngM0JuRwhcEAIiMA5IAMplyEEhIAQEAJC4LYIRJH2yvprJ/9QBM5tYZMXCwEh8PATEIHz8I+RnKEQEAJCQAgIgb0nIAJn75nKEYWAEHgoCIjAeSiGQU5CCAgBISAEhMB9JiAC5z4Dl48TAkLgfhEQgXO/SMvnCAEhIASEgBB4mAiIwHmYRkPORQgIgT0kIAJnD2HKoYSAEBACQkAI7BsCInD2zVDJiQoBIXB7BETg3B4vebUQEAJCQAgIgYNBQATOwRhHuQohIATeRUAEjkwKISAEhIAQEAKHkYAInMM46nLNQuBQEBCBcyiGWS5SCAgBISAEhMB1BETgyJQQAkLggBIQgXNAB1YuSwgIASEgBITATQlE0L5ffvPEl7/1tWdLPWn0KbNFCAiBg0NABM7BGUu5EiEgBISAEBACt06ABM7a2RNffukbInBunZq8UggIgX1AQATOPhgkOUUhIASEgBAQAntOQATOniOVAwoBIfBwEBCB83CMg5yFEBACQkAICIH7S0AEzv3lLZ8mBITAfSMgAue+oZYPEgJCQAgIASHwEBEQgfMQDYacihAQAntJQATOXtKUYwkBISAEhIAQ2C8ERODsl5GS8xQCQuA2CYjAuU1g8nIhIASEgBAQAgeCALuonT3x5W+JycCBGE+5CCEgBLYJiMCRySAEhIAQEAJC4DASkD44h3HU5ZqFwKEgIALnUAyzXKQQEAJCQAgIgesIiMCRKSEEhMABJSAC54AOrFyWEBACQkAICIGbEhCBIxNECAiBA0pABM4BHVi5LCEgBISAEBACInBkDggBIXAYCYjAOYyjLtcsBISAEBACQkAiODIHhIAQOKAEROAc0IGVyxICQkAICAEhIBEcmQNCQAgcRgIicA7jqMs1CwEhIASEgBCQCI7MASEgBA4oARE4B3Rg5bKEgBAQAkJACEgER+aAEBACh5GACJzDOOpyzUJACAgBISAEJIIjc0AICIEDSkAEzgEdWLksISAEhIAQEAISwZE5IASEwGEkIALnMI66XLMQEAJCQAgIAYngyBwQAkLggBIQgXNAB1YuSwgIASEgBISARHBkDggBIXAYCYjAOYyjLtcsBISAEBACQkAiODIHhIAQOKAEROAc0IGVyxICQkAICAEhcPMIDrTvl8+e+PK3vvFsqVf9XFPrwdAC6FEEDYAW0f/XEfKPhkiL+L+ASP2jAXpEr9NhhibMdoDSa5dQv1SCX3dhhTa00AA0DRFCRFEIXaM36PAjHW6oo+/r8H0LUWQhAr2Wji8PISAEhMDdERCBc3f85N1CQAgIASEgBPYngQja99fOnvjySyJw9ucAylkLASHwXgRE4MjcEAJCQAgIASFwGAmIwDmMoy7XLAQOBQEROIdimOUihYAQEAJCQAhcR0AEjkwJISAEDigBETgHdGDlsoSAEBACQkAI3JSACByZIEJACBxQAiJwDujAymUJASEgBISAEBCBI3NACAiBw0hABM5hHHW5ZiEgBISAEBACEsGROSAEhMABJSAC54AOrFyWEBACQkAICAGJ4MgcEAJC4DASEIFzGEddrlkICAEhIASEgERwZA4IASFwQAnsC4Fz+skvLc0tfP0z8x+9sFfDQN3L5CEEhIAQEAJC4PASuGuBE0GPtF2NPkOUXruM+sVN+HUHVqQafUb6oDVoFMLA7kafxqDRpymNPg/vLJQrFwL3hAA1IFYPakqsGghzM2HQPQswqIWx5sIyfcSsEIbuQ0dALY23mxzT6+hdoRagZ3iwJtOYOD2H4vEZOFYIX3P5eV3TqJUx/Re9W/1EEUyd5EYIRKpBMt0M9ciAFRpIBHbrqdNPfum4CJx7Mv5yUCEgBISAEDisBO5C4EBTX+e0iNAiA2ZowmxHKL16GfVLm/DqDuzIhBbqCEng0OvDwfJCM+DDgBvo2wInjEzQkoOOywsBeQgBISAE7ojAIIYR0b81/j91T1HCQ6NNGb7bBNBI4Bg+Yna0S+CELIBYCNErIxI4EfqGB3MyJQLnjsZE3iQEhIAQEAJC4H4RuFOBwyJkZ0dSiyxYgQWjDRXBYYHThxkZ0HnTMuLdTVooGLzgMOFHA4HjafACiuCYgEY7rhThodWFiJz7NQ3kc4TAwSJAomSYqEX/pvuK+t3Ob+leNBQ4gYrgGD40jSI4JHDoR4em0fvU3a5v+jAnk5g4NSsRnIM1YeRqhIAQEAJC4EAR2AuBAx16aMHyY9A7FMG5gvqlDXiN3rbAod1PThFhgaNDAwkcE06oo+8CfmgijCh6Q8/tSJvhf9/od2p/dbgve+P37Ozb3tnzQ4m1V+ck57w3Y/t+HN/v+eEiV+3p759zer/5LPNV3Z23x5Q2ShgKpaVRpFmNPMd1OF2WBI0Hywxh31DgABptukQkeYYCJzUQONOSonagvgzlYoSAEBACQuDgENgLgUM55aENK7Chd7ArRa0Hi3ZAaQGpUQQn2BE4mqUiOKEBxwO8wEBI+fIayR+u0tl+DBehw1/sXpAOF3yDuM+1i5vBG+j91z9Pi5Xdi9ybPX/Ngmnwvt3vv/753YvQ2znn2zmn97umvTqn68dhP3CUc363aLuV+XoQ/oZ2xp42VHZFgVnYKIEzjOGoWhuqufFhksCJRTC06yM41wkcgyI4lKJGERwROAfni1CuRAgIASEgBA4WgbsSOIMFBIkYiuAENgwSOGwysAG/0YMVKoFDEZyQC20jGJz2YSIY1OC4PqWo6QgogsPxHXMgcNRS5L122Xcv4u9VhOd+74i/3zXdyXW+3zHv9vmHMRryftck57w3UauHlSOluNIdZ7uej/+QhwKH7klUiROywNE0X0VwbA265kMfpKiRKYCqw6HXqwjOjsmACJyD9UUoVyMEhIAQEAIHi8BdCxwOz4BqcMzAhrldg7MOvz6I4FD+OqeoqXQRFjiU/c4RHA0u1eBQCkhoAGw0QHvJQ/ejg4VbrkYICIH7QYDuN8FA4Kj4FTuq7U5RY+czJXBMM0LM0qDrAXSNhE+IaFvgqOgPaR0ROPdj7OQzhIAQEAJCQAjcLYG7EDi0R8qpUtcInAil1/7/9s48RpLqvuO/915V91zMHnPszs7OLizM7iyLF5blMg4mJI6DkBPLUYKsyEqAJMqh5K8kS6IoeON/I0VRDpxEtpUgBznYWLAGG8nOsfgABwsbQwxmgV1g7zl3enqmu6vee9Hv96q6a3p6pntmama7Z3+FRtt0dVW9+rw63vf9rpOUZCApcJLuIphkwFpnsQlQ4IQAGjOtWUw0gCInynxUdiJb7Uny9kyACVxZBPDJhBackNI7u0mYKNEA2WPiRM4msuBYyGQViZv5AieeaMEtWOBcWdcQny0TYAJMgAm0LgEL4jtnX9n7Hy98/cjo7PhD02IOlNAgLQ4AMBDXzV4a+hNkhcFPcV2JhQInqoNz8jyEU7PgW+X2gdabyJ+FsqqhxcZKCI2M3NPw/10gMA5GknE3tT6vZH21u1kj7jXYsUkXueptVrs+jTZhG5KufKttU73t02hz2hxbsc1pcOS+d4/e2vcoPnNCEjouNbSzDCezqJGbmtCglAXfx3gbtOo49zVnwUkKHAFzqgQe1cHZCf0cg9O67z1uORNgAkyACWxwAhbE98deH/7i8aceXrbAoeJ5caFPdFHzXR0cShOddFHD5AEu9TPJJRQ4BocQzooT0mdMMhAFAjuvN4rXcQkK3OY0IIw/R//S4Ca5Ph7sX471kcpoqjY3Y5uiWyrJaV4/cpsr1/taXs+X4x5Z574HTGxSlj/RZEvikU7TNuiSJrDIpwUpLYkcKspJhTkjgWPdtE7BY4Gzwd+IfHpMgAkwASawIQisicBBF7WkBUeSECK3EGFBUa6BisBBoYPJo61wjiP4f7FLGyUoqM6ChuOPaBq2ZhKCaP08K0Fym9Wur5X4oKpNDbU5zTYlzqlsGVhJm5Ipk1fLqd72aXFsxTavc98vSNTR4D00z0K0zm1u6B5aou9d5E185nEWtfiM3NNb4CQKCRx0YzMgcS6GtnEWnKTAQalUZIGzIV57fBJMgAkwASaw0QmkLnDQRS0WOJhkAGdNY0GC7m0WPHRBIxc1AVq42jexwHGzrSaqmRO5Xi1iwSnnkl7O+sSMeM3tl1rfgGWBapQuYXVa9jGrZryXvX0ztrmqTQvOqQXaXMuiyH1flZktnn1IWl7rXc8p972LvamO6Yv/36UOwEkXazX9SXwc0QwBfhcLHFcglAXORn8Z8vkxASbABJjAxiGwRgJn8uR50JRFLSlw0D0N00THlcEFGBQ3WEgPhxr0NdpwwooFJ7YC1Jo9jkwVZRe12KqT2IaGKgm3NjdrW/ku7fVucLS+x1ztObVCm8sWuzXsuyuBY/W1ubH7Ppk5LU4wULHguBhD5zrrnjxoyYl9YeNHfCSGrHN2K3kBqKgODsfgbJzXIJ8JE2ACTIAJbDQCqQgcrC/hgac98PIGLqAFh+rgFKgODmZZSw5QPZwYpSEFChz3F6dhxboVOFfq8rPViMGpVXm+VgxOspBnvRidZewzHh7VjPupmp1OjpWqJrNrxw1xmysV6KtiTxatR7SGfe+u0YVFM7nvayS1aKJ7rOyaKhKZ0xLJAiolfpMCJ+7t+EqLH/RxDA6AFhZKXugEzkh6SQZuPXDo6J7B3U/ft+tDb6f1eokZpLU/3g8TYAJMgAkwgdYikIrAQSuNBM944M04gTOZSBOtjLPOxDPkZYGD4oYys0VShn4TpXeNBE5rweTWMgEm0FwEEqmh4ywlNdPPuwmV+UvFlQ2/12Cg5GlQ2zsigTMIRd9AKEq0raTnGU7NkOOb+7MWPBlFEpLLG1qIcNJHgW8UtOtMDgXOUN/AsY9fd89babFjgZMWSd4PE2ACTIAJtCaBVQscdDtDC44TOCpv4OKPUeBgkgHnouYEjhssoFWjInBajyFcAAAfYElEQVSsKwBKLl2Vwp6CBgK8MAEmwATSJtBIAeH5wiZugRM4kYvayBD0D7PASbt3eH9MgAkwASbABNIhkILAwbxnKHB8jQJHw8Ufn5oncFAARVV1KOkqZlFzcTBO4JjydKP7EMcFVFxJklVv6BdVs6311ldvU719rfUuB1NlWe4x67WJKgglc0AtMoNcyzkrblW141urtRnPoxFOq+kH7nt3taTBuRWv1/heSd5HyUdnLVtHLYFjIwtO7KLGAiedFxDvhQkwASbABJjAWhBIQeDgQB1FjK8VWXAuxALn0hxkjKJ1ZYFjBSgy2bhU0GTBKbumxVaeSnG9hYOzWBgkB/O1Bm/V66sHZytZv9gx67VpsfVptCk5cKt1Ts3c5uqB90o5VguglfRtK3OMXKDKgny1HDfS9Zp0Pat2QYvFb/X1U0P0WHxWaSiSixrG4LDAWYvXEe+TCTABJsAEmEA6BNZC4LxaZcFBFzWqIO5StpIFh1zTcNCAKaHjgS7+i9YgFZ2by7ZWSXsW/Q4DhkU0iF2wPp6sjkTPUuspWjzeZ/w5sf289Usd0/nVL96meuu5zZV+WA3HZIq1WtdOFefYslHu58X6Pq6IuZLrkft+/e6xGv1UjuWrFWMTP0LjiZXarmnuV4YsOEUfLThdLHDSefvwXpgAE2ACTIAJrBGBFAROJQYHLTgaLrx2CiYxi9pUAXzrgTCuiCeqCWkrLmooXJwFB0WOi8VBESRNJTB4jc6ad8sEmMAVQyApbhaL73NutrUXt30scLxI4PRxDM4VcwXxiTIBJsAEmECrEViFwHG1I0i2REkG6gkcdGVzAseZZpybWkXgoCMbC5xWu4S4vUygeQnEcWpJ97Ra1pykwEm6qMW/ZYHTvH3MLWMCTIAJMAEmUE0gKXDy4w/l5BxIoV2S03IVcOdiRklORfnTvAB5dCvDtKcyqoNTThNtfEqJGsfgoIAhFzUSR07goPsHWnKcK5rLyuaWckWLGp+TcTfx5+qA/Ort12N9M7a5GdsU9+9i/chtrqQtjgfpa3E9r8U+6/VtvfVp9T0eJxnnFt//yX/jY8U1c+K2xd9HqZ0jC06p7KK2EyoWnJCeYck00ZT+PkqGoiTu2wBY/BbDDyVGLVLMYrv2c7ceuJnTRPObmQkwASbABJhAqgQsiB+NvT78heNPPXwRBY6YAyGj1zNpDoyHwZc1ihz8iOvilz4pFVQ9rq4DZVEzcA5jcE5dIBe1jPYqSQbQTS1KMiCjVNCuBo5LNEBiB49JJ1gd9F0rg1MzDM6qRVM8QEJGzdbmxdpUPeBcDyFYb5DbzBwXE9TN3OZ6fd9K12uj930ypqaW1SYprl18YGViZb7lh+IFQQMKHG9bB/TvHyoLnIAmhFypYqyDo6VLi09HxLT4FFZmAZ95+IjTAuUNPi8VdIQeC5xUX2i8MybABJgAE2ACTkeUBc5ofvyh6UjguNKb+NJXFEDvYmhc5W8BGkBomrVEUYK+69KgBccHLw+RwLkYCRwJQmPwbyWI31lwoj8aBUgIJWkf5/QWWXUWt+CgcFiLTFnVoio5kGok41kztqneOTVjm5eb+a2RvqnHYbXrL0dWv7Tb3Awcq13Jqu/BRq/XGpnQ5j3xY8FTibvBopwies7VejkYqoNTAq8/C9v274TevTth1rMQCgCs5YnutxqzrfkCMIyQRJG14Au0WluQBp+VAIHEzJIKMlpCZ+jlbt9/89E92waO3cuFPvmdzASYABNgAkwgJQKRwPnX//nqwxdmJyOBU3n5Vyw4KHfwBY22HBQ3KHLQn8xZcISW4IceyLyFs6+dgomTzoLThlYd+lFcicO95GnGEzenDGsCtBRUD8cJnNhCFJ9jo25MzWB5SMu9Jk23u2ZsUz0LDrc5HRe15XKs3Knza+ekeT2uV9/Xe0bOf66gtaW2wLFkicHJHCz0mdnRDtvQgrN3J+RR4ESTQThxo40G4wnQCp+Q7jlGAkdj7CEeT5LAwUkhFDhdoWKBU6+beD0TYAJMgAkwgWUTSAici7HAQYERuZ4BoIuac0+LBY4igYPWmyjFM7qoGRQ4vhM4r78L41EWtTbjQQY8ct1wKQkqAgfr4Ujj3N9CKcoWnIoL3LLPhjdgAkyACayAgBMxJL2qjD/ue5fxseRp8AfaoH8EY3CGYM4HCPAJhq5oVoCxGowSEFKGSHxOWvCEpLhDSclVcJ3CSETwtYBOrXK3Xc8xOCvoMN6ECTABJsAEmMASBKoEDsXglC0o+KaPXNTo3Yy2FgvKVtzTcJYSs6ihixrF28wBnHvjfRh9+yyUJmaBBI7wSLygyHGub5H1hhIKuGBcLZwFB603Mh5pJL1VuBOZABNgAmtGAAVO0gKcPJD7HgUOFvr0trdB/76d0HvtEJSyErTFZxa4Asb4nJPOeoMxO/jMVBhzg1bussDB/0eXXgntWuVuv/4QJxlYs37lHTMBJsAEmMCVSaAscJ58GC04OVGYJ3Cci1qUYCCKjyGBI3RUqBOxocBxWYFgzsLFN8/CuRPvwezoNPihBB8UCCWdo3o020laJhI4uAcSOOTJhrOhzsrDCxNgAkxgvQhUBE7tI8YWnPad3eSe1nP1DgizioQRPq/oSYmuthR74wQOurUpiSmoXYIV/DPCpaRGgdNmVO6WkUNHh4d2P33frg+9nda51otASus4vB8mwASYABNgAs1JYJ7AmXBZ1CJLDZXdjFI8k96gt2acRc35l7vEQzgjiW4YHsiigImT5+HCO2dgbixHbhgYhROi60acLJpicHDW02Uuwn1TDA6lNXD52ljgNOflwq1iAhuVQD1R4ASOgat290LvtTtg82AfaE+55xrGJuIfWnAsWoOcDYcsODi5gzE8lpJJR89LBZ6RkLUqd+v+Q0eHB1ngbNTris+LCTABJsAELgeBGgJHOl+KKIsa1r/BLGqVDGeURS0u1Em/dDOSynqgSgJmzk/C2HvnoTQ1S7OUKHCcvHFmmTiWB8UNihx0TTOxi1pkL4oTEVwOJHxMJsAEmEA1AXwGlpSB9oFNsGmwF7r6NlNKaHx+0cRMJHCs0WApDb7LCCkwvjCaGnIzQi6LWixwbtl/86f3Du46xhYcvuaYABNgAkyACaRFoEGBU8lwFqWJjtM5Y70HssQ4NzUZCgim5mDy7BiEuQJk6GUuMBN0orJNJQ4nKn0DWjqRg+9/9GdngZNWB/N+mAATqEeg7BGL1pcaP45zroTKgr+1Azr6uqFtUxdN9TjXW5dQUuFEkA5J8ESJosk910UtupT4KG7Q4u0ZRRac264/9MjQjt1f+wS7qNXrJl7PBJgAE2ACTKBBAuU6OE8+PJqfeGhGzEEtC04scKgYZ1TsE1OqCul80C2ZYQBkCKDzAUxfnIAwXwDfKjAanTWcO1uy/g0JmSj1AAocjMOp1L5psP38MybABJjAaglQjeFI2iQ/R5Zsl1rNglEAnT3d0L6lC7yOLMXaAMbY4LMQ00HjJE0YkNDBLTTGK2La6FjgYP40g9YbjwROxqrc4ZFDjwwPDh372O673lntacTb13O3S+s4vB8mwASYABNgAs1JoErg5KQTOM6C4iwz6KJG1hUqeYN+5ZGLGvmau9oRlqpzOyuOCgDyk5dAz5XAwyKeOnSFQsvFQuM6OC7WBkWTEzguDhdnN+eV88NNK2MPmildbD1Cxpf7UutpIjW5z8TnuJPmrY9mZ+eVIEy5Tctuc4NtWss2rzdHV0WE+z55bV6u63Wt+v6yXa+RIHEZoV0rKCkaXXT4JHRPFkyE0t7dDpnONpAZDwKtQcqoWCjtQwAEJTLqCHymoQBSzo2NskjaWOC4LGoZ6+UOj9z0yPDgbhY4zfmG5FYxASbABJhASxJICJyLsy7JAMkLY6lAZ8bLQmgsaLK1OIGDpe3KUbPRAAAFjBSKUqJCyYApBAChJvc0mvnE7aNpRZc9zQ1WnYuacQKH3NgqcTmLlih044Ro0FEpR5hM8jq/hF9U1ifqINeidLfH83G++G6J93852xSfZyz6qs+5Kdu8SN/GTJuxzc3Yppbs+0Xuy/Xoe2c7ds8oTBgw/x5G60w8cWJBZRT9CSmhpEPwPQ8fl2CMoeefQNFDM0QWtMVnJxbJwSySkqzZnvXA0xI8LSCLAmf/jY8MD17DAqclX6DcaCbABJgAE2hOApHA+fzxJx++iC5qsgAKX87aZTnLqDbQGovWoZUG/9CRI6QsQbhIIcFKQTOV+C+mRLWBBmUE1YUgMYM+6JRByC30XVQLx1lwDFlvYoHjcqktFAvVwqGWAIohL7b9Wq1fYFmo4Wy33m2qdlNZIHCqrSFN0uZW6/vFBDNfr7Xv4aXuwabve7RgY1pomp0RZMFRCmuFUfo0Z8WmaZqotLEACFEwec6Ko7VGqw0lGKA00dbL3TJywyN7Bq9jgdOcb0huFRNgAkyACbQkAQvipbOv7H3sha8dIYEjipD10dUMwAYGwiLORnogpQcCX+TkjaHBGKyFA+47T0BBB5QKWnmYTY3e5M4KFMXp4CymC7LFsqCJRAIocKRxL3/K1IYCKHL5aEmg3GgmwAQ2LAEsRBylu6fMaBYgDELwlQ8Z5YMJXZp7a9CVF8DzFVjPWXqKYUAppLPCo9pgGZDQBn7u5uGDj+xhC86GvWT4xJgAE2ACTOByEECBM/bK3n/7n2MPj85OPogCRwQBtHk+eOCBntPgqwzYKC5GKnTXsBCEpSiAVoLM+FC0AYTouiZxshITC4Tk6oEWHRQ25RieyAXNWXdcpiEcCDhx4z5j+mjOonY5LgY+JhNgAvUI4PNPUypoC9lsG+jAgNQCpAYISyFkVQY8peh5FpgSCHw+0gRQCF42AxnhgQ1CkKGBNvByt19/6JGRweuOfYSTDNRDz+uZABNgAkyACTRIwFrxvXOv7nv8u8eOjKHAgSJ41oBPlbYVeNrTW7q3vu5lsqesFWNSQVEK6C4WC1fnC7PXzBRntwfSgPYshGiJwZQEGEtjMeoGXdgEhDgYwGxrUZIBTCKAFiIXg4PZ1SxodH2LMgngehY4DfYf/4wJMIF1JGABJ3m0DkFrA23ZdoAAs0diPI2a29TWfSbbln1LKXnRClsohUGb8NTA9Fx+JF/IDwVGg5/xnQtwqCFrJaWJZoGzjl3Ih2ICTIAJMIErgIC14gfn3tz32HefRBe1B2dFETIgwA8B2iBzaVN79xt9Pdu+0d+7/dWent5zV3V0FiYnxrecuXh238XxCx+cmJm+e3JuekD74JPIoQQEkftaFJlLWdRQ4GA6VUowgLUggESOqy+BMThO4JAoigTOFUCfT5EJMIGWImBAYUyh0SRwlMyArxV0QGaq2+v46WDfjm/29va+2rNp6xnpQ2EuLLaPT07tOjN6/u6JSxN3T05P7zMegFIuRjFrIHfzyI0cg9NS1wA3lgkwASbABJqfAAqc8Tf3PXb8ySMXc07g+CUDnTIb9nZtevnOgx/827aO9uc+tvuuyeTJWGvlZ7//5UMzszO/8+o7b9xflMFmrazQMgRtcEqzUgCPEhAIZ8EhAYMFQeNMapR9DLOoJQSOcUKIFybABJhAUxGgLJKUG5/iCXVgoRPazPaurS/t7d/1+B133/DZw3A4FOjHlli+eur4/v878ZP7T51+/88mi7mM9KXMKg+yIHI37T3wyB6qg/MRroPTVJ3NjWECTIAJMIHWJWCteOHcayOPf+/YkbGZqQcKtgR+YKGva9PrO7b2fuX6fQf/Jrh6NHe/uN+lTUssXzzx9e7x0fEb3nnv/X+YKEyNzOlCu/UxmUDgLDJx6TyFYbcYkEuqB9Q8geOEDbm3SbTgWBJAuJRr39SoWbNYHZv4+1rrKWN1nJo6pX3i/pY65mrXc5sXXgcr6nvq+CgtOfd9VH+K7zGXxbEcClizPlb19YYJVrD2jQQFumSgr23z5JbOTZ+7Zd/BRz85cu+71eIGL72v2xPZE8+/eDhfmP2j106/9dGiLm7FWjntQuVuHTn06Wt3XXvsvl0fejutFwkX+kyLJO+HCTABJsAEWpNAWeA8c2RsZvKBoilBNrSwY1PP1w7s2fv5h2795NOLnRhacR596cv9kxPjnzl14b1fnC7O7LIZLIYXYJ41+o8GD5h0gMYQtQROXAfHksDB/8pl9eLinlVFNRek5a23Pkp/vKyaNPX2udbrl9HmcrrstW5TLBCiC2I19YTWrc3L4BhpoEVrJDV1m7nvnbtryvWtqvdJ1wjVxJFU+EoXDezaOvC/Wzu2fPaT9/7s4wfEgdJiz8snfvSfg7m5yfu+e+KVv5gpze42JoQ2kLk7Dtx8dM/QnqdZ4LTmK5RbzQSYABNgAs1IIBI4X/rOM0dG807gtIcCdmzt/dwv3nnXZ39+8MMvL9Xsv3vxi90dqu23fvDGj35zanb6RovxsyqkDGuUNAALeKJdhmroYPaB+RYcstIITBNtIzc1N0iJB5tR8W9nzSmnka5R6DOF9eXiobWKTSa/q7c+WQV9lW1eYMGJ2MRV1pu1zSQG6nFqdH0KfVvv2mlGjq3Y5tQ41rs2Ur7HGr1e8bLGxCkkcLQAU7IwPHDNVwc293/uT37mU99Y6ln54viJ7jPn3v/Acy9/+3P5cHYk1AHG4MzcccPNR6/dNvj0vdfd81Zarwi24KRFkvfDBJgAE2ACrUkgFjjPP3NkLD/1QAmKkCGB0/9PH7vrFx69e/stry51Yk/83xNdJdVx//d/+NLvTsxM3YauZljXRgvMnCZAKAGlMKAkAwCKrDNY5yaOwaFU0VGCARQ5WA8H/3hhAkyACTQlAWOjZ5gCoQXs3zn8pcGtO77wh7f+yjeXau8r51/pfGd6ZvjZ733zi7OmcL01WmSsmLll/41/tWv3NU99fOhOFjhN2eHcKCbABJgAE2g5AtZa8fL4iZF//9ZXj4zlJh8oQACmpGFn//bHPvZzP/dPH+m5/YWlTgotOFaVfu/Nkyc/dSmf+0Bg0XrjLDLlRAPC1fWmQp8kcJyCQZETW3DwK3JQo38Fi5yWu5K4wUzgyiCgMGFKaMAEFjIqC7t7djy39aot//yX9/z2U0sR+Pa7P95yvjB187Pf/tajJVPaa9G2HQYzd95022f2Du156qNDd5xIiyDPEaVFkvfDBJgAE2ACrUnAWvHi+R/uf/L4t/4UkwwUMX4m0NC3ecvxXdt3Pnbk7ge/sNiJPWGfUKdfmds+MTHx12fOnrlnZja/HZQE/EP3NKza7WJwgAROVNZzXoyNexG7NXEdHFcLnBcmwASYQBMSMPiEkqCER+bmnvbNb3e3d/3jb/zSp/7lRrE9v1iLH33pmT2lMP/Jl19/9Q+KQXEQSyD7EmbuOHD4M0NDg0/90tDdLHCasLu5SUyACTABJtCKBCIXta88/+yRifylBwoiAGMNdGbbTm/u2PTcbcMH/mauq/Pkg9fcU0ieHiYY+Icffml7bu7SnWfGzx4dn5i4tlAqtXm+D+C5Kt4ocNCagwKHLDNRPApabpKLs+Ik5E8ceNKKPLnNTIAJbGgCmEXNkx54yoOgqKFdZgtbOjd95dDw/n85FFzz4uHDC9NEP/7Tr/W+feb8h6dmcn90fuzi4VJQvEoJC52ZzMxNIx/4q4G+bU//6rUfZYGzoa8cPjkmwASYABNYPwIkcF4e+fLx5yhNdB6KICQmQBVwVbb9rYNXjzwegnliS+emM0p2BFuCkp1r75IXJs93T5SmPjgX5h98d/T9u+eKxS4MilYZn4SNc0lzIgf3R/IlLuaJrmmJMyx/jr7HAniod9jNYv0uAz4SE2ACjRHA55rAHM9Y0jgwIAIL/d09b+/u3/mNds//+95Mdnx72/ZCKSjZST8jTo+eaOvs6r793OT4r71/4dwDgQlA2xB8AOjKZGYODl9/dHfv4NMfv+5ejsFprAv4V0yACTABJsAE6hBAgTP+2sh/fOvYkfH81AOzIsREZwDWggxNkAlgas/Q7heG+ge/s31r/08tQHGuVOp58/TJD1+YvHDnaH7s2oIttSlfSaVcOmhMKgA4AKB8qljZJnJPi2rjxC3CIUJc64Y+R/8fW3hcQgKMxzEgrXN7wwW/q3x2wgkTF1SvL6f1xQHJgvWm7CpHqakXWV/O6DbvmHh8U/OYlfYtsd455K2yzdUcojZRJSG3zOe0Vm1ujCO2xxnqkn0Xtwn/rd3mlfY9nf+inBtr85pwpOxgG6XvMVrOLUvdQ2vT93Wu54batLL73lhNF5dUCjzlQ1gMQZZs0CH9yYHN/SeGenY8u7tn2xvt2cxMvlDsOHnx3J3vTV64a3w2d0M+LF5F1zRYyEgJXV4md3j44NGrB3Y+fd+un+c6OPzCZgJMgAkwASaQCoFY4PzXM0fG85MPzMoAijakGUplBfghmHYvO66UOg+gpqwEbQS0GW12hLbUVwqK7RpC8DwFQkgIjYZQhyA9jwYAOPAJtBsQUPHvRHRNtcBJno/LDBxH6FRq41QGUgsHqcnKoCRAktujaktUDl3ZepRvzs+OBqlV+1+4TyqYkRj8rUWbKsWCap1T+btlttmdJIrGy9jmeJDaIGc30q4IveTAe/V9H3Pmvl9Lziu/Xten7/E6EpE7rbNKY9pHC0IDZKzSXX77XMaodz0rJ4WQAfqxzQXFgbwJ+kvCdGPQDRUKBQueAcgakTs8ctOnr+ndfewTwyxwUnmn8U6YABNgAkyACaAh4cXRn1z3xPPHHh6bnvitS3oOjE9jW3JTy4CEoBCA1dZV71YelHDwKwE8KcDD93sY0DpUMNoYcktTKHikoBicUJvYmJMAXrHGuLxpzvKQjNWJ5vQT5ftqVP6cV96vwfW1SgImy5WvZJ+pbV+ZE49tEAs5RHPiqR2zYu+Yd8yG999Imxvsm4aPmWKb1+2Y9drcCEfu+9U/FxKcl9P3VpC4ERhXiO63FFcoyAVXGiCRg6JFBgDK4G/RZ1dB0YQQKAHGl5Q2n/KuGAueNpA1MnfL3oN/fvXOPc9+4pp7TqX1RmL33rRI8n6YABNgAkygZQn8IP+Tga98/Zk/HstN/e7Y7GRnpqtDhDYEazS0Kx90EIImkSJB+RkncASALwT9hcUCOqWDlGjzwRe/pIEAJRkwWPATy+LhCz+JyJCaqWRRc05qON4IozzSy8k10OgLvV52NnSKW9CR9Taq2/Or3kHdI6z5Dyqeb2t+KD7AZSBQ8TZb5cEbvRMXOUwjmy91Oy21fcO3YVRZtqqJtGs0bOrQfVBSeBkfrJRgQgM2CAHrevlGUQp8nLcx+NDzlTWexAT8UCgVoc3LWmmM9Y0Ir/Kzo4f23fCnh244+N93dH3gwirhlzdvBGNax+L9MAEmwASYABNoSgKY7vni8dIvz8zOPDh6aeKjBV30Qx1InKnMoBXHz4DRlkQOOWl5PrmiGWNBCbAmDEKpPC2VMphPwFhhjdXCGEMWHLTmAL3pK4sQhrzNnMSJBxRO4Ni4UM4StDB3wfw0BOQssuRiUXUlBjmCqozOX+iLOJiHVtGB5v/O+ahEa3HEU1kvEuvc1g2Nqhr60eW8eAT2aWPncjmbycdeIYHoRlzO1jVvt3jKonx/2KppCkF2jejmWTiF4aZO6t7JC+/J8v242GOg6j6O7lOLwYZ40Op7Oukii+dA8zMChLHCk57AZ1+gQyE8j9Kp0ESOAZHxlGz3smjKFqVSIDXu2/es8JQJwZjZuYJt832shxx2qszZHT39z3d0d/z17//Mr78rBNqA0lnqEUznKLwXJsAEmAATYAJNTuCfn39yoFiavm4yP70n0KWMBg0QGPAVgC+zgJVsTACgFfpXoB85uqIJNNGAsdqguBHSpQeQUtjQ4OBFA4bfKF+BtUbgLkGhdxvuxL3LVfkzfgdgjRH0VY2l4be/diVFqxfcHtu23K4Qtjqxda09A7rkLdh3421ebqvW//cy6t/1P3JaR3TX4xW3qPg+W/zMDd53jS6L3J/x5snVONsxf7dLb+y6p/FOcs+PymJF7fNIPnPiX9NkjZVWoL9YYqGjVzchOowMrPB9Hx97aNkW6IKGz0qDefOFEZ7wRFvWlzawAn8ThqEQGc8CChwd2rli0fpexnhgdcZ6uYHNfe/1dfk/vf/O++caxd/I7xrvzEb2xr9hAkyACTABJtDCBPAdffr06ex0dlpBXx/A6OjCs+kDgMTXoemxABcg2NZn4Vzl5zsGAEYvjNZ+z27btiglXDM+Ol5zu56+HlvXh4N+UPdXLdxL3PSVEujb1mfPJq7Rle6n5bYbAPAXuxeb7GSqnyP1mrfkc6a88TaAWo+cJZ4Vda+VBFNqMwDswEcjct62DbxRKfARigs+RsM+Y/vA2LOATRmw78Np2ATT+oA4UKp3jitZzwJnJdR4GybABJgAE2ACTIAJMAEmwASakgALnKbsFm4UE2ACTIAJMAEmwASYABNgAishwAJnJdR4GybABJgAE2ACTIAJMAEmwASakgALnKbsFm4UE2ACTIAJMAEmwASYABNgAishwAJnJdR4GybABJgAE2ACTIAJMAEmwASakgALnKbsFm4UE2ACTIAJMAEmwASYABNgAishwAJnJdR4GybABJgAE2ACTIAJMAEmwASakgALnKbsFm4UE2ACTIAJMAEmwASYABNgAishwAJnJdR4GybABJgAE2ACTIAJMAEmwASakgALnKbsFm4UE2ACTIAJMAEmwASYABNgAish8P/Iw6U5Ofba+w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95" y="1213454"/>
            <a:ext cx="8518525" cy="5343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750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9265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881119"/>
            <a:ext cx="8896350" cy="580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96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10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Distance Measurement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00" y="1181962"/>
            <a:ext cx="699135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303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10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Distance Measurement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65" y="635000"/>
            <a:ext cx="6465470" cy="677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473875"/>
            <a:ext cx="22790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speed of sound in air is approximately 343 meters per second or 0.0343 centimeters per microsecond.</a:t>
            </a:r>
          </a:p>
        </p:txBody>
      </p:sp>
    </p:spTree>
    <p:extLst>
      <p:ext uri="{BB962C8B-B14F-4D97-AF65-F5344CB8AC3E}">
        <p14:creationId xmlns:p14="http://schemas.microsoft.com/office/powerpoint/2010/main" val="81832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11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Motion detection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73" y="1294347"/>
            <a:ext cx="7009447" cy="558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953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/>
              <a:t>ESP32 Hardware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08480"/>
            <a:ext cx="10546305" cy="5090160"/>
          </a:xfrm>
        </p:spPr>
        <p:txBody>
          <a:bodyPr>
            <a:no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ESP32 Overview</a:t>
            </a:r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A low-power Wi-Fi and Bluetooth microcontroller with various input/output capabilities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Developed by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Espressif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Systems, commonly used in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applications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Components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Microcontroller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: Dual-core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Tensilica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Xtensa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LX6 processor with up to 240 MHz clock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speed.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Digital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Supports multiple GPIO pins for digital input/output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operations.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Analog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Features ADC (Analog-to-Digital Converter) and DAC (Digital-to-Analog Converter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Power Supply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Operates at 3.3V, powered via USB or external Li-ion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battery.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Wireless Connectivity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Built-in Wi-Fi (802.11 b/g/n) and Bluetooth (Classic &amp; BLE) for wireless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communication.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Communication Ports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Supports UART, I2C,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SPI, PWM,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and CAN protocols for external device interfacing.</a:t>
            </a:r>
            <a:endParaRPr lang="en-US" sz="21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3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11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Motion detection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30" y="635000"/>
            <a:ext cx="5861049" cy="684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51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Servo Motors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10" y="1544638"/>
            <a:ext cx="6667500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240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Servo Motors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0" y="635000"/>
            <a:ext cx="6445000" cy="681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8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DC Motors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b="-2745"/>
          <a:stretch/>
        </p:blipFill>
        <p:spPr bwMode="auto">
          <a:xfrm>
            <a:off x="3423919" y="1270000"/>
            <a:ext cx="4652963" cy="5323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3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DC Motors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990" y="739458"/>
            <a:ext cx="7680138" cy="6829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368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H-Bridge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data:image/png;base64,iVBORw0KGgoAAAANSUhEUgAAA0EAAAIhCAYAAACIfrE3AAAAAXNSR0IArs4c6QAAIABJREFUeF7snQlgHMWV96uqrzk00kijkXxbsiQfsrGNJRtjg40x5ghkN9mEnNgEEthsdrO7uXa/fN8mHIsJhBDuYAwh2QQ2iwmEOxcEB9vgC8xlY2zZOq37Pubqo7591T3SSJbskU+N5nWI1dNdx3u/qu55/6rqHkpwQwJIAAkgASSABJAAEkACSAAJpBEBmka+oqtIAAkgASSABJAAEkACSAAJIAGCIgg7ARJAAkgACSABJIAEkAASQAJpRQBFUFo1NzqLBJAAEkACSAAJIAEkgASQAIog7ANIAAkgASSABJAAEkACSAAJpBUBFEFp1dzoLBJAAkgACSABJIAEkAASQAIogrAPIAEkgASQABJAAkgACSABJJBWBFAEpVVzo7NIAAkgASSABJAAEkACSAAJoAjCPoAEkAASQAJIAAkgASSABJBAWhFAEZRWzY3OIgEkgASQABJAAkgACSABJIAiCPsAEkACSAAJIAEkgASQABJAAmlFAEVQWjU3OosEkAASQAJIAAkgASSABJAAiiDsA0gACSABJIAEkAASQAJIAAmkFQEUQWnV3OgsEkACSAAJIAEkgASQABJAAiiCsA8gASSABJAAEkACSAAJIAEkkFYEUASlVXOjs0gACSABJIAEkAASQAJIAAmgCMI+gASQABJAAkgACSABJIAEkEBaEUARlFbNjc4iASSABJAAEkACSAAJIAEkgCII+wASQAJIAAkgASSABJAAEkACaUUARVBaNTc6iwSQABJAAkgACSABJIAEkACKIOwDSAAJIAEkgASQABJAAkgACaQVARRBadXc6CwSQAJIAAkgASSABJAAEkACKIKwDyABJIAEkAASQAJIAAkgASSQVgRQBKVVc6OzSAAJIAEkgASQABJAAkgACaAIwj6ABE6SAOdcerujI0OSpLx2XZ/a2ds1oTccyekzYpkS1yRCKWNEJpZl2dcbY4RzZ58wQoglDlNCKWeUEws+JxynjB/fRDvPcOUOlDVQZmL59v7RGxX1JtoST2cRYh2jLBbPA2UO7Nu2JeRjjFDLdI459bP4+YS6+u2zCLfIKbtnUZboX9zWxL9H+zhQf6KPolH729H2JH5+eLbHb89kU0A9I9vCRJ8wEhgP7lv9dgvu9iaab7j+QAjhhI6av83MLn/4npFQWYIdyRC2i00weBjbaf81dQymoi8M3qCLj4Ai2cbpT0ctywZnjXS1jbrI/gynysZECwBrcj2XEW7xwX2CDc3LCKf2/W60tsI9yIrncjKL9oRjgwqzm485gC3o9879lsp2GdwiBO6vVGI8GotxopuWRLnhVd2hDMXdluVyHfH7M6p90e6G0mAwTCk1T7xVMCcSQAKpQGDUX2ip4BTaiATOBIGbOWd/V9OVdbjzyMyeqF4aM6PFRFGmRKmRH7GsgEWZjxFZolxiFOLAhAiSc9A8g63klFLK+VHBGCXwpQ+HIUP89HD7lHAyJCAZFYiEsIeDJItXlliXXeCAkUcH1UffVOz8tm3xsuxUnA4cs2uHfxMRxP126gVuwzKIOzoSo6NB2CJvaF2J3g3jt6g/nibuaWLbDD02tN7hzg/2ceTyh/oYtz0x/7C2DGmSY/UjuwVEswxjOuej7F8i9IcmE6UeszeKsp0kiVI4HusKyRo/7+xzuDQGbaC4jjo4pE8Nue7Ex4E84CGUOkpPj+kb5dwm4Zh7vCs5sbBk0iYxSpL0ncBpsWEpHt0njm5TaEcQ3/2b4DlAc3S20oQb4tC2HXztwu1KWANXdfwqdf5CHxJtyihnMuOGrnNucotyYqiSFFYpa5U4P0JiZjWTpEqPKh/y+3yHPlEypS5pcJgQCSCBlCOAIijlmgwNHgsEXudclmtqfJGQtaC5p/tzvZHQ5b3hvukxyg1dIropMUNSNZNZjFNL4kePMw8Tlw7n2PEihmGu4GMFqse+4OPhz1ggfLZsEKHSaaw8zhjCskRBlCj+4Hgy50+PmZSzUzfdNigSTm5uITmv7HY6WgQll3ukVHHxExdCJ1faIB0gREX/9TfcWEY8+fF0fML5RKF2TNFG4wMpx/cI7lWDbD1+luFU5ci5EoYxjln0KC5De7zGFkFxoZkoZuGsENOMElmRiGFYBMabJEIJI1TiRky2dF2BWdAMt6vb53H/1eNRn+fE/D0pLe36HM4KjbYXYHokkBIEUASlRDOhkWONwGuH66f3mZE1R5pb1vaEw7Mtbvnciqp73O5DquaqkhSpVtPUWmZZUYlzk8JEyKANloL1LxEZ8TpkEuPEHH4RiTXc0Lok9Zd7FDOx/Cw+lj4yUeuoOarh0zIh7Y61wIURy1kGM3baT0punY91ClfCMMlxP14mfIb9+F84fbz9kc6farKSsGSkJXEnVdspRNpvh2SOeonVMX1IVqeJJavJb8O5fvzr51g6ApZ4OZtj8/EsouToWeZjeSCZICuSWYo7tBRYjHZ0PsEgWb6iyOHLscyjaTLRa+0t3nfFil1n44RzWIUcv6xhsghKsQhXJZnmhPVoYW+4rzgUCRdGuZ4nURpxKer+fH/OK5KiPfzpoqJWSunxECffITAlEkACY4IAiqAx0QxoRCoReK01NLm6ruLS7lDoq6FQeJ6qKn0uVf3AJSl/UWW1UnNrrV63p9slKT2aYhlqmHNVGxyAxKJRSohrwO2E3UEsIscgM0weu9zhN1difSMnIscqIzGbqmmcHMe+ZMs6c+2vjaKq6CjSHitpvM54efAZ9hOPx49BOcmeP0XmDSpG67fqdJR+6ss8VW106i1LLHE4K+3r51gX0PFtGk1uUd9ot9FU0F92hJxQXUnYJswZhtnx7m1cc3ESCYsa7H8jRHO5eF+MSTqNuntDIX9XNJoT0UPTCeEXhiKRpaZpZsqSfGhyYMIv3F7vH66aPv1wEiZiEiSABFKIAIqgFGosNPXsEoBlZm/V1bkqOsNXtPd1fak3Ev4biZDWTI/3jZzs7JfnFRf+KUpIezml+tm1FGtHAkgACSCB0RDgnLM/1tX5LTN0Xl1D0yd6Q5GVOueFedm573hdrkcmqDl/XlEysWU0ZWJaJIAExjYBFEFju33QujFEYPfu3Yo0uWjy5uoDPwjF9M8anLPpObl/9Lq0jZ8tLnwN3yY0hhoLTUECSAAJnCCB/Y2dhdurDqztjIa/Q5iUkeP1PTEhy/+rS4umv3aCRWI2JIAExiABFEFjsFHQpLFJYOv+Fp8pm594p6nmH8KWca7L7arMd/tuytV8b11alN8C73Ybm5ajVUgACSABJJAsgVcOHtTCOj+vOxK5trGj7eost7c6y5PxxKQFc+6+iBAT7/XJksR0SGBsE0ARNLbbB60bIwRgKdwr+6ryzb7o96tCHVfGGDXzJ+b9NkvxPPbJ6fm1lFJjjJiKZiABJIAEkMBJEvhDVdXEjh5jRUNb622UUr8iSy8tmlX6H2qVu7m8HJc8nyRezI4ExgQBFEFjohnQiLFOgHOu/OntA0VdociDLUZokSGxdxfOLb3NsjJ2rsqjvWPdfrQPCSABJIAEkiewm3Ol4sPq4q7unoe6or2LqEx2nTt77q2mFXrnsgkT+pIvCVMiASQwVgmgCBqrLYN2jSkC+1u4r76pfn59S+ND3aZRbDL6x/kL5v2rN8fdiC9CGFNNhcYgASSABE4JgZ+/s3+SbPDbGvra1xCZNJbOKHqEeV3PXOX3d5ySCrAQJIAEzioBFEFnFT9WnioE6rp54HDdkaUH6uoeiFES4JL03LJzy//loJ/04A/ppUorop1IAAkggeQJbHrnYFDSyDcOdDR8zmSWMjV/wrMWM++9rnBuY/KlYEokgATGKgEUQWO1ZdCuMUXgo+7uQFVd+3mH6uoeJEzySrLy22Ury/5tPiFh/BG9MdVUaAwSQAJI4JQQ+MPe2hyimV96v6X6uhi1gkG//1UWjf7whgVL605JBVgIEkACZ5UAiqCzih8rTxUCezq4/3DDwfLKuoaHZUlVFUV95rwLF/1HGSERFEGp0opoJxJAAkjg+ATgRTiQanNVVRYx6Gffaam6MUbNqVnejC2SFPvujaUX1MJ5fEvc8VliCiQwlgmgCBrLrYO2jRkCezo6/Pub28sO19dtcFFFdUvqb5dcUPYDFEFjponQECSABJDASRNwBBAjhPDNVVWZLMo/835LzY0RrhdkeL3bmEv91xtLy2AmiOJvw500biwACZxVAiiCzip+rDxVCLzOub/+4OHyyvrGn6kW09xMfWbFykU/wOVwqdKCaCcSQALjlUB85gaESYKPsC8+vz34OHETQksJIRWE0GI7A20ghDFCaD4hpIUQ+M0Dq6ay2dcTC/3dx51NX40Sc7rLre3M92V8/1z/rGqfQUzDIBabSGgnIUxy6mAdhPo54ZZFeBshJEAI6WTtNCcnh3QSQvu6ulhWVhZh3d2UZGYS2tNj2+zzESb2faSvr9c+lpFBSMaAR7TXOU4yCAv12Wm8XkJh3+O1HaGERkKEWp6Q+N061bJMmpERtQiJFBOi48qF8XoVoF8nQgBF0IlQwzxpRyAugqrqGh9SOHO5ZPXZ1SsW/aCUkBB+qaRddxizDicEgyIeGs7Qp4ccDw6T7qJhAkcoq2yYAvcNyQ/BZXyDIDO+Lw9TTwEh5C3n+NSEfE0JaSdBUNpklwMBqv3P0Vtby/D+9qcMDp8PDre3DpM3l5B4YNtFCJU6OykhfvFf/Dj8DfcQ5iOE9FEIUDOIRHopPCjIQoQSDyEM9gmhkTCljIYpIW4Cn6NwPBKhxO0SnxkllBFKY4TQWCxKWTRKiaYRU49BEaIMSjVq6jpjKqGmQZlBdKqoCjFEfkpNnTALqoGyDAMCeVEu/GdSQs1IhFJRjkJNQig3o4xSmZpiUsMQ9UM6ixBqmpRa1BB5LZNQC5KIGNukQAA+cstkAEOctyxxXpIkotuZqQ3KTm9Ch7RMykVOQjkjnFqEEkkilmmJ9pWcJrKoKeqEj0ySuGVCGSNvVLeo5fgJqbizD8c4sYQ/kALKNwGkRSinlEpwzrQkRihjwE2y66SccW4xzpis9fV2L+kwwksixMyRJKk22+vflMG0dm5Z1DRMxgmXLUokTji0EdEsQggoIMI55xa3gIEF/wkLGbdBCpsYY4TDAcDqbBxs45yCItMNY5DfkBYwQz0g2eAz1GtTptS04DMAgE+Ey8QiiiTFFMZCmqZ0eiS5ya1KRyZPmlTd5fE0r8Lftxuz93I07MwQQBF0ZjhjLSlOYA/n/n0HD5fX1DU+qBLJpUnK7y5ZseiHsyD2ofB9dua3IQHvqAy45X+/528akiMeHF/tHN+8mVByEYH/+re3336bkjI7FIZ/hwbAakUFJcX22GpdVRWFIJeQAvFfQ10dJWQKUaUG574zkSisqf8e1M4YzRtiU4eIuwjJhdHUTmanzSFEFgFptvivp6uL+v1+0gsjq87WxxjNTCgLlCoEqqE+KKPHOeMjRI3KelRiHo99KBqGINXe3BDBwjEWGXKfdJMYjVASFomIixASg4BV7JH+P3DMOTJwcIh/8DFGIZ2LQODbf1qz9yD+FWW4oI6BQImxGCVEI3osJoJfkVgjhMVEBEx1GqMa0URkbOgxaimEM51Qk5mMKAoxnOBKJQqxmMmoTihR7DoNAwJhuxwZgkY6EIiJmFikk2EY3A5SCaWGaVACieGzHU+LczHLZIos2wEapJftSkyI4E1KZZmQqBPgUlOmhBgEYkSIhkXdJqXMJNSkJpWhHCdt3OfEXyiGSF4E5BYEzI4xcaAQiJomBP5iE8Fwwr6oM/EAxLEJQTWxLEZkiJDtYJxZlBFJJpxZjFgi7icQnNoCw6JcnGdEFMEBpQUdTwTeEPxSIlGIc6nwllEOUbcF8T6FIJZCBA55nTwiIoc6qSQiX0AuEc4lURZjlHDCOBRkNwcoFJFH5AdtxcVxapm62Bd6izFqcQ6CiRECUT8RZYOAsMAzKAOiaw72wD4X5UFau1woB3YtyEuF8AA74A8oINMpmXDhh7hJcg7phEjjdrQOfx2z7fOiCrACjlucQD4nvcgB+4MuI6Hm7LzgLJRgix/hB3gjBJwoT+R06oT0sC+6A5ccn2wRRCiXqMItzlh7b3d2LyNqlFiMUm7kuX31bioBfMU0TRlUpCl6HthsURXg2b6BjuIgh0S9nDNL8AKEYKfNRfgi0tubvQs2UmpZBrE5OUMaIBoTNigDToOEhO4PggiIUQsSciJRwhVKTYWxmFuSO1WZVqkS+1BhbLcsy7up2133qYKC7rP1HTaoHfEDEjgLBFAEnQXoWGXqEdjS2Znd0NxeXlnb8KBCJE2TtGdXr1x406kSQUkKmqHX60jX74jXNSwLgaUgKiEQ4Ir/Q2tAjAgDpG1wrh3CI2dkmhLaS7tFQAznIa0Icu2RbLErhSkDvRAJ22V4WZT12AGZSAdBfK8dq1OXRmhI1yUNYlKdMp0SqqkQqOsM4mIYjY33Dmd0m1HDgNFpRhWFin3TFGVDvG9RkzFTjHwzHcZ4TUJkWYbRXQajx07ABAkYl6lEdYvZsa6ImKllmdmMMc2yxNAv+EdhhBdGaCmnDEa3xYirxYVdojwIJyHAgtFeCBotizECsbDNJT4DY3IOxQiZIIJQsdl62YQg2dnEwwcQc0GZnFNTRNAE4ikGQ/OiDghcgQ0EwHYFDAJgAoGuCGIJxItQBKMQHEMwKQJNEeRCuYSYEIRxCKNF0MktCMmFHxKDbBD4Es5MCNBsW6BcyQnhHPPF8Di1g1W7fBFAAxoRg3IIXCE4h0TwWRIBMqf2zIMYYndCUYiW7YAf4jURw4qANR4IQ2hnOWXao90ieoRrRQgISgkEmMDLDluhDBE+AzaoXZQr4k84JEbn7SATDBatDVzgv/5o1N63B+adcFT8gXazm8wSQsi+xERSu5EHNhG1DuS3dYQgJAqG+QLxOZ4Mcg75KBomrnmdh/QH1eGE6rYRUD80iTOLEbcc7Oi/Ezj2CokwcHvg/RF2gvnCR5Aq8Le/O4tSbVP6KdpkxSH4N85ItJEosN9PZx86pa1kbOftdKJFHMZx2wbDEd04Lpv667Jtg6JkcTHYU0BCOzFL2A7mgihI0BgJkCClY4edKl6EKIdB1+WEhkyTcp+XGIpEjFiMeE3LgtkeyYJZGYvIktQvoUAmK9D5EzqafVex+5R99ScytTHZskjoROi+trmUwA0kXpKdTmhk0bBwu7HxCrlLuAXmwpVNKWeU2QhMXeIx3c1N00MNkzBuAiGDUt6dHwj+Mcvr/fVkn2/bAvzx18HXMH5KGwIogtKmqdHRkyEgRFB9e3l1Q8ODKmGaS1KfXbly0ahF0Pa2tswoj07uDscKO8Phqe3dPTkxw/ARCrrADgVg6QR8jcFXmvhWdJZumASWOoivPhjGdZZ82KOa8YDWXhohvibtQNoeKbZHWEUM6Zy3I5D4ugqxrELkEAEmfI/CwLIlglc7nITVK055dgX2ILD9tSu+18UoLAgEEc3aga/N3A7I7TDA9ss2yR5VZlQS48PgJyOihHgAFR8MF8WDHXa8ZdvOTcsefbajTDsStAWF+MugyHjQByP5dqRvR6xQgmlxKlEXteLTBhD49Bttv/rJcsInZxIKnLKDOyEAbDsTglT7vB2cx0PjgaDeyem0T7w/2g1lKyhndNwp0x7ZFQG98N0J7G3fnKgXOoczOG7nhyF7u7GcMFoEd44bjpKAnmQLB9sIoVhFWzvt6gSqAyPVjrFQfjw4BwZ2vnjfiseXji/2zED/d0w/J1sMiLBfWGA3rNB6A0PioqdYlhMUOnE2SBcn7HUMF0uOHJkluojTOQUdewIhrg9AXYmo0RmWp8yZwYW+BEFlf/BpB6GUWnZyu3PHSwYbxKQInIfrQlwrYlmSGNwXcyEil+jSUL3tlwN3wHDRVR2L400f119OeC9aRJhsXyJxDRHPJeoUPcQOpAcmWOw+bvcIuJCdHiBaBHx1Oi8E3qBZxPSOICSCbugxwkHhq5NHZBKNLcqDGwR0dftGAloXLhZqCjUBgTkXc3NipMCJ3A0mNCroe/iPW/ZED5yHHs1Bq4v/JDH+4MxPiakNakIxkMYS+h+KFZraosTkMkxg2TVxE4YKoHrxF9oAbiyMm6bJCYO80IKGBXnj16gQEmIVW8LsDMxlWZJKJWlJsxG7MMp5niRJ1T5ZftLFeQszDNMyuSXB9J2YwbMHLxTCOIy02MvhCDcle+YRzou6mWxPbw1cU3BDtGBghsGYCtgtcW4vDZSg93AYuGEwfCDKgf4Gx0zCJPALhi4YDEdwuJNBb1UkiTMDRlSAtKkx0/KplpVLLHNeRI8t6I1GijmTmlXNtdOjuF5YvnjBfxfDpLQQWbghgfQhgCIofdoaPT0JAnERVNNQD8vhNE2Sn/30yvIfBpN8Juj5/ft9LsZKW7t65/XosdkGswp0JuVHDd3DOUxeyP3jgZIYXBdhlxMh2iOzpoiD7WAYvgbt5RQDwsbetYNbES/Yw4tOQNYvEOJDtANfws6eHUIOxKyDcIlo3BEnEAI6J+NjrPGqwKT+MfOEwVxbmNhBd/xb1g6knOMihrAjx5G+iIWE6Q8eIKyKr1+yA+r4ZgeOIviECE4EvjA6aseSYrwaKjGJBQuQiI9yAuuwRKAGsQxMvthD83YQ0z/0bQ/kOnMHoiw7ZrN1lxPwxjPagaT4nwgU+wfS44FvXF7Zga0dJTpBq62xnE7gBJAiBB6oG4qHiM020V5+A5GnHS/bwRKMJMNED3SVODd7cLw/8hb7YhLIBiOCd/gspK1zADSu45+tqgcHSsO1F5XYoEAPyhUxqbMOyA7enaCdWpxRSUh/0Y8coSMiXfCNSsBKMOYMpuzgr/iXw8MoIJYgrHWUtc1IBPC27O9f6mPHuUQExQ4RCI5hhsgO+O2gWUzUOCmh39hUIN6HFWt2u8NSN2JaIjDlTObUMoT6sVeQDWw2WHuWQ4Zy413W6Q7OSL/T9k4+Z60eg1Vyok5n/kBohYGObosrm6xYq+YEyeLxlPi8ij3iIAJs0bZUETG202Psx0rs2jmDBXacCe0Ax0EkiEBbXPu2eGASg6lAu09ygzMmgQiIXwcQqZvONUMU2HeuItF+jJnw4Iwsy5zrOmeyZFmWGGYQ9kqS3c4ymKcQTmKEcAX0gGKZnFuKYosp04K5FkJUUDpO+aqmcc4jXOUa5y7CQ+Ew1zSNhyOEaC7CYemqprksy2PXBeW5obg+m2Af6SMer5eH+vqo12u/YADStPf1ZfRErSvfa2y+LmxaxW6X6718v+875wWnVnl4t2VYmWLdopgtd15wkOHz8W54pwHPBOdEfT3dXTQry+lJPGtQH+ns7CSZWZyTDue8n3N/Tk5/Gni5AmltTexWJCc3l7e0tPQfM4JBTpqaCMnPJ3JLi7jdBIJBzlpaaI8clLjSq7V1dfnb27uLOyORsu5oeGWfbpzLmBRTFfdfiyZPuV/to++vmpvXO6gi/IAExjkBFEHjvIHRvVNDYJAI4kzTmPLsBavKf3jcFyNwTp+oqPCp4fBcyaTXtPf2XNATi04KQwCvKiHOSReT5U5FUnrFmC2EPZZ41jg+sQGRrFgwFF8O7ozq2jIpMSgV+iNBedirTexQwd5EsGPLpoG88SAEglkRMNpjv3b0LwJVMWVkfylDURI842tPzdhW2sEJ7MMMlSliVbFKR9QsloqJAEwoNBj+dR6DiAf1zpMT9soVEZT3ly2WfAiDREAo7IPlJhJgsWcFYAGWWEoi1sEziEWF32Kfw0iteJpCBHWccXju27DXYMGoKw9QQmB1ICwf4YoswVonR4aKwFiMWIuHuOFJF9gXHBmXZGZJDISWCNAtGAK3h4OpxU2xcA3Gpk3GmKlABCcCQagSjjMTAkwKgZ9hcEVSLcMwOXxWVAgGRZgqonsmcYsb9mJ/S5IsYhhCLamSLFbBwGi6xmWLy4Trhk6YDIuDDCJx2bJ4zDIVYikxhUBg2a8WY4TIqsIJiQm8FlHFvgg8OeFqvMOoKgc6kFV0rmiMcJXzaJQQRdM4TF9Go1Giqlp/0BaFAFVMYA6stVI1wnmEcM3lEoFhOAwPVBGiut2WxUPcRTw8BI9Y8T5uES+HoFT1ei3SS4g7g1hWdzx4JdyXRTi8ZqvNCTCzYFTcauV2YEiIYRGu59vpwZ2JTt80nL9wLOzs9xDCWwjhVw+oaGfJ0am5b2ApqU3gz4cOZbmY6xPvNLf9U9gy57pdrncYo1/95oLZlanq2Z9qaiaFo8by+o6OG0N9kYUSkbumBHKfVyT14czSKVX4soRUbVm0+0QIoAg6EWqYJ+0IgAhqqW8vr6yvf1DhsBxOeWb5qvKbjieCNnEuRT746DI9Er02FOq73NRNrsjyYW+Gd1eGz7dHkqVq0zBbCGW9EFDCehSZQ0AaFQtR4LOlcu5RFKs3BgPbUaJYFtdV1SKRCDG5Bqu6uOpycbOPc9MF+xYPhUJEcrmsvj57qNOw3Jy5TMtlWbynu5vEzAzuMk3e1d+S9p4rI+P4yyE6j25+jy/z+PlENhjuzBZ/nYHPY/YlT5YzaiqGQ0fa2ojX7x++fmcA1Zdtj6y2wMtv4W20RkB81rVOpkkSJW2ERP1+Di9gsLc2Eh979cGobP+gq72TFbDzw9bU/4/9OTsYn+SxPwfMif1p68jgH5oPTpnCSVW8JHsH/s0vKBjwpyJ+3t6ZXlw8yNe9+/b1Wz2jtHQwh7fhlPhHbPG9mWVlSbZXf9aBnc2wK/7537/w2oz4vnPkootGLPvpYYoj4qB95uqrrx427y3D5LspcfpvuHKPcQyX/YwSWJom333oUFaIqp98u7H1GyHLnOdyud5j3Lr2W4vnH05VJJs2bZKUxYt9zKLLqxua/tmMmhd5JLl5Sm7gX2cG8t4omegbmGJKVSfRbiSQJAEUQUmCwmR13AzEAAAgAElEQVTpTWBLdWd2c19bWVV9w0MakVSXrDz7NyvLbjrWcjhYibJpf9WlLR3tn4vpsRVuRdVlSv8scbLd7dH2Z2Zmt3tcpI/IcqSgLyhedFVFqsiUeAAsYt4KEoOgFwLdUuflw/v2kTAEu2/bIW1ZWRmPx6UXXWSPgENImTC6TSCITAwaMQhM7/6M3iMBJHB8AjAT5GWuT2xvbIaZoHkuTX2Pqa6vfGv+zJQVQeA1DM5lNDbmHKlrvlGPxr6gh8OFU7MCP8/0+J64ZN60XccngymQwPgggCJofLQjenGaCezp4P7DDYfLa+rh7XCy6pLl312wsuzmkd4O92ZtrTsaJZMPdbT9S18kepFhWiTHl/nbTG/Gq16v/6PLp2a1n2aTsXgkgASQABI4CQLbD7ZlUjV22Vv1Tf8S4XyepsjvSZRc/82yeYfHw0DSpgNVV/Z0dK7r7ur6VL7Xt0NzKfd8sGje8zefpZ99OImmwqxI4IQIoAg6IWyYKd0IxEVQbX3DgzKXVFWSf7diVfmIIuiVgwenUEO+8lBTwze5xDI0l/vVuVPz/6+Wn99RTqmebvzQXySABJBAqhHY2tLiUyL6JTvrW78VscwFiqq+62L0a3+/cE7FeBBBf2lom1tTX//F9vb2f8/UtAZNVtYvDS76ZUkJhUf7cEMC454AiqBx38To4KkgsKejw19R3152pL7hQYlLmsbk361YPbwIuplzNmvnh4tMM7a+ta93oeZyvz1x4uT/mlI06dkyQozx8OV5KphiGUgACSCBsUxg6/79PtXtu2h7fet3Itw8V1XV91VF/to/zJ91cDz8wOhH3Tyw7aN3PtsbCv3EpSpRr+a6q3zmgsfmZMJPxuGGBMY/ARRB47+N0cNTQABEUFV9e1k1zAQRqipM+d3K+YtvmZVL+oZ+Gb5eX59bf6Txkq6u3h9bjBuKov53cdHsRy+e6K9BAXQKGgOLQAJIAAmcAQJ7m5szekLmip2NLd8LW2aZqsrvZ7ldNxaWFh8YD29Rq+Tc9cftu/42phsPSBL1ejTt/gVFhRsWZWdXnwG8WAUSOOsEUASd9SZAA1KBAIig2vq2RZX1TQ9KlKoKlZ8bSQRtqaubWdPY+umWtrab3S7tA1WWfvaVZUt/NR5GDlOhrdBGJIAEkMCpIPD63r0ZHl/28p0Nrf8WNs3FsiJ9kOv1/H3pnKKPx8OyZngZ6cNv7bzKMM2HLMqDXrfrofnTSh4+L5h54FTwwzKQwFgngCJorLcQ2jcmCLxe2eHvCLUtqq1velBhTFVk5bkLS8uGnQn606Ga8uau9i+0tLV/O8vtesnl1h79UlnZi2PCETQCCSABJIAEkiLwXmOjN2bS89+sa/w/EcNaoshsbyDL9/flswr3z6U0llQhYzhRXATppvFgjJt5Pq/3Z2Vz5z682OX6eAybjaYhgVNGAEXQKUOJBY1nAgMiqPEBiTJNkdhzKy8675bh3g73wqFDF7S1d325qbXtxim5/ocmZWU9efHMmTvGMx/0DQkgASQw3giACDKIfN4blbXfj5h8qaYq+yZ6fV8vL52+r4Sm/ssDXudc/njHjitjOn8wSq08j8e94dzi4oeXZWbuH29tif4ggeEIoAjCfoEEkiAQF0E19Y0PSIxqqiw9t3LF8CLo2YOVK9u7Oq9pbm65vjAYuGNKIHvThTNmvJdENZgECSABJIAExggBEEGWpC3efLDq/0VN63xNU/ZPyPR+femsGR8WUhoZI2aesBmcc+nh7buvNAzjoYgtgh4pKyl5+Hyf76MTLhQzIoEUIoAiKIUaC009ewR2t/OsI/WHFlU2ND5IKXGpivy7VSOIoKcPVl7U0dm1tqWl5SszcgLrpweznl5WVPTB2bMea0YCSAAJIIHREthdX+9RZXf5awer/iPCreWapnw8JZD99fMLp3wwldLwaMsba+nhR1Nbt+2+0uTGQ2Fq5WVkuB+ZV1SyYYXPt2+s2Yr2IIHTQQBF0OmgimWOOwK729uzquvbF9U2ND5IGHEpqvy71RcMPxP0TEXVqvaO7rXNLS3XFgVyf1QSzNlUNmPq++MOCjqEBJAAEhjHBEAEybJr0V8OVv8gZpkXapp2YFow++vnF0x+fxKloVR3HURQ57bdV8a48VCImnlej7axrGT2w0tRBKV606L9SRJAEZQkKEyW3gTiIqiqseFBiTFNUaTnRhJBT1XUrersaIeZIBBBd8zwBzadN2sKLodL7y6E3iMBJJBiBGo5d3c2t5/76qHaH0ZMY6VLUyqmB/z/MMs37d25ebQ3xdw5ylxYDvfImzuuMk3+YIiZsBxu44KSgg0X+AJ7U903tB8JJEMARVAylDBN2hOIi6DqpsYHCCVuWVGeu/SCJTcP92IEEEEdHR1rW1qbr52Rm3vHtEBg04UzUASlfSdCAEgACaQUgTdra91Zinv+nw/X3RwxzYtUVTlcFMz9h1m+iXtmB2lPSjkzjLHwYoSKN+1ngkLMDHo92qOzCos2rMrJ+TDVfUP7kUAyBFAEJUMJ06Q9AXgmqLr+0KKqpsYHKIggTXluybIlt9QQ0vc5Ss1EQHER1NTWfO2MYO4dBdkogtK+AyEAJIAEUo4A/Jhob0PrvNcq626JmtZqVVMOzwjk/GNp9uS3SwK0O+UcGmIwiKDKN3dfqYMIIkaeJ8Ozcd7Mwg3LfSiCUr1t0f7kCKAISo4TpkpzArYIql5U2VT3AJWIW1GOLYLaujrWNjkzQTNQBKV570H3kQASSEUClZXcpXv7Zr988OBtUctao6pSVUlu7jdKsyfvLsqhXanoU6LN8DtBv9yy8yodngkiVtCb4dlYiiIo1ZsV7R8FARRBo4CFSdOXwIAIqn+AStytKOy5JcuWJjETlHNHQXYWviI7fbsOeo4EkECKEni9stKV68ma+eeK6vUxy7pUU6WqGcHsf5qfnbmrMDu7M0Xd6jdbiKC3dl5lxIyfhYmV6/V6Ns6ePXPDcp8Pl8OleuOi/UkRQBGUFCZMlO4EBkTQkQeYRNySzJ4/b/nSm0dcDgczQS3N184I5NxREEARlO79B/1HAkgg9Qgc5FwLNXWUvFZRc7tOzMtUWaouzsv5p3mFU3cWUjouRNCvtu78pG6aD4WIKUTQnKLCR5bl5OBPOqRed0WLT4AAiqATgIZZ0o8A/FhqS6hpUW1j6/3wTJAiS8+ff+HSWw4T0jv0maBnKupWtXR2rmtqbV43I5CNIij9ugt6jASQwDggcPDgQY1nT5jx8scH74ha1hWqIlcX5Qa+uTB3yo7pftqR6i7CTJAQQYb5sxC1Ah6P+9HS4sINKIJSvWXR/mQJoAhKlhSmS2sCAyKo5X6JMpcsq88vvbD81mOKoJb2dTNys+4oCPhwOVxa9x50HgkggVQksJdz1dXTU/Ds+x//2LD4J1RFqykJ5nyzKJi5Y25WVnsq+pRo827Olb1bd14VMcyfRSgPeDMyHi2dUbRhWU4GzgSleuOi/UkRQBGUFCZMlO4EBkRQ8/0ylVyarD5fPq/81sPZR88Ebaqou7i9s2ttU0vbuhm5MBPkRRGU7h0I/UcCSCDlCOzdu1dVJ0+e+vyHB34cs8hVmqbVluQG/rUkmPnWnMzMtpRzaIjBIII+2Lbrk7pu/CxMaY4tgmZuWJajoQhK9cZF+5MigCIoKUyYKN0JvF5Z6W+PRs+tOtL4gEIUl0tSn189v/zWt5MSQdn4O0Hp3oHQfySABFKOAIgEb2dk8ksfvn+XweknVVU9Micv+K9Fub63ZmVmtqacQ0MMji+HixrmwyiCUr010f4TIYAi6ESoYZ60IxAXQZVCBMkut6QdWwR1da1tam5bVxTIunN6buAp/LHUtOsy6DASQAIpTgBEkD8cnvDsOx/eZXLyN4qiNM7JD3yrODB126xMOi5E0ONbd37SNM2HwwRnglK8u6L5J0AARdAJQMMs6UcgUQSpVNFUJr+wZv6SEWeC2jq71zW3tK4FEVToz9y0fGbhu+lHDT1GAkgACaQuAZgpORAO5z+/Z99dpmV9SpXlpjkTcr9Vkpu9rcTna0ldz2zLwT8QQYZpbIhQlu314nK4VG9TtH90BFAEjY4Xpk5TAv0iqL7pfpXILk1Snr/knMX/OdJyOBRBadpR0G0kgATGDQEQCdWhUPDpPR/9xOD8U6osNc8J5n6rJB9F0LhpZHQkrQmgCErr5kfnkyUwMBPkiCAZRVCy7DAdEkACSCAVCbzOuTy9ry/wzLsf/cTk5NOKLLfMDOZ+e3a+f+t4mgkSy+HgxQg4E5SK3RRtPgkCKIJOAh5mTR8CQ0SQpjHlhUsWjDQT1HhxR2f7ukZYDhfMvrMwMwOXw6VPV0FPkQASGCcEOOfSgZ6e7BffP/ATg5PPyBJrm50f/PZUr3/rggm+5lR3E0TeYXgmyHkxgsfr3bhw9qwNi33ah6nuG9qPBJIhgCIoGUqYJu0JDLwdruk+hciaKmsvrDmn7LbhlsM9fahudVtH57qmlvZrigL+HxcGc55aXjgFnwlK+16EAJAAEkglAps4lxZ3Et8z+975qcn5ZyXG2sebCKrasvOqmGU9HCYk4PV6N5YWFW5YnuNDEZRKHRVtPWECKIJOGB1mTCcC/TNBdU33qVTWVKa9sGbBsURQ97qmllYUQenUSdBXJIAExhUBzjmraCcZv/toz92cWlczyjpn5eZ8p3RiYEuxL/VngmCm6xdv7rjK0K2HQ4Tmej3ejQvmzHp4iU/bO64aEp1BAiMQQBGEXQMJJEFgsAiSNFV2HWcmCEVQElgxCRJAAkhgzBIAEbSvhXhe/nj33Rahn5Mk1jUrP/id0jz/uBBBMNPVu2XHVSa3ftbHaTDD631k/oxZG5YEUASN2U6Jhp1SAiiCTilOLGy8Ekh4JuheMRMkKS+uWbH4trcJ6f0cpWai3/ZyOBRB47UvoF9IAAmkBwEQQU2EuH+5dffdhJPPS5LUXZIX+E5RpmvLOfn5TalOAfx7/I3tVxmc/yxMSF6GNwNFUKo3Kto/KgIogkaFCxOnKwEUQena8ug3EkAC6UogLoJ+tW3XXRaIICb3zgrmfHv6xMCWBeNjORz75dZdV+qm+bMQJXkZHu9GnAlK196enn6jCErPdkevR0kgUQQpRNI0pr645iKcCRolRkyOBJAAEkgZAiCCGghx/XrrrrtMQr4gS3JoVjDw7RmZgTfOyc9I+ZkgWA7X88b2K03OHwpRmud1ex8tLcYXI6RMB0VDT5oAiqCTRogFpAMBEEHNfdFza5ua7gUR5JK0Fy5ZWb4el8OlQ+ujj0gACaQjgZs5ZzcRov142+4fWxb/oiRJUXgxQnF2cPPcvIzGVGcCIqhv665PxEz9oTBl+V6P99HSolkblufgK7JTvW3R/uQIoAhKjhOmSnMCcRFU19x4j0IUMRO0ZEH57Qf9pOfoZ4IaV3d0ta9raMK3w6V5t0H3kQASSGECnHNaR4jryW277+QW/xKTpNicIIigjM2lwWBDCrsmTAcR1L11+ycskz8QInRiRkbGY6UzZm5YlqN9kOq+of1IIBkCKIKSoYRp0p7A6x0d/pb6pkW1TY0/BRGkUuWl8xYuXo8iKO27BgJAAkhgnBIAEVRBiPrMll13cEq+xKhklcKLEbKDr5cGveNCBPVu3XmFYZr3hwid5PV4Hj+nuGjD0pyM98dpk6JbSGAQARRB2CGQQBIEjhJBkvLSZfMXry/wkx465O1wTx04cklnT9e6xubWL+OPpSYBF5MgASSABMYgARBB+whRXtq663aTkGsYY2ROXvC7U/25f1kU9NaPQZNHZZKYCdqy83LLMu8LETLF6814DH8sdVQIMXGKE0ARlOINiOafGQJxEVTT2HSPeDGCrL6IIujMsMdakAASQAJngwCIoLcJkV/dsut2bosgNiuY872CQOZrC3Nzj5wNm05lnfDih1++sePyGLfuDRM6xZPh2Thv5uwNyzK1/aeyHiwLCYxVAiiCxmrLoF1jikBcBNU1Nd0jExlejPDimvllOBM0ploJjUECSAAJnDoCIIIIIdKdW3ev55yvo5TKc3Jzvzs96Hs11UWQ4xv9+da3LjUNfm+Y0slul+eRc+bM3rAsy1Vx6ihiSUhg7BJAETR22wYtG0MEUASNocZAU5AAEkACp5lAXABVECI9ve2d2yxurWWUyqX5uf9nekbWqwsn+GsdEyxKKT/N5pyy4mH2hxAC/xfbY9t2X6pb5j0RTia73a4NC2ahCDplsLGgMU8ARdCYbyI0cCwQABHU3tR0bnV9073HnQk6dOSSjvbOa5ta276EzwSNhdYb3gYIBiil1ti1EC1DAkjgdBNwxA5UE4+HEuMi6WNCtOd2vX9rTDe/RAiX5kzK/3/TsgN/WpLlqiGEgPgZJIDOtiBK8CcRHfhEN//v/y+y/YRnnYiHEPbHHbsv0w3zJzphk91uz4bS4uKHV2a5Dp5u7lg+EhgLBFAEjYVWQBvGPIHEH0tVqb0cbvH8smHfDrfpwJE1HV1d6xpbW8eUCNrLudpV153R09eR1dPd6bF0rljMFCOCIV0nCuwo4l9703UiyzKPnUDrqIQQwzCoU+igEkw4LjaFKIou/iZuug7H7POSzI87wgrlKQl2J5ZPyEBZRNEJM6io26SUqvBGC3PAloG0TvXyYLvs8/FjR9s98vnRpO2HP7guA+pN8KV/f7jGOV7aJM/3+z+S36fAryFtfwJdbRxmOYX9zIj3mTimJNveuf4G9Tn5eHYNboqBayu5JpIkeYRrXSfE6f/W0DSGuFENulYkyc3hmF2/QsgguwlhJqVEJuI8jILABqXE92FaR+USN0jEPubO0A726TeGLWsN3I2mZXkfyTCiO4yo3kAMyGeIMoCsxTk3iEEk7uJglSVBDp1I3PYtzmToneUov4YgY3Ff4r7KdoLBjJV+Wwayy4RRk8pEJpSawl+TGFSWZRLl3IqoqtQT0s+L6rFvcirnuV3up/Jzsp8MKtqHeWpOZ/PezZFVq1YJyrghgfFIAEXQeGxV9OmUExgqglRJeXHNisW3DfdjqWNRBMHo4EetoQkdPV3n9OnRpX293cW6buSYJndbjNNIJEpkRebw9iMxsskpoZRwzgkn/Us9OKGEck4sHh80hXIZtVdWiExikJETwiEs4FSMSooYg1M4BOcpt8RfKET8SyQIF5w2Y4QTU6QSaaA6GLbk8BnSOHXRgbqgYKgbUkNIQojFnMHO/kHa/rooY0Ss87cIJczihLsJoZKdPl4+B8cpFX7F47L4eTGIOiitbbjjd//+QFkndn5wvQ5G5+DprctmLJ6FOEm/wNyhDIfyZKKVT7yu+FdYcnUNbs+jbTn2+TPT9tD7BnicbD+Ca/VYbZAcAw53AbHia3BZg9su0Va4ccC1mLgNXL+J1/LAPlyT9nUPxyznHmS3CYObin2bEZd7/B4E6eH4oGsinta5H4l6qX3zgvsE3IcsiRMKNxsG96mB1WEirSXuS5ZJLMsghuYxaiLW5B5O/ZLEzGwaa8wkVo+bSjrljFFuMsbgPujMJHEm7kYmpZxTy6SEmuJWKupmYIStusQGftlu2fdZm5HtkcPLfi5p4N4Kt0MwHjDYjPvvs6I97PRis8Aq5w4rcYtwuO8xcXPjQgTJstGlW76ucGyqJGvMq7kOBbyu3VN83m0+j7JVk+XKsuzs7rM9uzW4H+EnJHDqCKAIOnUssaRxTOCERVAw+87CzIxNy2cWvns28Ozle9WqSvfE7lj4iuaezmURXZ9lmjxIYoZblRhTFZkrimqaMdMWGpb9NS2+S0UkAMKHcQKrxuATpIHvbdAx8S9vCIz6v8tB/EBa+CKHxHZB4quYQxXwZR4PWkAVxfedQEAEAEIQxYMDyDIQKPQHO/G4wAKbxAcqjGIiCLDrgX8goLQFl6gdghbbLrDRIoyrxBIqDEKJhNhfnLePCWugOPArHq8Pdz4x9rIZDM4/mrKGqat/5Q0EosAo0ZahYiB+fgS7E8XdUX4lahLIP9RuJxC2te0oGcX9its1AqPhhGZiXYP6Qby7JATCR6UdIiZGPO+UdZRfQ/vp6azrNPezZNreFh7D9LMR2n649jhZhuLRFbhy7WsNNIUYaukfaHFuQc55SCeCdXGN2v0fxIJ93dr9TLQaB7lij62IO4S4bwxcP+J+B/JCZCYkKmu80SBaD5VlRZF5lh6OZRDDdFFmyUSm3DJh3lvcy+wrBfaYKBXuTkL19A8bOXJNFB1Xlnaufr8SbLHvYfZZYXf/de9cP6KN7AvRvg0OnkyzXbDLkDmITKgGxBAhMUp4mMokRJgUMrlGiEQZt8IubvXkyLRTI7whw6W9l5vt31Ic8P25Jju7bxWlOCt0Nr7Isc7TRgBF0GlDiwWPJwInLIICWXcW+jPPigiC55jqGutK+yJ9K8Mx/YoINyfbcyVSh2zxLonTVkWWOjVFjZimBRMwhBn2lyplcVVj2RMrzCKWBVFD/Hhi6w4ahRXLLuw8kMYi3IK5IosQexLG+SJ3nsuNBygidogHK7bgAlFmiZHLIbYkzBqBXVCRCMX7R0zt7HY4Eh8+FvERpSKQELE755aYxlIJ59JAwJfoVzwIhGP2Pos/Twz1go8DpwSjgWPD7CcUx2m/inQqPLquQYS5wyCe7DTWNZhFol3DXdHHtvv4ZR0v/7HbY7BFxytrpPPD+XiiZZ08I0otPnw/ik9AJt/PRuyTjplwfSXH8HQwGsxY3COGvb4S/B213fFLdOBaFbMocF8SM0JwQxQTMAmxEIyWWHDFCTy64lJqYry8j9MiJkk0T7He9XCjUjOtTpmqlFgxmVEiM8JhzZmYhYbccPsyqQVTVmJcR1hgjwYJpQaT7hwmvR3T7PtY/L4Qn40VQzb2nLTQTITb92Eowp49EmNTnHMY0YEFeXAj5HDPtMB8+44FQz/MhEXAQk0Ri1o8SqkVZhLtM9nUqEWWmhbxSoQ0eghvzeSGSmOhoExJp6bIH/qzMl/NzHC9WkgLqwsLaWQ8fbejL+lNAEVQerc/ep8kgdGIoGcONV3S0t52bZN4JujMi6D4D/y9f2Dfed29PZ8MRSOfiFhGriXTw7JL2xfIzN6f7XI3uRWlRmVyi9fjCtkYXMTl/E0Sy3GTxaIRSrTjJjs6QZQQVXMlDGtGCBnpq9dFSCxK+uth0YHVJpamccgInsWi0YFlIhrnKnHxmB5VJYiJktz0WOzE/EkoXyUqEeWMYlNUlcfI6J/OOpG6RmEWJj0NBE60rU/EFIWrg6cOTqSQU5RnNNfWaO3WqX29xa8HVVWJQWJUfCaE6rpOVZWQWAwei1S4SWKWmytmLBojMdnl3lxR/a2wrl9lciLNzvU/PCHL82e/S6tkxEWpEVOZRDWVEdU0iGQSkLHcUt2KYXLdhGEguHQNnVJFJcQkOhNTUIpCKNGpoTsCTBFPSRLDAHUGzzPJYnAH/m9Qg8I5neiEc5nLQhPB/3UuyYrFdZ1bsmJJRLE4iYllzJzYbavrMaoq4CShiqLymN5LTE4syauYnTplB2rqV/T2hf6fbpI8t8v1V79b28H6+qRIR/MSPRYpkWTm9fuyGlxu90Nur+/VK4qnVuILZU5Rp8dizjqBUX0Rn3Vr0QAkcJYIjEYEPXXgyCWdPV3rGptbv3w2RJB4AUJbW/CD6oofhMKhy3TdcOcHglu8Hs+T7szs7XU1NW0ze3p4S0sL33f11fymoWsozhLjs1HtLbfcQslNN52NqrFOJIAExjKBWwgpvYnQKYSou3buuy0c078ci0WU0kkTbpqe43+lPC+rEsy/5RZCnVuIs0aX8KcJIVc799VbHB/PxF0mXtexsIIdT8N01dOEBK8m9IPtu67gunW/xaQ8r9vzs3lzSx/5+K3NdcUFBQtqGpo+2xMOfzIci5Vk5QS2eTN9P18ye+ZThRRng8Zy10XbkieAIih5VpgyjQmcjAianht46sIZU947U/gefW/7FGqyr7T3dH2GMcmd6cl4y+1xP+pV3BXTioo6yikd+sqoM2Ua1oMEkAASSAkCzu/pSHWEyC/ueP+WSDR2TUzXtVn5ubfm+/0vnz8lCCIIZpFhnZn9IKN458DY/s0gZ9kw20f2SSpR6WtbWy81DP0+k9MJPnfGhkVz52xY4NMOvn34cGZdR9+01kj3ypBu/HOUE6/b43mjYMqkJ7yTJ/8Rnw9KiW6MRh6HAIog7CJIIAkCJyqCZuRm31EQyN50pkTQe42N3l31NWUdPT236cQq0GR1z7Rg3n/1Kq5XrissxLXcSbQ1JkECSAAJgAh6mxApnxD5pR17fhiJ6dfohumZNSH31qDP/fL5U6YcThBBY2ZZ4fFaLuHZSbmCELp1+65LDT12byxmTfK6PRsXnXPOw/Mztf2Q7m1C5P179pREdf0rTb19n1E1Tc/NzPr9dJ/3Tl9BQRsOqB2PNp4f6wRQBI31FkL7xgSB0Yigpw/Vre7o6l7X0NR6zZkWQa9XVhZUtbV8orq97WaX193qcXv++7zi2Q8v8fk6cB33mOhKaAQSQAIpQgCEUBUh6is73/2PqGFco5umryQv55Z8j+vl5dOmHUoRN44y0xFC8FZM+uTOd2DJ9H2RiD7Z6854ZG5h0YZFEzP2x98Gs7mlxavHYsXvVtfcSTgpczHpwMLJU77n8bk/LM/J6UpVBmg3EgACKIKwHyCBJAgkiiCFSPBjqS9csrJ8/XC/EwQiqK2je11Ty5kXQU/tfndVjxG9rqGv+/NZ2TkvZfgyf1VTXPzizc5yjSRcxSRIAAkgASTgLG/bR4iyedd7/xExzLWGYWbOysu5Jejxvbx8Wn7KiiBoXBB4mwlhdW++fZlu6vdFnJkgEEHlkzJhJsh5RzkhmwmR9n+4/+6erq6/NSJRa0nhjPskJj+/qnBiFXYUJJDKBFAEpXLroe1njAC8brqlvt6/E3AAACAASURBVH5RXVPrPRI/tgj6zaG61d0d3WsbW1rXnumZoN+8uePTYcv6h+ZoeFl2IGdDbn7OU5+ZOG3XGQOFFSEBJIAExgmB+JKwHbv3/99ILLI2Eollz52cd0vQ4xkPIgjiP/brbe9eFtP1+w2DT/R4vY/MLynesDDoOuCIIKGX4DmnJw5Wfr+ltf3z0b5QcG7ehP9xUeWxNecUfDROmhrdSFMCKILStOHR7dERsEVQ06KaxqZ7VCqrKpNfXLNyybAzQZsq6i5u6+xe19zSurYoN/tH0zO9T184a8ZpfzHCzZyzkje2f1Gn/B/bDb3E7/f/5/TCac+vzs6uHp23mBoJIAEkgATiy8Y2vP3x98PRyNpQOBKYmx+8dWpWxkvlqT8TJN5m98s3dl9umuR+0yITPG73I/NKijecm+c6mPi7a7CU+tnKhuvqGhvXRUKhuTP9gT8ojP30ynNnnpUfAceeiQROFQEUQaeKJJYzrgnERVBtU+NPZS5rmqQcUwS1d3atbWppWwciqDjg37R0xtT3Tzcgzrn8m6271uqm9Y1eYuV6MjL+bU7ZOX9cSmn36a4by0cCSAAJjDcC/SLonY//PRwBERQKzp2Uf+vUjHEmgizrfsMEEeTacE5JwSPn5mUdFFNA9g9Qix9nfaG68arqI41fjYXCK2b4s99QmbL+ykVFu8dbm6M/6UUARVB6tTd6e4IERiOCnqmoW9XS2bmuqaX9jIqgykru2n5419oYMf8+JlGfy619e8qSha+twt90OMFWx2xIAAmkM4G4CNr43r7v9oXDa0Oh0IS5E/P+M9/nfWnZ1KkVqcwmPtPzy207Lo9Z5v26wSd4PJ4NpXOKHlmadbQIerm6aU31kcYboqHwJVMzs7bJTLrtb8tKdo71V4Knchuh7aefAIqg088YaxgHBPZ0dPgrm5oWHT7S+FOFKKpLUV+85MLy24d7McJTFXWrOjq61ja1tl1bmJv9o4KAf9OKMzATVFvL3dsO71obNc0bo4x7NM31nWVLz/1LCaXRcdAE6AISQAJI4IwSiIugR/Z88J1wOLI2HIlMnDspuD4/I+PFpVOnitmSVN3iIuixbdsutzi/XzdJvsfjfqR0VsmwIujVI52XVFTV3BgJhy+ZmuV/U2Hstk8uKt6BIihVewDaLWY5EQMSQALHJ2CLoLZFh4/U/VSlqqIx6aVLVi4ZVgQ9fbDhovbO9rWNrW1fKQr4b5+Wm/30GRFBnLvf2LprbdQyb4wS062q2ndXLC1HEXT85sUUSAAJIIGjCMRF0GPvfvitUCgKy+GmlE4WIuiF8SKCNm7ZcgWh9D7d5Pkej+eRuYUzN54XzDwAMBKXw71a3bamoubIjZFodPXkrKw3Nabc9slFBTATJH4oFjckkIoEUASlYquhzWecAIigivrmsuqmxp8oXFE1WXlxzYryHw03E/Sbg7UXdXX1XNPU0nrdmRRBuzn3vL9t91rDNG6IUNPtcbm/s3LxotdxJuiMdxesEAkggXFAIC6CHt+z/1/6wpG1fX2haXMnB2/Pz/K8cN6UKUIopOoGvj1NCOve8ublFif36hYsh3NtLJ0x85GRRVDdjZFobPUkf9abMqPrP32umAlCEZSqnQDtxpkg7ANIIBkCWzo7s1ubmhYdqm38iUplRWXqS2suGl4EbapsWNne1g4vRriuMOC/vTiQvWlZ0dQPkqnnZNIIEfTW7rW6adwQlky3qmjfXVOOM0EnwxTzIgEkkL4E4iLol3sq/rk3HFrbGw5Nnzsh786J2ZnPLZ4c/DiVySSKIG7Re2OWNcHj9mwsLS595Lyg66iZoD/VNF16qLrxhkg4snpCTuBNjXEUQancAdB2QQBngrAjIIEkCIAIaq5vLqtqaPixQiRVk10vLplfdudBP+n5HKVmYhGbDjasbOvquKa5pfX6GQH/+qJA9tNnUgRFTf2GiGR6NEX+zsrypa/NpTSWhIuYBAkgASSABIYQ4JxLv/jg8D9394bWhUJ900sn5v0k3+v63fkFk1L6N3Icgcd+vmXn5cQ0741ZZILXAyJoxsbFwUwh8BKXwwkRVNt4QygcWZ3vD7ypMr7+apwJwuslxQmgCErxBkTzzwwBIYKam8sqa4UIUlyy+tKl8xffWeAnPfQoEVS7sq2r65rmlrbrZwSz10/Lzn565RmbCdp1TcSI3RiVuEd1ad++aNHiv6AIOjN9BGtBAkhg/BEAEfT4+4e/2dPXt643FCo8Z1Le3dle97Mrpk/cl8rexkXQf23Zeblp8XuiJp/o9Xg3lhbP3Lg46DpaBNW3XXqo6sgNfaHw6vzs7DclStd/EUVQKncBtB1ngrAPIIHkCNgiqK2sqrbuTpnIiktWXr50xeI7C8jRIuipw/UrOtrbr2lqbf1qQa5/fUF24IyJoD1v7bomqus3GJR7FJf6nYsWowhKroUxFRJAAkjgaAIggh778NA/9vaF1/b19RWfMyF4byDD89sLpk/cm+q8NnEuheIiCGaCvBmPzi2a9mh5bub+o2aC4iIoHF6dl5O5TWXy+s/PL8YXI6R6J0hz+3EmKM07ALqfHIE3a7tyGsKdi6pqq++UCZPdivry0vmL7zoni3QPnQl66kDNivbuzmuaW1u+WpgbuK0oL+fp5dOmfZhcTSeeCp4J2vPWu9fohvU104x6FE377oXnL8KZoBNHijmRABJIYwLx2ZJf7av8Rldf39qe3r6S0rzcB3Lc2hkZ2Drd6EEEdW/ZebllmfdEOJ3gzfA+Oqew4NFlI4qguhv6wqHVE/0Z21yytP7v5s9BEXS6GwnLP60EUASdVrxY+Hgh0C+C6mp/pBCiqEx+5YqF5901bRgR9PThmgvb2tqvaW5r+er0QM5t07KzfruquPiMiKD3tn/wZV03vmaahlvRpO8tP3/R67gcbrz0QvQDCSCBM00AZoJ+/VHl17t6u9f19oRmzcoLPpTrdT11Jn724HT7CiKob9uOywyT39PHycQMr/fR0pFEUE3bpQfram4Ih0OrJ2VnbtUk6XYUQae7hbD8000ARdDpJozljwsCAzNBtbfLlCguWXrl8vlLfzK8CDp8YXtH55ebW9uuL8jJWV+Yl/vbC6ZPP+1LJ2o5d/95+/tf1nX9a5Zuut0u7XuLly3YjCJoXHRBdAIJIIGzQIBzzp74qOLvu3v61vX09s2ZnZ/7cMDj/Z8LZ0x57yyYc0qrBN9++caOy3XC7wmBCMrwPlpaMMJMUL8I6ls9Jdu3VZEUFEGntDWwsLNBAEXQ2aCOdaYcAVsEtS6qqjlyu0qp5JLl31+6YOndw4mgTYeqL+joaP9SU2vLV2fkwDNB2c9cUFJy2kXQm5y7929/98tGTP8qN7hbk6V/W7yiDEVQyvU2NBgJIIGxQgCWxD2x99ANXb2963r6eubNDgYf8bsyfrNq5pR3x4qNJ2pHvwji5j19hE30et2PzSucsXHY5XAJImhytm+LKpEf/d38+bgc7kThY74xQQBF0JhoBjRirBOIi6Dq2vrbZMJll6z8/rIFS386kghq72j/YnNb6/UFgez1BVlZz64oKTntbxICEXTgrT1f0nXjeq4bHrfL/W+Lli/8K84EjfXehfYhASQwVgmACHpy76GvdfX1ruvu7TlnTm7+xmyP+puVJQV7xqrNydp1tAjyPjZv1qyNyzK1o1+M4IigSCh08aRsz1ZFVm//zPzSXfhjqcnSxnRjkQCKoLHYKmjTmCPQPxNU1/CfMieSS5L/cP7C8+4Z7sUIz1RUL2/p6AARdF1hIHv9tGDgdysLCk77b0qACDq4Y88X9ZhxvakbHo/m/ncUQWOuK6FBSAAJpBiBX+87+DVYDtfd07tgVm7wsSyv9uTqkoJ3UsyNo8yNi6CYZf00zOhEj8f786REUE7GFkUiP/rM/PkoglK9E6S5/SiC0rwDoPvJEYiLoMraxlsVAsvhlN8vmV9+73A/lvp0xZFl7Z3tn29qabluejDz9pJA4LllhYViZO10biCCPt6x54tGLHa9ZVhuTVO/f+2yss0Ufyz1dGLHspEAEhjnBJ7Ye+h6MRPU3XPu7GDe41le7YmLi6e/nepugwh6fNv2ywzduidM2USP9/giKBwKXTw5J2OLS5Nv/1Rp6W6cCUr1XpDe9qMISu/2R++TJAAiqCnUee6huiO3yoRKblX+/SUXlN/7NiG9nxvyY6n/c7BuaWdX59VNra1fKQj47pgayH7h4hkzxI/Pnc4tLoJ0Xb+O65bbo7q+f83yhX9FEXQ6qWPZSAAJjHcCT35U8ZXO7t51XT09ZXOCwV/4Nc8Tq2ZP253qfgsR9NftlxncuifMpIkej+e4M0EoglK91dH+RAIogrA/IIEkCMRFUEVd/a0SZUyVld8vvfDc+w4PI4J+c6i+vL2j/TMtrW1fmZad9eOiXN9LK4uKDiZRzUklqeTc9fqOd74Y043reMzyuDT5+0uWl+MzQSdFFTMjASSQ7gR+8/HhtW2d3dd29/QsnpOX918+Tf71JbOKdqU6F7EcbuuuS3XTuCdE6KRjzQT98UjnmoqqyhvDYXgmyPeG2yX9CGeCUr0HoP0ogrAPIIEkCMRF0AEQQYRRTZF+v/jCsvtqCOkbOhO06UDdwpaurr9taWu5riCQdVdRXs7vL5w+/XAS1ZxUkoOca1t2vvsFPaZfZ0UtLyyHu+6Cc2EmSD+pgjEzEkACSCCNCTy5v+rLHZ0d13b39i6dEwj+OtOj/tfqWTN2pjqSwSIIlsO5Hp83a86wL0YYLIK8b7gl5UefWoDL4VK9D6S7/SiC0r0HoP9JEXi/k2cfaqpZdLCu/haJEOpS1VeuvmDRfUFCQkPXRD9b0Tivob35qtb21uum52TdPSuY86fzCwurkqroJBJxztXH39r9BdM0rzOjlldR5e8vvHDxG+Uogk6CKmZFAkgg3Qn85qOqL3V0d8JyuGWzcgNP+j3uX148s3BHqnPpF0GW+dMQh5mgY4mgtjUVVdU3hsPhiycHfH+VqHTH1SiCUr0LpL39KILSvgsggGQIvN/ZmV3R2HnuwZqaWxTKqEvRXlm+svy++YSEh4qg3x6sntva0XlFS1vTV6ZmZd0zdULw1dUzZlQnU8/JpNnNubJ3xzuf16P69bquezVF/f78FUu2oAg6GaqYFwkggXQn8HTFkS+0dLRd29XdvbzY7/8fv1t7fE1pyfZU52KLoLcu1U3y0xBhxxRBf2jqvOTQocobw6G+1ZOzM/6qMvlHf7dwLrwYgac6B7Q/fQmgCErftkfPR0FgT0eHv6qxdeHhuiP/qTCJapL8yidWLr3n54REb6bUSizq2Yqaea2d7Ve2tbZeNz3X/5PpOTl/Xn4GRBDnXHp82/YvcNP6Kre4T2LKvxeuWPLGKkqNUbiKSZEAEkACSCCBwNOH665uaW9b19XVvbIkJ/A/XpfyiyvmlLyV6pAGiSBOJ2VkeH9eOmvWo/HfCUr0D0VQqrc22j8cARRB2C+QQBIEdrfzrJqmioV19fXrKSeSIskvX3nRsruHE0GbDlQu7O7s+Jv2zrbrJ2X77poungmaedqfCdrEudT75o4vck5u4IaZqUjse+suWAqvyEYRlEQbYxIkgASQwHAEfnuo9jNNbe3XdnV1rZoZCDzlU9jjl50z581UpwUi6Oeb37rUYvRuezmc5/F5I4mgI52XHKq2Z4Km5Pg2K1S6A2eCUr0HoP0ogrAPIIEkCLxe2eHv7G1dWNtUe6dEZUmWpZeWrlh217DL4fYeOK+jp/Pqjs7266ZkZ985LRh8/oIz8Irs1zmXa3a+/WVLN7+uR2NZiqp9e8kFi/8yF38nKIkWxiRIAAkggeEJPHWg9jNtne3rOru7Lp7pz/ltpkt+7NJ5s7elOi/OOf3FlrcuNayE5XCFMx5dlpt51O/a/eFI6yWHqmtuDIdCsBxus8pkFEGp3gHQfoIiCDsBEkiCALwYoaL+YHlVbe09MpMll6w+v+qipbfvGfJ2OBhZe67myKq21pZrGhsb1s7In3BXQW7+pvOnT3r3dK+dhrfDbd6641pdN75hRHR/Rob7X9ZceN6fplIaTsJFTIIEkAASQALDEPhtZf2nWlpa13V0d60p8Wc/m+FWHr1i7qytqQ5LiKDX37rUoPzuEKWTxUwQiqBUb1a0fxQETpsI2rSJSyWLO326avmMsKnpsWh/XYqq8SghRFVVTqJRQiK2xZZGxPGRNi1JxyxVG3hQL+IULsrXOEn4nFicy+UiseiAjYOrcpF+I8FAzf4M/8Y3qAU+M0Yp0TQS6/c30WrbV2EHiZJ+O0ew6bjuuhItGD41S+B+rPIGMTtuxaNLAFYO8BiSV9PIqGyE/pKwxe3WzJhsGUzqP6UOJNJ1QmFjJEYJUcUHQ49RhTiJVEIYJRT+M6gi0up6jJgSsWTCedQ0pD7DyOuK9ZS1t7f+k2UQTVO0v06dMm2jm6qtFpV1VSeEM0NSXJqvtrtpeXtP5+XdPZ0XTPQHXgp4M1/LUL0fKAqLMoubXOdcgoJ1ncMmSYrFY5z/f/beNEiyszwXfM6ee1Zm1l7VVb2q99YuISTA2gUYI4FluONBvr4Oy5fxjRlPTMT8ACbuRJhr5voKsG/EjRFgfCdi7tjGGBsbGwFjG0kI7RLaeq3uruqq6tqrcqlcTp515nm/zFYDkhBYLdQiqyOl6syT53zf+32Z/T7neZ/nDc04isw4MiIrcuHJHrZhIwC0UPd1hwODrclYNWhxjDjyvNiyEIeapteg9c0ur9zluq1fQ4hMXzb3h8PDAw9ZgVdFGAUmEHsSFp7V5v+4MOAYIguxFcdyTd3Xzn1W2/BgWVZsxYg9D7D4mQXge4ylnEr9eEDE89iIbfnTjjU700qmGpv7BgZ+zEHvp9tBvaN7EehFoBeBn18Evjo9+8HV1fI9lVrttkuKxb/JGOaX7rh09/d+fiN6Y678QyAI2lg6nf7y/u3b/qTHBL0x8e2d5a0fgQsCgv72kWPZmZX1yVNzZ9/puq2hOPCTsaZppq4j0nVosXIT0bQ4FkV5R1Ye8YlOzDToiLsvQJeDXpaf8w3qOfXT/b1znKafA0Hnzq9HcngsTibd9798cckvf/Qn4vlevoL6LYJ+7ukI6rQ8X8SsVONrsaZrMXQeKY/u+Lpvi2T+EbTOOOX9PyStf50bRwbyo3M5dxW5rhZHL8/rlULWuVQsY3mlc71SjLtx++FrvfJ6AIgDjev5CkulQhPHmvrl1X464+puj/OWvztuQ9dNTdMEBOlCcL68k7giXDSNm1DjtTTEWqzpnWt2102LoYUChHTZajEPi8IYGnQ74+ST+dRkti93jRZrptv0ZjbWq0+4Ta9qhFpg6QYsTTdMx0xHGXO7nbN35vLZUbdcn/Y2G6f9lr8QBaEXBWGkE/hoRhxHQRxDixHHURhGvE4UIY6400MBJBFDo34MaEascUQ6IVAURdA5cIEe/KcMephysn0DgweyudxBS7PsjdW1h+uV8snQcxt6GAaR7H9DffZiQ1PbgfvWj0ONAdPiznKc2zMMGN+naSFDpj6vsmQciKB++bscF4QCqITx4iOOmwj9lT27dzw3NFQ69evvOlR+nTu7d1gvAr0I9CLwlonAX50++4Hl9bV7qpXqe3cVC19PWc4X33/okoffMgP8GQfCr+svffex22Id97UIglKpP301EPSdpcrNU6dFE3RLrxzuZwx4721vuQhcEBD0hW8/vWd1vfIrLx0/9e/Kldqw77UtogPDMMBMr5NFMXNiPirZpvqlm7pq4J+Yf+Rp/ofJmqSvnSD+WKJ77hxyoLzxVY5lihsTZEned25R1LXUjxapVPrc388b4ctjYJ7KDJHnExAkQ2V6qECQ0RmGpJbymgID542LuWI3s3ylcZ97TjLXH5+XPNeJUWdeagKvdmxnVj/z691rdc//Bl+rux9+aF4X9lpcT1k7UiskNYg1dAOCaMMIMUKYSRPZ/jx2XLILpm5ibWUVp6ZOo90MYWombMOCBQ1e5MPI2ShtGcK+A/tw5JnnsbG0gqDlISaeirkrdJiagTgOAe6VKEIUhdB0fj7UnufnhFiZmE19BF6OQRTHiMJQPgsGj0GMABE8y8bw5CQmt21Hyk7hped+gMrKMsyYx3IeROgKlAsWlJ8IscZxqM+helY28Y/t01fbZ909Tdym7mJE0A0Tlq4HKdtY2btz7K/y+fxXs8nCs7/zgauab7lvwd6AehHoRaAXgdeIwNdOzb9/SYGg9+8qFv4uZyfuv/1tAoL+9OEnbg3i6LNdEHTZnt1fujqXOP6j4Xhgfu3m07NzPRDU+6S8rSJwQUDQ//LFB26vu+7//MLU7A2+H6QMQ9cs1uzEQBCGiMJIki3NYELWHYK6o9zNzQhCYp2JW/d1SeEkUVVZf5fWePn1l8/F189//pWPVcnmK1vcq2v9MAg6d+2Yd+hV8knOR2E5JoAxeIc+kuGZgGF1xvnDY1G2+i8/d47+kgu+Brg793p3cD8pBudTP93z/mi8fhQovlo8f9K1Xs+435rXIjDpcnYwTFZ2IeqCoCCC57egWTFy/TlcfuXlgnkX5hdx/NhJxJEBDaYAGxs6gthHopjC0LZh7N63B8efP4aluQU0q3Ug0lh2B1N4MYKfEIZuyp4JQx8aa+QIijtARECQAJLuencgCnkzsqqBDwMRTGIbQ0MdGoa2TGDbjp3IpLJ4/qmnsbG0KCBI557VurPUoEVs+crPW6hAkOAs1th1GbnX/vywuFBtVe57dZOi+/EUcAcdhobY0b0wb3r1HRMjf3nFZQf//GM3Xv3g2+obtDeZXgR6EXjbR+Bv5hbfu7i0ck+lUvnAjr7iN7KOef/7Du196GKfOJmg80FQkkzQnt1fuqEHgi72pe2N/3VG4IKAoN/5z3/7oUbb+9RLMwv7Y+i2aVgqaZN6nE6er5FE6bIjnWGcuzt9HhPUSQh5J1yRNh32Rr1VTscqoR868XlgQt3lV693T99NMlWMumwQk085Wgb48p1yqVJSr3SAjxYF0OMQhhbCNADT0CF4jgV8YYQgiuFHGvkDRJrJNFXuwvPMBhNSNWo1ASai5zFhigPojuz8RPSHE+EfgWc/styvDOxejlH38Fdf/h+LUYebe5376g09TArYOlM6//fXusg5MP2KoTgfsHViLTm8Bt2y0YpChGRZdAIbIA59wIyQLqZx2ZWXCZt3du4sjh05DlNPQosIKgAz1uDHPlIDWQxvG8OuPZfg+PNHsXDmLBqVGizdBEtCWXioRTHCMIRlWrIbgigQ5ul8NvKV5nc+fBZeNQqEqYp0TZigoS1kgnYgmUjipWd/gMryEoxQgSXuwQ507zBCQnlScdRhnbpM0U/+WmD1qLBWgvjVPhahEj8pHUaNnxEzbiMR1ZFPWdNDpb5/vObaa/9bSm88+2s33lh/QzdJ72S9CPQi0IvABYrAX08v3LG8snpPuVr5lV3F4j9kHPP/fO/BvRf9DZ0fB0HJP92/Z/uXbsjlekzQBdpLvdO+tSLwk7Odn2G8//qPvnp30/X/9xNnN3ZF0C2NrAhFC129huhmmAQGKvkSlTfzMQU+RA/EJEvKy7olOoq1EahCxU239AwaheOdu+cEGpRMdBieToma2QE7TNcink83hK0RBkekC7xzzTMzSWRqqSOOeadc3kGViIAe3k03ohB60EbaDJFPmyjlU8hnk3BsU+7yh1GIjWodG9UGqg0PdV9HoGcEECEMYXoNmAiEeaDmSbQnOhNhNV/zXMmfkn8o3KfGp8ZL4YhiCwRYnpc1s0xKp2pe7uorkEXgKX8X2X+nkE8q6Hj1DgrrrLECqnye1zLUtTqsF1/rloypsXTWR86tsuDz8UaHs1Bx7cRaMV7qLzpZCdYBElh2x9UFf50kWs7KYw1Dyr+EfZPFfRk8d5NuAa6dZFzOqyatxtyFlefy9U4pJKPPGMEA9ARgJADLQiv26SMgDEoyDIGIIChGopDCVdddI3Gfn53D4edfghmbMCNdtGEENh4ipIeKGNk5iV17duPosy9iYXoG9XIVCcOCSSUSxxRGCKMIJhlSDfBDBYLO7feYZg1qrvKHYzc64K3zWWEpXBwFCOMAVF2FyRTGtu3A1u07YTsJvPjMM9hYPAsraAsMF5ET5Wd8v06WknsihqaHMl/FtXYf533wZe+IDkh9JtXCdNCjep5x5HjJEPEl7kUQ2EU+LAIhU0M2k50Zn5j8VqFQ+n+2Tgy/9Js3Xl75Gb5eem/pRaAXgV4E3tQIfH164fbFVSmHu3NrIfdAxnL+yy9ftue7b+ogLsDFuiAoRHxfM47HFRPUA0EXINS9U75FI3BhQNBn/+Ju1w/+/cmlyiVexEIidYfZ0W3RREQIEWohIoEvlKIDLCrSPQ16zCSKWhrFHEkSLOJr3u9WsIHnsCR50xBqQJtldiw1YlESy5g03vcOJEE0oxgJmWUEytBD3YBuOfCDUMrxDENDFCoHOQKfOLYQgQ+OgUAkgKa5MGMPZhTACgKYfgPjBQu7xkvYt3McW4ZLyGQSMEwdQRDi1JlZHD89i5OzK5hfb8E1B+BFNoJWC6guIoE2jNgX8CVjMhwETMSjCAkmkmTMCOZMC0EU0lgA5JUYJ103ERA8xnTqcuCLZkUtYxgEMEwFxlSpnoYg4HsBw9Dl78JpSdlejFDwQXcLaJKQ+0EgTJZh2hJ3vp96FTIWkkFTXxLzdQMihO8Aoi4IkhSZifD5STw1/4YuAJHjJsNCfRjnwTXm72EX4BBIck4ilNIUG+M4aLuuJNacB8vIZF/wOoSTBCrKL0CSesWqKNCnMBeTf6W9UvvJUDocgkuGXUvASA3CyAwgMAz4uoc4akF3GzCrNSBoIzQjJPqzuPH2W3kpTJ86jeeeehpGy0dCM2CRa/FDeLqB9OgwxvZegv2XHsSLjz2OuRNT/dnxTAAAIABJREFUqK9vIKmb0BkLsUMgMxlDM00EcQQvDGVtFdgkORPBNAz1eYkjhCzZs1XpHMkbi6CaZXTcQ9QD6UCUTGNy917s2rcfiWQKT3zvYazOTsP223C4H4hLyFQGXL9EJxaAbkTw2i4iTqzz+ZFPDAGwLKd+jsklcOvuGBmrrguj1XFPkD3G52WPCYCOYFk2UpksLCcJ6Fb94P49Xx4u9f/Z/3r3u56mx8Nb9LuxN6xeBHoR6EVAIvD30wu3L6+XP7ZRqdw1kkt92zH1/3L3FZf+08UeHoKg/+uhJ27xEX22CfRA0MW+oL3x/9QRuCAg6Lf/6Csfbrjtf39icWN3AMuONSZsOvSwc2eet83NCJHmy112ci+OacD0NZixAYMshGkIoBCWpiMcZxKoEtoAeuiLMRXd5kIyBXxPTM6Hd9PJJBE8KObG6CTbBECBZqAdxWiLbMGAYTKZVhqGLggSICT6Cd48Z0LdghV7sCMfqThE0dFwzb5JXLV3EpdMDiKfTsCyVMGRF/hwfR+nZufw3OETePzFU1hqprHZ0tGqVdGcPw4nqMPSfNCQzYsiuLGBoKMrSekEgoqJIUPkei5ixkgLBbARIHB+AvaoJ+kAGcaFyaiSaSiPMZ0gj8cKFlA6JsExHcBAQzJhTYRVMmDaFgkK8PmOi4Mk3XyfAChxJGP5nyYJuiThIVmEjh5EmKMuUaPB6gAyYbgMBd4UsGWsQwV2CNAsBVy7P122QfRVyppMsWSmAcsyO0YCfK0rxFf4TP1w3poAK8WaqfFL3GL1vHqfKoMUEGxl4RS2IFHaCi2VRWy68NwKvI0VRMuLgNcGHB2ZsX7c/sEPCJg7fvQInn70USS9CE4EGDThC4HNMER2chK7rr4KN9z4bjz4d3+L6RdfQGNtHRavT9DXMWEgsIkJJglWCXSiCLZli74o8gPQx03WklHiXjeUpg5BDBumAFPd0hFqMRpBANeysfvSK3DZ1dcik8ng2//wDZw9dQIOQVAUwpZSPE3WmHsrYPwJGGOuSwDDsqAbipXk+pOp5Vz5QeuycIwpgejLHnyxfE4V49fRxHXmwdJCeoGHRgKl4TEks0WEmhGODBQXh4r5z/7m+37pv121e3Ttp/7W6r2hF4FeBHoReBMj8I3TC7ctra3TIvuuoWzinxzL+s8fueLQP76JQ7ggl/pZQdB4MfugpRm9ZqkXZFV6J30zI3BBQNDvfP4vPtRqt/+3I3Or+wLNtmE6Ih7XAl6O2So1DD67jchd9lzKwc4t4xjOFpBiEsjkVVyumXzzznOEmHebed+fbAgZAZYokRdi7mkQsDDTZyLNMjYdPnhnXZNEUg8jeFGITdfHUqWGU/MLaIe6JGhSqtcpheP741jpd4S9EpF6AF1zFQiKPeTMGHvGB/GeKw/gst1bMVzI0NBYEm4yKy6ZIsdErVHF1MwMHnz8Obw418bKhovN9XVUp1+E0a7CiF3EcYB2EKKtWdDtJFJOClnTQBww+SRDYaDpthCFbUlUdT0Wh7FUMo1EIinMSBCS+SCgCIW14f+lxAwa+7sgnUrC0BUjxOM9zxcWTMrhFNkC2zKRSiYUsxaTKeAjlISb5+uW1BGAJBxbjicbw+sEgS/nlDK6rhZEN5BMJmGLGUYM9twh8Gm3XcVMCctHUGfAth04CVt0UbwOr0k2iiBO5sT5AEilWHLoSAIe+pxnIPMggyIlbUJrcS4G0smkAm2d8RNceMJwESAZCAOyEyYc2xKNjq8nYZcmkRzeCS2dg2548OrraK0uIFxaQuS1ENkaUmMDeN+v3oVY1zB17BieeuQRZNnEp+kBHrVeBtbdNtLbJrHnumtx0+234J//+quYfelFtMtlAUA6Y89x+b4AXH4kYkMXUwSOLZ1MiXMcQRBZI8/z4Ae+MKB+x8DAsRzkkjlVIqiR84wEBDVgYP9VV+O6d70HuVweX//aV7F4egppki1uU9zruEk9L4QXK5aPnyHH1JFMJRTbx/JS2Ucx+2bJtfl54nqRKWQ/Ldu2ZO+QSQu5f9lAqKuHk/0XIZPNwXJS8HULDTjoH9+GbHEIQWwg4xjB+EDpD3/rQ+/94vX7Rs+8mV94vWv1ItCLQC8CP20E/uHM8q0LKyv3VKrVDw9lUt+1Tf2PP3rVZd/5ac/zVjv+ZwNBzVvGStmHbEv/zIf27yeb/2oi5LfadHvj6UXgxyJwQUDQ7/7xX97VaLmfemlm6YCv27ZuJaAbNhDydjbvzPuINQ8pR5NWkCPFPK699BB2DA8jw8SZOgeEYq5m6GQfIkQsAQu1jr0w76izZEkJutnOh3fT+UtMdytdh0fI1GVCIsCPgbV6C1Pzi3j8uRfhRiZafox2wLywA3piskkdHU6nhE7K0NDRNWhtDGQMvPvKQ3jnpQewc2wUKVOH78rVZAztKILlMKH1sVpewaPPvIjvPjuH07PrYle8OXsUmltG7DcQBm20gwC+4SCRzqPYV0TWMtFutdBu+whiHW67hSBwEYUeNArNNROlYhHpdAauJKkhPN+Xh995EJyYpoVsJoNcNiNsgisNWTU0Wy7afB/jGWlSwpfLpFAq5OExKQ8UCGnznARMvq+AFWLkMhnkc1k4to16Y1NKzALfk0SdTIsAFrbzdBLo7+8XIOJ7Htw2AR/QajXlWDIy1KCkUmnkslmkM2m4LRd+BwDJ+AhaCNykTEyX81HszzV3my1Jyhk71/cUixKo8rFMOoVSrk/2i989Txii5XloiwZNlcbxuvlMRkDypq/BIAga2wUtlYOh+/Dr62gun0WwvAK/VUdoAektQ/iVj/4qNMvEyakT+MH3H0O6HSKsNRC1AhiGheVGA+mtE9h9/bW4+Y5b8fDXv4bFY0fhVyuI223Evi8Ah3FpthpoR4GYGpi2g758QeZInsV321L25rrcC4xNAC/2BYjks3kMlYZQr2/CDzx4UYBmEGAzBA5efQ1uuPFG5PuK+Luv/RVWZmeQNYBWdQNGGCP0Q7iuD5fgOaQ7nYZ0ysFAf1GAc+AF8NpqPXltWS8BRj5SqRSy+bwA0lbLReD7cg6uHUE1gWngEywZKBX7YSXTqEc6KqGD0vgOZEojiDVLzBImhwc++/G73/eFd+zbMtX7Xu5FoBeBXgTeyhH41pm1W+ZXlu8pV8u/OpRNPuSYxh995MrLvv1WHvPrGZvSBD16axjr9zXxejVBzVtGC+mHTcP6zN2X7nuqB4JeT6R7x7xVI3BhQNDn/vKuuud98vDM0kFPt2zNpF7Ggs56njCQvvWmEWB8uIhS2sbkQBHXHNiHsUIBZswEsYUw9sWWWNd5Z9mXhJhOXKZG9UUMLWCLelVSppkdHZHcnRY1DCIyKh1NiAi2dQc1P8TJxRU89uxLaMPC2dUqFtdqCDQqJpR5gzIVUL1/FACKxBTBRBsZy8OW/iQ+dMdN2L91K0qpLAxW6wWRahpJloGtZeIIpumh2d7EiZmz+Nr/+wxeODqD9cUlhGsziFsVBO1N+F5TmAxfs5Er9GNkeBRpQ0etUkG90YIfQsBNGBCctBD6HjKpDIaHhpBMpVCp1uROve8pVoRghQCCJUwJx8Ho6AiSiQRarRZqtZok6QROBESe7wnbRFZnoFTA2OggKuvrCiAFgTAnBECKiVBgZLB/AAP9JWEClpeXJTFmIizMTQw5lqYT6WwWExMT8FwXjUZd9DxkyprNplybrBFL4wp9fQJucvk8VldW4QUcU4x224PrtuX8PK9t25iY2CJzIQDarFXkeV630W53YhTInIvFIgZLJbSbTTQaDdk3ZMoarguXyb301tExNDiI/v6SgJKlqg8UtiC1ZTfiZBa2GSKob6CxchbewiJatYowQcVt4/jwb3xU2MfTU1M4/PSzMOst+JU6YteHodtYqteQIRN0/bW46dab8Pg3v4Hlk1PwymW4tRoCggqWBRI8uC6afltYSoKgbVu3CzvWbrbQqNUFoBAAdUFQO/CQSCYx0D+A8ZFRbGxsoNlqChBshQFqIXDgiqvwzne9G32FIv7pWw9gfWEOSUSoriyJMUfghXDbvnIvpDGDoYmebXRkFH7bQ7PRROiRZSUAU4BZMYge8rkc+gcGkM3nsLq8Is/xFqDbaklZpU+GLgiQTKcwOjwCM5HCRjvGRphAdngr0qVh6KYDMyQI6v/cx3/9ri9cu2PgxFv1y7E3rl4EehHoRYAReODM2s3zK0v3VKqVuwfSiUcSpv75j1x1+bcudgDQBUFBrEmfoGTq9bjDKRCUNKzP3Hnpvp6us/cRuagjcEFA0L2f/8qdzVbwyeNLG4f82LQjKTnTYErtmg9LC5Ajo3LNZRhI2yg5BrYNDyBvEuAwTQ0QWUCo+Yjhq3I43UAYWaL7YRJrdgwDxDmNgIWCbJoqiLOcLlobwhj+oXVxFOtoawbWmx6mF1dhpgp44fgZPHP4JDY9EyF1Sx0baPGboxaIJXUUpJNZQRMZs4WJQQcf/eD7sGtkDH12WuZk0m2OR3N6LGWim5zmwguaWK7U8ef/8Ch+8MIUVhYWEKzOwqutwndr8P02XK8NDxbypQGMj44Ls1SrVNFoEvjEaPttBL4Lz2sKmCCDMTI2ikwmi0qNTIAviSqBA0ELE1Im/ixH27ZtGxLJBJrNFqrVioCglusKKJLklqyVaWGwv4SJ8TFUy2X4Ui7nnwNLba8tyS1Rx+jICEqlEkzTxMrKipSsyTU7ZVPNVku0RX19BezYsQN+W4EgMkAsd+uCICbKPGehWMBAJ6neWF9XSXQUotXifNqSZHOMBEFbt24VloTsBM/DORIcEOgQKBJUcM4EVYNDQ2gRSNTrwmgQ8DWaDXkvmQtaVQ+PDGNwaFAYpMVqG1F+HM7oJYhTOTh2jLBVRWttCf7iItxaGbERoTA+hNs+8F5hHxfPzmN2agrBRgVBvYHI9RD6MVbqm8hvm8Ted1yFG959Ax771gPYmJ1D3GrB3dyEx/XxXIRkyHxPMW50DbQd7Ni564dAED+cbbcp86TWrOW5SKaSGBwYxJbxCVTKZWHkGm0XTZbMWQnsvfRyXHH1NUilMnjy0e9jY2kBduihurYqZgyhF6DZaqPlh3JtaqL6chlMbBlH4Ado1BtSBqeYIAXACK65zoVCAUNDw8jlcgLABHCHIZr1ujBVbZd7xUc6m8GWsXHY6SwqXoz1wEZmaCsypSExJSEIGh/s/9zvfOTmL7xr744eCLqo/wnpDb4Xgbd/BB44s3Tz/NLqPeVa9e7BzNsVBGE8nUp/ee+ebT/BIrt5y3gp+7BjG5+5c18PBL39d//be4YXBAT91n1/dWfLDz5xcrlyqB3pTthhZGwyLaEHW/NRytu4646b0EfXraCN8WIfMoYBi7oXPUJo0TSAd5o9aUhKwXYU26L7oY025dtiMx1Ts6JMsnW+RsgUawjoAEZNkKaLc5fnh2gGMSptH6vVFnL9Y3j6pSk8/PRLWGtqCAiCpIklBfO8E06NRwcEkT2Im0hbLUwMmPi1X74d+ye2o5jIQvMVsyDlQGQnpAyP42UZWAPzKxv4q28/juePnBYQ1Fw4DX9zAyZ82JYON/AR6g7SuT5hMfTAR71ak0SVjndB4JFgEkDGEjJqMoqlkjjDrVcUaCFQoTZD3NyEaQOchIOhoSFx5qo3GqhUFHui3N5edt0zdAP5bBb9hZIk1V3wwRI2/rzszgf0l0qiReI5mATzQko7xFIwQxJggiACNIKMdquJzc0a6o26GBeosjoSZnQ5C5HNZuXBEq8yr+15cm6v7QvQ6jrX8dxkbqiZ4VyaTcXwEEzFYSB9msjiWbaNbC6HTC6PzXpdHmLc0DlOmqLSmU7T0ceSwmwWjVYLK/UQKEwgPbYHMdk9M4TXKKO5ughveQlBoyY20pliDoeuOCggqMF5lTfQLhMENRESALR9bLbbSI0OYfSSHQJq5o8dg1etAmRZqjW4zYaAw4jaKF1DLL2BdDGlGBoekbVrNZuo1xqqLJSaHBpTGLowZVxXMmeFviJqNYLlBloEgwSChoWxrduwbcclsk5zMzNwaxVofhvV9RVooepjRUdB6s3oyGeaOtLpJIaHBqSsrVbdlOtLU+POPmGZIePItcrn87I21WpVQBKZQAJw0yKTqowRnERCwDK1gOutABtREtnhCWSKQzCsBBz42DJU/NxvfujG+9+zb0evHO7t/W9Mb3a9CFz0EfjmzNpNZ1eW7tmolD8ynE0+lrSMz9595WXffHsxQR0QtG3bl24Y+PE+Qd9Zqtw8dXr6XrfZvGW0mPmeZeAzHz50iOVwPYfPi36H/+JO4IKBoEYQfuLUEkGQ5ijTAsAhyCAIgodi1sRHP3gHsloA060LCKIexhRpT4zApJE2wY3qqUOOx9RtudseuCyFC2BKmZvq+0grZZP9dij4ZhsWywbBF5936AjnB6i3fZSbbazVXfSPbMVTL53Ed594HivNCIHGfi1dEER2iVbQvK6yMzbjFpJGE6NFDb980w24evd+jOb7oXuswVO2wez3Qn2GYbG3TYhao4KXjp/CA4+8gGOn5rG2tITK3Eno7QbyaQfFvpw4e8FMwHSSouNpVivYZILZpm6KhX/U4qSQTiVgWrQkVlbWbc/Hyupqhy1RonWyRLTIJsgQE4NEUsrkqtUayhsbqvzJpAlCCplMWowTWCposImnYYJsDJmV7t1/ghkmvomEIyVsZFoIPghENspl1cOGw7dMAXBd+2m6wjmOjVqtIgwU2QVqphJOAql0SvRMjBcZHoISAq/19XVhlJSbG1AoFOV6BED8IfgjSCozPvW6YogMA1mCgmwGOt0BadlMtzXdwEalgtrmpiTvNNpIJxLIJhNIJmjSwRhyfwCr5QrWWzGM4gQyY7tFE0QQ7NY3sLm6AG9lCbrXQsLWkc2nMTg8IIYZUegjDj20NljmtgmvSd1WAJgmkv1FZAZKYgsdN9sA9V2tFiqr6wIMCdxoMZ7OpMTKmmPhuBMOmS4Xm5t1bNY2BQBZhinmFpwjTeUt25TSUsazUlHlcNwLZD4NJ4l8qR8F6nFsW0oCeV2/WUdlbQWxAGUDluMIUJQSVVMXXVgy6aBaqaGyUQEZPerIGHPuk3QqLQYXXC+uR7PRkPJKMoqML8FpXz4v68X15IN7q+mFWKq52EAS2aFJpIuDME0HKSvGlsHiZ3/jg+/6Qg8E/eL+49ObeS8CF0sEvjW/euPsgmiCPjqUSjydso3/dPdVl//9xQ4AfrgcTh9Pp5JfPrRn9xevzSV+jKH/1tm1W06dmb3XbbZuHi2kHrFM/Q96IOhi2cG9cb5aBC4MCPr839zZaHufOL6wfiiIdAdMUEGXYR1m7MOIWkg7Ee5+320oORqSsY/RYh4ZkywP+wGFCC0mqgQ+gB6FiJoNpA1TEs7y8ookYEzo7YQDJ51CJpdDMpFhHxK0qCsxTbi84y3JMm2iDTSDEOVGC8uVTRSGJvD04ZN46KkXsNLyEWi2MEfdtjnK8ETZ/lI8Tzc3G00UUwGuO7QH777sKuwem0CKWiCfyaqyDqZjljiCaz4WV5fx4KNP4omXZnFmYRXltTVU56eRMoGRgQJGhwdhJxKIdAt+RwS/trSISrkipgS6aUsyOzRQQn+xgGSKYCQSELC6toaFs2dFF+NYJvr68hgbG0MiqcANJ0IAVN6oYGVlDesb63Lnv9CXl3KqwYEBJBzl3kbwUdtsSIlbVdiltiS8o6NjGBwcQDqdFrBFS+V6vYFypYLVjTKCtiegK9+Xx/YdOyRpJmik7oVgaml5URgez2vLmMgOlEr9yOX6zvWSYdJPgLawuChlWDwftT3jW7agL98nTBZLs+gwV6lWsbK+hjL1TZqGvkwGw6UCBopFAX50f2OJWbnexPL6GqqbmzK/tJPAULGAwWIB2VRSSvOoearU65hbWkalDWjZESQGtsLK9kEzI7QbZdTXFuEuLyKlxxjoy2JkmLFgrxvaWftS1lZeWkJ5ZRWtRl32Y3GgH32Dg0j05aRE0ohM+E0yMRtYnDsr7A5d6XK5rMQ2l83DtG1ZG88PBAyur62jWqlKaWBfLidrNTxMJow9eDQp/2Mszi4uCBjhvJ1kCoOjY+grlODQOVB8sGM0a1WUl5dR3VgXACtMYrGE0YkJJBgLxOJSx/VaXl5BmcxWQGN7U9aLOjCOgboglhzSEGF1dQVra+tSXkhQlO/rw8jwiOxBWS+aV7RaWKtsYm6jjtXAQWZoAqm+QQFeWUfHxHDxs7/74Tvuv3Ln4Mne13MvAr0I9CLwVo7AA9OrvzS/vHhPuVb57wbSiR8kTOMPP3rNFX+naR3Lzrfy4F9jbOeMESJ8rqnp4+lM6k/2XvLK5XA9EHSRLnJv2K8ZgQsDgu77yp0NP/jEiYWNQ5FmOdLzRrwGaDAQwoKHTCLGXe+9GQVHFxA0XuhDPpmARac3hGjDF0MCti21Ax9Gq4nFqWNYnpnGxtISGo2mMiOwTNjUSYyOY2LrTpSGxmDl+tAwaWXAZqc6LJb+MNkLA1Saruh00iVVDve9Z17AmhsgoG5JwBqNFToNNpXxrzLMjtqw0ULGoDlCHu+54nJcs28ftg4OwKTtNy27CYAMMlEhVsobOHLyNB78/pOYXmlgvdoUhqe6OAsr8pCyycg4As4CWhBzLnGMVl0ZCbCkjyCIC5RN0x7alORSSt78QErgyKCoxjyRMAu5XAaaxl5KLLHiTHQ06AZHk4GQ1tS0zaY1NG2uyQIpi2wm0b64hlH/wVJA9vUxhEkiqyPW2SFZCFuAVctto+m2VZkWm5natuhFCHaoEzJ12l1TgE8zAhocUGMFYRRYKsU5C7hkmVUUCbPg8XzSr4icH6SsjcyYtPPp9Ani+OoU4XOEUSi9pTJJBwlxFJTurGJO4QYRqvUGXM+XeXA8mYSNlG3RS1viQ5DohRHK9QbaWgLJ0jgygxPQE2kx4wjcOprlVWwunYXht5FN2Mhn0/B9F+Khwea71CxRM0XnvSAUbZiVcKAnHTpOCI9JEMT+QTQdqNeqYsnd7bNElzWCBrI6yr7bFDBCUwjVKzYWy++EbQuzJk1iWUJH97gOIyc9mjpNcGlLTVaJP2TuWOpI7VG72RBHOlWKSCbIEgAkcZSgqx5TLIcj28a1pg6PbnCpZFIYNoJvjp3rJgybr8wduDZcU4IraWTbaZJLcNVoByi3AjTNLEpbdiJTGJTrJeBhcrD02d/79Q/0QFDvH6heBHoReMtH4Jtzq++ZX1giE/Trg5nkc0lT/8OPXH3F3/5CgaDlyi2nTk3f22o2bhkrZr9nGeYffPiQuMP1yuHe8ju4N8A3lQmiMULD9T5xfH7lUKjZjkZ7bNashQQUIQz4cKwQh/ZsRTFhYjSfxRV7diFjW7ClP5CPkA5yUQDb9xBXyliZOob5w8+iujAHj0DBJ19E120dmmMjU+jH8Ngkxnfuwdgl++Bn8/BMljyx9aSGUNfQCiOsVGs4NjOPRuhgan4VU/PL2AwihBrZk/MtspVVNpNdmiQY4Hg8SeByNrB/chQHt09g9+QYBgp5JB0DiAO02i1U6g2cOLOIwyfncXxmCRsu0GxHSjhe24AetMUAgsVurOcLmOTz2iwFpMC928CHwCwmzmMHGloQq3ImOqhJM1QyV9IYlU1lYwE40lVTur9oMh/2e5ESs04CzBMyjZZUWpApj2bKq3oEEUeo15gwk9miPblq2Enra2INAiGCNP7wvCypYxJMowf2wDF4DumbFKneQZ3eqwJwOvowKV3jddkbSJz/1N+lf1GozBD4NtX3CALylKtcJD11aMdsaJEwcAJsZBqkDakFM+F6NFmg5oW0HM8PmGT3Oj2dCI6p4fKCGJGZhJ0ryYNglKCW7oNhq47Wxrr0snIMHY5jwm03VTsqgpGI4JhCq0h0aiwppPdHwKam7CXLIUWd5r+8VttVOI29rtgUV5hHAgzVY8kwCTJVz6VuWZnqbkvdGY/tsJOyK+nu1gV0XCe+RzWI5Q81YhyPdObi+okei2Wa6sEziaU5yytNNrINO9tBsaFkA7mfCES7OjMCSq41zTzUap3PnHb3g2oZoXNfx0A71BA5WaQKA7CTGdlPidjDxFDhs7/7q3fc/879W3pMUO/fp14EehF4S0fg27Pld88uL9xTqWz896Wk/ULC1P/jv7r2qq+/PUDQE7eGcfS5JvTxVDr15X27t37xhtyPa4K+1QVBrcYto33ZR2zT/A89EPSW3ra9wb2OCFwQJujjn/+zO5tt7xNHZ5cPhZrj0J5aknwmzjETRgroyQYB/Skb+ybHcdu73oGUocMWMwJqflykaYhQraBycgovPPRP2JyfApoV2NLzkY5ukGaTga4j1G3Y2T6M7diDve+4AZmtOxGmsvA1ivCB2LTQCCOcWVnDI888j5nlOtYaIRqhBp+JKGvYun2COkIjSTm1ELFO0MIyvlBc6ZzYQzEBjBaT2Dbaj8nxYfTlU2KmsFGtYGm9ipOz65hZbqAe2GhGljSJlGQ29AUEaWRmyBwRLPAOu7BWCoCoNFJBFf7fkJipBqgCbEQ3E4smRtzxJFFWZgcs9VISLL6fjV9VwksgIqCGrnqIJBFX7+UcKdCnpXgHAEnAyNQoRkfYBgFRSjclAIhsE+3IpUFqJAyD2EPw/B3GiiVePJ6MBK+vwBgb4LJ0kOvCckVllmB1j+E8zvn0qXJEHsfzKwZH9XRiMq0szEPR5xA0qNHr0A1HNZvlnBnbiBbe1JaxL47QfJ1mn5yHhZBg004Alq3c42jLTTMMGhM0m8ogQ4vFjj3gc4yLgDYdeqAMOXQBnxxNDJ/HGap/lR7yFZZj8h4AHQc5/47ng6BDhSRldTtmBQxAFzCSbRGmjzHjurJBqcRVsVkdFKvmRJBMXRv3sxgvqDJQAdr8O/8YCrhQ88N15Z5hCaI0tAVZKmrKDAFsZJ0yt2/EAAAgAElEQVR4PjmuA3YFqHL8HYaOz3NeXCfRhPH4kOul9nQYazDsJFGs4lTjCCktwMRg4b6P/6tb7r9+18Sp1/E91TukF4FeBHoR+LlF4B9mV969uLL2sXKlfE/BMV5I6PiPv/7Oa//m7QCCvvTdx26DznI4bTyVSv/Ja4Gg06em7222GreMF7KPmEYPBP3cNmTvwm9YBC4ICLr3vv/7zpbvf+LU4sahMLacCLybzATJkAo2ZT/toj+fRClpYdfYIN597eUoJBxpnqr5TWkm2m+bqJ46jdOPfR8nHnsEybAmTAwNqcOQAnjF8Pga0KaTmm4jMziKLQeuwO733AK7f1gakbLfTmw7aASRNEv99iNPYHq5iaqnwTcsaX4Zg4BChya3+dXvkp/qbGbpSnprRJC+QEbgwo4bSBoeMkkgm7Jh20z6VFPOWitAK0zCjdNoRhyxsuBmgmjxjj37G5HJkbv3vAbL15SxgsqJVZIriTETeTID6v669OEhG0LtkWidBOAoEESXNOpKpISMZgemg5ZHwQuF6tTWEDDQvjuGQ5OFDusisEgWhqQJwVkkLIDgpG7RlOhoQiWmN2wpNVPHKEaCYMZids/mn2EgLmbtgDblqgSLttemachDCBkp/2KSrhhCacpKsKPrYp7guZ4wJWQiGLeWS7E+k3gTnt8xCBDWkM08lV6FIEmVgzniBkjGSmcSTqMKKd0my0LDC4aEIILrbsEjE8i/m2o8ZhjBFC0Y10q5zzEmYegJ0xOahMSxlBCyeW3SSoFcXavREpontnREloaYLoGRjpBNRQNPSiVZXsYxiO6qMzcBQdTCcQ8TQErJmmKFCH4JgFjSx/5BBDCMG/eMAD3OnUAxCJF0VPlkzPF3gZ6sstgLCuND8MixsMxO1k1RebJn4lABbWGhBGApsN2BaOKyxzewTK7rHsfXuowh39893rYdYStpyU7Aq+JNAB0jrQkTdN/HP9IDQW/YN3nvRL0I9CJwwSLwrdmVd50lCKpWfiNvaS85pv5/fOy6a/767QCC/uv3HrstEE3Qa4Ogb5+t3Hpy5vS9Lbd5cw8EXbCt1jvxmxyBCwOCPv9nd7Y875PH59cIgmyd3gh0X2PZT+TB0Gm3a+GGay5FKWGg6BjYMTqAtK3B0ULYsQcr9uG0Wph/5lmcePAhbExPwdJc2Loqt2IPHSbEbJQaabTTjgUIaek88pM7cdltv4LcxHZoySw85r9OEs1Yx4n5Zfz9g49hetVFPTQRMjHUmWwK4hEQxF5EAoQEjIQdEMQ7/ibM2ILBZD1uiG22RoaIybjYHbNPEBNZ+tlZCOmDFxnwOXfdlORSuhEx0RUQpMrRFJeiQFCHG5BkW/oWMYln0q7EG4jJ5ghSUlolxayFUu7EpNam05gkyLGYLVBnIkmopouOyDJ0xYaEviTnao4GYsOCSRvykLEgCDJE+K8YJl3ACM0EBI5JUqvK8tQoBT11eBhlXU7mQRfXMwINVfJFpkCYLmGamE+r/xP4MOFWJWAqYWfCzx8CKB7PY2UuliPW4ZKjs6FuSC0RGZAOExNr8LmGBp3nVDlhHPkwWNJIVi8myOOgyXwZsj7QWcZGYEEcZAjQ1Vl2JywY95v6XcrqqPWh7qujw+GK8hEHELto0zKgWywFC9B0m3A6QIfDMywTfuAJaBXGhi6GBBbcPhIDjqVTqtY15SDokfiGAhYZK4IkglZR7rA0km53ZHhY0kbmiMwNyyT5Tsagw+ApZkjxVZ7Lnk50V1T6MWqSyNjxRgWBipT2hQTUZHW4h6hFY3Nc2qF3yho7gL2rDeJaEbCJqYecW+nSZJsIqFeUZErzMCkg6KYeE/Qmf+H3LteLQC8CP30Evnlm+frFFfYJqv3rPhNHHNv8zPg7rv7rGzVNiS0v0h8aI/zX7z15WxCFn28C45l05kt7XqUcToGg6XtbbuPm8WL2+5aO//ChQ4ee7GmCLtLF7w375fz1jY7FvSyH84JPnhB3ONPWNd7Nt1T5U+DBNHwU+hx88I4bUbCAZMQ+QTmkbJbDKQCU0GP4q6uYefRxnPre9xFsrEBDG4bBZI2JFpNio6NvCBHEEehWHdop2ANjuPSOD2Jw935YuSLaQYzYTqKlmZhaWMU3vvs4Tq962CSbxCRbb6tysw4IYnmTEn4oEBTr7FdEIGJCC23pM2PAhRa3Ecd8jZoiOsLpcj5hbDRVLhVwTEy4Ra/BHjVSP6SYIAIDYTPUHX2CIIIfVRCnyuH4hwwUGQ0mq8RzYnpAbYnYd5PmUnbeYhNOZzhCs4hNQgUFndOKBIEvwIkgiFoaMkkEpmR42gGxDYGqLwk3mQeaPTDWBEBiUsAVCEJhWXhelmUp5kATkECjB44naLviBtcmEKMmiXMQ0KSYKF6TgIiAQ7FDppgqKApL6YDIkmTSacWc0DCi1RAzhrbPxrk0saBJG0sUfaSSFjKplFynVnex6YWIaRChK6Yq8FtI2wYyjiGAVZWDGXDDGOVGG5ppKy0Ry8xoKEC2j/OS5reMcQBbi5EguAxp2hEJ+0gr7ph7guCFyJQubdLfiKyUYuYc2znXfJalaF6gDCBEX9NhbRgrx3Lgtj2Zqx+FAjh1U4EK7k3aaidovNBx/msFLIvr6I6kjI39sCIkbEuMFBAG0g+o5YVoMWZSPqd2lWkAuXRC2DOf4Fk5gQiLGHDDcm+xATBf66wX18lxHNXM1WsL88RySYI3OgdmMhlk0hkx3WBzWlp807hDTB+E4uyCoEiYoMmhvh4IeqO/eHvn60WgF4ELEoEH5tevW1hauqdSrf2bvIVjCd34g7Hrr/7a2wsEaeOpZPJP9u3d/oVX0gS9DIKaN4/1ZR+1zfjTPRB0QbZb76RvYgQuCBP0W5//ioCgU8vVQ0EAmwknGQ35QyZI89CXNfDh99+CvBEhGbAJaR8ySQt66EILXaRsA5tzc5h59AnMPvYk9HoNcezC0JUhQJsgSIT2TFw9xBqBiA7fdKAVBrD/1g9g7MDlSJYGJQkMrQRczcSpxTV848EncGrVR9U3pAyKPX0EcpB1iXTopARi1aNHQJAhLVARRwbikICOySnLyui4pnQuZAbUQ/W1Ef5DTAHUawq4KOczZp0EQUxuBSpJr0/FBrFH0jlGSEBZlwlS+o/ubSep3mKyShaIBhKmgf7+kiSkBCdBFGOz3pKSMNHJSKxIZnhIOpb0KOrLpIWxqW42xM5YxkhQRVaHzUwzKWTTKSQTCWi8y2/aqNEiu1xDo90WNoilWUz8s5k0SoUcYt9Do14Te+uzq+so1+qiIVJsj9Il0emMDEY6mRQ7bGpKNtbWpT8RmQfOdGJiEgMD/eIoR3C0Wa9hcXkZiyvriGi0gRiODvQ5JoYHiygWCzLPtfImZtfK2GzR0lvpj6KgjZFiDsOFnPT7YSzCWEe10cbJs0vSKJdz4XU8Nv6MlTaGICTUqceJUEynMJLNob5ZQyPw0IpCMdpotcmAKe0NWb5cMgEt9OGYOkaHh6Sp7Ua1iuXVVdRbdSmJI3ggyMtl2N9IQzrJPlBplNmnp1ZDo9WExyawNAohQDItJCwTadtGKpGQtV0uV1BrNsX4gtcnuB4qFTBYKiCXTkmPIekltVHFwmoZQcedgqWQ6ZSN/ZfsRNttod5oClgyLBsra+tyfd5c4F6zbUvWjYwh17m/1C+lcItLC2g1mgJkbVsBzfHxceRyOcV2miZWV1bExp17i7YibM4qzGYUIq21eyDoTfyS712qF4FeBP5lEfjm/Po7FpeWP1apVn47b+K4qRt/8Bs3XPNV7e3FBG1JpVNf2rf7lUHQd2bXb5uan/3tVqt581gx+6itm5/+0KG9PSboX7a1eu/+OUfggoCgez73l3e5XkQQdJAgiHVGTPaoU6DpAc2r+9I6Pvy+m1E0IySCFsZKOWQSLH2iKYInidrm/Dymvvc4ph99HGa9Ju5spq50NJ6nHLRYChVHFHHHwsQEloOorx97b3kfxg9ejmT/ENphLM1TXRg4ubiGv//uEzi55qPimWKoIEwG71ULCFJlSvxRIChCpPNOuqTwLDxS2hSWVdEZkiCMTmMEKAKClNW1SY1Ox7SA4IwAo+vExpORBSJIElNu0QPFwjpQTP9ykZnSBEm1nWiU2DvJETaFZWuKCQoQ+Z7YN19x+WXYKG8IYKPO5dixEx3NBxuJEohGcGxD+hPtmJyAxZhFEZbXN3D81Bn4ohdiuV4gwGHf7kuwdWKL9AESVzbdwMLiCk5Oz+DswqIk9CxfYw+jX3rX9bBNHUG7JQ1BWQb33ItHMLuwLC5hvtvG4OAgJicnsWXLFtQbm4q9iULMnjmDMzMz2KxvCjtCcHTddddJEl4pl8WdbGhoCItLy3j+8FG0QgjLMJDLYP+2cWyfGEc6lYLlJNCONfzzE89ibmVN7LTJ3KQtEwd2TGL3llGxJmeSzvVaKtfw6PNHUK63hA0R+3EvhGMlpJSLjW8bQRu5lI1DO3fg+gMHpZltw/ew0ajj7NoqpucXhKEioE3qJvZu3wp230mZOnZsnYQPE2vlCqbnZnHs5HFYCerHLPTl8rj8ssukgalj2cJ6sUHuCy++hDNn59CmNsvQUCwUMDk+jl3btyNj2dKzh3qs548dx4tHj6JSrQsIYq+oX7r+OowMlgTIslGq6TiYnl/E80dOoNYpL8xnM5gYG8aB3bvkONqOu34AzbJw+OhxzMzNS78s7tGtWycxOTmBVIJNcj309RUENH/3wX8WEETQSoZo2+RW7N+/X3p3cS0nJieFseIeefHIMbTJUenKpANhiIzWxtahvvt+7yN33H/VrqGeMcLP+R+B3uV7EehF4LUj8I+L1atn5ufuqdZqv5M3MWUb+A/7rr/uq1dpGmvKL9oflsN9+cHHbo80SDlcDwRdtEvZG/jPGIELAoL+zR9/7a5WO/jksbMbB8NQtw3dBB/iHha4MLU2ihkTv3LzDRiwNWRiD8OFDDIJS3q0aDqbNWrw1tZx/OHv49iDD8OqV2GFTKeUAxaNFpTWhToPj5m7lIoFVgJ6/zD23fp+DO4+AKfYD/mWsqkJ0jA1v4Rv/PNjOLUeoB46iAxl+ywgSMrOuibTCgZRb0RwIiBIoRXFVpynhxETA5aqidObsro2qbEQ62Z1jq7Gh0BNQJA0YFUPArnuMSyr6xok8BUCM50aGGHSlIEC509AQ10PhftkKkp9OVx66UExBrDsBNp+gKNHTwgL0Wi24FPLoWnoL+Ux1F9ELp3E3PQpFEolOJmclIVNnzkjOiBaSdumhn27dyGfy4jFMpukFor9aHk+lpZXMT07Jy5gBBQjw4O49cb34PTJE4gDD2MjwygNDOChR5/EiVMzok1imdnAwABGR0cw0F+SpqD5fFaYoPW1NUxNHUetWhUASebphhuuRzqVRL1eF6BWKpYwd/Ysnn3hJQGz7Cs0kEtj79ZxbN8yKiCCY1tcK2O16eHU3AJWNsoSq5RpYP+OCeyeGJV+P2IJHWtY3Kji0ecOS+8oKe3j+nkhLJbHQYcXB3C1ENm0g30TE7h06zbMnDiOiOAv5cDTgCMnpyW+LHFkweCW/hL2TIxj2+gI8ukMynUXc8vLAoJmzs5Bp4YtjpDPZnHrzbcgYdnSP4pNbQcGBvHi4SM4PTuDpteGYRko5PswPjaKnVu3Ims7SDlJYeOeO3YMp87Moul64tqXtG1ccXAvLC1CeX1FND87LtmDjc0mnj92EvVmW0oOi4U8dm2bwNbRIaytLIlhxrbtO7GwsoIXDh/F/OKSANguGzc2OiL7vdVqSpNV9o165pmnUK1WpbktmarhoSEcOHBAQCQb3w4NDwsgmp45g8PHpxBaadGcdWodkRUmKH/fxz94x/3XH+yBoJ/xu7v3tl4EehF4kyLwnYXKVXMLc/dUapv/NmfgpGMZn9533TVvKxDUgjaeTKe/tG/31lcsh/vOQuW2k9On7226rZtGC9nHHMP8/R4T9CZtwN5lLlgELggI+rd//LW76m3/k8fnVw8GkWVrOnvwqHIohB7TS2TsGNfs24kh28Bw2sbebeMo5FJSmhbGbUSaD9NtYvrJp3Diwe/BX1mAHTSEDSIAoUU2NSxkY6KI5Wr0ZtOAVAbJ0Unsv+0DyG3dBT2bF3Ck2Qk0wwhTc4v45kNP4PRagFpgITQSncaiipnhQ0nTFRgRI2ax0BZHA9WBR0CQKpsTrU6nX07E0ivp/cISts75OK5OyZy8zpI4eR9d3zpKifg8ECTNYl/+EXaKZXEKRYlexGb/FjYk9ahLCiXxzWdS2L5tEtl8n4AgakqWVzakDKsq+gxPtENDA0WMDw+ikMvg9NQxFPsHkcgVsdH0cfzkKdHzsIcRGaaJsVFxEWPz1vpmA4X+ARHas4RqdaMspVgskyrksji0fy9mTk0Jg0QQNDQ8ghePTmFmfgleyB5GFrLZLLLZjJTjlTfK4gKXSiYkmWaJlUsGKQZMy8SuHdtRKPTJ+wSc+AHOLi5hev6suABSk5JxTIwWs9gxMSZalHJtE7OLqzCzBSyuVeTvTMytOMTkcAkTQ0UB2gTPZKfWqk28dHoWLfacku6kEeIggq2rBqY+dWYmkEramOgvYbJYxKljRwQEGWw2altYq9SleSwZDlprZy1TQNCuiTFkUxmsVDYxu7SM+eUllOs1cfUjqMhmMrj6qquQTaVQXtvAwtlFjIyMYvbsWSyuLisQRB2O7QhgGu7vx0CO5XyOlJgdOXUK5UZLNFc0N6Bd+uRwPxC2sVnZgN92sWXbDmHNziytodmmqYEvjXdHB0soZhJYX1lGwklg+85LsFGp4fSZOayVyzCoO4piKTHMZnOglowAikCTIGj+7LyAHGqG2N8plU5j+7ZtyOWyigW1LWysb2BhcRFnl9cQWilAV5oyKbPUXEz25+77+F033n/9wZ5F9gX7du+duBeBXgTekAh8e2H1yrmFlY9Va7X/IWfEpxKG+em911/9l28vJkhnOdwXXxsEzdzbdBs3jReyj1k9EPSG7K3eSX6+EbgwIOhzf35Xyw0+dWJx/UAQ2zbtoam3JmMi/VaoC4pcDKUdAUF7x4Zw0zuuQqmUATQf7aAOP3KRQoD148cx8/iTWD1+GJa7Ad1rSgIca3RBY2JFi2CCCFarWUgUBlDauRe7b3wv7OFxRHZCrITZA6bpB5heWMJ3H38Op5ddrLtAm0oOi3oFwh0FXBTYoUkBm4iy1I39cQiCQmiGsrc2IxMGneJooMD+NzR96LA+4oImbI0CORGBmmh+CII6+qgOC6RAF8vtlLlCSBDUcYkT7ofleQK41FJ5tKJmSRdFIL4CQSxfSxJMDg7ASSQFcPJadEijzmOzXpcklg8yRjsmt2D75BbUNlbhJFKo+xpOLZYxe3a5cz4fbmNTEma6yXFuFM2nMllZQxoj0CCh2+uHV6PQPvRcAUEU6ZM1KG+68nC9EImkIwyMsnAOpAyLFtssDeNz7XZLEuhOr09YpoFSsSg6J5ZcUWOyUa6g3vIQ6kqgr0cebPhS3sXja5sNYYLMVJ806RSAwHX0XeSSBvIpamtoFEE3NA2Ndoi1zbaym2ZZYeTD1HTYdAeMqb+K4VkaLEtHPumgYFtYXV6CGwVi+uBGMZLZPkQ03ggjOCz39D0Ukw5GSgVhvZaoyVlbx8ZmTdY2YBljxyq72JdHXzorduBkgsji0dK86blwaY9tGAJcuN+SpoWx/gEBRXXXxdzKKjTTIS+qXPaiCBlLE3MRi2KxMIQXA26koxVpcGkXLmYUgK1FSBoxQuq6oCGZyiCRzKDWaKLZcqHRxrxrXmGaYrRg2RZ8z0Or2RRjhG5jVjFtiCMBrIMDA+jLZ7FeLmN9bV3AMs1K2KuLRhXqrkKgQNBg330f/+B7eiDo5/v937t6LwK9CLyOCHxnvnzZ7OLZe2r1zX+XNeLT/395y6f3v/Par7xdQFCI+I9amr4lmU598Yrdu++/Opc4/qNhUUxQDwS9ju3SO+QiisAFAUG/TRDUan/q6OzqgdhI2EzWxIZZnLYids2Bo0coOBpGkg72T4zil95xFRyLkIYmBz6MhAbDd9FaWMTKkaM49fTj8NZnETYqiKlh0JPiEqaspWPoloVEOofS2FZsOXgZhg5eCeSKYk8tjszsoRPFWFwv48kXj2N6qYGlWhuVdiCJmiJaznE6SuvT6bHSBUExjRB0ZRqghwaMyIQlFsmqCSyTUUIdpalQpxNL6HNmBwoEKetrVQonoKurPWLp3Y9ogpQeSJXDMYnUbFN0GWHQpvecJPWR3xYQcuXll2F9dU0MGBLJtDSqXFxdw3qljEajKWPLpZIY7i8KG0AXPstyUHVjnF6uYubssgAE6mYMjf1pqFliHxgDtuVI6RzBVWVzE8srvI7SMzGxTiccWKrVDhK2icGhIcwubQhTQtaFzIJFcwXGho7lCRu5bFYYHPYIWl5aFMaBzA11QiyJI0ji8TSXGBsbQbPVxuzZJTTdSFzwqA8zYjKLAbZsGZeysLmFVTS9SJrT0iiB7xWL69iTJr1idS2AlqWFiglkZSN5RF2LpNcRTU/FH4JYwqZlNNc7gM3SQ0MXZ7iA82BZndQvkqmjq5zsFDiIUcpnccklO3H09AxWN6pw+VrCgh8q1lJKGqMIw/2DyGdzUnI4OzcvhghkE/kQu2xu3lD1CkoaBsKATogs73Tg8ReWX9LmOgxghG3kM0nRaBFgTZ2eRrnhIjYdeCzXoy0cG5v6nrBoYgHO84URdJYAij02K/tidSwiFPM5XLp/P8bGRjE9PY0XX3wJm82GcugT+3GyooG4DY4ND2J0ZAgzs7MoVzfh+tTTsUeWOre6s0AQ1MLkYOG+3/vIbT1N0EX0j0VvqL0I/KJG4J/nly+dXlj5WK1e/x/TJqYd2/j9e669+iva20QT1AVB6XT6i/u3bf3CO/tzx3og6Bd1t/9izfuCgCBqghot71PHziwf0AzLZkd6uSPPRC0mAAqRTRi47rIDKCVM9Cdt7JwYhWPTOpgCdSXOYeIZNRqoLy9j/siLqM6fRGt9Ge16U+yf5e4yE2vLgp1KozA4jMHJbRjecQnSw2OInJQkYbQwZvLebHtY36xjfq2C0M7i8Ok5PH9iGuUWmRrerWZS37VQ7uIYoZg6zUylOE71tInI6NAqu+P4xjvisne6/1cbSZgP1YRImKVuE9bua10TBrJPwmqd6xWk3ODkv6IHUvV5BB4ECeSddIIAMky+i0I2jeuuvRpBqwXLIMPiiBbn+OlpLKysYdN1xaI6n06gP5fBUCGLLaUcCn1FrG26ePLwKSkhk+aXunR3EVMEakLyOSbpMfqKWSyvruP41GnMnpk911RTmTJciiQZKj2WUj3LSeLxH7wg5XDCh8XAYKkkSTIZA4KJTCopTAe1IydPnhR2SIGgGFdeeQVKxT4VkzBCqVTA9Owsnn7mObi+ahgqJg5s0IMQBw8cEC3PkWNTqLu0ZlYW2XTRUDbPyshC3M7CUPUj0k1ppKuafbJMjdbcpphj8JqMFxvpSvDDAFrAPkBM6uni123cyl46BIuqJA08BhEGS0VcfvnlePIHL0jpoMIrdAlUzU0JmtnTZ2xkFKViv6z0kaNHRZtED3PhIqWElEyLApECS6QvEF9i7ynVJ4hPkC3z3Sb6i3mMj46iL5/DCy8dljI33XZUbyE2lEUk68PPIbclQYwCQTyf+pzIVqMlt6Vjy/AArrvyUowMDWJ6ZgbPPPcCZhdWEBiOxI9MEEtUBwpp7N62BVvHR9R6zi9JuWGbPbM0S9ZBfsQYwRVjhI9/5I77r+8ZI/xi/YvTm20vAhdhBB5a2jg4M7f4sXKt+j/ZZjxj68anf+uGa//iFwkEPbBQvX36zPRvNxv1m8cK2ccMTfv9uy8/+ESvT9BFuKF7Qz4XgQsEgr5+V90NPnVsfukAoNvUDUhjUJYbkQXSAuQTJu587y3IOxqcOMDoQB8SpirXYaImXepF/B/Bb7VQXVrAxpmT2FxZRLNaRbPhSpKoWw7sRArJfA6lkVH0j46jMDIizVGlVIh21rolzmYNlh01mtiot5AbHMHTh4/j4aeex0o9QqDRxE6ZGhBoMLFVkKYLV7oxU4BGmJkOSPnJ++nVztUxjDvvSl1ThO51mah2F0n+LwInsksKXAkoCzxhgg7u2Y1SJg2HjS7Z/ycEjp0+jYW1Mup+IMCJie1gXwbbhvqxc6QkZVTzy2U8d2oeNdfv9MphP58Q+/buloQ6mUii3qij1F/E+kYZJ0/NYGZmRvQhLH0r9OVw7VVXimNdHHpSQpdIZ/DU80cwM7+gtEPQMDw0iC1jo1K2x7IqGh/QMGF+fgEnpqbgtgmCmKzHuPa6ayWRl+aiUYS+vjzOzM7iBy+8CDdQLEnHKoJkCA7sPyC9d44cPS5ubZLMEyR3GsdKyRgtxcmmEARRmyWlfZ4q05PeQYqhETqEJY7EI93GoAQfZAAFoHTcAqX3ES2yNWFq+KAWh5bhI8NDuPzyK/DE08+K+15IxqQLkbtGgYgxOjKKYqEo1z585IjSzXTG3P1d9iGH32HFpGyQPnrcp0Jzkrmx4HkuisU+jI6MiH7n2PHjqFSq0E1TXieDSAAvbByBT4eVo/GEmHsw9p1zkiVKGMBIKYcr9u0QR8HZuTk8d/gYFtfr8Mw0Yt2Sz7URNLFjrIQr9u/Enu0TOD0zi6demsLMchmtUDWl5ZzEVCRSIGhiqHDf7/ZA0E/+6ugd0YtALwI/9wg8ub65//j0GYKg3zM0bc7Wjd9/57uv+Yv9mub93Af3LxiAuMM98tjtYYg/akHb8lpMUBcEtQiCitnHdPRA0L8g9L23vkUicEFB0PGzaweiKLIpX6E2hgJ+PQ5gRT5yjo4Pvf9WZKwYCc3HjvFhaUipdZp1yh17JnhM9piT+i1UF+dRX1tFq/DQd4gAACAASURBVFZFs94SEMQ+LE46g1Q+j0yxiEyhiFQ2C5+NOoNQSuF0w4JpJeH6Icr1hvRYyfYP4NmjU3jk2cNY3oz/P/bePDqu+7wSvG+tvQqFfScAkuC+itpFLXYcOWn3JJazuZOZXmbc3ae7/5gz06dnek6cydie9MQdL+lMn7YsO5kkjpN0NtuJF9mWZMsSSZGiSErcSRAAiX1HAbW+bc79fq9ASrY7tkVIhP3gA5lL1Xu/970fit999373wtVjal4nnOepg6A75D4pRkie0KtGnSDICWhp7YuRQdIy0JZvwJbuLgFBlXIFVdfHyOQ0ZgurKIcMA4Fob2sTDm7fgs5MHFevXMaV0XHMlBkASjGXYuw4d9XZ0S4MA4fgl5aW0NbeCcu2RVo3OTkh8zzMiaEUrrWpGfPzs6iWikjEbXR092BmsYC5xWWUq1VhSpgllEmqOSO6wzEfJ5POSjM/NTkl90sAgOejtb1V5IXlUlEYH84GVWs1zMwvoCyBnqqxJr9A6VZ3d4809WPj46jVHMm+kTBRghPDCnENgU0IL4VFCoTtYTAo5XVkoSjNcym35PwMWUaROt7k9yR3KKAToQJVxEwEg9zfnJmpVMpi193V3oHNW7fi7IVLmFtYgOMyLUeHS2MQ7luLwEsTxzwGjfK8lJsJsJYgWhmiE6AmBSDQMkxZLxERc4xkXog8pQA6ta5UKoVcLodEIo7JyUmUSuU1UC/5SL4n7+P7CQi5ftab4bqaoe6/49SQtC2ZuUqbPnqbUujp6sDE9Ayujo7DNRKoGBnJVyJDZjgrGOxpwqFdW7Bzcy+uj0/iyOnLGJpcQNkjuOL6mMPEpSuL7AgE3SmfLNE6ogpEFfj7KvD85PzOkfGJX1taKfwvRqBNWKb5oQcP3/35HxcQ5HvB75Y0vTuV/P5yuAgE/X27JPr7jViB9QFBH/+v7y1VvF8fml7c7fmarWYz2KypfJ2Y5qEpZeN97/lpZAwXpruKjnwaKcNHTOfsiCaNvtgW01rbMEWe47sVuJUSagyTLFclr4eNoR2LwYonoIueTj39p7hM3kspTmDAcQOsVGpYKlbEEjnX1oaTZy/h2ydexUyRMx62cm67w0EQu3k2s2SMHN8RiRflV/l0Alv7etCaySDFcFNNR6FYxrnLVzG5sISKmDJoyKXj2Nbfi4M7tko+U7lYxvjcMi6Oz2JsdlFJwER2xTka1X8L2JBz6mr+hAP3Il1T3AYBQNyyQvDkCDuRTKfFda0mYa0MSyVfQqmdLkGhHLbntbD5L1drYaPOP1IBswRfbNLJxPDXBGYEQbT+9uk2SNZCSDnaeRsS4smvYqkoxyKgoiEGWRCxxPZ8uARZtP+mxI0yMzI7PB8t1wUQkXajzI7howoQ8yAiPwt/uski0ZiCLByDaetzUbwuhqASQBH0M/snkUqhWKqi6tSknqasWbnDcfGUNSaTCZmLIhohO8Z6qDwoxd4w8NT1FFBTtVfMjxJIqmPwi7US0MQ6h/eLjoBk1nj9xVIJlKUKgObrTeZdqZwofvNhAmfI+OCBskC6G2bjFrIxDbZfFLCTSKXFan5itoAl10QtMCRrKmcHaEoaaIgBScMXJ7qamcZC2cfkfEHtm9AdMgJBG/GfiWjNUQV+sitwZK6w/ero6K8tFwr/K0GQaZoffuzw3X+6VdOqG7kydSYoAkEb+S5Ga38zFVgXEPSB//inzAn69aHppd1OYNqct5EZBw6QgxbEAZrSMbz7kfvRnNSR1qtob0ggZ2mI6/Rjo9uap/J7TLrAmXBkaJ6Pkj0BRAyZVE26LvMODO6UQXaOuHNGw6RUif2iAcuMgSkuhVJVpHDLlRpyre146cw5fOulU1is6gKCRLRVtyd7M1Vdh/fWmSBpfqVx5xwTr9+D5tXQmE7i0L7dsHwPjdksYrEEro5cx+XhUcytFFEjuwAgYRlob2rAQGcrGm0D+YYGzBbKeOn8EGYLRcW+SXPsyWwRv/hnnJHR+HsxFFDSMalVfb7F9xGjnXVAsMHsGhMUivFuKnkh75eaF2I2UF9vL1YKK5ibmxO2wrBsORRBEBt5yvFouZxvyItN98z0lDTyMtUSgiDBEgQIJsVhSsIoAMoi6CEI4gbSwjkj5eAnYIUOfJ4jwIoBvmoOxyAygOsSqIUAiG8P5Yj1Y9claWKAUXezk3kwSiQDccHzHVfmkDiXJcAivC7W0KQ7nTCeipHiGsQDQa6ZtSMLpdglvoIsDUERZXiUDgr0IWDjzE48JgBGvYevqbslKpBE8CGSudDsgD8ncv/EAVHlXvGYvL91tox/Rolj4FRln2xqa0R7QxzLiwtIcTbMiOH46QtYrGniwMdMqYzlYe/WTcgndPjlAhKpDFY8C9dnC8Iy1veAfARETNA6fDpEh4wqEFVgPSvw0mxh8PLoyK8tra7+WyPANJmgRx+6+/M/SSDoazfm3z10Y/QDlVLpHZEcbj13W3Tst7IC6wKC/tXv/MkTYpE9vrDL0W2bTaunUeJDMwE6iAXIxHQc3LkFLSkDbRkTg90taM3EBAQxBDRgkypzD6bMKvBJvmYo0wI+vVfOasp9TbmrqTye0J9NnoaLLTftpdk0mwmsVBxMLxQwPDkNI5XFuaERnLk4hJLHCFZmGYUOVm/lHfgBz1UHQQR9IlejfZlpwNR9eLUyGpIx3LN/r4CgPF3X4nEMj07g6vUbmFstQrzkgkCka/l0UoJG85YmLm5FJ5CZoMn5JQEPvEcEQQzCZIX5Z5RzmVZMGmcBDWTMRLqlgJBbcxCP0e46gEd7ZzbYrKc04vQLqAkAYoNN57c9u3dhdmYOY2NjqNDIgM15WAs265Rstba0ijED7cCHh4ZQWFlRe0GkcIYCTZzvoeGAR4ZFsWQEwJyJImsjQCV06xNDN5mHUTJCHjcuLJGn5JNy3RpsAjLfF1aGjnY2mZpAycTEPEPWqYAP/05hQU8khGKywPP6voDzsqNkZmQzZSZHnOqUFTtfy1pR0ifAI/CVg14IeIrFouQkkbVxacwgA2NiFSHH5z3masjeESzxm0Gn6gEADRhoya0YLsr9/EBN23HBIq3zlDOcqpti1sgUcQ2eU8Wmjlbs3LIJ2za1Y3lxHlYshkLZxTefP4YlgiBX2bvnYsBj9x1ER2MSXnkFmWweYwtFnB8ex/mrI+rnKmKCfsCf9OhlUQWiCtxpFTgys7xl6Mb1X11eWfl3WoBZy9Q/9NhD9/7JTxQImph/99CIAkGd+fQxQ9M/FBkj3Gk7NVrPD1uBdQFB//Mn/uyJYtX54LnhyZ2uZtuBlYBn2HB8JYvR2SD6NTRnY8hZPvpas3jw4C70tTciSbLBc+TpuLLrVeYEmskmTmWSsIE0Az79ZzPJJk4N/dM+S2NDbGioucxj4ZNxQ3JqYMZRrAUYGp/Cc0ePY6nqYKlUw2qVsyNkgdjwhw5WP2wV34LX3wRBmjTTBCmapUCQXyvLTBBlbi3ZDJIxO3Q/s3BxaARjs/MoVB1xNOtob0dnS7OEZVYXZwWQBHYSizXgzIXLqFVrwpYIA0RAxKafv9cMkZbJPSFjwcBYmk4wr4fSPM79hPI4AhKCEb5e2A7fh0cQRdc4U5d5ld27d2FqagZjDD91XWnW66yNkrO56GhrQ09Xl7AHI9dCEKQZ4Hg/WRsBYvI2xZAINKkbWoRSL9XgKzkevyVCp1pBQzaFlnwDUnFbQMTswgJmF5Zg23E0ZLIidVtZKSCdTCHX0CCM4+rqqnxnc1mR6JXKJTQ1NYZAKBAp3PTkRCiFS4oUcGJ2EUYsgUwuJ4BlcWEe1UpZgSDdQDoZR4L24nRvC1zJRiKjRgA0PT0lbBjPtbS4hGQ8IUYMnP0hm8b7E4szf8mSwNbZ2XmRITY0NWKlVMLS8gocxxP7a4IwSutoz0DwlG1owNJSQdg1AY4GZaOUCCoZJK2s+7vbBQRt7WlDtVyS99Ly/NtHX8ayo8uMHX/+WnMJPHRoL7pbstDcipxvdHoZ566NiUW4IWwuLcvrxghqJugD733Hk4/t6rn6Fvz4RKeIKhBVIKrAj1yBE0tLA+evXv/Vwmrxf9ODYM7QjQ9ve/ieP3lM0yo/8kHvgDf+MHK4r9VBUJkgKHPMMLUP/eKeyB3uDriN0RLeRAXWBwT9pz97YrVc/eDZa5M7fQ7qEATptshnCILIFlDCZfoOLL+C5oyN7f2d6G1rRDZhIUaXOE0NcStLYE0aKc76KPVVAEMsg0PL6oDSJ/WUXQYyxMFLzXdQ4uYH/L2FmaUirtyYwOkLl+FaMXhyTD7lZ+YJG3ZlQf29TBHqMrm33TCB8xsy96Sh6lSVJbXwWC5s+Cqks60NTU3NgG7JTNCNmXlxfqv6Plqbm7CpuxOdzY1YnLyBZCIpOTLTy2VcvDYqMiuCIJkJojRKgAzP5aoZLZkLoouYiLTUtIzycBaAIzMnlGg5zMNRrIMAInGZVuA2k0mir79PAkKnp6dRqlRgmDQmIIoNJVquh+amJrQ0N8F3XUxPjKNULMnclsfX1V3bQrDDmnAzk9WRRl7YDmV44LucU3JJG0mmjU03uR3bsGv7oNh6k8WZnZ/H+MQUlgsr2Nw/gOLKqpg/HDxwUDEmrgun5uDV115FX18f0tkM5mZn0dXdiY4OhrWamJmewWuvvSrAbfPAZtC24OnnvgM30NHe1Y2GbA5nz76G+bkZYfMI7gY3b0a+ISdmB6lUAu2trUglEqhWKlhYWEDMtgQ0TUxMSFYPwRlDbxPJuNSqpZnGCrQun8Wp06exqX8Tdu3ZjWsj4zj+8isCjMjIKfbOQDyVQktrG7bv2InLV4ckm4izUmKUwLqSEatWxHq9r7MNvR3NSFvA9esjSKbSsBNpXBy6jvmSK+5wXJ/tV7B7a5/8LM/PjCOdzcHOtmJmqYwL10ZF0soZrltB0KbWho/96yd+9lMP7GqNQNCb+ACP3hpVIKrA+lfgpaml/ks3Rv9RoVj693qABdMwPvwzh+/+XI+mldf/7Ot3hggErV9toyNvjAqsCwj6Nx/7/PuKteoHz1+f2eHrtk0WhnI4EjIEMnSzIlbh3IHmVmEGNcQMH5m4iaTNYWviGQ5sc8KHvZ5ymKIPGiU9/EOD1rzijEW3tHCGiBNBtI+uZ+2Eki3OBdE+oFj1BQyscCGJFGCGEjgafdFuTc51Z4MgkaCF1ychnhQNBg7StimZLr3trcilU2IasbRSxMWhYUwtFlClFEo3pGllhk1vRytMTw32L69WcGNqHnOFVWVGoGtwnKoyCJA5EjIzKsdIfP7WpGvhDJUEzihbaQLc0HlZAFI9NYlyL9ehmYWPWMxGJpMWGVypXFEmFnUjAgFBVEQ6wlIlEwmZAasUiwLM2Ex7cn4lDeN5OS9GpzquV0nglJlD3faac0oynURWiBbtBrB/z04MDvRjZnIM1VoFiURCzAFujI1hc9+AgLjZ2Vn09fZhfm5O5mbovEYHt95NvTJ3NDQ0JFK7nTt3IJ1K4uyrZ7GysoyBvj709w3AN0x86+jL4mbX3NImoO748ZcwNzsjoND3Xdx9111IpxJYXlxEc1Me7W1tct0EPiurq1JThsjSda6tpUVkcfw9r3dyahJtbe3o6OgUW3DmDLV1tGNTXx8uXRnGSydOiDFDQ16F3JKZcsgeJZK4++57cenKZVwbHkFZTEY4r0UQBDi1KmxTR3d7C3ram9CQtHD+7FmpTyKTw43JWSxVGApM8wYDqKxg12Af8qkYnMqqgGQr3YTJhVWcvXwNYFjy9wJB7//ZTz2wJQJBG+OfimiVUQV+civwymJ509mhq/+oUFz9PwwfS5ZlfuTuBw99bp+mFTdyVSIQtJHvXrT221GBdQFBH/jY599XqTkfvDQxu8MHtTiWPMGXpHuOsOu6csqiu5nnijxpdWVJ8m6kqWcn5hExhVMinEPhU36GloaSNTJBlDYRCHHQXJyyaFxM4wSZfFBgQeYofDVb5Os2zFgKqYZGuJZygxPgQ4ZAZFXhtEcoqbq1wHcKE8TacYCekij+WuwOfAe5ZAw7tgxg66ZuJGI2iqtFTM7M4dzlIcwVivD5NF4sln2ZC2rJZ9EQt+H6HhYLq5iaW4YTcB7GWgNBIoWrC83qMx2EE8Qe4cB93R2NyIOSNyIYkZ4RPIVmBRIuK4P/DBYNf00XsjpTJE5lIWAKbaEDybRRd1tmaAQ/q73DHSLMhnwFAgpoZy1BqyKZVLNKykCA7BMzfCTyVgb5yZzt37MLvV0dOHPyuLyGwKGjswuXLl9CX0+vuMMVCgVkUmlcv35DmJ6e3l5hrppbmsXx7dy5s5ibn8fBgwckUPalo0fR3d2Fvp4eNLe0glufMzEr5aoAD0rdjh07hvnZWakPGauHDz8g80CjIyPo7e6SjB9ex8L8HJYLy1LTbDqNzs4OYelYZ76eBgsnTr6MlpZWDAwMyNxPsVSBFYvLDNHE1BROnX5VatXR1SNMW7FUxsLSMqqOgwcfOizhp8PDIyisrIZBqmRpibB9qVdPVxsGejrR0ZjF5UsXYVr8UY7hwtVhFCqURCri1YaLvTu2CAhP2IbI7hZLLkYmZnFp+AYCI4aA13uLHE6YoAgE3Y7P8OgYUQWiCqxzBV6eKPdemLjy/uXi6q8bvrYct6yP3PPgXZ/bpWmr63zqdT18BILWtbzRwTdABdYFBP2zj/35+8qO88ErU3M7XA+2TO9QEsW5B+UOHD6lV80WG1w2hHz6T8kUHeA43E1JnAy4c/CbT/8NUz3hZ0Ps0WFLOZmxm5bZd8rhwsFxBYCUQo4sD2cexJjBsGEnUyhUa/BEOafD5LD6LTbIt0re6i5odwoIksH2evsvDbEm2Uu0Fs8mY9i+eQCdba2Ix+NYWlnFidNnMb2wDE+3UOXgPm2SAx++U4VfpW2yAdOOA0YcFZchouH8TLgz6uYCHNDnr1UIqbqXlIhJfcQCO7QXJwAVNzmyckpeKPmjPmV2lMapA7OhV3mzIo6Uxp9D+twbtmmLnbocg+5vYRCpzBYRsEqOjjI84PHF3awuZZQeXtllqHBUZbdONolSOJ3sWeDjrgP70L+pC2dePo5cLoOurm6kUmmcOfsaBno3CUihe11zU7OYNxDk7NixU9gTslOlchkXL1/EwvwC9u7di0w2g1MnX8H9990jjA2d4WjXPjO/jPmlAio1B5lMBidPnhQmiPud1/PYIw8L43np0iVsG9yKTb29wvpcOH8O42Njcn07tm/DO9/5GM6ePS91zmbTwgQ98+wzaG5uFgA3P7+IwcHtAnTGJyelRhIsW6misakFiWRKZIcLi0uylkceexRj4xMYHh6V99bNGHgveWynVsHg5n7s2rYFbY05FJYXkclkZQ7oy09/E0vFmhyHQcgdTQ3Yu2sQHS2NsPlkQjNw5sIVAUCzS6tABII2wD8F0RKjCkQV+H4VOD5f6rk4cu39q8WVX4cfrMQt+yPveeCuP26NQNBLGnM6oq+oAhu0AusCgv7JJ/7iiVLV/Y2hmaUdjuvZlLOpYEbKqmhNzNwTXUIzOavBJjkeiwt7oex62ZjbcBwiGPX035VUeyWwImgyfA7FKwAkX2y0RSamkI/MDbG5JkCiioouc+G7PTbOnC8KG3JKpeRYd/iXkFqyTvXEXgEzrt2F7juSF5RLJZBKxGSInqGxk/OLmF8qolj1xKVMMAwBRECb8aqa+TEsuIGSK4qJgDBAYq2n2LTwf0oQF6bmiNUyC6asoUM8Ex5b3Td6Hcg9C8+pwkX5eppReKFNM1k6ZZhBAETQyzcRuAjYFcmjYif4ArGqXpM7qhuvsnNu7gO582rhcs/JnHCuyKd1N2jlbWL74IA0+ezZeeyFpSWZq5GZoL4BCZudmZ7Grp27EIvFZE/SZODs+dfQ2toq7mojoyNYXFzElq2bBeCMXLsmrnfMUGK4LIFQU3OLmBYw42jTpk0oFlcxOnod12j0sFzAAw/cL8cn0KJdOUHq4sICrl8fVXNZAHp7e3HPPXcLUOK1ZDNZ2DELJ18+gZbWFrS3d2Dsxjha29tlf5RKFcnOOnfhApYKK7AsWyrJnyHWOdeQx+FHHsbly5cxdPWaWJSr2S2VHUQXPILrHYNbMbi5D3FLl/USBNmxBI6fPIXlUg01MbvQ0ZhN4f57DqK7vVUxbqaFoeuTOH/lmti0Uwr3XTNB7Y0f++fvfezJR3b2XLnDf+yi5UUViCrwE16B06Wg6/T5V99fWFn9DQt6MWbZ//fhBw/+0VZNK2zk0vxITFBkkb2Rb3m09jdUYJ1A0BefKDm1D16ZWtzpuL4tttaUU1EKJTMjbNzZ1HJYPZT4MM2+jmk0Q+YNZAaI4EVmQJQdr3KE47fibih3EzEcXb+EDVKNubiCyexQIKyRTnezcJaFQivfUBI7eZ005nf+3lAgSDX2ymBCBZCS4dACR2Rxtg4Bl5xZYcNarrko1TzUmOlixdQsjYAGV6zImT/DJ/eeiMUoYVMghcCCWTpqxodMD22X6zNat6YWKSkiF6Y4nbpTG+sb/kkIXtWxFFvHL5/zWyrvNIQ74XFDSZz6XSiADFk/wSx1sHvLLbtpXC1jLaFxuqqTkp7RMMETORylls2NObS1NCIZi4mcbmm5gIXlZWGjWppaxO2OIKWzoxPpdFqOR2e4qelp5BvzAlYohatWq2hsbBD2ZGlhEe1trSiXy+IsR6Df2NgkTA+Bf1NTk7BjdHqbnpkWo4ddu3chm82J9I6Aimwb38/fc2+Socnn8+ju6sLExKSwaXTXo4nE5OS4gK9MOoN5mijE46EMUT04mJufk3kfAhwVS0SWx0a+sQl79+2VmSblzkdAqiqtJIR09wM62lrR1d6KTDIms1Bk67iHxqdmZF/x55UgKBkzBSylkwm4tSpMO4bVsoPpuUWMT88oI4twjqueE9TXlv/4v3niHZ+6LwJBd/4HT7TCqAI/4RV4pRh0vnruzPuXV1d/I6YZ5bgd+619Ow/80YG8trSRS1MHQZ6HT5ah9aRSqU/v6u978oHm7MU3XteaO1wEgjbyLY/W/taBIO+Dlybmd3rMRg1DNTkTErMMWGyE3QoCr4a4qSPOAEkGeSZpAQyUaF5QcZStNic4GLIazr/QEEFaazEyCNtkBlIyAJPNXsgS1NkH3aMdN9t75VwmOTfMrWGuUBiuycZyo4CgW6EGPdcUC6PYIDU1RfmYYmvY0NM6gYAy0Gx5Qs95GYEJAj5pgb2WzqOYAMrNmH9jmQI460wds3M4lL8mD1zjaRQIUqxcuDoJD+W9IIhVsz4KAIVrDaG3JN6E90AF1YbfAsbqxgeKAaqDK8XwhIxU+N41VkyYMTb8vLchWOR9F4tvBc5o012rlGDoAWw6zBHwMVMnDNkl1uK1Cq4TKZ5ymFMMCS2mAcu2hGniXBCBtcL3BI2u1E2knS4NGphFxPMrHz2BdOEaeQWUE9KpLZvLCeszOjK6lmvENdEJjkwdz0cwVClVwlBUMqgqEUuCXcnyMDvK98VOW4JqaW8epmiJwyKZHk2HZZlIplJob28XN7vFpfDfcMl/ugmwuXaG1GZTCTTmMpidnUO1WlEW6YGmMrhEBknmMEAmRQMLD5VySVhc3YyjVHOxUFiFT6t6Pti4ZSYoAkHRv0VRBaIKbJQKvFwsdrx6/sqvrK4U/09L16vJePy3Dmzf/0d7G7TFjXIN32udAoK+dfRxD8Eny5rRnUoln4pA0Ea+o9Haf9gKrBsTVCw7v3FxcnGHphm2DMnL4Lwj8zcGDRGcIjK2ju7WRnS3NUmjRYcuDndPzs5jeGIGC6tVlDxDwBBzTmirzXkOCUkNlEOY+H2JvI1NNwEOG81wFkQCVVWDTiDExlLYFLJGBE1htWSeZIMwQey4BQZKDdj+ku1Q7mcaJWYChsjYKItwFVTJfB8GzqoLpgpQ15lTw9rQWMGlt3RIM3lIJWPoaG9DNpUSUCTBqbYtTTabY5WV+ropqluAipIWyhrJ5pEB4P0QBzklseM3j6N8KNRxdEr1xAJducPJueR8dI5TEj0BEwJo1DyNBKTK+pQlNudgNMktksAoYW8kNJTIJnT+I0hQJyBzRqDgy+wZQQL3Bd8rTAgZJLKTjieARurGY9Plju8noApzkCRElaDBZsiqmmFSc248t7M2L0WZHNdIUMVjObWaBNjy18z6IXAhwyPSwHDdvF4em4DIMhQY4u8JoNKZlLjY1SoKLNVrxbURsHEujH8muVKUFUoQ681vMk6S38RwVNZQ5JLKdILnrc/nJRO2zOsxQ4oZUXY8ETKSisYThs1QXFx9DTU3wMziCsam54B4EoHOLK6bOUEEQf/ifQ89eXjH5ss/7IdW9PqoAlEFogq8lRV4bXW17eXzV35lpVj6TUvTnWQs8f/s2jXwR4ey2bm3ch23+1yvB0F6CIL6Iybodhc6Ot4dW4F1AUH/7GNfel+pWvuNyxML233oNps8eYDPp+VOGQnDR1suiZ393djS24bOppxIasQ2GECx5mNqqYRXLw3hyvVpyfcJTCts9MNGXkCQLk22QADJj1EAR+RQYh8NMD3G5MnlMXc4T6IrNkgN+VNOtnHkcEq2xEsh5SVcUBgWKi2/BMfKt9hOk4VQNuA0C/B8TZprsj+GwXpQRqeEcKwuWR/OdDRkM9jU24OmfF7YGzIcKsNHPf2vz98o6aH6kvmdkJWSuZ01Jki8/sSaWmaMwkwhYYXENIFXoOZVxP6cd63u2lc3VqiHoMpxFYASBiaU2ckCQsAkjbbME/E4ij9SEsL6sgPYkimkbNVFlhmG8PL0cp1rGj3uHSUDFPMHBo66tXB+xhBjBlqJ84uASRhFAnEaRnieBKAqwMdVK/BIGZ2aY1KOINyWEvoqBg/KAY+gjRI1zgrJa6U2ZO0I17lcBRBpakGAxtfTvY5gRs4VgsI1cEiAtwYUhSNewAAAIABJREFUQ2MKl7N4YYaTRtaQkjhDACtttC3TVpJIX10LwRePz/fQnVDueRiqS8ZMdoboXgmefBTEnXAe1yen4QoYZnBxBILu2H8JooVFFYgq8H0r8MpK0HLq/KlfKZbKH7Kgu4lE/Lf37tryhwczmdmNXLYIBG3kuxet/XZUYF1A0D//2F//Yqnq/OaVsbmtLnRLPZ2nSYGPwC2jORPH3q19OLhzM7qaMsjGdFgUboUAphYYqAQWrlyfxKkLQzh75TrmV0uArWyeCX50giCyBvVGl2BozRyBTTEbXNoha7DYrDHnJmw4YRioscETtkSSbzaIMYJaLztV5UkgHFZoSsA/Uc1yIGBINap0xZMrFLMBU5prvpu9uO9X1YxVaCDB9xAQJWIxCfDMpJLK2Y0yuLDplQmdkDVTtVcIKDRXDsFFKICTUFWBG+H9qM+EKTZK5fwoYKUsskMAE0qn6o588sq6bI3/zzWHoEMZKCiWicyL/JL4R93VcH0h0xNK2mJiFMAXKqAs80KyFyjZI5ImMAqd7cJrrUv1CIiEsWK1ZS20/FZSS5EmEswwKNb3JZOpDkqUpbnKXBIJII09DOHvXgeCbnUmJOgQeV8IggwxLlATT5TByZ/fGmpLABSaRAiTQ0lcCHQUu6UkhqwTf8+5MQWcSATyHqt6cX0EXOKqF7JOZMCYCSTsmLgChtcdnoeMm5gryPE0VKs1LK+sYnG5IBlh32smKGKCbsdHeHSMqAJRBda7Ai8XCs1nzg/9cqlS/rARaH4qGf/t/Tu3/OG+TGZmvc+9nsePQNB6Vjc69kaowLqAoH/58b/4lUq58pHLY3ObvEAzKTFib0kQZBs+Brra8Mi9+7Gjrwtp04fulKB5FZlncF0fDnRYqQYsVz2cuTiMI6fO4cK1G3BiCXhmTGZNNDaRdVZiDQjdNAkTMRSbembf8Gk+GzehJAxopoUqG8h64yuysDtdD6ea9Hr4qPJN40xLXZamuA5lE66ac2X6oDJ4eKm2SRMAlb9jGrQer4QubMweCp/kEwDQCvsWiZPM2LCJDuVSdaJEgRbFZIhxeQgE1lbJRl0aa8rPaE2tglQpjZONR8mXsA1kpsyQAVKufWSFbpomKJnV2rWHUjyR9YmpxetNGdSdrDf0YXBqaKtNSRebf2Wtzpkdgok6k6HeRWajLodzqkouJuCF6ySw4TyP58FxXQl+JUBQM0G0fFfW3mSYRELI2glLRUBqwpG5KhUArO6S+nXdPl6ZEqjZHcrs6nucjAwlcwJQeP8sK7yXvD6Vy8RrUwzNzXynOpAkWGJIsQJlChxxPQQ6CmSpe8HaCRtV3w91oKtucziPx9K5wg6ROeOeWpsn0k1Zp/LfCFmpkCETMOt7SGtVRHK4jfDPQ7TGqAJRBViBlwqFptcuDv1yuVz5sOkFSKUSv31g19Y/3JNOT2/kCkUgaCPfvWjtt6MC6wKC/tVH//h/qNScj14dm2v2+NBaZm7YCLpoa8riwK5teOdD9yJra4gFNWhuCX6lKE2VtPBs3K0kXM3C6NQcTp2/iiNnLmCh5qMUOsaJ7bXCBfIlrEToNsYGjK5VlLmRCYoxI6dalbEXzqnQ4cqRKXnOkISzD3V643ZUdV2OEYIgSthEPkWpFRt4dQvrTIYWFoUNKxtjNrNuzYPvctCdA/8EO5yh8eF6FXkvm2NDYwaTISwImQw24HSZ4z1h9+t6AWKxuDj1yZwNjRfWBulD1kQ6cMU2yH3kDJY01WShVLAmgTDDaYVtCb94PQS/ilIy1oI1xTI7vL+KRKEJgTICkIadDI7Yg9enw9T/S1Mf2jGQPRGWQmaJVMOv5mdU1fhrsmeKGSIQUMG5rAmhhFNzwIwkHpksmhWzBdQQBLm+i7gdF4DP3CPO+MRjMcmmkpknkkoe16OCrCR/R9gZBR74a1mHQkWwbOVUxy+uq1wqSTklg0nkeGSG1L0WxsZXssD6dRGI1QEQARqDb+t/J6BH5otU7haBipLZKYBWNw0J7SgEpModktEyJcPjNct8GI1MRJKoZJk1x1XsmAA7yuaUMYMKzhXko44fzg9FIGhdPiCig0YViCqwThU4shw0Xrh46pfK5cpH9AB6KhH/6KHdg//frnR6ap1O+ZYcNgJBb0mZo5PcwRXQ5uZKXb6/6vErlUr5QajH0TRN13XdKJfLdRu2sCViX5XSdV0zNK2i27Zd8zyv5mYy0r25RSQ++zdf/sfT88v/142pBdv1XHaeIRPgorezFXt3DOKufTth+DXoboX+b4iZmgrjZJOmGXBhAYaNxZUyLo+M4dsvvYxlR0MtqMvhQhBUl1QRADEfSFCRamjZQbOZjVsx1GqeZOEEBFimhUK1igrDOeXxNgHFuuDB23jrQ8QXOGHDSlkanchCORnPJHdK1YD/U6wEZ54IG5QThGAagQgONJ2SpnCWxyMmVAyJYpAAyyQj4MuQfdVxYVg2NGFsDHEHc0MJm6II6rlF9fxa5Uimxq7CzCEyEGKLroCQ4rDC+R0BKWEjLY19/VsBK7HTFuCiBHyCt8QuvT5rpIwh6tI42awCapQ5goTEipRSmTrUZWcEeWoeSQE3/r04rglRpGR3rItMXLkEPj50mivUZW0hc8N3s07MZ1LucGLEHgKPOtvFkNcQ7IEW4mTA1AySABqCu1CaV7eUVxI9DSaZLJGs1fV5CgjWjRTIxgizE2ZfKUmbMtDg3VYudnUmyIcp4FDNFkkAcXgeXrPrOeIkqJz2VKXXala3uaeUMGQByQJxX/AK5PV1NkzkmIolq/90RUzQbfxIiA4VVSCqwFtSgVOLQcOpS6d/qVQp/5buw0ylEh+9e/fgH+xMpSbfkgWs00neAIK6kqnUUwe2DT55dzZ+6Y2njCyy1+kmRId9WyugDQ2N/vuAngJB4Gmaxue3vub7hDhGEASWRm9b6aykSfPFaUvXNS0IlK+1j0qgo+x7XlXTTMfXjOSliflHxuaW3rewUuQbwmwfyqxqaGlskFDFjrYm5fbGhkvzYTG3J2QOaHJAs2dNtyShfm6xgAtDI6h4BEccLOdMkJJU1aVQ0vbzETxBQDgzIq5elIFZMWV+BlOOW/J8cZ+bWljCSqUGnYn2CkG8LTcjnFz5rnPXZV3qL0J7aYIXuXA2z5YwQfW5HJnfketne01QIJVCzLRh6RbKRVpDKzMIXffR1JhGJhUTq2jD95FNpRWzEA7687bTFrlcqaBWc+FCx/JqGUurJTg0WuDGqaehslHW6xK2MFJVumTOgfE+u4hbGlIxC5lkAulEQhgW2nITgJK5qFRrKFUqWC2VURXQGsAnODJDWZ0wLKFZtkjwVKYRnd4sUGoJJGwL6VRSnNHsmC0gg45mBAVkLFaLRRnar9YcadgJ7Bw2/sJAKuAlFVDDMSHICNk2sYZWUjLO8/D/6dpG0ESTAv6e0jkVNnvTDlwkaWtW4Ar4KcMGNVcj0bRiGnHTvIHnD8mruhG8GBQIqJR7SEZOzS4R6JDdqYkttzLEkNmdUIanwGiYpFS3FQ9BEK+Mayc4URbn4fxVmOsjqxUApmaKCKIDGmWEVvUie5NcL8UC1Y0zFEulQBCBtKqgYuLSWiWUw73zycM7uiN3uLflUyc6aVSBqAI/aAWuBEH2O8dO/1K5Vv0PCHw7lUz+x/0Dg3+wvzk5/oMe40583etBkNaVTCWf2rlt4MmHstnvBkE35t89dGP0A2XmBOUzR23T+tATe3cc1ygrib6iCmzQCmiXr16bCHtsjmIoz2DFKVAzZAaaxhEOmYYPuNnZY6vH7Wxs2EdyEKGqAQwxqdAIoeobTSVo7VXHN9hIM5vFZDZPrSo5QbbJWRbCEeb3KJaAMw/i6FWX1YQNKWdDCGCqHlt79bRZxt7XpHD1J+PyrF6JeBgYatryZJ4NsGIA2OBaqPkaFsoVHHv1Es4NXcfUfAGaSRCkckzeji8lAqx/3ZxNEpaqHgqrBFnQA+VOxmvxERMQIrM24s5FFs0D04FkgD5QJgcN6SySVhyTExMiY+Pb4zEdOwZ70NWWRzZugRVob2mBadA0gPI1NuYeiqUiisWygJSiG+DS8JgwcxWfjTFBkGp86/k9N4NKqYOkDNKF4VaRsYCOxgw6WxvR1dqC5qZGxJIp6Aatk4HVlRWsFFawsLiEmZk5zC4uY6FYxgrBl06pHiVpyuBBcnnC62NuFJnEhriJ5mwSbU05OXZjPo90JoN4IiEMCuWQDCCdnp3D9YkpzCwUsFKuweOe4B7j3Bht2Nn8S5NPSRzZSTXTQ7ZEbNppNEiWRwtgWZQbqtwgOxZHzI7B82qImQZilnqt2F4TZBIkSLhOEDIvoetbKAsUK+xwnkcp9Xg/QytyYZb4sEBJHAnAVKhpOG8kcjtDwl6rNTVzxPNRvqeOyZ8yMoI3GRmV36TmfwjcXCc0OyDQMU048l61VpprEOzJzzJBjVjdK5mb7FzWjp8I4tinQBn/I2YoIglU7noKBEFmgjbRIvs9jz15eH8Egt6Oz5zonFEFogr84BW4OBtkjg6d+cVypfLbfuDFU8nk7xzcs/+z+5La2A9+lDvvlT8MCPrqxPLjw6PDHyiViu/ozmeOWob54QgE3Xn3NFrRD1cBbWhoSEJQNHI70nyFhIhK1QylMOpXN19wy0nYeaunywGP4QeaFhim5kIzpDkOEdYaa7NmaywG12shm/UTCxAJXZhVa18/NwfmOROhmAr135AfCZ3G1NNpskE8ioIWag1KBiRPzzUTJU/H0y+dwclLoxifKyDQCShuNwi6ObBUl2/Vq6bmmEI3MjF8CyV84RXdWgthJ9j4C8hxYfoEQYR7DJLNCDAwAxcmZ6vgwtcDYYNEJ+d5aGzIoa+rC43pHI4ffxkVDvLoGlIJAw8e2oa+9gY0xDXEfAftrS2wzYTgX+Uu5mKluIqVYlGxKL6O01dG8cqlERSqBAiCk6WuZBMooyKS5pyV1Nv3CNPQlNBxcEsH7tq+CZu7WpFLxlVODmV1ZIIIclxHmBDPcbGyXMDQ2CROXrqGM0PXMbtag2lnoGkETDQFCFCplqWpT8YstGSS2Le5G/u29mJwU6fsmpjNcFgG7VJyxsbcFZc7xwduzC7j9IVrOHXxGkaml1H0dLhGDLDiqomvVWDpZBAtODVXAAEdDjmzI055TlVylhLxGLLZHFKZbJido8F1qhIGbMsTAk/lD4U/RwLMa478ICnGSEe1xrksJdcTqZ2lcoJEYhayN5KH5HL2yYdlh1lFTk2ujbNDZDqtWBIr1SrmlwpYXFiCU6yoMGC6tYX3kgI3ghfWkPJGk6YOkoWkQnD5OmVPXp8MCn/G6p8ECt2EV3Prng0fiYRAR9ijcF/X5YkqE4qskI6M4WJTe+PHP/Cz73zy8P6WiAn64T6zo1dHFYgq8BZX4NzMTPrEtRu/WK26H614bjKVTv3O/j37PnsooV1/i5dyW08XgaDbWs7oYBuwAgRBN6mH23QBdavjNzZTN3mWWxqptbPX0dfNRbxeDnYr9GGDqF6vMoJU02bITEidVVFBqkoGpMInJZdFM1AKLHz16Gt4+eIobsytAKZ9+0FQOJsUivbCi1qbjFDgsM7gvA4E3bp+lX9UryOJOjNgLg2ZixhqAoIMWJSDBRXocMQmXM0Eqbmb5oYc+ru70dLQgFdOnsbiahWOSN8sPHz3dmzubEA+ocH2a2hrboZl0RabzTHzcQiCVrCyuipyuIIHvHJlVOq2WOYqmGNDG2gV2Crn1dU8Elm/dMxGf0cL7tq2CXv7mtCdTyCftIQlcbwAVd2EyxwjmlVQGkaagMGeroPlUhUjs0s4NzqJ05dHMDlTQKXKoSZaMBOE+Mhn0+jr7sT+7Vsx2NmIzlwS2RjnpBj8qRp6ki8qGFbNDJHRKrk6ZgsVXB2fw/Fz13B1Yl6AVtXXYdk2dAnlVfIvyg3V/lKhr1ybrQO5TBLNjY2y22qOJ6CiKsGqNPqoyvsNUxOpnTgSsp5uAJ/hpLouWUWE9GKOQMaEkjSdx6LTmhcyMJSpKVkeY50IzHwCTTqz8dgO2Rm6scXE8dCIJxFLpmGZMVRWi5iZmUfJqdElREn1eBzenSBAlfVmXhLNDMTEQDE5a5LQtfTgN348KPBTf7ihnliELoEiT+XGrovfQoAvDydULhfrmTU89LY2fPwD/+Dwpx450HPlNn3sRIeJKhBVIKrAulRgaipIfX3olV8sO9WPVvwglU6nPnZgz77PHkxoo+tywrfooBEIeosKHZ3mjq3AuoCgdbvaMCanzqLUp2RU88YBf06tvAEEhfI5xQQBnq6jSBB05BxOXLyOsfkVwIqtCwh6PYhTciD1FTaWgsvqfFX9z9Xfqf8y+6j+PnW1hqgPsQaC+BrTd2BL5o8DXwJj2eiqWZyWxjy29Pais7kFly9dxcTsIlbLFSTjOu7Z04++jgY0JHRYgYPmxiZYZgKaZsmcC5vxYmlV5mjIYKy4AV4bHsfpoTEslTmqk4AW0F2N53PZ6ytrbt+FrfkY7O3CwR2bcfeuPrSnbcR1BXCqtZqAnOWKh4qvi1tf3NKRiplIxyyk4zZcP8Bqzcf0UhHnh8Zx/PR5jM8soOqSmamgtTmHwYFe7NsxiC09XWjNxBHXfbjlCkr8rlRRqrmour4wQam4iXTCQjJuKxe2QMd8sSZA6IVTl3B+ZAqzKxXoVlyYHM4ZiVW2YUNj2GegbLEpSWvOZ9GYyyBuWyLf4yxTpeZgtVwVCR1n3/h+bkvONXHuiPbi5bIjmVU2ZWUULTpk7ozwm1JQSj8dCfo1RRmqq1m2QIdJto022Zx9sjQkknT68+E6nph+cHbOTqeRzuWRSWdhGzHMzc1jaXUFZUrpOLcU2u0JSCU7Fu6tNZv1kNyRXRrKvG/djWs/13WL87WNWp9qqzO/N4GQEs4qORyPpWaCauhta/zYv3zPI09GIGjdPi2jA0cViCpwmyrw8kSQPDv08i9U3ervVAJkUpnMx/ZsHfzsvQ2J4dt0irflMBEIelvKHp30DqrAuoGgW0Mf/1vXe2sg5t9bF8l2CV8lBgBs5ERUJ39I2wQZlA8BROgfpuY8BAQp5zkBQUfP4sTFG7gxvwJtPUCQ2HbXr0gBme81cyRc1poOsf4oXYWNvvE9itty5LhKDpeS15i+Cyuoyd95op5TNtFkY5obGjDQ04PutnbMzszhxsQMlgoFMaPY2tuE1sYkUjFdmutctgGmEaMZs8qKoetFtYxKuQSv5qJMQ4mZRQxNLWDVASwjAaIuCezUyZwo4EVGrqc1h3fcexCHdg2gpzUFr+ygXC5jvrCMsZkFTM4XMLVQRKnqI5aII5Ww0dqUQ3d7I3pa8zA1DbZhS87RasXHs8dO4NSFSxibnhaAt2/XNtx7YDf2bNsMncYLHEyr1LCwuIzp2QVMzy1ivlBEseZK5k4+m0RnSwP6utrQmkuK8x0H+o1kEt988TW8cPoyzo9Oo+xpMrdGKZ84rlkxBYIkmNRDOpnEpu5OkeHNzU5jdmYWyVRKmJjZ+UUxeyBQotEAmRr+JpFKwY6nUKn5sKEhZWmIaS7mFxZRgwkHBhxhYjiPAyQEEJIF8lEoE8iRyTJBqN6cS6Mpn0YqaSNmmyiVKlhaWsHC0jLKrosardDtODrbeoQNW1opYGZ+TmVKkdUKXfA0y4QrMz2c1+PMlQ7dI/ir78ebc2rfZZy4xhKF+3uNCaIMrr7plZRVfVOiqmR4CFzE/BL62/O/99+/+/Cn33P3lrN/78999IKoAlEFogq8jRUYHg7iz9048QuOV/t4JUA2nU5/Yt9g32cONTQMvY3LetOnjkDQmy5hdIANXoENBYJe13vVQdAaW/JGJih0qmLzR6AkrnbKAYwg6CtHzuHlS9eVHG6dQBD3huoJvz8IUn/7+vmKmx5hbzBqkCfwtEnW4cGisTi0QBfQYdA1joYIBEDhjJTMf7guEpaJVCwOz/FRdpj1EoB5oTHDgeZXxLyAFsyJRJK8klq0OL0FcN2a5AbpXgAnCFCGjrLwUSa0wFJhMgEzhEy4ThFBrYyGhIXH7tmHhw7s4AC8MBiUhV28NoozF6/iNRpSLBYBPQ7otC9ngGmAdNJCe3MOOwa6cdfunehszCPO3KAAmC1W8OLLJ/HC0aPINzbg4QcfwI4t/cglY7BNDdNzBVy5Noaz5y/jyvAIVktVARauRmtsgjoI00Rzhnc9cBe2bupELpOSvTFfdAQEfePYGYxML0jIKUEBMQEZHJpr8Is5P11trcLSFFcKmJ+bQSqZwr59+wTovHzyFJaWl8NgVGY40UDBR1t7O7q6NyGdyWPk2lVs7WnG7q09OHLkJC6NTmGp7CDgvBAt4t0KejqacGDXVpEhXhkex+TskkjeHjh0EJs3daEhk4DnVuHUqmJlHQQ6lpYLeOHIEczMzULTTMTsFDq7uwXozMzOYHW1KPNbau9AZo8cgiAaa+imzCdRjijW5aFLnNq/gs5C63k16/PdbvJKKqic4ep79hbpJx1XAhp2KEv2WFDGQHv2S4e2df3hv33iXX+9wT9Do+VHFYgq8GNegXNBYJ84evx91ar7iQrQmEmnPrFvcPtTd+XiVzfypUcgaCPfvWjtt6MC6waCbsfi3ngMBSXCoW2Ze1EzQd9LDle3UmaTK/Mc35MJWj8QdNP2+qY1hJIf3ZyouHl9a/YPr7vkW62zb45a1K+b4EA5uREE0VRc8n/EJlsdj2wKB/nZ3Jqhy5z083T8EnvzsrA3AncCBnTaAmpkSJ79LFklaYx9WIFiEeig5jAMU2JomQGjIB5BkFMuIKG56G/L44nHH8H27ibk4ibKlTIujEziyKkLODc6gbkKwRitmePQYaBSqYCxNFxLzALy6TgO7NiCQ9u3YVt3lzB8gWXgxsQ4hoaHkE7GMTCwBY35Rpn5mV9awbEzF3H20jCmZ+eFuZJ5K9OCbsdEKkYHOO6JmB5g96YWPLh/Ow5u70c+zqPrOHNtCs+cvIgXT1+gbzYXp6yfeXbO8ZgmH/+hs70FK8tLWFqYQ6VURC6Twf3334d0NocXXjiC2XlK9pSrmnAgTglbtwxgx44dIsO7dvkytve34/4DOzA0NIavv3ACQ+Ozyp2OczqBi239nXjg0B4szM3h9LkrWC452Lx1G3ZtG8TS/BwmJ8akptwJZH0aG5sxsHkA4+M3cPXqVdwYmwACG43NzUimEnC9GsYnp+D7dImjl54CueIjKBbnpnJy4z4Sq+6bMz+ybUIQJD97t4Cgm3LP0Mwk3GNqE9fngugSp/YTPTkoD4zpDhpj7vW2jPXs4w8d+LRrOmf/x4ceWlmPz4zomFEFogpEFXizFQiCwPzsd176Bdf1PlnVgqZ0Kv272/oHnnqo5butpN/sud7K90cg6K2sdnSuO7ECP/YgSGRA31cOtz4gqM773LTaU02hkCZrMz43fbbUxng9G3QTAN0cTK+zSuqJO5kuZiaRASMIUrNF6ol8mNPDeRT24kQ+nI0RG2ZlFsFH+q5bEZtnZgO5DFVlnZjVxHkiMkph8KbJrCVxqONMFU0ZdAlK1ZhVFFpuG3oAr7KC1rSFg1t78d53HUZH1hKTgOn5RXz1xdM4eXkMY8tV1KyEOPJxzkX3CRRcaAzL9Tn0X4OpBehszOLQ9kHct2c7ulsbkIgbcNwyyqVVWDolZlm4moXp5QpOnr2CY69exsjErNhCxwwPzfkc2lqb0djUhKHrkxhfWMVKxRVgSIvme7b34R13bcehgTYxJRhdKOHIhRv4m28eQZl5rgRBOt3v6ILnixMcnfZymTRmZ6ZQWFwU2Vs2ncQD99+PTDaL57/zAmYWKEujAIxmCAGCygp2bt+MPbt2SmbOyJXLGOhsxl27t2FhcQUnzg/h3NUbmJhbEAc63a9h+0AXHr5nL2ZnpnH6tUvQ7CQefuxRrBZKOH/+PK5dG0a55gjIM00L+Xwjdu7cjp6udlwfHcapM69hddVBPBZHc0sjstkErg4Po+YYazbztFGX2THZOYbyUAzdFW8VboY7SfbDGggKP8nqoP7mrNutGtC6fyOPLpSawPQqQ3k1BwmU/HzMH9nW0fSVno7m/7qzO3f2PYcPL96JH5LRmqIKRBX4ya5AEATGU88fe5/neb9b07TmTDr1ezv6Nz91f3PmwkauzI8KgjrzmaOxyCJ7I9/6aO1hBTYWCLrVqOoHkcOFQZ5s1m/K4W6dCVofECQeW7fYCdd3m7A0a+beylHrpn32G+2H68/Tb5nNqIOotSfudStivjZ8XWgvTiaEAZeSV8M5EM+DRStqwxAQxOybaq0q8zKceZGgWjIAwpipOChPspo0EATFPOXvJfNIGiSYU5gWWlxTNudVoTtFbO1oxCP7t+Oxe/aiMaFhtbCE81dH8adfexEzZR1lIylzN5JP4zswA66L1uWBMCFcg0GmqVxEV2MGd+3YjJ9++B7kEgbilh+aFjDc1MRMoYazw1P40jMvYmq5AsdXDJfll7B7Wz/uPrAH27Ztxte/9RKOnxvCxEIR8WQGleUFdGVsPLhzE/7xz9wvszVLjo4zo/P44y8+jbmVqhg2BBzQCVnEbDqF5sYGeE5NwEmlVEIqEUMqHsMD99+HTCaLbz3/vMwhlV1NZRtxHzhFbN/cg13bNstrr12+iJZcCpt7uzA5OYNYUyeujk/j6IlXJIfIqaxia287Hrtvv8wcXbp8DbmmFrzrZx/HX//VV3B9bBLlmqusBgxmJym5IKHM+37+Z+BUSzh1+lUMj0xJjbs6W9DWlhfgtFIGHJ/gjswo7cyVIxzBtCJKFbcqFvOhWeP3s468lQV6nTwu/M3abBCPRetvGkBoBqpkFN0q4qgRjAZZo1bZu7X3qZ7Otr9I5re8/E8f66dnePQVVSCqQFSBO6YCQRDon/nWkSf8IPjdmq63pDPp/7y1r/+GcP+zAAAgAElEQVQzDzVlzt0xi/wRFiIg6IWjj3tu8Mmy9t8OS701J6irMXPE1s2PRDlBP0LRo7fcURX4yQJBBCH6WwGC2EQS7ry+hVQps3XwU//1G+Z+bmGF5BX1xnQtE0nZGMv/BLTUwVLo4xUern5mBpZy2N1n1o2EbypgI3bFEtxJUKRCSGkGQOkSk0LJEjihsx6ldBYlXvJ62mADNVo762reht0+Z4cIgvb1deDd9+/HXdv7kbKA6dlZnDh7CX/z/BksVDRYiSyy2SzScRNxVGD6nDCiJbQFx9ewWnExPb8qjXjgVdHSkBAQ9MDurWjNxGTmiIyWZybx6tAEvvz8y3jt6hgqHhCLx2VepiMXw47+Tuzcsgl9vZ04+dp5XJlYwtBUAVduTKNadZGLWTi4uRP/0889KkYFNd3C1ZkCPvfFr+HGbAGFKkEg7acJhDTkc1m0NDVgbmYa5VJJzUkFPhK2iYcffggNuRyeefY5LBRKKAcWPIMOdx6C2qqs48CuQeRTCVw69ypaGnPo7uzA17/5HHbcdT8czcKZcxcxNj6BwK1g+0A3Dt+9H4XFWczNLyKeSKN3YCu+/PQzmJpbAmOGGfBbrHAmyIbFPKRaGe965D7kMglMjE/iyLFTiMfjaG/Lo7kxhfmFJcwullFkzJRB+ZujGEOyeYYdzj3V7eHq5gjfa/7nls+v18nf3vi5Vheuqr0qc1WaCcuKi2GHGTginUzqrm94pfnetua/eedD937+l96x99t31CdktJioAlEFogoA+NSzLzwRAL/nEASlU/9l28DAUw82Zja0sQvB3e9/+9jjbuB/IgJB0Tb/SazAxgJBt84ESQP3988E1eVwwgS9pSBoDfK8bl/dBEIhCFqTyN0qnqtnsQShREn9Xp7T35LlYtSZGznDzawW/k4ZzgXQCYLC3layg0KDPZHUGRYjaAQA0dqZbJHBiNvQZrsqXAbDWDXYMuNPJkiZL5ByqZF80nQVjso/LxdwsL8TP3f4bgkutU1gdHwS33nlNXzzlSHJFkpnG9Df2427dnWjIcGMI3I6BEEGCiUXw2NzOHLyLCquC9ctIxnzMdjThicevR/be1oRl/gfHXOrNbx45gq+/PxJLJYD1PwAqVQCvV2teGj/DvR15NGSSyATtzC3vIK5kofzo7P4u2ePYqVCUwgdO7tb8Gvvvk+kd3o8geG5Zfz5334DQ5OLWCy7wjaZFueugMZcFu0tjRgfu4FKuSzubwRBccvAOx45jHw+j2888yxmFwsoBzY8M6EEirWigJp92zfL9V69dB5tLU1ob+/AX3/xb9G2aSvaevpFHvjii0dQXl3GYH8XHrpnP2YmbsB1XKTSWaRzTfjS157BwmpVQl29gNCRX/QlZ8psFYfv2YOu9mYUllfw9WdfFCaotSmDttYsPC/AjcllLBcdepuDccbMgeJ+0sy4yAjr0sY1VvENn4jfC65/F/R5HVtbB/rMblJSOUovCcpp0UAey2LAb3U1yKViw13NDc89evjQ7xs1+9wvvWvz8k/iB3J0zVEFogrcmRX49DPfea+v6f+ppmttmXT6UzsGuj9zX2Pjq3fman+wVUUg6AerU/SqH98KbFwQ9AMaI9RBEKVhuqHB100UPB1PHzuvLLLnCrfdHW7NC44So3qmCs0G2GYSk1ASVPeE01ReS30UvW6doOwTOCgfSpTUu6VpDaczJPhSuksBNkLzhPCH8zrhkUSWx7/j+9i4K+MDgh+yCcSGYq7AeR/PhWHQ7lpJ3gQEaZStaYi5ujT9zAMKdA52GDLfIWuhBs0IEJSWcXCgEz//EEHQJliWjuHxcXz7xGv41plhLDJgIduAwYFNePT+HWhMWiKHY/gor2t5xcHla5N4+ttHUK7W4AcVJGwPXY1J/PJPPYI9/V1I2YbMIo3NF/Cd0xfx9JFXUfRMMSOgCUBfTyceu3cfetvzyKdMJAxgtVLBfMnDuWsT+OLXX0ChRg88DYMdjXj/T92Dvo4mWMmkhLP+5VeexdXxecyXHDgwYccSIqVsymfR1dqM66OjKJWKYhhBl7iEqeGxRw6jMZ/HN595DtMLyyj5FlwzIXMwcErY1t+FPYN9yNjA6LXLaG1uQktrG/76S38H30pjYNsu9G8ZxOnTZzA+OozO1gYcvvcAJm+MCBeXzuRgJzP4269/G4ulmoAg19dFjsj755Hl8yp44NBObOpuR7lUwde++R0BNk0NKXS05sSUYXh8EYsrVblftkUJI2vM+xeHI0yhrkJNyWLSMlv2Zbgv+HdvREGyt3wBNnwPsTH3Hb9ZH8HetBfXlCsdN13gMgOJoNuQa+P+piMeDd8zCWts20DHl5oa83/en8u/9qvv2RvNCP34/tsTXVlUgQ1Vgf/yzHfeC037XUfT2jPp1KcHN236zIOt+dMb6iLesNgIBG3kuxet/XZUYGOBoB9iJkhssUO5Dptmx3Fg2SYCw8JC1cc3jl8Si+zrs7cfBKkbo+RA4i3A7pHdathcKhDCGRg+yCeUuSmTI0hR765L6kS4tgZuBAQRGGmaGATQhpnzPAR7nLugsQGbV4MyNV2T6xbAw9yfQJkjqHkhHpNyNs71qKfznluDppGVUTbbVZHOMUhVh+0xrJNsGpkgn8/vRZYliIlmCZzvcUvY39eOf3DvfhzYPoB43MLY9AxePH0OXz16DkuVAIlUDu0tLdjS3yUuYbpfkbkl19NRczXMLqzgzNmL0lz7fhm5lIZ7927Fu+85gL6WPCyaQBgmFssOTl4cwdNHzmBocgFVX0csnhDZWndbHlv6OrG1rxM9bY24OjSEq9cncfn6DC6NTMIJLKndYFcz/snPHkZbPg3dtjE6t4y//PIzuDq5iAWCIM0UKRrd4TgP1NvZhpFr17C6uiqBsDHTQNwAHn7oQTTmG/Dcc89hdqmIVc+Eo8UE3OpeBTs292D3YD/SdoDrw1fQ1JgXw4YvffVpLJd8tHRuwradu5HL5XDypaOwNQcPHtqHpblpyRqKJ9NI5Rrx9W8fxfTiihhCGGYMjphZkAny4VZW8Mj9+9Hd0YrCShHPfPuY3ONcJo7mfBqmZeHG9AqWio7MhSVifJurmEDNhMMsIrrhBZA9Q5twmi7QJINuezFL7RMJwyXDWAc6PsNbLXkP30z5IPem69QUG2nFIClOBFE8OINbaYihmdTlyQMBcTV0qzD9CtKmF+zdvvk/b9nU8edmJ176F4cOObfjgy46RlSBqAJRBd5MBcgEBZr+yQqCjnQ69dSWvr7PPNKaP/Vmjvl2vzcCQW/3HYjO/3ZX4McWBMmMizy9ZkaMISYBGm2BdR0FV8fXX7qA4xcIgpah2XFxyPpeYaY/yg0SZif0tFZP1xlCyfwVPjWvcz0SIalyaITMuSmPU79SVsUqCrYOgnhJpgAocXAL8ZWcg0/u6cPFOZTQ5IB5QPIa/p3B12jS0PPJvWXZQiLx95QpETQFngtNo5OXLyDIkSEiyuF0mQmik5s0wZovTJFI83S6oPG4VRhuCdva83hs33Y8du8BcXSbX17Gq5dH8GdfeR5LVYjTma4ZkrljaKSSXFkzNEukXVyzW3NkNiYVC7CltxX/3eMPoyefQdYyJNRVLLztOEZnCzh6+gqeO/YKlssunEAXYBk3NezZtQ2HDuzEtoEOvPDicZw5dwUTM4sicatUXGQSNvZv6cY//YfvQGMmLgP7F29M4/Nf+AomlspYceiCR99uZarRmM+hq70VMxMTKBWL0uRL8Keu4ad/6lG0tjTim9/8FiZml1AD5XBxVB0XulvBrq192LN9AKZfw/iNYXR2tKKtrRV/+YW/w0LRgR5LobWjG488/AiuXDgL1IrYOdCD5cVZLCwuIplpQN/mQfzll76K2aUV+Lol1uBrIILgFi7+4bsfQToZw/DIDRx/5bzsq8Z8Bq0tOZQrNUwvVbFaIYgl81dD4NXUPtVsAeqGYQkb5Ln+GqMjgNl3BTwLzygMD88Xur9pNLIw1IyU7CsL1WpV8oB4aGY1Vf0AJkEVGUPXEdkl7zXBFwK1fxSZ6MCvLKM1l5juaGn44qG9g5+befzgi78pmzL6iioQVSCqwNtXgSefO/LzQPDJchB05jLpzxIEHW5pOPn2rejNnzkCQW++htERNnYFfuxBEAEQHcwIglzfFWvnih7H0wKCRjA6uwzd5vzG7QVBZKGkVSRIYGhm4AoIqvM+Ck4oECSQh5bXofyoDoduBUE3A1WV3QKbfeaukIXhE3pllBDyT6HkjWBI5nUk+FTN7ziualb5ZB8M5wyDQDmTwwaXznBrLnBCYxFahe5w0gAr0wQBQXyKz3MTBHlVmF4FPbkE7t7ai5/7qcPIpWOoOVWMTc/jr55+HpdvzGC56kMzk3BCSaCaZVISP5oy6L4L3amgIaljR18HDu3aiv27tiAdt6EFHrwaRXoB7EQaJSfA8NQCvnX0JC4MT2B6qSTmClx1d1c7+vt70NnehPMXLuP6+DQKKyWpE8NbN3e24P49W/D4vbuRjMcwt1rBqSvX8RdffVYYq5pmweN3QJLMRy6bQXtLE5xKGUuLiyitrgCBJ6Ds8Xe9A12dHTjy4jFcHbmBEotDyZrnQ3NKOLRvF/btHMT01DjmpifQ29UmeUNf+NuvYG7VQSUwEU9lsX/vfuQzCTSlbDQldEyMXcfQ9TGkGppw30MP46vfeBajYxMolmthNpbKaeI8F8HP+37+p7C6WsDxE2cwfGNO9lZLWzOamxswNTuHhRUXVVfJJjW/qvakbAtLMYWeyovir9UMD3/N/SUaTpW1JSxk+Lrws08MFnxf1kGjDLJCJrWCdCGUzCkVvCtMKEG9ZKoa8AN+q2PzHPJ3ngMrqKEhGRtqb2545uF7DjwVSxiXf+2+rYWN/VEbrT6qQFSBjVyBzzx35Of9EARlMuk/2NLf/9mHm3PHN/I1/aggKLLI3sh3PVr7rRX4sQVBKruET5kVG8RGtlQuyQB9kMzh6y9dxPELoxidXVoXEOQFKn+Fds+a70ALXMnz4XQEm0FhVKQBJSxS+T3yHc5d1J3hdJoGCCOk3A2EBeL16DpqBE4SBKRMC6htoqSJjb40rBS8WZacSdzcaH4Qzm1YfJXHTB55d2iwzfeRaVE5QfVj0xghJu5xCvx4nBkiVPLqIIh4qgYrqKLJ1rC9sxnvffxR9LQ1IGEbWC1XcOSVs3jx1FkMTcyhpidR9WmHYCHQbbF6ljkUuLC1GpKoiAnCfbsHcWD7ZmSSMWi2jYXlJczOziJmmmhtbUMylUap5uDC1Rs49uolXBqdxOJqRUwALNtGIplAIpHEUmEZlZoL13EQOFV0NSRx7+6tuH/vNmzpzMs9uDI+ixdevYxnXzqNiq/c3Tg/JjlBvo9kgrKyBmTSSbHILiwuKOYscPHg/fdhoH8A01NTePXcBbHJrvkKPGRsHYcO7MVAXw9eOnEcXq2CrX1d6GhpwN/+3VcwVwpQ8Q0xRsg3NOKe/Xuwe0snGmMeXn3tPE6dvQwjmcH9Dz+KqZkZDA+PYHJKOdxxS1Cylk1n0NXZhr17+jEyOoJjx8+gVNFgJ9Noam1GJpfB8PUxrJR8uD6BOaVpVQmnVVHCDE/V4TiuCs3lnhGdnKIahekR9ib0JZStcIt1eyjPVB8sIVAKmSP+iWFSHlcV+Z1pCFJX+UQCfgm4uOeUc6FFe/RKGTEtIEM3+uCBHZ+2bePP/917HxyKPrqjCkQViCrwdlVAQJCGT5Z9vzObyfxRf2/3Zx9tazr6dq3ndpz3RwVB3fnMUSvKCbodtyA6xttcgR9bEETgo+RtylKaTdwym2HPQzzfjm+cuIQTFwmClqFZt18ORxDEDBeZkfA5FeGCcMRiA+g5ayCF91/YhjUmiMyIWrmAHwmwDEEQTcAoq6OUzYyhSoZL5io8TseHgaimgBWCPn7TJlnmezwXrh/AisWl6SUYMJwKYoZq1jlXRKkdG1LK08j2yECTxsmhALGA5wlUUCotqqV5VfXl+/3AkZmOBBx0ZON414N3Y/+2frQ1ZWX9hVIVz790AsfOnMfINCVjMfg6GTgbHl3DDMDUXTSmLGzva8Hhg7sw2NmGpmRCmvYFx8Mr58/j5OnTyKUyePDee9Db1SHsAQHEpeFxvHL2Ml557RIKq0WUajU4rq+YBoMubxYsgyxQDQ/t24aH796HPVv7JHeoXPPw4ukL+OqRkzJfRGtsDvMz14azN67niZQrm0mhu7sLS3NzWJidQa1SEjalt7sbu3ftxK5dO/HKqddwdXgUC0sFCUfdtXUAmwf64Hou/uoLX0B3Vwf27dyC5lwCf/OFL2Glxnqq8FjPcbFjcx8euXc77t3TiW88cxJHTp7HbKGMzk2b8OijD2NxYQGXL13C2PUxkVY2NOTR39eHuw7sw8svH8X5ixcwNTuPWLIRyUweiUxamMDRsUlUqOAjMBdjAoJyxU5SNyegmWyMYcCyleEC9w/3BfEQTRZ4H2TWTO5oyAxxNs2ijE4Bb76Hv+bPm/w6lOpR+mjonEnzUa1WuBcDgk8rzp8I7iVKGcmrWSK982sVxOAV9m3tOm2a5v/+//7r9x7TSEFFX1EFogpEFXgbKnArCMrlsp/b1NP9+4+1Nr7wNizltp2yDoI8+J8sQe9MphJP7dw28ORD2eylN57k1pygCATdtlsQHehtrsBPAAhic6ZmYRYW51F2PWTaevCN4xfXzR1OPQ9X8zRs6AKnDCOoScNtSf5NLWR3lLtxELJBdfvr0M8tlLcxFlPNBynvNw2+YaNm2ChqFpwwL4hAxWRDqoXhqK4nzTsZEV8P4HBWiCBHt5T8yKkg7lYkr4W8Dp/sEyAR2FBGV3d1oPECZXMGGRHOh5g2XCsGl7McUDMkwkXRMMErw3ArSBvAtk0d/z97bwJdR3peB95a3/6wA8RGENzZJHvXYi3WZktWZK2WEiczOR7bcmy3JGccxz45M0narZmJfSZyy7GdeGxlIkt2bCdKvMqxWmpZ6pZ636Tu5r6TIABi395S+8z9/qqHBzSaDZIAm+yux/MOAbx6VfW+qlf13//e7168+y13Y9+OrShmDYSeh9mFeYyMT+DEuYu4NL2A2bkqKlVPBtqUbPX3dmBrfye293WivZhDOZuDZWRQ8yM8dfwMHvne83jx2AnkslncfesBvOnWvZIHpPk+6o6HmblFXBy/hHMXxjAxPYs5giGHeTgaMtkM2ltLGOrrwcGdW7Glow22nQEJlbOXZvDIc4fx6PePoOKFEkRKYEb4qfOzqgYckc11d3XCNjTUFhcwPTUB2zIEjNAdbs/ePejs6m7k4hAcuE4dExOTOHdxFOdHx9FSLmKovxMdpSyef/FFTDLkFTbMTB5aGIml9y3b+3HXLdvx4qGjOHx6RKR6uVJZQF9fbxdaS0Wa8Qn4pcmA77qYmpzAuQtnMT07A9ePkC20o2tLP9wowqXZaVSqdYSUwhG0apEcd4Igyg9BCaKmWEYBv+LwpiYRyAh5gQo7pV04/3fJGAmryH6hUIwq+B1rRigEU1wnpaDclhExG8hlLxIJRs8wzappGTTmtut1v+BHphFoWXhaHuB56nnIG+HigaHuI3kr98/v/8yHH9HS3qBX+XaRbj6twOu3AkoOh9+sRmFfa7nlT4b6t3zxXb1d376ZK3IlIOhrF6Z/5NSFcz9Tq9XelYKgm/mop/veXIHXLAgSBijO1ElA0NT0FOp+gJbeIekJevrYZllkKxAhDE4UwqsuADHgsEGw4IIZP8KgSPYOB5yxLK7ZLjs2RmCPjmKGYhDEnJhsEU6uBb5YDxOkBDA15q6YMMV+WOnqArq4hYG4uRmZLGpeJH1ABQPozRsoGJydp2kEUCiWxCw7ipTRAiV7nufAc13AD+CEwLwXYNYJUQ+4DWboqC1JiGpQF4kds19acxZu27cDd96yC7cQCNns+QhQq9cwNTOP2blFzC/WRdZF04bWcgHtrfGzVBC4FwQa5hYcHDk7gqeOncXR86OYIMOia+jv7sAde4fxltv2oK+9BTnTROT7qNWqWFiqYm5hEQvVmrA8pJkIVoqFHLo72tDdVhaZ4mLdw4WpRTz+/aN4/uR5jEzOiQSOg3sBshzoa+wnI0ummv6zloXu9lbJB1pcmMPc3DRcx4Vt2eL41t3dJWDJNggaLMzPL2D00iQuTZP9MsQ2vJyzkLc1zM3PYdGJFKAkOA0j2FqEjmIWW9pKWFxcFBZowQ0QGSYKOVP2v6O1jJxlikSS4LKytITJyQksVBbhR7QKL6F/cDvcQMPU/AIm52bUd4GBtzQp0CLkLKCct5CzdFgIYJs6rIwlPWSemIgoEEQASADF/iL2OFXrjrjP5YrFxt9oZ25nslI313UFLEnvmO/JeW/DgQ3XLVgIWouZoKVcHLFs6zw0LHqeW6pU3MHZRadloR4Wq1GhLExcECJnaEu3DHUfK+TsX7r/5z/6XY3WhekjrUBagbQCr0IFlDEC5XBBX2try38Z7u/74ju2dP7dq7ArG7bJKwJBo9M/cupsCoI2rPjpim6ICryGQVAshaOFMJRV9PQMQVAoIOhrjx9SIGh6EWBezgYaI1CiJc+I+S0OKvNTCOpLMAIHNnN2aAdM2CMyNHbsKOkcDQL4zuXMoMQdTvVnqAwXILLziMqd0Dr6lINZ6MEIPZG25c0cyoUictmcyI5c3xMQFCCCr2uYXqiL7KotZ+O2wQ70lGzkbdW30dLaBtMgsDGVNA4KVPBJxzY2/J+enMWpS7NYdNh5RJ9lWnYTZ3DHKK+iUC4QCWB7MYP9O7birXcdxFBXC1pyJjIm2TFDnNNcj5IqDbZtSlaQJv1P5GE0zNccTMxVcGpkEk++cEQCTBedAKG4tXkwtRAD3W24dfcOsePuayujnLWQ1SPYlil1dYNQjBIoB1O24bo07HtegMWqg4tT83jx9CgeefYQxmg9rVsCSAkdRQlII4mQjIeSiRE4eY6DLZ1t6GwtiaPZpfEx1OrsQ6LJBCFhCEuHSO+4TdcL5ZxzQx2ws0rqGLrSJ8Z1qgwdfiZ1cOW30IfmuyJLcyP6uKneL03YG4JWSB1pp04QFEq+k4HI1GFnc2hpbcfAwBDOXRjFpZlZVDwXlmWCtJce+LD1CG2lDIb6OtHdUkDOiJC3TekdsjM2HDrfsc6RBsf1MDe/SJ4R84tLmJiaxuTMPDq6e5DJ5uEHERYqFdkmwdPC0hJy+YKAv6WFWYT1pahg1IK2vLnYXs5PbOnqOj002Heo1FI4GQXBQm1pqTQ5PT98/uKlnWMzlV3TdXNnPTSybhAZGcta2ret53i+mPmlD3/yI999l6b5N8RVM92JtAJpBV53FfjCw498OAq1z1eDsL+lpfzftvX2ffFd/Z0P3syFSEHQzXz00n3fiAq8ZkHQskW2MkbgDPXM7Iz0BLVsGcL/ePQFPH1sBBdnlhCZ9gaDoAAWJUChg8irYmFyHH51TjJj7JAgqC6DXYZGUrKmkwXgoFOEbwoM8SGW2rFddkxNyDKelUNY7obdux2hbousKasD7aU8+nv6sWv7DnS0teHo0aMwaUVtmXACD+fGx8XCubpUQ2vGwA/dvgs7e8poLegwzBAdHR2wzDw0zRZmgn0+lcoSlioVOI6LxQB45uSI9FLNVGinnQPC2OGLIatKASjPKPQQOjWUMwaGezvwloO7sXuwF/3dbWgrFyTDxpO+E8ignt0gBAEM7SRAOXT6Ap4+dgqHzo5iwYtQq7Jpn0CGwJF5RnSy05Gxc9g7vBVvPrgHB4b70NeaRVCvIGtbygZc07BYq0M3VV8QIee5S3M4dnoEh06cxYsnzqLiAa5mwo9ZICPyYdCpTteFpVGBogSGBpxalV1MaClk0dXRjt7eXpGgTU5OCdCOaAHtVuWz+7SKtvMw7Bw004LD5i9TF8tpPiVfx6erGt36bJg0J6g5ctzp3uf4HuquB800kS8W4bo1uJ4rYDhrZ1Cr1mBoQC5jo1DMo9TWhmK5Rc730QujmJ6dg8MC27aSVDq0MafMLMKWjhLuOrBbpIcFPUQha6G1pYRsllJH1pafGxJaOz0zL+BwfGIa5y6Oieywp7cfVrYgskH2XHV0dcPxA8zMzaNQLODQ4SO4cPYU3KWpsCPjzt++b3hm5/at37j17jd/rlitXvzSl77k3nvvvdF9992n/cRP/IT9/UOH3nFydPJDzxy/+M6pejRU8bWCmclWdm/rO1HO5f75P/rZjzx8t6almUEbcdVP15FWIK3AFVfg/33osQ8FUfQblSDc2tZa+rPh3oEvvqOv4+tXvKIb6A0pCLqBDka6K69KBV6zICgWo8lsPufnCYJm5xiqGaHcsxV/88gLePYEQVAFId3JNpQJ8gUEmaEDzalgcfICguq8GAdwAA1fubKZhupV4iw7B/QCgkQaF4OgGBbJK0IGEWEYqOkZBOUu5Ab2Sh5N5LvQAwcF00Bnazt2Du9Aa7mMRx59FHv27cXg0KCYI3z7kUcwtVCDU3dQNCJ84M23YntPGcUse+J96XexzBw0jcGYZFN8LFWWsFipwHV9LAQanjt5AU8fPYfJJQ+WWRLAJP0gcYgqe4to3mCahvSbmJGPnBGgv5xDX0cZve2tIunq6u5CtpAXYELGpDo/j/m5eUxNz2JschbnJmdxqeph3gOWvIAWE/T6iy2WA3iBr4wLrBwyho6+1hwG2wvY2lnG9v4elPJZGdBncnm4fiCDeUrkLk5M4NzYNEYmZjE1XxF5IGV+wgLppnwJdfZJ0WxCnM1ojBAH20o/DdufXNgGUMxlYWcyyBfyyGSz0hsjUNanLJBsFUEUHf/UukOGiEbMYIppPXE4p101KZ0AJrcv1tQq34kyQTJaykqdDm2eMi+Q7ClNJGPcH1pTB1GASt1B3YmfizXVs8PXaDRA0BUGsEN2IPloL+fw5kkn+UAAACAASURBVDsOYHt/N+zQldwkShJzuayywIZi65YqNTF5YG/U+MQURkYvoe6FyBdL0m/l+CG2De+AyX4yycDSkM0X8Myzz+LsqWPQ6rPB/qHW2f4tHV/es2v7f79t+57v9/T01Jr7e3gj/upXv9p+dmb+DfPV+s8+e3L0rdO1sFPLFCrDA32nW9sK/+yTP/nhh/drmvuqXCXTjaYVSCvwuq/Af/rWoz8aaMH/XfWD7e2tbX891N/3Bz/Y2/U3N3NhrgoEVavv7m8rPWZo2v/xiTsOPpH2at7MZ0C6769ZEKQsdzl7T7mWksPRGKEehChv2Yq/ffRFPHN8BCNkgmiHvMEgyGSPTujAcBdRuXQGUXVWwjIJt+jkxhl8DoClJ0issZVdcBD/r7KCpEUfuvSocGCqbL/rJpmgHmT69iCwCwjYe+E5EtzZXixi++AQWsplPPHkk7jjrjsxuG2ryOIee/ppjE/PoVatomDq+OE33optW1rFuIDuXZ0d7chYGeismzS+h8ICEQTVHA/V0MDzJy/g2WNnMV3xYFpFBYLE4U5Ms5WzXBQgY9sCCCSQ062zyR2ljIVCxkY+m0VHZ7uAB8O0xFWsTsZpcUn6TeaXapitOmL+ENo51DwCBEPyilgLGpRReiUGz2SsggA5zUfRBNrzNvp7OpDLWBLIamezwjo5rovFpSqmZucwvVjBUt2Tnhnac0uVCT51CzoPDNk6att4ROjaxjDbhl00/cE9AWNkbnhU8oUC8nl+FlPYPTJz7PkSu2cSXNIdxvUTrLAHTFlP83MTwAjoCWhOoHq5uCkCGMoGxYUtPvq0LleW7+wDU39VjushPN/HEqWL9bpYXdNyUEw5CICY6+R7yBB4M/g08tBeLuCu2/ZjW18PbNYuq0BQPks5JFk9gqAAS9U65uYX5PsxMT2Di2OXMD03j/aOTmGHyGTlCiUx4KDBBXeos6sLLx56EaPnz/hZ1BbeftvQ0b7u9t/+oTe/9Wutra1LPF1WO71FUaT96de+NhSF4Sf+5rtP/fj4or83tAvR8ODg6bZi6Zc+98kPPaSlICi9Y6UVSCvwKlXgDx5+5AOA9msVt76rtaX8wCBBUF/fX7xKu7Mhm70aEFQnCGovPaYjBUEbchDSlbyqFXjNgiCqgDgzrzKC2GQfSE8Q3eEIgh54PDZGmF7YhJ4gGhWEYsdsefOojp2EVp2BRatsurxRbiRub/ynsoHEiUsz1GA8Tu7RwAErh+jJMFhZHHtWAUG5B2bPLgSZkrK3DgLYmoZyxkJ/Tw9aSmWcOn0KO3bvRrmljKpTx9jUpAxil5YWkbNN3L5rGH1drSjmLJF/tbe2wDbNxBlb9pGD6sVqDZW6C0K4kxcu4Rglao4PzcwBbGKPrZHpBqZSNtloT96Gnt6+WIJLdiZZjTiglYCBPToEAwIECQSY4SQmCyY8og7DEhmZR2MC5dYtTwIiYUjibBnp/opdzjSCCQ7ZDV2YFDIltHcWkoJgh7bPEgKq+p5k3xXUFLaGsjm6rqm8JHFHkC+oAh/xz3GSqAoP5avqiCk5oCYufRL+KUBHHVv1VA91vNUjsUJXSykGsPnxcp7QXDKxpJbsKKmHcnYTBzjBWapo/IQEQTb3ieAu8tFWLmLXjmEJgLX0CPmMjZZiTs4L9lzxu0NDiFrdxfzSkgAiAtRLU1M4e/4C+vv6USq3yjYnaMlNGR37vFwH/QP9uHhxBJW5qVpbDqMfevutD/Rtaf/jt99+9zMngWgn1Ydr2F0/d+ZMa1RbvPW3/vgrvzi24L3VMwv5HUPDJ8vl0i//3Ns+9PCuXZrzql4t042nFUgr8LqtwJ888sgHggi/XqlVd7aWW7/Zv6X7y2/duvUrN7N1fwqCXrenc/rBkzHYqVOnbprsjRUpIRoZFJWgQ5kRH2L5m8R+klGRrB4OFlVuCXuCar6PYtcAHnz6mPQEXZha2ISeIJoisMGdIGgB9bHj0CvTsEJHmtmTIFMZBMf9P8L7aGSClJGDYoHWAEGGAdfMw893Q+vagcBWPSDSME+eyHdRzGaQz+dQd9jgzvwVFcxaaGmVAW29XhPzgpzB3hJdARREKBUKItMjWBEJngaxQ2ZfiuNTWmWJfKziRfDI8wgAUoN7gg2TtsjS2+PBdx3ZBpkRYUckjNOTgXkmk5Pme5ECCrND0wGrwYAkg3f2B9GRjOu1bcruCGh8cCsEM3yQ7ZBjH4MO/kzpI7fHfSKjQ5BFswSyPPW6gyggSKJTG5kfQ+RyDDel6I525RImqgga2T/uTwKAkhycJBen+Viq4xmDIQFFCnQpNLX8WP2Fi/Nx131R4nqTzy0MYXJOJTbVkrzTSN0VZodBsZQNEqgytJSEV6lYELAa+i6yGTrfkW2j7bUn9eGx5fGnzE5MO2iU4HlYmF9o2GWzUAmjqZgz5gbRQMJFRg+c3rbMxR97111f3j6w5a9v3bnz6Fkg/BLg/uoadtfj4+OFmaWZ4d/+z1/5lxfm6u+qIlcYGho+0V4o/MrPvfOjKQha9xmSLphWIK3ARlZAmOqHH/mgF/q/Ua1Wt3a0tz3U39f3Rz+wdesfr8Vsb+S2N3NdKQjazOqm674ZKvCaZYJUTwvDGxXQIAhiTxClVfmuPnzz6RPiDnd+an7DmSAZlJONoIuZuwhn7NgyCOJQX2RD6tEMgpgT5GuqL0VxEwy0VHYJbAriu3xCI6uAsNgDs2sXQqsski4OekU8FdTFaMAio6HpIgMj9WCYtvQdOdKDpCRlesQmez92njOkGV8szmSQTKmWCsxkyKpYNNA8ACY8slW0TOb4ns+YuVIed8oVL/Rq6Olowa7hIQwN9OPFF1/EyMiIZPPs2bMXvf19MC0TlUoFo+PjOHvmHDo7uzA8vA0tLW3Clly8OIrTZ05jfn4ed955p4Cbs2fOIpfNo7+/X36fmprCwYMHkc9liffEKe3c+RHpe6JEraO9Fc8+8yxy+Sza29vkPJiamJBtbR0cRC6Xw8mzF3D64jjGphimG8E0V4Z/EhAkAaAEPQRJL/dYCxRtyoWgwfrE51F81siZRSC7AmmFCH1fetAEkDITiGCSBhbsUfI9MZLg8SaiopyR4JDnC79DBIn8meYQ7EkLfHoNxtI+yv5MS+oqUxIas1cpgwxQsrX6YEfu4offuu+/7Ozt+qtbb+k9OjsLtLW1VdYaOBydnCx5tek9v/flP/8XZ6erP1gJ7fy2bcMnOlqKv/xvf/LDD6dyuE05k9KVphXY0AoQMJw8edJub2/vCsOwYHCGC9B9348J6njWUrHZESfHLMuKeD3n/y/3O3cyWc62bb61Qa7zNf7OdfB/vu44DjKZzGUneR3H0ZofMTkPwI4sKwpDywpqdYR1AGfGzvzwUrX6r2pOvaetXH6up7Pjq73l1r/Ug8CxIjuAo4hqq2j5hmEslUqlRU27sdnrFARt6KmfruwmrMBrGARRMqXcxwg0OJhnT1DVU0zQN585jqeOnse5yQVo1sZaZKtxKDOCCIKW4IwdhUEmKCA7ItP2DXaA+5aEoJLV8nTyOXw/YQf7gVRviprYj0Qmxj4glPpgd++Bb5akL0b4GForI2nqj8RVjHbQtLFmn4+wNjozaRI7akekUepWwnBLXdzNuB6yQxwUi+SK+2PQv02xPwEb+NlLw/UlcjDJNFIyQNnvwMEtO7fiDbcfwN6dw3jm6WfxzDPPyPJveuObsH3XTgEx1WpVaKSnnnwa3d092Llzp7i6UbK2sDAvQOjosaN497vfLW5oL7zwAkrlMvbu3Sfg6PDhI7jrrjswODAAyzQwNTWJw4ePiinC1sF+DA/14Vvf/q6EfLa1tQqYWZifR2trKzraO2QfaBzAUNKnXzyF2UpdrLAJdBK5mWkqYMqB/jJ4fXn+Jrk3vxJgupbrRcJIxUg65n1oUBGvNb71q1/J/tD2W4EU9iGRDRLzB6JYMmOmIT+LJFE8z9lvpeSKjeOs8dxR5wmNNigzTT4j+8cY6CvsG8+ZwEfejNyBsjn19+4a/vZwX9uXb9934JlSiQOguSXgMVfT/v6K3J+/fvSb/UZk/b2vPvjY/3x2pnprNbKtHcM7TpRbsr+cGiNcy9mSvjetwPWpwKlTp1p8X9vmurWDvu/u1DStpIv9KS+puuCNMOTVQz10XY/ia1kD0yQ/JK81X9GapGdyhUvemyzD3/m+JoDU2EZzBeJ1J/sh+5Wok1VEnBZGgcFLn+eGkRdZRlDx3T1LTu39ru+2FnK5sWI2fyQH7UXdQ92IosCIIs00Tc3XfD/wozk/DMYLheyFMAyP7N27d/ZGNBBYCYK0vnwu/4Vb9m3/vbeVy8dWnzFfG53+kdPMCUp7gq7PlyndynWpwGsWBAnwUR3owstwYDY1PYmq66G0ZSsefOoYnjxCEDQP3c5uqDGCGphG0EMXprcEd/QYjMpUQw6XgKC4TaXJC06HL83wCYji7LoKSpWBLBvc6b5mF6CV+mF174NrFoWh4ex94NWQtSil82UQKoAHdBWjLAsw7Qx0MwmydGBGjhgiqJsJRWYcBxNIMeuG6+H4mEYHBEGGyMUoRqNkL2SWkAAjAqHYpUwAHjOCPGT1EG+76wDuPrgb/T3tuDQ2iQe/+XcCXN78pjdjYOsgLl2akJvYgYMH8fB3voOWcgu6u7vFbppSvo7OTpGsffe738Xb3/6D0sv0/e9/Hy1trdi37xZcmpjAI488ii093Xjzm94o2UhknI4cOYodO7fjrjsPYOf2fjz//HHU60rixfMgl82KgQP35ezZc3jHD70Tp8fm8LcPPydsUHP/D/ePIIjvIwhK1pHI5FaDomYmaPUyG/mNVrygEk7K2ZGcTMloIJ4klbYgSvS4TEDgo46VAkQErrGcLVA9RbHdglo70bIAIR1h7JAnBBTlgsKGxduOjTt4Xksek6mL/M4KnbA7E9Tec8uWU0O9rf/hbXcf+Eax2FnL5+sVYLx+H77i34t7ZVOHAet7X33g9rpT/5VHv3fszvMz1V7XyAU7t+84VS7kfun+n/kAjRFSi+yNPInSdaUV2KAKcDA9NjaWrVTc2xyn/n7fdz7ius6OKIqyfC2RFCcy4g3arLoGLhNLK6TmzdtYw4iF7yNWivHPij2K5/503kRdLww82LYb6JFRD7yiH4VZU9M1S9MDO9I8M4pcPQQjrzXT0A0/CsIgCisatNFsPvuCbVv/OZ/PP9ff3z9zo/UPCQh65PH3BX74m1XovcVC4Qt792z7/bVA0AMXZt5/auT8J2uVpdQYYSNP4HRdr2oFXrMgiH1AnP2XAZwwQiEmpxQIausfxgNPHBYQdH5qYeNBEAMxOdgMPVj+EtyLx6BXCYLq0hPEGXNljKD6TZKeEcrXAgKaBASJNXYCgvhHJYvz9Dz84hYYW/bBs8riasZmft+toqucg62zB8QRW2jTziGIdLhBJDbHDO9kQTJ6iKIFyTIS1kk3YJtKEsXxLY0FOGiWUFM/FKtndlyxF8iNdNT9CIadFXDl04xA16Xvhu8JXActWQMf+eG3YfdgN5zKHFrLLfj2ww8JwLnjtjswNDwsTfR0NSuWSvj6A9+QzJ3BwUGcOHkSY+OXsGP7TgxuHcRjjz6Gd7zjBzE9M4MnnngCxZYy7rzjTkxOTuLBB78pAPD9732fsDtPP/U0Tp06iQMHD+COO25D75YtqFZrIuFiL9TMzDS6ujrFjvvkqZM4fOgQPv6P/jEmKiEefOx7OH9pRg4Hjws/E8+bBPgQBBGUJUYOq7+5zTfj5DUxfFjVE3TN3/g4j0nAT4P6UZBIweWXPuhkR4tt1ornn8n+IJkeUO8iI0agS0ME/jUBvzwnRRqXBPXK94r5VrGNt86MI1O9n6YVAjQVsDYDB6WoGuxqC2bv3DP01bfesf8v+vu3PtzSwlc9fwR1fwADEoB6YmJi8DuPP/feI8dO/cqZ0dme6WqUi+xCbc/2rWfLrcV/+uM/+b6H0pygaz5z0hWkFdiUCoyOjuYB3DIzM/MZx3F+2Pf9ziiKeDEh0lDGN7GUeK3r5Kbs1DWtlDY1ekTK2wuDKDB02n1qpNGDmMnSwwhGEEUmBRY0YornpSQmIgo5Bxtatu0VCsVv5PP5PxwaGvirG20ihyDoDx5+4ke8KPh8CoKu6YRJ33yTVuC1DYKSAR1nucMQU9N0h/PR0juEBx4/jKeOXsCF6cWNl8NpShqkjBEW4Ywej0EQjREIkBQIUqbYy75hIiTTGKMaGz2IOUI85y/ASoai8Iwc/GIv9L79cK2S9OcIoAoc7B3qQ0c5By0KUK3UERmG5OAwqNPOFjBycQwLs7PIGRpu2zmIzlIWOZsmASaK+Zz8L85qDAr1fVQdB5W6MkZwQg2jk7M4PzaJmcUqzGxBHO18MSlQRgCUXfFesX2gBx98550Y6m5BZW4e3Z3tePTRJzA6No7hbcPYNrxNpFbUbXMA/eCDf4fh7duxa9cu6ftZWFzE0NAQ2tvb8a1vfQtvetObUXfqOHr8uDiRHTx4K8bHx/CNbzwodtzvfe97USoWBSSdPHkS+/ffgj27dyObyQhb0tXdKn1Qx46fQXtbO5x6HWNjYzh54iTe96EP4vxUFQ989zmMTs0LIyLGCnHvj9iF032tiRVaDWw2k/V5ybVFWcrF4CphO1eCIDkWsYNcwtAoeETgzX4vBXLFb1AAkurzocmGuOaJ25zKKJK+NTklFWRiXShXpByO7ycIEtMLiioNnje0ENdgRh6yYSXqtiretu7y2cH+7ucHB/ofG9629XudPW3jehi4XhDlT50Zu+vFY6fuOH1+7I6JqcW75mtBpuIZupHN13YPbz1fKuY/8w8/+d5vpyDoJr3LpLv9mq7A5ORkaXFxcV/d8e6pVpfe7rnuYBAEVgJ2mkGQXKWamJsbtjCiQGfcgXJv5ZUyYM8pcREBj06NBRud1P3b4ORQHG0gkQdUUsSMuWmZl2zbfjCfz/7pwsLCA3ffffcNw2hfFQiqLr27r7X0uKFpn01zgm7YMzjdsXVW4LUNgti7wp4GSnkCWvzOS1hqtn0LvvbYIXGHG5lZ3HhjBG3ZHc4kCGo2Roh7JxIQRPGbGB+oVBpxYCP3o4a2/LtydkuET2SGBASV+6APHETVyCPUVUgnB50/cOteDHZ3wDKAJWbuVJZgZHPIlsoYvTSNs2fOY256CkVLx3vecDu2drWilDPBlpC2lhKyWVt6Ylg3urMt1hws1uqo1APUQw1HT1/AC0dPYWJuEXq2QI0daOiQOPARshULedy+bxfefHAIec3DxMVR7NqxA2fOnMPk1DRKxRJ6+3pRr9fluJAJeujbD6G3rx979uyG67ni4mYapvQMPf7447jzrrvQ0tKCar0mAavZbBZnz54Vedyu3btx+223yd9OnjyBw4cOo6+3F1u2bBFLbvYA7dmzHe0drTh06ISAh0I+L6zO7MwsugcGcPTsOL7zzBHMVOoyuBcHttgQIbmJJ6xQ8t1aLX1r/s5t7o2ePTtJqOpLQVDsB77MCDVmYRviObmJBx77xxTTpQCsyqIiK8hzTuRx8ow/WWK/zX6pJmAohgqxQyAXYc35P+3dyX4WtQpasprb0VKY7t3SfTpbyB+OfGcq8D0vivSCbmRuHZ2Y3jU+Nd8zv+Tn/MiCG+qw7Ex993DfSLGQ+9T/dNf7v3X33akcbp3X9XSxtALXpQKHDkW2YRy71Q/DD/ue/1NOvdbleZ7Fa6Xc0zaDCV/jkyXX4stdd9ezTGPVothQLptkt9mL6zFqgKYyAUO0demt1IJQwq7lZ5kYirPcDCUZVvJhDXbGOpfP579ZKBT+faFQONHV1bV4XQ7QK2zkqkFQW+lxw9Q++4mDaVjqjXAc0324+gq8ZkFQMmtNYCE2AEEAx3XEXS3MlSUslSDoIsNSOZDfwLBUytbI+LAniExQvQkE0ThAfA7EQEAxQfI3prnEcji1z6ovaDkkVR1kIwQ8Kw+/pR/6wAEsaDmZpWK3TgYB3v2m2zHc2w1bhwz+L4yNobOvFwPbhvH1bz6MsbFx1JcWUbZNvPeNd2BbTxtKGc54uejqaBO3NMqfONNPTwUCoIVqHYs1H7VQw6ETZ/G9wycwtVhFZOUEQMK0xDWMdsq8CbWUS7j1lr3oa81h7tIFnD56GHff9QZohi7Ax3c9FEoFTExOCtC5/fbb8fTTz9DJB1uHtqK/vw+1Wh3nL1zAieMncO7cOezfv19ME7q6uqBbJo4ePSqMD0HSD73nPWKWwME82asXv/+87AfNEfj7iRMnsGfPHpHacV2XLl3CwEA/du7YKdbbJ8+cxwsnzuLE+XE4nPlr9NPE7Fb8ezPbs5a2fS3Z24ZL4WQmVbXrqFGGAkEreoKaZloTLb5Yi5MKk0ynQLE5vhdblOuwYiMIuWnLyZdkDJEFUy5yIr2TzcWW4eIkp5zg6BAnm+V5LQxaHPYbeciwR82vwdJCv1zM1MuFbNZCaLBvzfOCsOIiqDiR4fgwCIB0wxa5nWUY9b3btlws5jL33H/Pj/6dpmkinUsfaQXSCtwYFRgZmR6YnR39cd/3f973/a2+75u81iTMeQKCmmMGNmPPV1+bV/cJNYOx9UxQEdAoECSOdHDpksprHdkggp44RoF6cGHAOXGZgCDJqKMUv6HjSCbuLuYKuS+Zuvmn27dvP3ojSONSELQZZ2O6zpupAq9ZEKRssdWAzTRtGQzzihbqBiqRhb/57gt4+th5jMwsbQoTpORwHkxfyeE0GiNEjlwoJYdH5HBsUlc/q8sls4JMAUN88O/LQZtqup3rJRMUlPug9R9AhT/rBkw9RAYe3nHXQfR1tCDyXczOzUmDT7ZYhp0vYnJ6VpzTZiYuoSVj4j1vuA3bt3SgnGV/iIeeri7kcllxAKM1Mi2wlxiWWa1joebACQ28cOwUnj9yAlUvEsDAfB32CtGCW3iruDm+q70VVlBH6FQQuDWxnabBgBogc2AdyDGh01gunxdwxJkz3nD45E2rVquhUqlK71Amk0WxWBDba4afLlaW5P2WYcrfE/MCyrLE8S12cpN+F88Ra24u43kuPM9H1s4gm8vC0I34MzpYckMYdq7R89PswJbcxFe4sr2MtGMzgM/Ki0p8h24CQer1Jne4JMI1NkVgPZIaSd0syvWTsNfEjVCBHfmuKOcmJemIjUWSXC6+jzbYwvaITJ7Akc5yAUI2iYE24xSLKMDFs1iZMASREbmR5jta1tQ1BvOGkY7FehSFuk2rd43ZXrphwXM9hrjWDwz3XCzmcikIupnuKum+vuYrQEMBXnDOnDn/yUpl8R9Wq5W3sgfI932N15qECVotiVsPALma4m0GCJK+XWZ2M+OO1zGOJWxGb8TqDDLnYSj3IDX/s8x+JcHVDOyWYHB176MMbrpULP96e/uWv9qypfXM1XzWjXxPAwQh+nw1jPqKxeLvv6IxAuVwKRO0kYchXderWIHXLAiSpB6R8bC3Q7mC8UpFO+Sl0MT/eIRM0AWMTC8CG22RTQMDyowCgqCKMEFalWGprgJBcbCpCq6k55p4rCnGCqtAEAeY8asy5mVWkJlHUOqF0XsLHKskoEkc3TQPW3taULQ54+8LICEAJMvl+wpQTU1No7q4iKwB3L5rG/o7W1DMGbC0CO1tbcKMJCGfkWZIUOZ8tYaFSg0wbJw+P4qT50akP8hjeGmo/Oukj0QkUkpClbEN6IGnAmyFMYhEFkDQI0NusWeOWQUJtlGD+GaTMzqSKRMC8TmPQ1UN2QYb9/kw6YAXO6CJpY94orP8cSMuZ+NY9FjSJT+H3I/Y5UzybiJ4MZhj5pLUOZZxNN+0N8PZ6Oq++81nRLMcLvmYzY5xqrSsh3J0Y41UqGnsGac+r2Q8sU7sfYqdq4XxWXaBazZeUIMOPuk0R4fAOP9KWDNKQqRLDVyTLw5zBPWBTAxogQs7DnwlNHICWq9bAOWr8o3VEAUuckZU3zfYcbGYz95z/z0fSZmgqztZ0nelFdjwCpw5c6YVwJvm5xd/zvfdt3me15mwP9Jf2MSmv9z19Gp2ajWokrtGzExzu0nsAvPnuA+8nxWLRZFS88FJspfLeVvNHknvrqg11PVNiHCa5SR9urGVpkwWJVERcvOJZcRyMYtl1WI6Y4j1dta2v2Vb2T/av3/vfwVQfzUd45aZILrDofdyFtkNd7gUBF3NqZu+5watwGsaBHGySjV7K4kTx3O+pqMSWvjbx14UY4TNAEFaDILEHc6toDZ+HFp1RkBQ4gpHDTHhDYMqGUyqhqdoMkagRI0XXkkcEoAhNxO6w5l5RMVemD174dtliVWlNbWh+8iazBbihFMIw7Jg6JZkBbl1H9lMToAhe0G00EdfZwnlvI2MzOZHKBWKDSc0YTxMU9zhKjUH1Xodpp3F7MISpuYW4HM9tL8RAKP2MRmayw0jFhhKLlLiYpYkeMrdpIFK1M+J1CpBegkaEqAUvx4P15sZj+WbT/wNEwOJGFQJwxYrxlZtLvk+yuuyDPtcVIfWjf5QZ3WjUafhCpeUTu3/8hLr+zwrjmDDKlu9d61w2NhkYdXWm4+HNBRrOjyDMF+M6mEyiJeTAPEsK7fqa+wrU4YgHHhIUHDoomCjvrevZaSYy3zq/ns+noKg9R3IdKm0AptaATrBVavVfZ7nfbpSqfyQ53kDiWNmAoBWG8WsNal0NTvZzMg3Ay3+PDs7i+npaczNzWFpaUlWT3k3ARD7QwmGqDJY67GaoVLrjnUYiUQ4vpc0YgSkD2jl/aIxtZRIqPlybJJAiRyfpm7OZiz7L1vKbb9bqy18b//+/e7V1GIj3rMSBGm9+ULuC7fsWTsnKAVBG1HxdB03WgVSELQJTJCSucU5Qe4iamMnodVmYIa0KFbDbGVPrEAQh39kJvhgBo9aImliJ5zhAF3BiUiPEBg5RMUemF174FtFBDJbzlnqAQAAIABJREFUTwYkRIZNQ5EHP/AEqOhkaMio+MzHKUDXbWlcD706slaEyHcEFJHKZ08OQVoiZ6ABgTBPQQiPfR+ZjFgoc1/4ORL+SvY1DnlVgIevJUk28SkvLjuxxQPBKcGKLMyf6aanXHhk+N6EeRr4aC3f59XfJlk/Q2qTbSk5A6P51LZirKVIN/lstDVV221mPG60r+nK/VFBvMsgiED5JQ+p69p22Wt/uuSsUzVcjjPkStZYf1xrqVzj2DSDM+GDENBgg3brcj5HMIUNUvuvACjzpzLiMqg8BgnpfXFWLFiRgKBysXDP5372o99Ke4Ju7PMy3bvXRwXGx8eHl5aWPlCpVH7dcZy853kMQG2ES6/sA1I1UYaoijlOGOVXqtZarI+8O2Z+ktd5vyLzc/z4cen5XFxcbEQbkAnis7OzU3pKBwYG1ow4WM0CxXsdAyF1T0qugrw2xncymaRsfiS9RMnfRDjH/aVRQuy6amomMnb2aKGY/0utWPjc7t5e5gcpLd11fqQg6DoXPN3cDVeBFARtCggiGxPACOow3HnUx08BtVkBQYqZUvNFMr8eMHlHmSSIT1wTG5EM3NUAMWlKB0IjCxS7YXTtgmcVJRRVuciFMHVS8QH8iBpm2l1TPgYEPns46PrGmTCuOZQ8IYIwAiBKBknr82dqnnntpo5ZyZokTRW6qdxupBk+vqmp3aKjWCJti5mVSEmhkptFjEHkC6CGw8ucS0IMJX9J2JnkdhljlnV8eRKQFW83thVfi3iS/WkipNZ7Y17HTmz6IitBUPPmloHk8l9fGQkpJix+hyzejDgvx4wtL7fWUlyPuMhR9qn4zAYAkrwsEXEyfNcWIC+gVGzhyQQ5KFio7etrG8ll7U995FOf+Na7UmOETT+30g2kFbhcBdgLdPz48Q+7rntPvV5/p+/7FkFIMwOUMDScCEycKpVELDZcWSfbngCT5j7MBGDxvpbkuLF3lOY358+fx8zMzHI/aJz1xuXoHEoQxGepVFqna50KKE8AkExNxpc8BYQ40ZTYF8WeMfEyDaFDLKNTCdUKCFl0c9VNxzTMw91bun65pVh8trW1dfbVOPNSEPRqVD3d5o1UgRQEbRIIMiIfpl9TIOjSGUS1WemHINyRZnOGUAqiUPIgBYLIWiRMUDyrTsmZ/E0J5ghwIjMLrUQQtBO+lUekx42ZwkCpGTf2ufB9pN+VHBASbMrgVMq+2MdhCs3C3pyEGom1z/EgmH0jjYcwJsvcj1KpqckrBeqa7ncx4mGvUiLjiztTlkfaa0Z6qu01g6DmL8vKgfZlqKHLsUYvt/Imk4Ab6Qu61r4kcrjkRrsC8KwyR5DX1mJyVq04uaknDNm11yAWjchBU3lX4ogohiDJYEISNuDTFl5TgawEQGK1EXrIW1ptb1/bSDafvedjP/+xb6cg6NqPSrqGtALXUoGxsbFtk5OTP+153j9xXbcrDMOGEUKzAxu3QRD0EjZnRY/h5feE700YJnG2lLk4xTgltv40cZmfn8dzzz0nUjjmznGZpO8n6RPl8lu3bhUQRJfQZF8v5xpHAJT0k3LSZvm6pS6pvBvy/pbI4+QzN4EgudXEIEgYI2lE1SSU3CQQMoypYqn8X62s9R93Dg1979XoDUpB0LV8G9L3vhYqkIKgTQJBZuTDCGownHk4k+cQVuekIZxiH5oIyAyZ2Gg3GyPE0jcBFCpQVfV2GCJBk9m00AOsHPRyN8yuYfhmThrK5WbDDCIZxdJ4gFIkXULbCGYIehhq6scgiPI15huIUEldrZWRRIyHFFsTg5yYhRJr5eZGeMVPNT3UbwkGUVIBJctaU+IWL/xyr8uguFnCthYiUmhseaC/or9oPRq6eKXNd7Ib/Jt9eRCkdn4Z96yUs71cRZR0bvl4XW0Jltcf6+llJpVnvQoQfomUT3qClkGQfAOiQHrW8rZW293bNpLPZO75rc98jHK42LHhavcufV9agbQCV1sBskDnzp372Nzc3E/W6/UPcIC/2g67+X6gjFNi05QYEChv/8uxyyv3LgEpdLZMQFBzXhuNEMj+PPnkkyKJS1ip5oy3hKXq6enBjh07sHfv3jVBkNxvGr23ihFPrqMEQUazKadMWFK+nsiOlfmOeGny/8ZNUK1DGKN4ptAyLImGME3TsSz7fMa2/89SKf/VwcHBmas9Nlf7vrVA0B179v7eG8rZY6vXmfYEXW2V0/fdyBVIQdAmgSAGRVIOpzvzcKdHBASFtGeOndSUnEylEyXucLxGqv4eZYUtMEQGp6qDiA899KHbWejlLpidW+GSFZKwVIZdsuFccqzjPiIDfugLg6Mz6ZoXdd2UpyzjxnbGugbLpKV4uCJvJgkN5axaIj1IBuAqN2blkDqx8159wr8sCIrf/rI+CWu83lj3CmMFyvfiG6uAILqRXSmqeZnelxvw27vSGOGVdlABGwFGTQD1pe9Sa202nXilNb/kOK8inVSSOq3ipTtIxG/L86YxwCc4py183JOlpCeRAkGWVtvT334hZ1ufSkHQlR6NdPm0AhtXAQ6WAdhHjhy5v16vf7Berw/wntAcRyD3raarzGo3TeXQevUgSFxLY/ttghyuby0QRGDGZZP7FveL72tvb8f27dtx8ODBdYIgBXTkvhuDIJHxxn2mCgQlrJC6WRmRAkECmOLyK4VHshwdTU3JVVNS9ZCxD/9Pa0vpD7dt2/boxh2x9a3ppSCo8IUDw9t+/y2d5aMpCFpfDdOlbu4KpCBoU0CQkv5ogQfNXUK4MAbUF8BwSObqaLolHAtBi0mWRma/FetCCVlzOpAavKrGcrnIkksiCCq0QW/rg6uRBdIVCAq4XYa06YBuSHaP57uIAgcaPIUTaBdOIMSBZ0CZsuJ8NOYgyD6oJE7pT4pzDyjfE3mBQm6yHxzQNgbWwiQpql+9P778Ny2/4V+TKwY5r7QHNw8IEjjTMJl4pXnV9YKgmAla/yTtSwq6FsvEIY9Je+5GFhaBOAkdAu6kD45yTQXe6bYke8zBganXdvV3jGQymXv+w2c+kDJBr3QKp6+nFdikCszNzbU5jnP3yMjIr3qed3cYhjY3RRDSLD9TIjH1eMkk2RWCoAREcT1rydu4jUQORyaIcjj+nrBGSSkS8ESHODJBlMQl+7Z6H5P3iNwtfvJSK8AmVOBGPlv8GkGQmqhUTBCXNQmEYuAkn0Gkc03LQRcmiE51BGe5XO77Gdv+0v79+/7d9TZIuBYQlDHtz3704N4nrvc+b9Ipnq72dVqBFARtAghSw1LVw6OTDapOQfeqkgnkhjo00wbtu2kwYNIxJlSz5MqVK2aCpIdCXXEbDAtXSzmcYUHLloBip+TbkIKn5TazYBg+yZ4fBWS4vA8zcmHChcGwWM6mSfu5tKmrZk3pTVI2BpLjk4Cg2ACh6a7W8K1rzPglffey3ZeCoOQzrPX9kpvlFSjWkoF/UpUV63zl/v/LfsXVvlwDArjuF5DlqcZXNsNeKVNUu9pkst10DFYq3NfzoZZrttKNToFK/jNCQvREXkLDjgDQfHEzVGbqPOcNBeCZ68X9CYC8ZdZ29bePZAUEvS8FQes5HOkyaQU2uAKUwZ09e3ZPEAS/ODMz8wHf9/uTXhvm7sjVJJ74ksw26V1d+8KesM3r2cXmfqLm5ZtBEQEYjREOHz6MCxcuYGFhQQBTwhQl2UW0yiYLRBBERmgtkLZCutcAOWpShgDIDBUYUteyWA5HhUXjHqiAkClMkAJCDTWHrC+eOoyYHSRyONkPy7IWMnb2K4ODvZ89ffr02N13362Keh0eVwuCeluLT1i68dmP337g8RQEXYcDlW5i0yqwiSCo+SK4nsHlKy+/ohE8nkVWjmoxS8JeAvEk40OZATSYDf6sqz6ZSmjibx9lWOr5OCcoC3bmbFRGjMr1sQRMkLmx3HkYoSMsihcZAoJEIMS0aZO9OYH0TQjGiRstm3snEhAkM+c0VyBIMXOIMmW4biAAyBLb6pAt5bGdtgbfD2BrIWx4yMCRQFRCLYacUpYX0i47rp1YFottdSyJapiDNgWHxkbHjaPZYGPUgLdhNR0DOfYoCYR7GaDTbDu67jM8/gyrl98I/PJy+7nufbvOC6rPvNKWer27oCSWyw91LJRBx3qQ6cpDmoCsxIs8AZQ8LwiyOWmsHAFDAiCdAMjnPK5MnQoI4nIChAiClM4kF4OgXMZKQdB6D2y6XFqBDa7A+Ph4YW5u7u2u6/5utVrdEgRBluCCrEtzVo+6217u+tF0nWjs4+qbQ3J3US6q6hE7yyVeow3QoV4PAh+XLl3CmdOnMT4+jlq9vvxeYZ809Pb2YufOHejvHxDXU7Wq5X1dkRMUt5iy3ye5P5qBYoESOZxigiIEK0CQkrELCFKZ3eqqF8vmEmm7GooYAoII2Pi/ZdkPlUvlf1cu57/R3d2tQo6uw+NqQVB/W+kJw9I/+/EDKQi6Docp3cQmVmCTQNDywCwRT11etLPWhfOlAY2rB6lq5pmAgwMn8WpRFrvijKYCUmMDZ9WNoOuSw1MNDPztY8/jmWPncHF6EZGZh7+BQZnctg/2ORgwNQ2ZsAqDAaYMjxQmyFJObWEEy+LAjw5tbBxvJiOaaxh3gYjLZhibHpgItSwcx5Nt2LS3JsiS8WcsaWNithbBCusw/bq4wZGB4vDTo7zNysBXntcCpFg/9gHRIEHNtpFRWgawIp1r0jqrHVbrlGPRBDqbb4gbCoIEKL4UVb3eQNDy5226kV/BheIlIEgkmVcOqNQ3rNkKvXnCgyeFAUR2/D3lgCBhgXgW8mcFgpQMjv8nIAjIWZYwQSkIuoIDmy6aVmCDKzA3N7d9bGzsI7Ozs5/TaGEWGyLQiY0D+MTFTbmELl+Pmtkg9VoyMZlkY0uKTmMiR6bgpPWI9xM6qDaxzEl4KeN0CDzYBkppuWbIvYumPeNjozh/4Twujo6hUq3L33PZjISl7t6zE11d3cjmCnLfVWtWYwa5V624p3A/OWGa9ATpDSlcYnggn5LXLnk2/ISUBkTkvwowSRZgQw6nggLknsqepRgIsYamaZ6zM/YDdQ33vnH//vENPoQvu7oUBF2vSqfbuVErsOEgSF0EY0CiG8J2KCxCqUuTBCdxjRHwEjuUyWgqGYTzOqGspJNeE5FWNYdExj79CcASoZcwKjEDETdh0imNEjGyJJ5mwtFsfO2hJ/C94+cwOleBZ+QFHK30OlsGYc1DbhX41jxLFc8nJfsVN2QGlLvF7mu0y072Sfp7BKCpoaO60McN480mZw0bYXXDSPCFumKzJrGlQtxvEYvf4k8uV3VZVJaiOxcNFRo0vmpTZ75QcstavrgrSj++Myz7DSTt9S/D6iQnuNxemsbBl5PD3ahfiptvv17hoLzkA63NzC4bF6yvAg3MG5+36pxeCYJEEBcpllX1AEnDjwJAjbNVhg5qwiLODyISFyaor2OkkLN//nc+9SPfTt3h1ndc0qXSCmxkBY4cOfJez/P+l3q9/uO+7zcssckEkclYbYCwNpOsvtvNdgGi2qAkVhwkCYg4IUiWRkVCyLAhvtfKqCLyEcFFpHki40aYkeUVh+zB8+qoVGuYW6yi6rhy78tZJgr5HMotJRgM/+Y9T7MQBUoUbmicNFUZe4mZQhSouzUnZ0JOLsb34kQKt3yvi+/NzSCoyUGugavi656auIrvj3EtFAskJglVw9BftG37n+zfv/+opmnORh7Dl1tXCoKuR5XTbdzIFdBOnz59pSOoV/g8CtA0DJY5WGdGjbDSMaDhRUe8/Hnx4rKBmAYYDOZMxuAS3mnCjxkTamil8bARsymCMSVhS2RBAqgIhBQIUwBDk23DsOHrFtgdUwsNfOOhx/D9Y6dxcWYJnpFDQLOAVQO4y5H7jabNpBpNs1bqNQXoEluDJmSxhuxumS9rPhjLYoAElKj/l/dTXX2XRQbLAE1tfrkhXYGReMkk6K3JNexlL5JNO7H20Pml70xStFMAdCN/9V+6b6/cW7TGsV7BBDUPcpaX5SAl4ZjUvT8ReKrJiuR73HCGE9MQDmAMMUYoZK2f/51P/WgKgm6u0ynd29dABaIosg8fPvxTvu9/ynGcA+wBShzaXq7v53Ifm4xvwh0ThAgzHE8CKkbYhBbROKjpTi9AhD20lM86iHRXTQRGeWihJQw27+yU1/phgDqlepSvQcnETWblmYlBAWMjMgj9QLQaJk1aQl+k5JTLS08sWSZxgKPKROUTNW7zTTfoZvVBs8NpfIlb8b7mZZtBI3uXCIJM0ww1TbtYKpV+JZPJPLRt27ax63H6LIOg6PNVoC9fWJ87XCqHux5HJ93G9aiAdvTo0Q0DQcKUy4wN4AahVnN9mJYtFyxXZo0MMQIwJDcmhGWowE4GI0aBKxk0CRWum5y1MeF4EeoeL5TLoKcBLSQbJ2ZsRJolczcCgiSXJJ6hIZAiCAoMGy4sVD3gkSefxeFT5zA+W0Fg5uIZn+Zh/hrdEXEoqAARYaxUA2jinpZc3CThWnS/64UNV3CoSf0LiIyBU9M+JcBPmRvQ60ANMtVj9Sz98jYTNugK9iJdNK3AuiuQMJAJ1OfMr5pVVWeeMkZQvydAbBkEtY8UspkUBK272umCaQU2pgI0RJiYmOienJz8Z57n3eM4TpEgKAksvRoQpNhedV9M+BaJcKAUW16jWUCiUEgUHZxU5D2NQIUsEEXfNALKKSZIQJCDMKghhIfQoD02wVEGWmhKcLjPLljKucWZ1UYUiC0QTF0FkFOxwgGDME/x5GWcarbhfjmrXe9iJohs0GyxWPwD0zT/cNeuXc9tzFG8/FqWQVDw+Sr0FARdj6Kn27ihKqB95zvf2SgQJPiHPMxC3dcm56vGzFIVppURBsjzVdBmIZdBSzGPlkIWeuhA9+uwIh9ZEwg8N05VNuBGujipsbem5oeYmJqFH5LnoWyNNHUTExR3JQgIYC5JDIKEWUIEzw+l54ehjD4s1AINZy+O49LMApbqPmBmVJhZk1xvdQ9TI4YmoecJguL06iSPILm4caYsccba8KNNPXQsvSPIasgRwhCB7zf2ifuy2ip09WdKJHQpCNrwo5SusKkCKQhKT4e0AjdfBThAHh0d/YGZmZlPx1I4NIOg5sH8CmOBV/yoakKOYEipGjhhSakbJ0djtYIeQGUjKwfJKFRREJoeLytznhaiUBc9iKW78L0FRFEFpkWVSQYaWoGojCAyUA8qTIeAYdiI/CQewlBZPQyQ4C1blOZUT3jQJej15V3uXvEjrmOBRFrP+zT3wzCMej6ff9E0zfv27dv31XWs4poXuToQVHl3f3vpyayp3ffh1Bjhmo9BuoJXtwLa1772NUkpjhseRZ0WX9wULyN9kHIxiGiFGP+ejJsDTdNqURTV+T+ApUCz/MPnxnu/d/zs7vGZRbFsFv0uL3ZRgNZSAcMDvdi/axsidwl2UEcGHmw9RODR1cVAZJhwQh2BkUU90DE+s4Bnnj8Mx+eMjiTlxA5oypZZobjlNHoyQVHgCevE2Z8g4Ps0hLwAGhl5EmSFOh3cmJmjLsorwcAyi7O66b6ZU5HaxMew+UaQuKytBh7Xdril0zIOeiNnH6+9KZcnkaI1tvMSx4BlMV0Kgq7taKTvXl8Frg0EdVwoWPY9v/MLqRxufdVOl0orsDEViKLIPHXq1E8vLS3943q9/lZO+iUgiFtIArSTwfz6tprcLXkjU2J4dSNTYEfGHOKoFkIXYBQ70EWWTKISBImrZEhgZEm/Ift6dG0RgT8DDQuwzDp8n26pPdD0Hhh2CXV/FtA86R9CqCMMTEDPQjNyCEGjotgdlsyQxEnETpkiKV/fJ7uapVg7AqDYHCE0DGPBMIz/fevWrX/U0dGxcDXrvJL3XAsIsqB/9mO376dFdmLJeyWbTpdNK3BDVED7+te//uvckzCUbOQEBKkuG35DdJ3/CT4IgkB+T8ARQVEYhvUwDAmE5BlYeTzy4rm3HD479vGR6YWS59P7VoER8kStpTz27diKt911EEUrRC5yYAY1aHQvE6xExsYQ2ZqnZ0WuduT0BTzx3AvwImllVFrdBAg1QJCyp1TW0qFsi7k4iXONWEfrFiLDEvBjZgswrRx0gxrk5e/w8vVupZRNNL8J2JGeo+UHQ0bZ4xTXRT4rzQ+UN8zGPVb2bChXN5XCvWwikYDCxBlPcflNexs7uiU8mhzndZkib9znSNf0+qrA1YMghqV2XihY+j2/8wsfSXuCXl+nTfppX8UKxNlAmXq9/rlarfajjuMMJbbYSYj2lYOg5jsN70ns8+W9Uik21GMZFCkfU1I0pH0M6BpZIIY7ONK3o0U5+q/C0FxEmACiCVjGLDJWBbUa4AX9gDEAK9uCmjeBMKpAtCWiTLEQaWVERjtCFBCKgyWDxNkL5Mi2KLMTh7eNvImvOqZJ5lEMguR2nMlkfq2/v/+L3d3dJzf7FEhAkBuF99eA/nyh+IUDw9t+/y2d5aOrt/3AhZn3nxo5/8laVTFBlqV/9mP7UxC02ccoXf/mVkCbn59XyWEAFhcXNV3XtWKxiKWlJQKjqFQqCQjio7W1VS4Hc3NzZIvkEQRB4Lquv7i46O/cuTMcA6x/8/n/9g9mlyr/8szE/FY3iMzl9JkQpayF3Vt78ba7D2BHXwfKZgjNXUJQX0QhlxXw4EYGfDOHuXqEw6dH8NQLx3Dk1DkFYnSCIArf6PIinT8No4CEz5FXCVTkekrbZ+U8wx4jAiiHyc9mBtB5EWZbNh1iLlfouJFbbC2pRQ4E9DRc7UQWF6j+IF7GzViyt0Jed20HsgFj6DhHSR71zeynkG3zdxUQRyc8aqDZMiSsWuyQ19i67GNSNbW/KQi6tmOTvvvyFbgWELS7v+N8IWPf89uf/uBD6YxjeqalFbg+FYiiyBgZGWmZnZ39U8dxmBGUTayxk14ggiCRfscubq+8Z6KYj3EO716JY2xscKQ6aePVkIFJnF5VfIQG9g1XoKEqvxtRGaZmw9BqCKLzMPVxZO0Z5DIVVKtAze1DgAFhghx/DCHmYegubFOH49rw0YVQ60WIdkRRTlzjQp0RZTRe4BiCdtcqH2izHs2SOPYG8X6ezxe/2NHR9qXBwcGHNmu7yXoJgr78yOPvq3vh52ualoKgzS54uv4brgLUujXG1/fdd5927733yk7ed9998v+999677ktALJXTfub+P/v7/79F5a+eGp/fEWq6pZqFAlg65358dJay2LutD2+96wD62vLIaT5Ctyq+/gQmkZ2Fli3jxMgknnzhOJ49dALTC1XJ+ZGnBKQmNpor+ZEGEAr9uMFR1dxgKCmbIsk0MQuHAEoF4nA+ag0xXLNXnGrQ5JaF0KL1TGztLSYPomVWpppkhQhIYn+6OIVg+bgnoONKz4QGWBETG12c9ESzTNIrFgPqhqqJ3DpiW3Bag8cG3Opmpaqn/m80p68nHvNK9zhdPq2AqsC1gqBMxr7ndz/9QTJBim5NH2kF0gpsagVGR0fzAIYuXbr0Zd/373JdV6yxxRCoqRc2lsqvyPS5/I4tT7lJVETD7TQJK0/6hZRxgrpPkZXxgWgRmkbJ26wwNUZYhhFlYJAZikZgmVPIZedRyFZQcyNU651w/E7J04M2A8tirpFQSKjX83CjXgTaEKKoC4iy7CxCoGtwBQRRdE8QpG0qCEpqlbjE8fdsNveNYrHw5V27dv3Rph5kpfZpAkE0Rsj9xwPD2y/LBFUrlfeQCbJt/b6UCdrsI5Suf7MrsAn2ZcBP/8ZXPlF1gl89OTa7iyBIObmEauAeuMhoATqKNu48sAs7B3rQ19WK9nJBHFscP8RC3cOl+RqePXoKx86OYXx2CZppC/Cgl5SaT1IsR2K2uyz5Un8RfxkihISdEVc1dVmlPC9hSARCCYBJtL8xmyO/N1v5ss/IR+R7sE0DtmXCMnSYxG1i+ZuI3xhmqrgvkeI1idGk8TJmXpLCJ3/jgW5+XQGW5b8p1zy178RuBHAEXCJRCOIn/87ZNTJefCbSQalTnHeQgqDN/k6l619VgWsBQbv62s9nTeOe3/1fP5qCoPTMSitwnSowNjbWFYbhD4yPj/+a7/u3MBOITz4SEHRlZgjxHa2pRzXSA2V6IDKMZDJT3RlpkEDLA7nDkxEKa0A0BU2/CNMcg2E4MIICND8DLQhhhhXYZhUZewl2tgIv9FH3snD9DMLIgGV4sG2aD1jwfAPVegv8YBAhtiFEl/QXcYI00CPUdR+RoTwrDYWZNv1BVi1xibMs+3nLMv/o4MGD/3azN5yAIMeP7q+CTNA6QVBH6UnbSkHQZh+fdP2bX4FNAkF/9omq69974uLU7iDSLDIUakMRNIZ2Bg7MyMVAdzv6u9uwpbMNXW0tAiNqrge6yo1OLeL02BSml+pijmBYtswGqYA1QqGYCYpd3ZYtoNXckhnL1hgtLQwT1cUCHMgK0TZTFVeZQCxPMBP4qAtvbLOdBL9GoQCerGWgtVxES7GAXMaGRTcZ7o2AoViixiC22Lp6LZDTfFjX/3rcZ2QwOymKQ2g5Kxeh7jhYrDAkroKK48Gji57GWS1ThcA2WLNlxitlgjb/y5VuQVXgakFQ1tJru/s7zuUt655//wsfohwuZYLSkyqtwHWowOnTp4c0Tfvo9PT0Z3zf304WyHVdMUNI2KArB0HMAaIhggpOplEBc4Lkybt2jDbEVCgiADKVJI33/aAKYAyGeRZW5gIyVhV6aCNyTTAiyA4j2GYIy3Kh21UEmgePhkhU60URbE5YGhkAGdRdG7V6G/xwkGQXwqgTIY2Y2Cuk63AMIDJpoaBBkzDyzS14c19QJpOhrH0kirQ/WVi4/X975ztB86lN24NrA0H2fR/bvyc1Rtjc0yNd+yZXYFNA0Cc//xcfr7vuvcdGpnd7QWgn7icMRBVOIvIQenXJB8oYGnK2iVw2A8O04fr4KRxjAAAgAElEQVQBlhwPi/UQIa2rzQxCzYTrBRJsJgnPcbZIwgQpm4LkqdgbAUHMySGYiQGKauikdbQFLwhiTkn104jOOQFAso80+04MuX1kDQNt5QK2dHWgp7MdnW0tKOYzAowQ+QKCuE25gIdqxkxdulZfv5o5oMsd3ZXLyacio2NY0vOjGknJbkFSsqdm5zA6PoHxqTnMLtVQ9SJ4mq0YIY3PJHshBqMJQ9bw1tvkMy1d/eu2AlcPgozqnr6Ocznb/FQKgl63p0/6wV+FChw7dmyvrus/Mz8//w88z+tfDYKSviDJ1ZGJxMuP05PgckgYqpp4jHSCIBcRXeB4s5TMHt43CUBM6KElTAwF3jrNk7RRmNYZZLJnkc0swuB6PCByQtihAcvUYZgRItNFSDZHJHRKum4x9DQy4QeWgKC604ow7APQhyhqhR8BHqXyegaOUQCMnKgnOImqnF7VIwEsyc/JRGrz6+s9XMm6JFcwjrTI5XK8r88D2le2bh34xa6urupmTv4QBP2nRx5/X3CFTNBAe+kpWzfu++httzyW9mqu94iny92IFdgUEPSTn//vH3cc71+fGp3ZEwShrfz9FUuiemnYyML/mdYcy85oox27vhHmcFZGGRmweVJZbOuRK+9RXjJMc04aKle6sDVYp7jnhS4vqm8nBiUyKmNfEIEF06RNOI6r8gYYtBaqFGl209h0iQldbBvow46hAQz2dqOQMZCzLWmwZNiaAkzsF4plcDGzJPsRB6pKEFtTA6m6ZyTubs2XWVmocdlNbi6JMC9g2IH0RQG+BNdFwmpRRlipO7gwNoWTF8ZwbmwKC/UAkZUTS3Alj1N9UCGNHYS94qxcPLm+GcGuN+IZn+7Tda/AtYCg3f3tZ/OW9ekUBF33w5Zu8HVcgRdffPE2wzB+pVqt/rDrul3N1thJH1ACABJGiIP5Rm5d3DvE1/g3ToSy/VinXDsCfErLNQ8haRw6vukh6E8b8WYWkrXJQfNN6FSBIIQpvrCT0PXT0I2TsK0p2Cb7jPl3H6ZMDHIdmgo+1zleUE6xGvdLsog0scKuuUDdySIImCPUigh51CMfnpZBYHQgMrchQgsCBq1Samcyo0gTGSCf2Wy2wYbx9+T1hCFrDpPl+9RnV71UzaApAT9J/Vgn27Yp2fNM0/qLwcG+f3ru3Lmpu+++m+mwm/IQd7jvPvVeL/A/fyVyuBQEbcrhSFf6KlRg80BQ3f/Xp8am9wRBYCezRQk44eWKP5PFEFwkpEYcVhpn9pC+kZmYGA4onkfgkQIPYpEdGz2Lf/XKj5IAHunViXt7VK6OTDWpWR0xWFA0uPj1C5tDyZ4HzXdhRgGKGQNbe7uwfWsfBno60dlSQNbUkDE1AUyGFkFPLrJyhVPARz5zwgOJU1vsoLBqwixhdOJ5pnjWaVkk1/w695cVIHPFdcuNRDllwwsBxwsxPruIC5emcXpkAicujKMW6PDE9UaxQorwUjUQmSB/bzIofRXOwXSTr/EKXDUIMo3q7oEUBL3GT4/0492AFTh06NAbAfyber1OU4RWSuEaE3LJxF5DTq4m8wgGmvuF+DvBU61WQ6VCx7YaAo+TbwYyWRuFUhb5YhaWrSMIa3JfY24fmNnja7A0yuFC6IEPI/JgYBqGNgLTOA/bnkHWcqTXR6ORQRiITJxJQAxEj5gfFOkwhWAKoRsBmO5BxskPQ7gu+5Rz0FBCpOdRRYR6lIMXdiGMhhGEbYCWh26a8P2V4IWftV6vi4Mun2TJ2M9DcFQoFFAulxsZSvz8SZg6DzP7qgiK+FgNgjhGiEFQZJrWAwMDQ//CdZeODw4OMoNxUx7LICi4v4poIF/Ir8sYIQVBm3I40pW+ChXYFBD0U7/55z9Wq3n3CggKA1tCzuJ/ywNuBWeE5Wlq3E9aJGNIFLuZJchhGUEkzEjDxqABgpLGygTmLDNAiRdNYoJAECVp0WSZdAIa2mHSGtOTvqWcHqGrtYA7D+7FYE8HOso5lDIGbEODTac7XRkwcKap0dYZZx7IfhFjCBhatv0UEiw2UhBuTHJ7GnBJqrQcGtf0esIcxTceAZEhU7WVUQJvAI4PzNc8TC7WcG58Bs8cOonJhRqWPMDXLMC0xRxCmCbO0DVJ4WjmkD7SCmxGBVIQtBlVTdeZVmBzKkDH2MOHD78tiqLfqtfru1zXLXAw/0ogiP0sBEsJO8K9m56extTUFGZnZxnBgdALYeoGsrks2jpa0b2lG23tJeiGMjzSNRsaLISeB1Mn+HGgB1XoUQ1GNAdTm4RpTCBrLyJr12EangSqegEnAo3Gk0YHRmjDlDDVEJrlwjA9eeqah8Cjji4DTSsg0AtYjCxU/QIcrwMIhxCG7dD0ghgyuZ7fADIEMfxM/Dxzc3NYWFgQYEPAl8/n0dLSgr6+PgFCBEaJmUQChPg7f5bRSXzPTSaJ+TeCIF03+N7v9Pb2/1+WpT/a1dW1uDlHWrnD/cF3H3uvF+D+KpCCoM0qdLreG7YCmwSC/urHqo7zr0+OTu8NG0wQ4Y6CComlswzIKe8SyVvipBa7wYgxQQBDsgLUAD0JSU3kcTGR1GCLEkCUVLv5wy07vak9UIY03CZnjggMCGgIgAJYnEuKPLQXM9je34033HYLugQA6cgZgGVEsGR5EeXFVFbMWcWMFll94awor4tBUBj7WYcCvRQQkZe4ivgzih9O0iAqDaR8UTE2XFC4MUmxpgtdKLNKXBfbnwiCapGOBSfExZlFfO/IaZy4MIGpRQdOZAJWBkGkGDS5EFP2Fz/SjvMb9jt60+/YNYGgwfYzedP6TCqHu+lPg/QD3CQVYEbQkSNH3uV53u87jtPreV6Wg/fmvp/V1tiJ5I0gSKY2dV1AwpkzZzA6Oor5+XlhhSTfJ56EK5ZaMLB1AFuH+tHV3Q7f572euT8WtNAFItphz8HAPEwswAD7gBZhaYvIWHVkaHlt+KKOqPs5uKENL6BxkI4otGEEDFO1lUzdrsKwKrCtKnJ2DZHvQIs47ijARQlzfglLXhmu3w4j7IOutyJEFsx6512e4ITgjp/p2LFjmJiYEFDHz9ssZ2NPz+DgoDy7uroECDWHy64Gks0AiHXj8gRBtp15qqen57ejKPibwcHBmc06da4aBLUVn7YN81fTnqDNOjLpeq9XBTYHBP3Gn/9Y1Qv+1cmxqX3sCaJTWsI+SC9OLEMTaRYBkAR6qocI3KTHxlf/C2BRQ3Q6nrFHSEGBtR5KNKcg07JRghK+8dHEH8XEh7BBugHfJ5FOABTCCl1ktQDDfZ24fd8ObOvtRFveQsHWkCOW0KlRVpbY3Lck8ExJ4AQWqawecWRQLjPqpqGCTRUMjEGQ9AXFTJCQR8mQMfkMscm2IL7YZpw5DaGPKAhgGrqwWASUdIWrRwYW3AgTiw5Oj80IELowOY8lX0NkZKV/SNgp6qbjoDslRUwfaQU2pwJXD4J0yuHOFDPmp3/70x95eDMbhDfnk6drTStw81XgxIkTGc/z3uO67hdc1+10Xdem5CuRb8mdNJbEJaYIzQGq/JvjOAIWzp49K6wJH+Isx74YkYtTgq6hUCygv78PB2+9Bfl8AYaeFS+D0K8AGIepT8O25pG1FmBpSzDCCvSwBtuIpXAgA2Rhyc3DDXPwo4wEZGghgVQWWmRBTCXNGnRzEba1gHJ2SVluh5SUZ+D4ZSwEvaiF3QiiLphaOzQUZDTghexnNgToEMidO3cOJ0+ebMjgkp6npGeIYJFs0I4dO7Bz5060tzOINRIAyBqSMWoGQmuBINbGsuxnt2zZ8ruaFv35wMDA9GadRSkI2qzKpuu9WSqwKSDo/2PvTaPsus7rwH3HN1UVUBNmgiAAAiTAUaQkRpY8iBQpOe44Zjv50fnhxEuSu91Lpld3r169sqSOE8dppSNLWV6xbFmSrcSRo0jppJ3OiiwPimyJEkdxJkViIqbCWEAVUG+8U3t/3/neu/UIkCCFAkHxPbFUhffucO537zvn7LP3t79f+M3/9N93k+QTe4+dERDEL7WBIGNvJB/HpFkDG4C+/M3c2RRSqEgug7mcDeX/lARkWk9H/DYVELlNyZ4YyOJylJlOSnv8AHmWSD5QTP6m28RY7GHX1k141y03YM1EDZONCI3IR+Rl8mMVisT4QAANO0sCHoI0BzQc+BNLUGFuVPqmjpd8j1dGuKSgThV9FwZB2vwcXuAJEyQ1i7LEWXMrvKMddi8PsNjLMd9McPJ8Dw89+QL2HjmFhU6OIuTKlgJPq/atKVgr8hi8Vb4Do3aucAR+GBB0/abp/bVK8LHfGYGgFb5Lo8OPIqARKIqi/uyzz95HJihN01VJkkSc3BujMRynsmW2ScAogXv66adFCmfW2jKCiYTbQxgwX4hKBA/T09O4+ZabsH79RsRhTVxdfa+FPGf+z0lUorOoVhZRCcgEtRAUHTcG58gzH90kxvneOJJiTAqjUk7HcRjC9OiiIx3ofG8JcbiIVfVFBGjLImAvidFJJtHKdyDFZhTeDEVpyPNA5htFEIpShddw/PhxvPDCCzh16pTI3AwAmSEEr8+kcZTEbd26Fdddd50aMjgQeSEpnMXTcoLY5jiOn5qdXfPFXq/zleuvv/7USj2by0CQ522s12tffM1iqa3m3RtXNx6vBNE/GjFBK3VnRse9UhFYkdnvhz/zH+9v9tJP7Dk6vyvLCwFBtHeWVaO+abTaO0sDSkBleS4QWSBlcdTEwNUGKkXHth9AnBIIEhWZgiEDQYp+loMgFacViP1CZHBZ6xxmxiu4eccWvOvmnZiuR5hsxMICBbTDpmWnoBInYiObRQAkK0aBgDsxZBj4JAgAIhAi4BHiSwwNChQur8eME5b7xOmVy5m4rccfgii+kaFIe8KWybWJtC4E00cphzvbybDY8/Htx5/BCweOYX6phyJy9L4AtqA/IF2ph210nrdnBH4YELTjmul91Tj4lREIens+O6OrvvIRmJ+fnzhx4sSH2u3276ZpOpamafhaIEiW73xfmA6aIBw6dAjPPPOMmCKU3eRk7BXHNBoOZKLIHhsbx7btW7Hj+htQrzZkTIyjHrLsCHzvOOLwDCrxWcTBOUT+EiKvrfX5Mg9JL0SrU0E7m0RKkwOvBo/mCiJx1+LqMobmdIsjg7SIicYZxEEbecHaRyHandXoZruReVsAf0Yl8jnnGyEQRiKHa7VawgLxmmiKoIuWriC6c30r3ynmBG3evBk333xzPwfIth9213slCJLCqc/Ozk7/mzSt/uvt29edXKmnYBgEjTUaX9i1Zcvn3zMz8YPhc37j8JkP7Tty6MMtAUFjj1eCcASCVurGjI57xSKwQiDoa/e3utkn9syd3pXlzHQMBASJtbNawakwzVzbTMDWt5kuX/9A3maitn6n4eRtg1o8CniMidHt9FyDl5PEOT8CNodFVKMwUJlb1kPaWsSmmQnccv1m3H7DVskHmqgEqAZa44jmCX0mScBHAM8PBYSIvM9qDkleE8EeO2F2yM5CmzI5uf5cVoj8voX4xW+HZjKpHbZPCRwbkHa0JpGrS+RzYPEiMUJY6BZYSiMBQc/uP4KTix1lgkSup6xV36L7ij1uoxO9HSMwAkFvx7s+uua3agQWFhYmjx49+tOdTue3kyQZy7IsMBBUTuYvT97NCprvUf7GXCCyJmatzd9kicz8VZ1haUZEQ4EGZmZmceutt2J8bAxekaFWzZGlJ1DkJ+FjHpF/FlG4IExONV5ChbZvSYBuO0SzVUHizyLzJgCPBVG5WJprrSDWFeSYmUXw866AoEb9NKqVLjw/RS/x0WzV0e1uRVZcg9xbg8yvq5sq6+yRDYIvwI7SPrJbHLP5MjDDvFyzz7ZisnSKIxt01113qfNsIGYHfavsi8WRuUdcPo3j+Pmpqak/AvIvbN269cRKPUs/FAiqhv/o53aN6gSt1L0ZHffKRGBFQNAvfeYr9y9100/snZvflWV+TJAgLI6AIAU14oHmLKsH0MU5TEv/KNlAAiqMzTErapGFKTekv/vOZu5Ijl7STynFGw6mMkHqN+AhKzyEvoeQLE/WhZe0sGlmHDdt24Rbd2zB2oka6hEEBJEtUhbI8o88qWeEIO7XNSpYZLVg90laXzkqkcNJz68rZqqlJgjKpYaS5E29sqH9hitopJOdryBIii10peAsaOnNf0ucCYIKLHRzLPYCPPTUC3hu3xEcO7sEhDWknvBYct2SS0Rw5iy9r8wjNzrL2y0CbxQE1aKgef3Gyf3VSjhigt5uD83oet+0CJw9e3b13NzcT7fb7c/med4wJoiT/2FHs2GzBDaattE0Q3j22WeFQbExhsAgzRJkdFPlmOk8harVGtatW4873nE7JifHgbyLtLeE2OeSXQde1oRfNBF4pxDHx1CpnkA1ThDkIZJOhGa7giSfROY1ZPzT0hmpA0GFWGUHaYwg7yEKzqFen0el1gKCBEmeo9Mho7QKSTKDXrYOibcJXrQG8MeRFRHSrMDSkoIgXpPJAnntjAkBTlnmxs/HxsbEHOFd73qXGkKU6gUZgJIl2lKhWR6DDnucB0RR/PzMzMyX8zz94lUDgo6d+dDeAwc/0m633k8m6K9Zv1/7+Vt2fXdULPVN+6qOTnwZIrAyIOhTX7m/lSQf3zM3vzvL/Zg5NwQzNCAoitKUyDFBJmmz67FCqFL4TFZ11Fefzm0i/5LCZyaVG9hT9xkmhRrKE7krLCf+20X3JXRkYgiX8lSYIBojzIxF2L1tE+7YtR2z4xVMVEPUItYu0MJrSl4pSBMGyGctHvGXk06Sxg4EQbTRtk5v4BIzCPuFVoQ0DqYR1H8RAPHMaiRBeV8GiBxOuR3LTaIcbinJcbad4UwbeOy5PXjhwFEcO7MExDWh+FMHRENZwcqEqZK8rQu+BjYT7pL7134Znr/RId4GEShnuel3kgsJZmHCNVuXE1didou8QC0Km9dvnNpXrQQPjORwb4MHZXSJV0UETp06NX78+PEPJUnyO2maTrwaCCpP6DmWcSJPudiJEyfw+OOPCyCSsduxJfy2y+IjJ/+Z/IGJ8Qlcf/312Lb1WoyPV6RoRdbrIPZZ6yeDn3c4qsHDcQTBYcTxHKrVDiKx0q6g262g0xtDBjI4NE/iWJkh8zORxAXwEaYhgpxmCudQbyyIU1zhJ6KsYP4PUEeSrkKrO4PzybXI/fWAt9oxS6Fck0n8yAqZtM1ygMoGERznJycnJR/opptu6t/TMuAZvtEWOwNBYRg9Ozk59YdA7UtXixzuL46d+dBLBw5+pNVuvX/D5Njjf53XNQJBV8U3dtSIHyYCKwyCzuxOySk7EGSsjhIpWuWTJgHlTCG9GF/ssC0PyCZJ0iG6Yqmcidvkf+BtZuyMAZRBaBwU6XvGSeftco0o16PLm59nCPMEYdHDeFjgxq0bJSdoqhFheqIuNYIEBBGAOPZJcp18rj4p2yUQSeRyBGwEQY7dsgJzAjicZLmfHzVop6T79BOlBldmbfXFTpyxEwsdbYsT2lFu2Mk8LLRTnGkmmO8Ajz+3By8dPIZT5zpAXHWgkmCKogFXKFXux8VAUC73ql/OyACaocu+G98P8xiO9v1RjsCgHpUVRH41EKSLGgqCoub2DVP7qmHwwO/86sgd7kf5GRld29UTgbm5ufrp06fvTdP0c0mSTGZZJsYIVvPGLKFllC2Z6ljBVDIfrKXz5JNPym8rGMrfAQdEH0jSDEXuoxJVsGbNGty0ezempidQrVDqzbGN5SpCXeTLzyPwTsP3jyMKmCN0GtWog5Cy7jxGmlbQ7FSR5Fzkq+g47AG5n0mJCc4TwqxAWHQRR0uo1c/D85kTVCDLIwE6nl9FL2+g2Z3CYmczMqwDvAn4XgVhWBHGx4wR+NvYHZmtuLo/JoljXhSlcHSIY17QMEtUjtnwXScIYl5xFEVPr1q16ktA/d9ef/36K2aM8Go5QWUQtH712PejMPxHIybo6vnejlryxiKwIiDow5/5yv2dTvbxPXNndqcFc4JcQVRK20qUjMqwHByxJBu7Dqln48BMudgoAUC/js7AZuFCl7/84lzVZ4e/5KzsKGUlqEAcBK7waQIvaaPqpbh+83rcsXu71AtaO9nAZKOCKuv+FKmAHGe5ICYDKt8jANK8JzGGMwMGZ8YgHaZcfx9+LWu2hcZkesvtvnU/SgIJHCmzCzyl45nTRLbNr1TR7EGKpTIHaDEJ8d0nnsWBudNoUjUXsGYBO+0AYRig2+kgEIvtUJ36xK2vzJmZM5+ZU5Sba6BpWMxoIE7rGY1eowiow2PJoJ5pdENM0CvkrUWOahSRCdrbiKsP/NbH/rtvjyyyR8/SKAIrH4GiKOJnnnnmnizLPtfr9WazLKtwgk82hIyOfJeHCn2Wa+UQLJEBOnz4sJgJ0E2N7mq1WhVB6CHNMnQ6XVbFwez0LK7dvBnbtm/B+EQdQaDOpxw7fDI0eQtFfgLwXkI1nkej0kIjygTQ+BkLnrLnqGKpHaGbVJEUBEJVFB7VGbmwPUAXXtZGNUpQq3RQic/L8bO0gjQdQy+toocI3byOTj6FXnENvGCNsEPIafYQy3WzLhCviblOrBfEmIjEzxVA5b8p/1u/fr0AoC1btmB8fHyZJTa3LcfQ8oUYU+5PEBSEEXOCnhwfm/hCnlf//c6dG06v1F1/PTlBIxC0UndhdNw3MwIrBIK+dn+zm3x8r5PDmUW2MEFDIGhAzRgjNBwOvz+rVnBglnK63TB2Ku+t+KoEmpblDyklLyVcWSco6Ym5dexTdpcgSDtYNzWGG7Zdg1t2bhVQNFGNsHZyHH6u2wZkU5jnBHbsudbgIfVOW83+QGHOdO7ChVUpWzVYfpFOEzUPSsGfSeIkr8lZPmiGlDrCCU9EIAcfSeGhkxVYaPdwtpXi1PkeDhw/i2f2HsKJs030igB5EMvqF40YCILSblfBmtwXArmyxYTmXOnrQmDzYiDIsVfuOt/Mh3t07qsjAstBkC5uKEB2381C5ajLcvw4wWBO0KaZvZU4fOCzH/u5EQi6Om7nqBU/4hFgsdTnn3/+J3q9HkHQxizLapygs/ZPmdUYZoG4jeXH8G/W1WFu0LFjx3Dq1Em02y1krsA3i4pOT66VXKB1a9diemY1fAKggqUfUimoStGHhyb84ASi6EXU4jOohQlogu1TCp63hTXy/QitXoBuytwgqh1qUjOPkjj4GfyA9tgdVMIeqnEPlbCDrOch6dbR661CVqxGGoyh64+hm69GN5+BF6yG71fhFz6SRIGLgRwCO14XgRDBnTFdNDVgLhBlcBs3bhRJHPcR8yPf74MfmxtY3SWLKd/nMWhwFEWVx6YmJ387DL3/fMWKpXrexhET9CP+5R5d3isisCIg6O9/5mv3d7vpx/fOnZacIDJBood9VRBkvm7DbeTM/GJSLQeEXvXGDlCXTM/LIEza5MMLQvQStZsmCApZISDvoR4VWD89gbtu241VtRAT1QBTY1U04oATNERkhehCk5lVNmd3WpvAzBwGVg8GJowNKoMLvQ3MlVie17T89jibB7XHFskdzRBUINhNcyy2ujjb7OJcL8epc1088YMDOHxqAec6mbjdFMIEOYtSPwCyRB1uxDyCLjjLQZBOUksT1mVxLretXGzVwJtaeo9eb98I2O3nd0SeLUlYdoC+vxqiz7zxiX1wn2cjEPT2fXRGV/4mRqAoCu/555//sTzP/2Wr1dqZZdkYJ+yc8BvwuZCZDif7VjuHE3uyHmRP6BZ35swZLC2dR0qAE4RoNMYwNTmDydXTGB8fQxxTjZDIj2QCc+0zpdriPIKQIGgvKuECKl6GOPcFBAVoIgp7CEOglwFJFiIrYrHJ5nhIwMVV0ijyEPgJoiBFFGidv6Tro9Ouo9edRIZp5OEMUn8SXYyjm48BQV1k7uzDrM6RFTrl9VDmRxBEC3B+Tue3er0OWmPPzs4KA8T3CJD4IogyIFUGQWaSxPesThAXJcMwenDduvWfrNWiv5qenj63Uo+DMkGP3ptk6adbrwGCvuGMETrt1vtHcriVuiOj417pCLylQBA7pEtrcMl44FUiykmZ5B75ATLW61FbA3GJi5lQmXZQCzLceuN2XLtuWmRxLKK6ql5BoxohFhBEYKUJoZSZEVSRFZKJ3UXybAYwwYDQMAgqNXqZo4PVJaCempyR1hrqpRnavQRLnURA0JlmF0fnz+GpF1+WmkG9gkXfnHud7KdudGIkmufCPhkIWo5zBrDoldK2Mrgs71WKvTF3V/qpHp3vqoiAKV35HRkGQTLoL3N1VGaTzou6WEEQ5Dev3zhigq6KmzlqxNsqAs8+++w7Pc/79aWlpXdlWTZpIMgsoIdBECfw5WKq5UKiBAJkkSinU/aDdXBi1Kp1xJUqAqlZR5fSVJkbsjsex7hUQJDnnULgH0Don0NcFIjyAEHWQRicQyVuIY5TKTrOYbcAS1VU0UuZ70Ptt4coDF1RcS7BqBIjTUJ0O7TGXo20mEHhb0DqzyDBOHrgWBmLARHze63Aq7FcBHe8Hvsx+2+yW5Szkc2xeJh7nEngrMgqHyZjziyW3IZAy/ODIvDDP9+y5Zp/mCTJ8xs2bGit1MNHEPT7Dz50X5YWv0kQdCnFUtut5t0jELRSd2R03CsdgUvDFK+zVSvFBBkI0kmSukzpZGrgArdMRlaSd13oEkRY5nlICh9+SA+ZAh4tp9Me6qEHpG0UvZYUTt19/XW4bsMarG7E8DOuQmWohD7q1UjrHwggoV+Ba1MpYVTLpl74VU7D6XsNlDYtkykEbUEYi6aanTNX1LgSdX6piU6SIqo1sNDsYs/Bo3jx5SNYbOfIwioyyuCkiKvmK4kTDat2U8pHECSL8YREF3iV8pnKNJpJ5QTQXYTwKcvrXucjNNr8RygCzP9x1bn6bJCZoXBCIgWAHfgpg6BK5DW3Uw5Xqf7K78noGRYAACAASURBVP7Pf+s7o5ygH6GHYnQpV3UEXnjhhZt93/9fFhcXP5Sm6VpO2M0MoD+GuLp/NokfNgAwxzOTgunnBEtF32RBxnH54UIiyzZwpTNFmnQRhuw1mijy08jzQwi9FuLCQ1zQ6W0JQUDL7LOoVrsIA45jXHyk7KyKrGB+rq6aBjQuygLkGc9jYa8gzWroJePoJlNI801Ii1lkmEDiR0BAb1eO6RlCmjkAImuznB6O+QQtBDt832zAeY1mkGBxKRdJNQmcxZCgx97jMZUZ8nPfD//4pptu/FitVjvpeZ7SSSvwIgj6Nw8+dF83LT7dgrex3qh94abrtv7eqxVLHYGgFbgRo0O+aRF4a4GgvoWuuhr0QVDJoWwgQxsk6C+PbpklUttpes6xwwt80uY0XesgzHOhzWMvhZd0xB1u7dQ41kxOYGb1GCYaNQFBdGjLSNtLB65skLjeCb+ikjXNPXJsT5/L0vfKGUHazhL7YsYK7l2yVj3aigahnIuSOKlVUBRod3o4dXYRR46dwsmF81hsJ+jmIfKwitxXW2zKEiWhVX6AyNUqUrc+M6IYfhZLIrk+2hnkNSkIurjRwwgIvWnf7avoxORXVXo6yG8rPVdFSQ7nan/R/bAahc3tmyZHIOgqupOjprw9IrBv374deZ7/4tmzZ/9emqabOFEnADBDBAM4NplnVGyybxGyzy5UW4i19FjvTuR1hY8s1ZwZldsRcPUQBuwXekBxDl5xGpFHjob1/JgIewZ++DLC6ASqlSXEkSfjcJF7CAJ1WPNceYo8Yz2hEBmBEPsaVrWIaKUdIMljdJJxJOlm5MV6FJhGiooYK4h7XJEhitQMwsDN8HUa62MxKT8hxpyVQZJZZfO9C4EgPwibQRj8h61btjwwOTm5tJJ1eEYg6O3xfR5d5cUj8BYDQQO3MqkDVGaC3DUOTAWkW1525Y6j6QMPrVnCfJhA2BVdsWL9ggReliHytTgqem0ERYp6JcDUeA2rx+sYb9RRq0QIBUhoBek+C0W7ba3q0wdBfee3vuFBib1yFFB/ddyBIXOX41Vw/8zzkeR0biBlTtF0IRrrbi9Bs93GwuISFpfaaCU5evCRIhZHuIwiP57DDzQiBGbsgDn+OFAkHflFn4aBqYMBNTN3MBC0vGit28oZzlncyxlH+red0P62KNkVW0wvZdvXOtZrff5WPddwu1cyhq8/Rgp1KBPVfCAnSHFZcw4ILTNGcHW/nDHCCASNhq9RBK58BObm5jYnSfKzJ0+efCBN023iQlpiPNgim+CXQc8wGBoGScrEMC81FyMEBRcEMLTGJhMSilxb84s4QqQI0IHvnddcXabB5gQ7J+FHexFXWDyVxVR9ZAnzc6mAC8X1NAwpq8uRpQHazRqyTF3jcrqrVgMUAZAUQKdXQ55vBrAB8KeRFRVkOSV6ZJKouFAmqAzmygCvbGxQBj0WI9vX9i9LCo054m/K6PiK4vh4FMb/LoqC/2PXrl2JRzvYFXq9URA0qhO0QjdkdNgrHoG3EAjSDmnAlAxPlG16bjF0BXq0z1XHNQc2ONk3iQ4ZELI37HSlAycdTV5ICp7SAa5ARCvqXht+zuRKysgK2veiGseoViOw6Cg7OHaa0nG6GkYGYgaW1zqJFLZKJoXuJSyNNtQstPv22s5iQQYLjgoENZTdydTSk6TMpeYSWp2OnDWIqzJs9Fhc1Y85bLi1dV9cZ6Q7FxDEAUJrNRkgKcvxpG3lNuow0H9Al+VvlNtdsv9jnJc73V1sgq4yhleCJI2XlBZ/1c/LYwT//mGO9aN8rvLX/UJA81Lj/Vox0py4fjnUviGCAiEuD7iKQS7/R9uinzI3T3zrxRhhBIKu+JgwOuEoAnR0m83z/K7jx49/Mk3TXVYnSMc5dQ0tJ/qX2RD7rFxAdCAJc991FjsPyCwpcCFL4yESAON5zl3VKSoCj25xbTEu8vle1kORH0dQ2YNK/QQq1R6SToy8FzCVUBYegyBDpdJBEFKpEaC9NIEiX4XCq6NL6W3sIw9yJMypzZjDsw6+vwaetxpZHgook5Gkr2TXMabM9lzIJrycC3QhmeCFDCXMJpsgiH9Xa/XnatXav73xxp2fXOlH8fWBoJMf2nfkyIdbrfbdG1ePPf7XLNaoWOpK36DR8Vc8Am8xEESgYkBoeKJrds4DEGST+n6hT3lDGZjy2grzY5isSQDDIo3m2JJz5StLUYkikBHP8xRpryeSOXa0eZ4gSynXJYMUCrXN39Kx59QJu47TcpP6uUtDOUIlEGTt6ufaWDFZIUMKBGGIJO0hk9oEnlhdm+mdsENeiG5WoJcTL9WQSR0FFqgL1N6UA4DLv+jL9RxINKmSdPbSZnO5e6W0kO3kdNbYK5k+O+vvMuciEEveuNik2+7Xq03KhxfC3uixruS5rI1X4rrejHOV+6ZXvx/6/TNQpBJUA0F6FOYEqTukPFPU9kudIH8EglZ8CBidYBSBV0bg8OHDtWq1es2RI0e+nKbpnQaCjA3iHhzv+O8yGJBvs4ynmudjMjB9P+DXWhc8uNrns1YQFz24EFkBCkrQuKCoq2cqjeOoxLpBXQFBHo0VCIKKYwirexHX5hHHPlpLk/DScXh5COQdeP4iqvUFxJUOijxA6/wMvGIt4E2hlQQqEfcKpMiRelzInIDvN+CBLJDmKUnebKAScrO6Ngc8M0kw0MN8KW7HmPCHr+XX/sqplu3L3zyegaCxsYk/a0ys+sOt1276w5V+Ng0EdZL8M23P3/BqOUF/Mjf/wf0vH/xIqz0CQSt9X0bHv3IReIuBIPIfygjRDGH5NGwYBF3o0nQiZuvU/Yl7nkknJJk84jodIuVqF0/lOnPfFT8Va+oSPFDfK+6nxyZ7ol23MSz8a7AqbpO+5b8HV+IIITc11AHDIITwPxwIpFiqVDiS8wg1r6OMrKJpnpMHj9dB2khkfpFI4DJXiI75T8IEOXmCtrbcTgWLAyBUNp9wrRfQY0BIgaXiHQdaBICVarCW0FEf9xkP5RRvDuspUHWXf7FtpRUOwJWBl3Ma10aWP7e/38RzlRWAK31dl+NcF70fQzG82LnkCZK8OH2KhQlyixCDb6jvALSBIHWHqxEEbZzcW69Wf+VfjYwRrtyoMDrT2z4CrBV06NChibNnz/5hlmU/kSTJGIGQyeIYoDIIulg+kA5LBmhoxKP9AKVwedEWRzgFAVUUuS8AhPI4qjP64yjpnYJmRCxf4YscLmcB1WAf/GgefhAg6a1D6E3Cp7MbDY2KU6gSIFWXJE+odW4WHtbBC2bQy2vIvEhq69F/rvC5eBnJYqasW+aF1P+TxVEHZsrXUXbBkyHGucPy776ixF2zzR9sO3uwLCZmisBYGghqNBpfXDU9/a83b9jw7ZV+EL9aFEHzrx6+r5dnn74UELTv5YMfabfbd2+aHHssCMJ//PO37PruSuYsrfT1j44/isBbCwSVJtja8MEkvsRZlEDD8A1exlsomKF8i9IwYVF0Sk/WRMADawg5txcDIgo7ZFP3w5UigiB26q42q3Se1D0rtFDjAR0MDHQMgI37q092uDPYSUpaZDI/OfOVmBbkO7BFa1EXB3HZkpo/atUtEEV0zVxp4wDEFS2txm37l2GOG5+kvYIBKQ0UPQBZMh5mOZiTY1GW55zwdEWQ193v6p0bD6e+5RyoIWLIZx4WT6AxYjFX1njQs2k87LfICWRDdw4XW1PqadWjC5zL1aIR0OhqJfF6eF5PilLoYCbAT2xc1ejCtpXbw1gTPPZNLgZ1p6wZevH6fp9xdACA+wsA5yNmUkN3n/XZUEArj6CVqjV5IWPvmEUj1SQuUoNLrdL77KZcgyB4HchZd9A+t7gJ2mck9Q1xUrJ2i0mIykllFZT3xm0rV1dmUstttdsqM4fBIkD/mRBjDqsaJE+q+xbr90KZRcpQByDo+o2Te2sjEDQaqUYRuOIR2LNnTyVJkn/e7Xb/Vrfbvc7c0YzhUKZm8LJ/D+cBGYCQPF4zQfE5FnWECZLxyYu0b5C1R1deQjob9nJ8kyJvH0ERwhemZhHwjwI+fwNZPonAH4ePSOvfZWfENCGMFmUMSjozANbAC6aQoSbmB2mh+bIEQbIgKIuMHB9Zp4h9p/ajJmGzMcGu3xgwXp9ZYBszZiDnYiDI8ojKznDiMut5WbVa/Y01a9Z8ad26dQdW+qYLCHrw4ft6Sf7ptue9OhN0eP6D+w4f/EibcrjJsccq1fDXfm7Xru+NQNBK36XR8VcyAm8hEOTAgsx/VT5j0jjppLga4yaYtvrcD5xN0g2QSDcb6KRb5DeaDyR1g2QC7SoGXaTOzytuCK2nh+RjfWmPdKS62qUTX83DkTVxN1/W2abLzPECAQCaN6TuOdKxchUsUjtNu+5X3jyVEaj0iBf0SmtuY25sX3b4wixxOOLfIplj4Tn+HUgeEWfRaZIjoPTOJufcPuV1aYIsj8daSyJfGAip+1IJ2cJhwL480U3qy0CT+zLHKhGZocZMqoyLGx5Dp2IqA0EKGvR5UFasBDAGWEyfGTeBz5JUVg/pTsS/KTGUcAmgJNZhvpQv10sAIGDJSSL6xe1cXlafTHNArQyCeIMNUEl+VUYQpPbkPL6cjc+CcxbkP6W2hQMhBCY6AGuuGvfvY2PLC7NnRCRkhrZJpOi9JHCWRGOpg2XI3T7XyQbjkvJzF0OeN3L3ncynuR/atgq+3DLEULzlXQcuDRRzoqOLDJoPRBt5mSTIZIch0C+CqvAHIKgudYIm91bi6IHPfuznvj2yyF7JoWB07FEElkegKIrwyJEjvzA/P/8LnU7nfeYQZyCA45LUtRmqEXTxOHJscSOPyLzZx5sug99+KzQuvbHb1NUNkwVLH14ewcsikcj5/gLgN1H4GVLaWjOnqAjgixX2ErziBICzAqI8zEi+T+GNIfcqyFCVn5zmQcyu9dg/pnpcqi36svsVmSL1+0/GUsY8ZYKyKIoWPc/7hxs2bPjymjVrllb6mTQQlKTZZ1rw17+aHO7rc4v3HTh44COtZvOeDVPjj1YrwT8egaCVvkOj4690BFbkG74ydYJ0EjWgAByAkc5R2RBeDKd0mq9jjm0OD8hk0q16y0q80u3S2bFIm4Egl8QtRVTV3+0V98Bq5NgHlktTzqHxKEgTgCGza1lpUlMCUvt2ZF29X7afsCAub4IslE/7UAVFnJQPnOgu3LJlje2DIAIFPdcgF8MxB9KAHEWm9qfsjAl8BAwyt8mxQiwAG0ZcrRvQ/xJPB+zK+meBq47ZkImuq0dUXjk08MID2mBaBk+UXpjsoN8uB67kXO5JGHYoEmjsgISE2zEpal+uP/2VPG7rXAGtbcMArryyp+6BgVjFWqG74dVPS3I1zTiNK0wuYauF/HdZW+/EjAgln8zJG4faPTzRsGMSFFoeW3kFVuSdJS17WcN+oTaXVywZN9G+83rdNduxTRtvTkbcTuqHuG0NJOrx+Fzxe0gQpE6MUr/DMW3976Po7321syg4EVF2VkHQ1N5KHI5A0EqPBKPjjyIwFAHmi8zPz985Nzf3QKfT+R+szzJZXFkCV2ZFLh0EDeX4usVEHYs191fl726sExBU0R8ZQzuA10UeZKBpKvsXrwgQ5NyO+UZntdgql5u8MQB1AUC5R5+5CvKCIIi5SARBVDWw70loK+TAmUnEL17n740+NOU8Ks0lDvjTHh8ffySO409u27btGyvpCmftfqMgaOP0+CNBHPyTvzNigt7oIzDa7yqJwFsGBJm9LleSZZIt/zcAE05s3E/672uyLF+mP21WSRxXtXXlXPMQDAQNijoOA6BS1ky/Lo5p2Exmp7BK04Nc7RORDmmytydUe6YuN6V1L1e2R0Ee7boJguiQwzweJ82T9TIpYqQgynKFhp+j8g0d5E1Z2w042eqaXLWCQbeapyv2nATT3IE2poFMUKmrdgv2jqUikLS1e53GCyBxwEPa4YqyciLNgVPvm2OETEdN1ilN+nICk7WRHTG2wGRZIk1g3AJ18zOZgknWyOywDWQuRFIm8RzUdxDJVUnmZWCtLK+Tyb6TQNiD1m+HG5ZtP5HtkUExzTuZHLF21Ws0cGdgRJkPE1Rq+4xlMi25gYjyIKmEkT6jfSApKketFSXzBKEVl4M+kcSZJt9fXtRPanJYThnNQFwCsDFgSU8TfY2lGta68/kwFtBWMw1IkT3j8aQ9uVtZpZRTQBBz71TSqLFQ5ZwwpbqDAvURCLpKhohRM96uESiKwjt58uSaU6dO/Wqv1/ufut3uKvYJXPRgf241bqwffu04qbRaeyX2ARwTBjmlukSng7uWv3ASNQFE3I7ghsYHsVvQUxBF11TW/CEI4v8CLqqw30EbQMf1cqHYYxdUWsheEQoCIcrnyB7J8ckAJQjRQeFRfSFibzdSv/bVvZ4tbEywXCC3+HZ2amrqC2EYfnnr1q1PvZ7jvdFtCYLOffuRD+ZF/ulWUWyoN8Y+f9N1Wy5YLPXrh+bvO3D48Eda7eY9IxD0RiM+2u9qi8CKgKAPf+Zr9ze76cf3zp3endGn2Ul22AGVHJT7+Q9GtgwzLBosLaamCdUqp3HvuvwTJ6Mp5TTIJEoEvQOJFHM5HDrpd8EuCxKhS6ZYbgLgOuQ+92QmAFoAtZxdZO0sQwxLGhLZGxmVtIci7cLLEgQFV5soi1IWS4cEJwiimQFCFAxbXIMXVqSWgaYoeeKOY1svf5j0Vg5aXXbA60O7PuhZBqKM0XG5MjwOGRJlNcgGqExBwIWcRHOghFVxsizRdQeuqJxMZJWREwMHStpYyM4Nf5aHYnlYYtbgQKlOkAkObMKvjILJBSVKfA5c3BSIDACCTKwd0yD3wMnlhB1iezjZlz+VTaL0TkGW5dE4EOSCqzpwlW71wYwANM3FIRjQkJSSaN3fBEjC7lCQIW1S6ZnmJen9FJmfizevg25/Ai5dbpDcUWGONEYKuBRMSh6Q+9uAhcnxKDmTFVTR2xsoU9dCnlAcjBxbw7wxS2Xi8SkPpNTRjinA0u0n5xdANcibEsdBY1nzAhknIFaTiiyQyCx1GpOyOIdjBw00Ze65E/MR+26NQNDVNlaM2vM2jMBzzz0XB0Hwi0mS/PLS0tLNDIGBIOawWAHVMst/8TBZsWTtBUUO5ykk0YLbg0XEge8RO0oyOVxA1LmAV4Tut56JQCX34r78mz1MIJI2+9FjSz/rFch5PO7DcVZAkC+lKRQIJWLHTQmdzje4jY5rl+tlC47s1xlD/vi+nwVBcGRqaup/Hxsb+6s1a9Ycv1zne7Xj0ADjiwRBOeVw3vp6o3FREPSncwv37j3w8kfbnebdGyYbjwZ+9E/+zq2jnKArcZ9G51i5CKwYCGp1s0/smTu163KCICm46CZ0Op8e5LNob2jMjOsc3T8FYOisegA2ZNKrnW9kKTQykXMr6n044XKNZNI9qGPyShBkEKSfbeMKkWbSISedJpL2Ery0iyCn0w1XqhxD5IYE6XT9CCk79KiOqDaOoNaQuj9SPcWtlpdvmlvr77d7uWW1DhFlO+LhdvehnciwdMIvP6Lcc/F1ifBlNoA5JHTR07vgpAjCTNAgggDJg88kWDmugiLlcVTbzVHHZYVoWR/BOToZZ60ITqSNlUky1meKNCeJwCMh00BWh2wGB1aVhIlUS1g2yhuUPSEYiCtsp4LiIPKR9jLH4Oi52BZhf8iIsIJs7tyMOHFPCZwca8FtLAlIjA/4PCggk9VQx3KJ7I6AJfCQ9pQBI/gKfcoMlWGjxDEnQCDgk2eaBgS0QNeq6WpG4Ng2yRXi88Iq6Hop/DvJepq7RLZQTCo0B4ifp91Uzm/gzdqqqWYeAi5IOGdBnpdtsWVY/oufawqRStX6LoQSA+ZoRfJNEasH/udAqSw08N6KxS2vnM+/AjIFQcyf09pcBGdalX3wFAtEWmaMMJLDrVz3PzryKAKvHYEDBw7c1263/8G5c+f+Ltkhk8OVGfnXPor0glquwfUcwgR57B9dbTC34KmF0AejnLJC3FbdZqSfFTCkAnhdJCWzY+BKa/yJNN6NEDpOqckCWR4tDO70GGSC5Lhqx02ZHfs4cVmlYcMKgCBj+h0AIhBqxnH8TKPR+Mi2bdte+uu8IGryVvz134oiPPjdx+/rJb0BCNq55ffeMzHxg+GTKwja/9F2p333htXjjwRB8OsjELTit2h0ghWOwFsGBGmipE6mZLYmGhrn0OaCZB2L1BkwJsgZBchkn5M5+XF1CNwk3bpmi7WyTQPJmdXDUecqo++dbIdNUW2e61StM1UGqMh6CPIUnaUFtBfngaSNIOsgoOWn5AdpEr7ZWmd+hCyowK9OoDoxjXh8SoARXWw4ZVYirF+FtF9/xRJOyyDHhAcChGQiquzH4EV2Tbt+AWDqMSDOOKEk8rPQXCoSPGIDN7/uS97Ioogki5NukYLphFYc2qhxVqs1YR+qYUV8GgQscNLMQYYTfQKTOECeEDypjC0OYiR5onkino9u2kXESbecK4dHaR40r4YMkx8pwDCpWch45alMsDmZJ7BJE9Z80m1zAVFkrvTvhABDakJELLMk7xlYSLqpACfJHiObRWc+Z5jBYTIOKvJcCtMjzx3DRVCWg0HjQqcweJSHsSggJZFi+EAbc16Lytr80JdtGReyLFmSgWNvKGDB1/PKoO2khxyumcvmiMFMamk4IwRhDHkjHedW8P6w4KDFiMfnZEDZKV4P2yJmCAXQTXuohLEAm5TPQC+HH+u9EOc9B1olt8orUAlipIUyh/xcYpw6MQnLWIk8kdEiCFI7eQGwwoLRtGGQ4zUCQSvc448OP4rA64zAyZMnty8sLPzcwsLCP8+yzDMpcrlG0KUd0iTmunzieTRGILhxtcHY4QnLQ/bFLVy5JTzp6JyDmylGBsoRNRHS8Z/MEoGV64ukR2KRPyfVFibIASpptM0FAl244SjrpQ4EGVt0+XOCVGGghghsdxzH+yYnJ/9LEASf3LJly4krkQ/EqycIOvCdRz6Y5vmnmzk21Mfqn7955w2fe89E5QIgaP7efS8fUjnc5PjDUVz59ft373xo5A53aU//aKurMwJvGRAkfm2SvEjgYE5Y2ocN8kycrIlvy4RZC6+JZtiZDYjzm6wy6TqRTG/Frc0WmpQ30dklXwMmxQDQwDlmsPakW+lkmX9RYheSkucEHgmai6fRPHMSfq+FsOgiLHoIXY4QXdhslTzxQiRBFX5tFWqr16C6agZ5UEVSkDsysGVtNPHbIH/p1UCQJpu6q+qvhBlPxNoNdENL5cfLUwE+Ii1QmEQ7uIG9c042hZNgTvCVkVFvOJdvxf1kYNLaRAQxPL8MVAQxZF+cS1hIEJSqmYVI1Pywz3JwskyWg+/xJVNpV2BHWCfmn4ScyLOlBGH0+tF9RM7H9zm2OqaH/+S56LQnK5lJ5tqljbfPRfYVeMh6qRxfk4tYi1atqsW5jeuPzNsyuZsDQZZTNGCVnISQeVZcoaSJgAMejAFfwjYJq6SSQxp3KMPlbhiJTMnL0hjy/SBUC29xxCPgEtMBlR1GAkwGgItsmrJOqgrNU5WoKQhiHhpXQHUiwW0rUWWQT5XRGdDFQBZjeQ90W7aR4JHtVgWfxo3H15wiZ99NgCVMGMGbs/Z2Mks1Q3c5ZBdggqIw+JXffeB+usMtx/BXZ586atUoAj9SETh16tT4uXPn3tdsNn+r3W5vyLKsxgUQmr5cmgzORtKBsZEy0z2Rw4ljqawkcpWM/SmBEPvzMmgyswTN3RHg1HdwMzmuKzEgnI8rsWBlIwRYuUUkAV/GPjsQJOe2jCVdWRqYI60MCDJDBEYniqJvrVmz5jPVavWbV8IVzh7QPgjKVA7XaDQ+v3vnzguDoEPz9+45cugjnXbznvWrxx6u+OGv33/b7hEI+pH6tr/9LuYtAYI46aWZQFR0END1hRM9ywFyLAwnc5Zk3Ze/+ZoISe2U1AOwmvQiP1LZkRJLjikpaZLLOTMCLFyuwqA46CC9UwCQY1REIFUw3TIXkOOnHVS8FM2Fkzg/fxxh0kRU9BAzAVNqH7BDl/UnkQr1vAg9vwKvthqVVWsECGVhFT2CIGdHrPpmle5pV6+Dy0D57CbWfd7HCla6NjurajuGGTfEUYBuu4V2cwlpp4XYFzJD1NOMf550JYdJpG6eh4R5TuJaR01zKABE8798dHu9/nYC3Rxw0dwTtpsTaQV1OmC5QrNCpvgCYgSUiARSAapaRtNpT+Vu4kgmLJoySvY5gQUHWU22V5aDuTlkMuS4YkutgIBytSDSZ8FyyLRauVskFKmXTvDF2trVFNK8FiMl3eBLcCQrnE4OJ74MupHIxeS/kkZTXI+0Hbx8Ar1e2pNYxHEFaZYgTRyYYxslECr5UOmcgSDLgSPY17ZWolikgRph2oxnzpjQsVySd2V1hNhQglCCq0HdKZ6L91qkc/0CuCp968vsXH6TSPTkeDrR0Jwl8YVDEVUQ1cYQVurwwhipSOosr2qQ56fPifsuumKpdIcbgaC338A0uuKrJwKUwB08ePCGJEn+t3Pnzn0wSZINBEHdLh3YLv1li4Q6XnI5JHF5O1RNmKyNi11cvHTAw5WeUKWFqTPKIEgBi/XFIo0Tya0rJSFUOw8Su3GSvROVZtr3Kq2t0yBdCB0oQAYFni//NMlYIC7EhWG4GEXRVzdu3PiPp6enyQLpeucVeC0HQf76RqN+URD0Xw/N33vg8KGPdDrNezZMjj9Ui+Jf/9mbbnh4xARdgRs1OsWKReDyf7sB0BjhYjlBgwR352TlJoA2HS6DD7lqV1wtyhME3QUESQt+3tMVcEu1d8yOUOIuYZyAge5qflSBx1VtYSLUQSaXTlJzHqwDHNQr0JAMukKnQFOItcx4wMBI5s6rkjvqixUAhVkXftJBNcjRWjiJpfk5REkLMXqoIBGGSKvFcPJMPwfyTwAAIABJREFUNXKInhej51VQVCYQrVqD6uq1yIIqmEVE62wpcurabeyTghlbrRqwPWU5nMVV6xm5H7EUZc5GiijvoeIXOL9wFgvzp9BaPIOAgCNP4OV0zMkhZIDknuSo1WoyCFrCP2MveUJBKKBoqdUUri0KQ4RhhG6no6CERgtSCylDFLK2A9Bqt0WKxYR8DmbKzlDuJggElVpVpGxibtAHC4kcj/t1k65cEIFOEIdIu4nk1kgOUQ40201U4opIDzrdjpxXhBNZKrkzUTWSfflmL01EgibGGpTmRRV0e12V0omUUlkYmfCHAXqdrl4TQRY8dJOeXDPzdNguYVko28szxASLtDmXnKBMJHLSFic7i8IYrXZLrmus3hBGhi5tfFWqrKhuJhriRiGgk5JEtouSPnXPcOAtY34TmSECpgxxJdZ9BORQ+kb2hnI3avAKRJXY1X3yUK1V0Wq21DI9CoUVanVa/cKxYthOGaOrtdTr9GQ7McbIi76cjs6GnTwAGpOoTa5FfdU0KvUxAfP6DPJZ1sUJMxUZgaAV6+tHBx5F4A1H4MiRI9NxHL97bm7u15IkeUeapoHZ/5sM/bUOriBIx2hjgrROH9MI9TMFJZRn82gKdlQATDrfrTr13eJspNbcVS3GGqHIq84DqYfCS5S5dlbYsgzl9cQIQaR3wjqxrx/U3xtch/ZMl/sl5jMEP05OXq/Xn6hWq1/asWPHb13uc73W8V4PCPrG0YUP7H35wEdHIOi1ojr6/K0UgRUEQb1P7Jk7syvLvVicv8whTvoUx1mItMZZL7uo9a0L+gvmKi+L8x56pw4CzXlhg8QRTAkALc7IDtSBEYIF5qb4UVVXoBurEFZq8IKIs1cn7nJUez+/YxCKgTPNK29lv9Cn+4jgpVxk1ZggViIIaYCQdlALC7TOnMD5U0cRJU3EoESOkrhEcoIEzMkEO0Tm1QQE5dVVCFetRYVMUFQXyJTlXGmXM2pRVBlMHAukbw29jOvRmNMZx17GlgnDhhRxkaDoLmHh5DGcO30cveY5RFzxzxM0qhE2rV+LHVu3oF6roMgzcY07ePAw5uaO4fSZebRbLdQaDWzYtAnXbd2Ker3ed4VrNpt4/rkXcObsGaRJgiiKsXpyFa67bivWrlkrifQc9RbPLeLYsTnseWkfhW2y3dTkFHbsvB71eoO6aZGSERjs3bcXJ44fx9JSE51uG2vXrMOW67bg2ms3o+dAUK/XxfFjJ7Fn74totzua0xJ4uGHnjVi3bi3qjbowKhyF/3pwx769+zF/5rQAIrZ/emYaN96wSwCEOMGlORbPLeCll/Zg/vRpmfh3uwk2rNdzb1i/UdibJEmxuLCIlw8ewOlT82i1mgLI1q/bIO2bnJwUpoeD88KZBRw+fBiHDh8ScEVgMj01hW3btmN6ZkoApICzpIsD+1/G3NxRnD9/XkBXpVrB1uuuw7XXboFJCntJD2fOzOO5Z19At9cReVylUsP27VuxZnYtGmMNuXe8lrljczhy+DCOnziJIPDkXGvWrMGuXTcK28brI0BrLrXwwg9ewNkzZ+TaGK9rNm3GNddswszsjHsWcyycXcChw0ew/8Bekchx4aFVBOgEDYyv2YSJNdegsXoWhXMV7POVkifkpjrCzvJhzlBzdYJGTNBbaUgZtfVHMQJFUUTHjx9fffr06X+WJMmHer3eRuYEleu5vfZ1L5e3qTucs/g310gaHshiIhe81EJbRy8HkuRfzpHTfcJP1e2T27DuT82BoC7oLyCf0WyICgLp7nVhibI7K9A6OBf7HpO1W/kMK9yqV2ijKIctrb23nKeSbUzh61QMfM+2lXxZLiBRjeD77JM/OzMz84fr1q176LVjeHm3WG6M4G94NSaoD4KYEzQ1/r1q5P/Tn73pphETdHlvyehoVzgCKwKCfukzX7l/qZ1+Yu/xM7tSelea9My6EOcGJavxws64StHM4RBJTYE8UXMU5suwS6KMrHdiL7zzpxBmHSd9kg2kIxGFsKxyiy5H/+1F8GoTiFevRVRrwCfT4JgirlJLDQAvQC5/K5NSZoAudC+MlB+ACccciRxOf9jVh16GIE+AXktAUPPsSTRPHUU1aQkACsAOmnIA5k6YSIrMSBWJVxUQ5K9ei3hyDdKwjlQEdiq14492tOVBxeDj8ltaXsmSaeYyICRZKGLQwPylKO/g7NF9WJg7iKS5gCrNA5Bj/ZoZ/Ph734Nbdu/CxFhDQBBRwd79B/Dwo4/i+088gU6ziXUb1uHd774L733fj2vRVdbkKQqcO38e3/j6N/CDF1/A2bMLqFaquOtv3IV3vvOd2LRpk1iuMvdnfv40nnvuWXz9699Ar9fB2Ng4duzYgb/5N39aQBAn6TwkGaKHHnoI3//+97F//wHkeYp3vOMO3HXXXbjp5pvQaTO2gIKgE/jj//z/4ujROWFYVk+uxs/8zZ/Btm3bHAhiboyHPS/tkWM++eQTwp5s3rwZd955B+68810YG6vLc9Hr9tBsNfGNP/kGnnzySWk3GbH3vve9eOe73ok1s2v6k4L5+Xk51iOPPIqTJ09ibGwMd975Ttx117sFaHDYJPBYXDyHJ554At/+9l9hYeEcoijArl27cffd92Dt2jVin8pXt9vBM888h4ce+h727t0j8sNt27biPe95D26++Wa18aYMsdsVUPX1r/8Jjh8/hk6ng5mZGfztv/23cc0116DRaKiDHDzs378fjz72KB763sPyXMzOzOKWW27FPR+4W+WDtMbOMrRabXzzm3+OZ599DqdPzyOuRLjn7g/g1ltvETDJ9QgCqxMnTuCpp57CX/7lt9DpdIUVZY5b16uiPrsJE+u2yG/aZBP02GII203pnNUbkWe2ZJE9AkFXeFQYnW4UgaEIUBJHOmbPnj1/t9Pp/EK3272X/Z8VT+7XR5P0xwtPK3TYL0k/XMUePZUDHk75oQt2lmU6+Hw5DHE6DllAUTWE2mWT4eFfrFFGq3/OM6gEofKBa24qE7bxU89lKg/nPMejidGLucm5DCQnz5Ng5EAkfg0qvXbec/pbUo085OKSCvi5h0DOTSOgSPNofb9Tq1b3x5XKJxsTjf+6adOm+Sv94CkIeuS+XsKcoNcCQfMf2Hfw0EfareYHFATF/3Qkh7vSd2x0vssdgZUBQZ/6yv3NXvqJvcfO7Eqk4I3mPRBqlAt90qwg9ULptITRYJ0UkUvlyBOVT1EuI9xN9xyyE3vgnT+JMG3LSouWgCEI0vpDdLLii7IqnrBLR5jaatTXXIvaxCTq9SoqMaVKdNsK0M2ApW6Gc+3E1QPQmiwXI8AtWBf73Gw92SmGPsFKgrzbQjUs0D57Eu3Tx1BN2ghzshJdwNeVMMqTVG0XIigqSAmCaqvhTa5FuHp2AII8VsMuFXftmzHo4FKWFS1/UMotZodd+rfLweDAUPMSnD30A5w7uhfoLKIWszp3hrVrZvBTP/4+bNm8GbVqRev2eB6OnTyNx594At9/4vtIul2sXTOLO++8E3f9jffIZNx0z/z7m9/8pgCNs2fPIopj/PiPvw833XQzpqen0Gq1ZLK/tLSEvXv34s/+9M9EttaoN7Bt+3bcd9+9VkvBASvgiSefkAn3gf0HZCS8/fZ34I473oHt27fL8awWAxmZP/7PfyxMD9+bmpzEvfd9UFgMnpOAirV5CBwIbAisKFW77rrr5Fp27NyBKqVoUiQwFQndt771LTk3z7Nq1SoBQbfecotI1kQeyDrl58/jxZdexPe+9xBOnzqF8Ylx3H7b7bjjjjuECaIMjcCBsXnuuefw4IMPCntExujGG2/ET/3U+zE+NqZFZF3h1ZcPvIyHH34YL730ogD/G264QY5HQCeFWYNQvgPHjx3Df/vWt3Ds2DF02h1htAiCCHLIpmmylS8g6emnn5Y2koZas3Ytbr7pZvzYe3/Muc1rrhOP/eB3HsRzzz8ngC6OItx9zz248YYbBVTyc8aSTNCLL76IB7/7IJbOL4k6Lw8idIsA1akNqK+9DrW1W9HNCYIssZlrFlyR1Zyu/jRJQJDXHOUEXe4uf3S8UQTeeAROnDixdX5+/h/0er2PtNvtNQRH/P4TEF0I/JTfU9lcecpRXnK09zVPd1As1dp68amKurrJ7ELARya5lgVCziccQEqcKQuPErpFRBl5fa0b5MS5SuFI8VSCFx1rcy9D5gyVeHwaJhDMEABVhBjXwtE8fwpKubUdrE3I/Xj4sPAQ5YG4rvoEQWGQ+2FwYnx8/N8HcfAHW7duffqN35U3vmcfBKUsloqNr2aM8CdHF+7Zd/DARwUETY5/L/aD3xgZI7zx2I/2vDoisEIg6Gv3N3u9T+w9Nr8rKYKYbIuCILPCVKAheTCUgDHjhPa+ntVnZp4Ka8O4jo0FRrtLyE46EJS0pIMxNypOttUpjA5XLATJPAmgk/vwx6ex+tqdmF2/GWtnpzAzOYGJcdbe8TB/ro2Xj83juf1zIjcTodlQraE3cpvEyU5qpaTI0zbqQYHO2dNonzqGak9BkOd1kfsEX2yzDg5eFsDPY6R+DXl9lQNBygQlspLFz2mFbBkUJhPQLrwsftOVrkHrNeFzAJXK16WObRmqRRcLB59D58QB1L0uKnGMtNej0zLWzc7KQFG43JwgCsXIodNLhG0oskTyixpjYxifWIVz587JoFipVGSCfObMmX5hPZ6P4IGfETQQTHCyzwk6PyNQsppE3Jfb8t8GqmwfAgiTY4yPjwvLYWDKitBxv9OnT/f353WvXr26b03KY5G14na8DpWaBcLw8EdAsVvp4/v8m9vx3Bz4uS/PzWuhRt5V/u4XVl1cXJRr5Hb8sTbK/XH3pN1uy3n5OY9J0EWgxPOYftyecQJFA3lkl7gtP2N7jH1jTBh/azvbPTU11T8fj8nt+T7Px2NyW8aM10wpoCU9cxv+cBu7ZsZqYmJCrtnaZdfNa6X8kbGQQrpeiKVugog5QWu3obJmG9q5yuy0YjxrSjE/yYEgSkTERj1DYwSC3kj3M9pnFIEViwBBz0svvfShNE0/2mq1+DuWUgWuuLb1OX3oUq73UyqqfPkaqMxSwIUVAR85Ml8d56IMCGV90UePTqAEIAJGeHYFN7nPmkG2KOhya4tQTGhMJcHPMx7bgRqCIO7C41dYyUDcammJQxE3gZWWJ+AkhE6Y4kYKH1U/QpWlBzjPiaNWXKk805ho/OrY2Nhzs7Oz5y9fTC79SARB+779yH15nn66BW9DrdH4wsUssv/k6Ol79h089NF2u33Ppsnx7wVR9Bs/PzJGuPRgj7a8KiOwIiDow5/62v3tXvaJPcdP7+oVgcjhuAAkdZf7dXaYx+2BH7MOjtQOYUeSdoGkI3kqLM8i6QF5ikreQTZ/EDh/El7SUjcxt66k/Q0n6Ik6s3G/vCfeMzPXbMe7fuqnseuW2zHRqIg1dRT48MIQR+fP48k9R/Hnj72EjldVB7nLAIK49KOFUOlE1kPNz9E5O4/OqROodpdAkwefNp0EQVLZ2mWK5+xcIwVBjdXA5CyC1bNIwpqAIHa+AQt6Sgz19Ur2x+R5y583A0H9wcntKTFkoiYBS97GmQPPCAgaD1NJ5GfbGN8KTQU6bdlOrKUL1tdh4KltZnFPGihkMhEP6EzGhPuSNIKTY5ErclBwoECZPq2XYJ9xH9tXio76vgAdvkxHXT62MT6ir6YkoSj6gIBtMbBRHpzLf5f3s7bZea0tBr6sneXrKL/HvwkkCCzYRgIU/ma72TaCHQM1/K0yQJoq6Ofl6zbAZcc3Zs3uH9vAc9m1GMiyVVk1rNDYmqxNLMMdqCHAMotWk7QMr+Tad8Huk31ucTZwSPBq12zXJ/+meYkf4nw3QUinwzVbEc9uRYtmCa7wsDzBXAhxIEhc+0Yg6KocLEaNGkWAEdi/f/+1eZ7f22w2f73b7U6laRpZ/14GQ7YwYv3GDzO2XmhfPe4ABHHRL6OKRIqzMSeXY6XmzfZcGQoFQVr0nAWiuS2Lp+rL5HQs+UD5mo617KOUCdK6ehz2BC7RjEdAkLJBnNuIoU+gdd1koVcriYtBDg1zYhmT6P4ZfX9iYvW/q9erX1q/fv3ZN8th7atFETQffJhyuE+3PX9DrV7/4s03XLhO0AgEjb7/P4oRWBkQ9Jn/eH+rm3zipWNndvVyP+ZE2cyC1Q1Gc1rEj0Vc27gyzH4rEaeyqp9jLCbBnaojWJ4jLjpYmtuH3uJJFF2CINf9iaWyMkgguGBuCz8kCCqAdVt24Kd+5u/gHe+6C41qgLy7JDVwvDDC4VOLePQHh/Enj76ENmrIpB0XE7u9jtvvir+J8TWd14oUXYKg0ycQt2mMwMKVKRDw+gYgqHAgKAuUCVIQNIMkqqpsEL52zFb89ILeNcuNJvqg5wLXJbV/3Itgp1p0sPjy8+icehnjQSL205QnEjRSH52mPUGlWtxVJ7jK8lHCoEVVdSwRuNufoDOmnCjbQCmbOOBjfxsA4W8bPA30cEJdvi82Kbe222S8fM7ywGtshR27DDh4DgMMw9KNMgtkn9m2/bhxUHTgrgxmuK+BMNvX2Be7Pl5XP0HWAbgyyDGAxuNzW8ZwuI0WUzuOxbEMXOw6LE52/WWwJ99Hdx3DwLQMpAx8le+lxdBiIxI+p7LPCh/nOz0EE7OozG5BNLMVbYIgqROimn8BQWIvrrbnIxD0Ovqa0aajCFzhCBw+fLiWpunOJEl+6dy5cz+dpulm9i1crCqDoOF+2vrnN9rc4bF50BdyAdXkcLmwO5xdcKwko8OFwsTl/aqMTfse8ja5zxIEHINdThHrt7kcZcnfcQuOBEAChFw5DF6D5hdp7pCcSwyOgMxXRsjpOxD4zGUNXD09LihGx+NK5T/NTk5+buPGjc97WjX2TXkRBJ1/8LF70yT5dNvDxnpj7As37dz5excslnp84e49+w98tN1ufWDD5Pj3ohET9Kbcs9FJL28EVgwENbvJJ148dnZXUngxQQ7J5UDEvk5/63JvmDytCYsF/LSLyUYF66fGsXF6DF7OSXdGagBF0sJLTz2K+blDyDotiYJ0ss7bn0wQ7ZvZafE8lI31CmB601Zhgm55x51YNV5FQMc2UuG+L0zQU3vn8Bff34sOqpcRBLHzVQMDdra0me4szKM7fwpRuyWgyA8yeD6tk11JAFlN4uSRzFgFRX0C/uppBKumkIbME2Kek8ZJ+R9Xe2fIysHyksqPyTAL1J/AW/aTuXEVHZw/8iJ6pw+i4Wm9GgKgiMmdAmp0tYtAiHeR7ntcwRf758BDwUKr/Row+mgJiNVicBedZNu9LIOOMsgoAwNjM8qAZ9m1OqbKJukXAi3WFmOkjGkqS9nKLIhdh11LGZzYPvaesTtlkFduK89t7BXPa4DBAEoZsBi4MPBGEMRJBtshbJyToPD4xiKVwZC1uwzILhRji1/5mo2JKgNMm+QQ3JXZoDK4smMIAOQKbFbgfCeBPz6DeOZaYYIoh1MQpLa0BEFSU0iKqw6DoMm9URiOiqVe3n5/dLRRBH6oCOzZs2eiWq3ePj8//6tpmv5ElmWT1j9YP1k+Qbl/+2FOPNwv98cJKXuhBVWFCSLTLGOqLpemknfo5HAsHyC5O6kApoLjsdSGU+dYlryQYuoO4Miaat/KXw0V+n2mK8GqJgq6MpsgExDE/wI/BEsf0JSp8DgjKHqNSu3PqtX4y7t37Ph/mEb0ZhaBLorC/9J3Hr03ybPfbBXYVG80vngxEPT1I6fv3n/osICgjVPj3w3D6J+N5HA/zNM82vdqiMCKgKC//5n/eH+7l4hFNo0RCII4IZKKIGUQpM4GIqeSopxpBzuv3YA7b9qOW3dsRlQkUkw0T1O0zi/iP3zlj/D8M8+gWwZBsoLODkxtMjnhF5DDVakgRm1qHdZtvwUbrt2KDetnMTs5jkatim6W4exSD/vn5vHgU3vA8qVSIfoyMEFWutSR60DaRef8IrqLZxG0WwhYH8gndZ4jFbtOwg2yKUzIrIBeEqiOIZhYhWBsFbIgEoBGRxkdYFx+T7++wYUfpYuBn+GtWQSUEsIoXUJzbg+S+UOo08HOJqRila0TVrJDnACzno4WvlQQVIsjAaFah0Ylc+WJsrkHDUuqrC0GIuxzgglzHyJwsIm3SbfKDIoBgmGAwG1Nbsb9eW+H83ZMbmdgyUBKmVEpg4RhxsUAnAEbSt4IVkwWZ/KwYcmfgTRjWey6LU4WDwNoxgJZHpTlT1l7JAfHgSPLcSqDJGuH3ZOyVMWYJrtnPOeFJIF2LvvcQJblRtk1mlECv/OdJEc7zeCPzyIiCJq5Dp2CQJCMoj3LNEpwxrfOInuQEzQCQVfDQDFqwygCwxHgBPrAgQO/2Gw2/1673f6JNE3FJKG8kGPjaXkxZeUiSSaGIEgX3gTYEJXQgt9jqQF1amOeEFUalMFlPp0NmIPMz7TQKucBJrMb1IgeWHQLu6SHFRMGvlShoeqHRCR2ukgbeqGUC/ClRlzYK3ycrsfVX1u/duq/zM7OHlu5WFzakXkPv/it792be/jNFryNY43GF3ddt+Xz75mZ+MHwEUYg6NJiOtrqrRWBFQJBX7u/200+vufYwm7K4SibItgRUZxjEsRw0rmMySScnUn3HG7beR3ed8dNuO36jQKKaJvAXJ/FhQX80Zf/HZ5++hkprqmFFnWVhxMo+dtR0lI1yOcSSwSvPikynLgxgfFGFY0K3eHo4gJ0Mg/ne8DZFvo5N5cLBIlsjAyIz+KaqbBXWbslxVMp2fPcilVapOJuR65FkzFjZKT2wwq8egN+lSYOYikhMjPlYJa/zBz7Fe9fIqDTPM4Cfucclo6+iOT0ITVGiGK1W2BRTgGbZLY01jIAsF2y4EVrc835ElmEy/kp56XYxNmkWGWphK0c2kBpk3gDGMaEmOTC2JMygLKBVwYkBxbLq482+bdB2kwELgTODKCYLIzHtOOXc4DsczsGjQIMtHAfO5cBMQMNrzYhsM/KeTy2P49dXgk1IGNxGM4psnYxHuV9h5/x8nHKbJexQVYUkcDOzBTK0reLMWji/lgAzR5B0Ayi6c0ih2OVLANBsnDhmCCtXaV1gkYg6K01kIxa+/aMwMsvv3xdu92+v9vt/mKSJDuSJAltMaoMhqwvt770UqNVlv9ebB/tz6z8g+blmA2QMkEcmVgjyIdPpzaCIN+5vlEOR6MCYX3Y95Cf5oLZci9YqWcoTBKtsfUzmiWkgdU3k0FC+3yfhappKEM7BGWNoihOK5Xa4bha+aMgrnw1a2/6we7dntYBeRNfBEF/8O1HPpBm6W+2vGDjWKP++xcDQd84vvD+PfsP/FKHTNDqxndrceWfrbrphkd+ypOCTqPXKAJvyQisCAj68Ke+cn8nST7+0tzZ3eIOJ7kjZIJkGqiWktJxMVGeSYMECzm87nncuXsbfuLOm3DTtWtQQYJqoDkwLIr5hd//13j0+0/hfLMtR6J0RtZ0HAhSiZiuLkdhgHYGpPEEKtObETfGUYkDxIEm+rNwKpdlWnmINphzcznd4bRDZOtY90glfYnkPPn8LatQas2ZERBJDg0zKQkUadvM+gIBvKgCUApHtsVJhV7hMCqgZKi6Uck97kJPZTnrSWGkSpPC3hKWjrwoTNBYkIgVstynPEMkOTyZM7YAgihCKkUuXX2EtIc41DucUnPtaszwNwGHgSBjWIzpMGBgIIX/NmbHgFJZNmbsjl2XDZJlEDQ8KbdJv7EbZUBGFoOTe8sbsrwYG7TLbFa5bfY39zMWxtiZMpCwdpYBWRno2PWXZXvD4KrMEhlbY3Gw9jLGxpLxmCaduxCot+OVr7UsV7Q22T0q3zO7r+X4GLDlewbYZCJEiRt8cYfzxpwcbmYraHvCNQufK6byfRWOWIWdQyBox4apPWEUPPC7D9z/7TdTNvKW7N1HjR5FYIUjUBRFvH///lt7vd7P9ZLkF7qd7mwvSaLcGeOU+2X1kR4aqy6hfa8GhPoAiIuDbhyUsdWpK+hQQIWF5xzfhPFhx0QQRDl6oGMxARBr+RAEFUUomErAlJPW0RBB8prFDEFl+AaCJJdRZlI0/8nEFY6lDlgUleM67bYrUbyvXh//82pj/IurG/GL09PT5y7h0ld8EwNBSZ59qgNsrNcbv3/bDTs//86J6ovDJ//GkYX37zm075c67fYHNk2NP1gN4/9rBIJW/BaNTrDCEVgREPRLn/ry/e1e+vG9c2d20x0uFyZIbavVHU7zSswUTRgTurmkTQFBP37HLuzcsBoTsYdG5CP0PXS6Pfyr3/0CvvfI93Gu2epLrngYJlX7UthTj89jc58WpcG11Vi18XpMzMyiUYtZhV4m634Yo5XkmG8mOHYuVSboMllk9yfofXc0TgVzmepJMjjzoQQEFQJutAe1mkjM9eAmyvzwh7VsqEajbFAXqJw3Xh/NDIqgvpYEbjhnyHKMqFauZC2cP/wDAUETkdadUcCqTBBr5LBQqjjn0CI7V8ccqWPT66jrnpgm6KvMFtjfZUalDHwMhNikvQwKhiVi5e/EMAiy4/eT812yv4EWczKziT0BkUnNygO2ATDbzib9xo4YUOFvk+2Vr4fblyV8lwqCygCpzBiVWbUySDHWyoqq2iqsOceZhbiZNBgQtOsqg6hyXI05MhA7vKo7DJAMWJZtuglsqKWnMUIfBM1uEyaIExZaqktSMg1JLgKCtm+Y3FOtVH7lsx/72e+MQNAKjwajw48i8AYicPLkybGlbndX0un+r82lpXd3u70NWZZpledSKQAduV4/CLK+twyG3DiR88XR0veKgObU7Fe0aCnHJa35QxAU5GEf6FguIgFQFhoI4q4+PNYWLAKtDUuQ5KUeJXZWfkLldCqz43logqAmQZzOKAulw7nHRVrhl+IwOl2LK99YVZ/48vz8/DfvvPPON80IYfj2Kgj63gfSHP/yG5WmAAAgAElEQVSi5Xkb62SCdlz3hfdOTIxA0Bv4Lox2eetFYEVA0C9/6t8ICNojICiM1QGOOSJWLHXQOXLSrF1Fgjhv4Z27tuG9t+/E9nXjmG7EAoI4Wep0evjs5/8ADz36fZxbWg6CmIwfBJZXo8xFlvXgV+oYX7sZG2+4Des3XYt1a6YwvWoM4/UqummGU4tN7Dl8Cg8+ve+y5gSJHpjIQCh0NoeW2CoZk65TTCHUSYYFIrVIJOsk6eqREC58h/8mA+N01n0nswsa2F2aq92FQJDzxUE1b+Hsy8+ie+plrIpyhH6gMjfJGSLj0dEicrStzjOxyPaCEGHEAYayRVqTkqHT3CXLw7FCemXgYJN1AydlkFC2lbZ9TGZWZknK+5SZJZuQl2Vzdr4yS8Rzl8EXj1fOhTGAYewLtzdAZn9zH7On5t/83M5hrnblYw6DHLZVtOPOzrtsB24TCAMqxu4YM2bSvOFj2n5lyeEwwCN7ZfI2bl82dLBJxzDwMYBq8joDSDwW37N4W40hPwhZHh3n2p1lIKjnsWAr5y7OHdFAEGcPQ0zQCAS99QaVUYvffhGYm5urp8CuhfmzD3S73fuSJJm1fnD54pAtd1x6jKwfGwZBRVG03U/q+8UqD0WUi8XqoHSEmBgUAaIsFKZHrA+kXpEyQUVA5kZ93AoaExVBkeVB5kZov/AyX7br+9Fy/UZNE6w8ueQhSX0gwA+16HuSplRE5GEYdcbqjf+vVmt8ZXWl/qfr169vX02LOctAEPwN9XrtD3bdMAJBl/50jrZ8q0dgBUFQ7+N75s4OgSC3DiTzdS126nhkcXOL8zbeuXs73veOG7Fj/WqsqnpoxAHYr3TaLXz2dz+Phx99HEtNusPpZFwmfLmuvmgRUTGxFBtsVquf3bwdd/zkB3Hzbe/A1KoxxFLDJ0OS5jh6ehFP7zuKbz7+Itp5JNKd8ur7G725WjHaJU/qjFQ7375cb3BkrjjJOhPBYEDZIBmXHIVzVWPhV2W3MnmPwIQ6I5URCbWm9psuFrl03w5kli7gwq5x0jgzBxUQxGKpdIcbD1Kpa6DpoDpwSE6QWJJ7SHLWWAj7dYLYPuZxSJvsvriaQMYqcBAbtoS+kNRh+B4MMyzD/7bLLMu8ygDAQMFr3Vv7vHz88nt2HDufgYJhsGEgouySNHydwzK7YQnfBVY9lwG2V5OIlJ9ba5vlC5X/PQwcDWyVDSXKAHCZtMXcGZ1FeDkG/ev2WMCQFtkJvPFpxNN0h3t9TND1G6deqsTxAyMm6I32RqP9RhFY+Qh89atfDW6//fZGkmBXVqQ/lufFT2ZpsjvL8hmgqLnEHKdj6BcnlVQbvpzbD38zv4S2sG3AW9J1pbza6bQ25nkeeJ7vBYGfJUmyEIbRnjiOXg6DaN738lUesApFvhp+sTqHtyqHV8k9Zhz7SZiH57y8WAyKfMlL0yLtNtch7632vLQm7JHn57kftIqwctqvjB3MPb/IiqLh+cXqLM8mPc9fXfjBWO4V1S5RFeBFOdq1HKeQ583c84o8QFR4RSw1An1vKQjDI15YeboWhd+KKo2nt2/cOOcRfV1Fr35OUJ7931IstVb/g9tu3PmFd09UXxpu5kgOdxXduFFTLlsEVhAEMSfozO4eogETJNNpnaQL3SyuLcrg0AUuzju448ateO/tN2DnhkmMV4CxCt1VPLSbS/jc534Pjz76GJoih+Nce1CPRi7ESe2c0SW6mYe11+7AT/zMz+POd7NOUISi10JAIBREOHziDB574WX8+WMvoJXHrwqCyrKr14q+gSDWFVCOx9l19uv7OO8ZZ9/JWMhoQPCk+FDBiZOiKbAjAKH1t4IqYW/C0Fkja/KnYkvnTcfJackY4bVBkMrhzh1+Ab1TBzUniI42/XYQqJk1N5DS7NOPVLJHAMraSw6YuZFN2AX+mCTLmANzextO7H+tuI4+f/0RGAaGBtAMwPHf5g5XvlcEP7xP5Xtl+7wWmOyfg9a0hYelbqrGCOIOp8YIlyiHW7p+49SeEQh6/fd9tMcoAm9GBIqiqB45cuSaVrd7U6/d3Zpk2axXYIzVFnyTR+gCSqGmKB4VbYXn+TnfKKiPhd/zPGF5lvI8b5w4ceKGp5566me73W4lyzLumPV6vaVrrtn01LXXbvmLTes2/GUYol5kIGgZ93x/IiuKiczzKtSQe0WQeoXfDLxiMUiSJCjS8Se//Zd/tzl/6vqi24w56pJKqk9PL8xuvvb52W07v+xXG13P86qF502gKGY8L5wugmBt18+vOdpcvD1J03oNwcFtY5N/jl5yJGc1AK8Is6KIaaoahN75OKrMReONPV4R7tu2di0Lol41MrjSQp4zRsj/ecsrNtQb9T+4decNX7wUEBRFwSfv3737YW9kjPBmfNVG57xMEVgRECQ5QQlzguZ3d0UOF6sczjEXVkZM04LUcpmlQOOshdtvvA4/dtsNuHHjNMYIgqohosBDa+k8fu9zn8NjjykIUkc4Suw0vcg0ugRCtN7l5J32vJMbtuJd7/8Z7LrlNimWyjpBtUqEuFrF0VOLeOKlQ/jOk3vQLpYzQa8H9AzfC4IAgS3LQJBb/ZJcCCu0xlZz3cgXwELSnayQH9Asgo41tPruCsAI/AJx6KNI1CGMsrkwqqBHK3AWmswVSAVhLEBIysW5U14IAMlEVT5XeQJbUcnarwmCHIJ1OmgHguRYBEF6QuI0Ah/aRVMaVZaicVJNFzX+lOvNXCqzcZme+7fdYS7GaBEA8V51Oh25V2XZ4YXu1aUGTpiuEQi61HCNthtF4EcqAppUA//MmTONOI6rQRBE7Xbb91xHX61WC44PtVotbzabui5KFJTXiInyej3PVq1a1X366aev+bM/+4sP/umf/ulvLC0tNdhHicwYwF3vftfjt912+5d++Zf/x9+WVcDn4aMOH1sQLi4uRq2WH9j5Go0iT5IkibrduLu4eO2/+j8//jvn5ubemcyflsXFTuhhzbatZ3be8Y7vbNt5+y//jZ/8ycUzQeD/dUHQKMui8aLwJ5robDzZad7+2NG9H+u022urXvjIT++441+sqtWeC5OsiRrYh/pdz/PHo6hTr9dbLwPdLUDvamOAloMgyQn6ZMvzKIf70qWDoMon79+9cwSCfqS+uW+/i1kREPThz3zl/k4n+/iLxyiHC+KCHv1ijDAolirTb8nBYG0cUiA9BN3zuGP3VnGHu3nLOjTCHGPVCJXQQ6t5Hp/97c/ikUcexVKrhUxsLgmCKGFTCZaAKmEj/n/23gNOrrM8F39Onb5ldrbvqvcuuUm2ZbCxjFMwxAZCCuGGS8I/yQWb0FJIMKGFUIxTKAEbDKH8CMamhBCwMbbkLlmWbPW+K2ml7WX6af8873fO7kouV/a1hExm/Ftry8ycc95zZuZ9vqe8nGejwdVsaKks4i2z0ZhrQXtLDi3ZOqQTMVRcF+NlFydGi9h7dAAVnzBMuPlJmV20j2ey8n3qpaMawJDSESmZMmyqxBnexAdFjXJAfw1/YUC3TTFYum5ZkuRsCSTgDANKzRwEvoOYxcGSoY+I3hvCPXoqGKAgoJCBBT6qHil5Ja+bfpsenBCKCSeB0JmCID4HU0LJBFFzzSMToBYCUm6fH1b8kItCA6aHJBAAJRKJUzwp//NeeufuiJ9PtkeAynNVKBQmY7TZp0SSOPqQUqmUhEdE/qkzAaw1EHTuzm9tS7UKnK8VCMHQGfcZH/oQ8MEPTiq6sXXr1va77/7hhnvuveefx8fH01FcP9/TLrro4k2r16y8433vec+XpzX1p2zrQx/6kPz8wQ9+UH3w9vUlKqOjnR//sz/5WrXvxFpzdAzpuI0h30HTvDn9Sy5de59lZv701R/84Ej4nHy8NTqKxIRWaTpc6V++5WTPpwqF4mw7MDb+9qKL/rrByOyqq0Nh504ES5acokYX3cb55AE6/TqhHO6OBx69uhL4f18KtI5UJvWVRTNnfWV9c93zy+EaM5ss2/hEjQk6X195tf060wqc8ZvTmT4h7/e/bvn368sV7wN7+0ZVRDYHfVL2pk3FY0szLnOCCIECaF4VllfExcvm44qLlmFRVw56tYi4CWFAXKeC2770ZWzZojxB9O/wsYrHoD/ImARB0vQFgKtb0FJNiOdmwkykkLRNJCwNFiez6ibKvo6CC0w4BqrCRb00IIizCaIhbVEEtSTWMEkmrPh0EOSJHE4HJ8YyNttnLQIXSe5RtQQ4ZRm46vscssq4bB8OV/ADIJ5MQ7cTAkhcAVQc+mPJlxzP84KgqaQeVvFMQNDk8LgQBKma+RJGQRDEwjueL8wCvyIvSuQniUIACIJOZ4NeyDVWu++ZV+D5fE0RCzQxMaHAua7LVxTqQPCTTqflXJ1zEGRqlMPtjRnaTZ971+tr6XBnfspr96xV4FeiAk888UTznXfefdXGTRu/VCwWM5GygCqCNWtW/9fqVau/duON7/jmmR5ssG9frFQsNn/5L9//bf/EwGXm4DA0z8NYzEDj/NlHF1667r+0wHrPlTffPDoNWOn798NKtSKzI9+zaPvQ8VtL5fKSGLRHXjt79V9omrtrXjabn5xiHqEnNbvivL5FIKga+B8vQm9PJJN3rFy44Pa19fF9p+/4KZ6gGgg6r89rbefOvAJnCQR9T9Lh9h4fFSaILBCbX4q0GMUsXpdoXhC7enpc3ArsoIwLl87H+guXYVF3Dl5hDHrgilTLqVbwrW98A9u2bUehWFLDQ0MQxO8NelOECYoM/BpcDj1LNCDW1C0gKBWzkLQ1yDgb3UQ1MJD3DIxVDVQ5sDEMRpjuVZnevJ9pWWXmgAxeU3MFZB6SHsh0aVfRL/I3ziyIhrkRu7jw4XEEqeahzjKQi9vQywVUxodRGBtGoTAm92Bkm6fpqLg+mts7kG5oghlLoerrGJkowSEzZlrwOfMgTKlTW6UUb+p9WUWFqp95IZwRCAoDupWli6NsFWtAORzZN94cj2l+ZWGCojS16aZ6foBFICia0TM9ROBM61y73wurwLMFSvD88Dzl8/lJFvR0EJTJZAQERY8/Z0yQgKDGvTFDr4GgF3aqa/euVeBXogLbtm1Lfec7d12wd9+uW44f71tQKBTSlM0lEonqsqVLvrJ+/eXfeMtb3rLpTA82uO8+E11dyW/93c23VA72/ppz9EQ7JeaF+oRfP2/25lUbrvyW2eB/aeUfvLcwDQTJWuZJIPHkoUPznhrru7XqVFdZgfbEa2cs+4vADHYtzOXy5zPj81z1IQi6/YFHr/YQfKwItCdTyTtWzF/4lRoIOtMrqna/l3sFzgoIevMt37u+XPE/sK+PIIiaNOXdEZhBaVdAHocSL18iliXjzCkjFlSwYuEsrF21BEtntcEvT8B3KsICMRjh+3fdhV07d6FYUsNSTwdBalYak9R8mVnjMMQlUY9Uyyw0trSitake2UwCtkXGJEDRAU5OONjdN4oK7JcUBHGqtAJD3E9Op/ZlpoCjZqKGf9OgMWaasjYNcHwXTuAiZevoyjZgQWszYl4FQ0ePoPfgXvQcPiixnkbcFpBDsLNo+Sp0zpyDRKYR+YqPfYeOYjRfEpDka9akLE/FdhOshGBokkObAkUvFAQxHU4GYtKHFXgym4k31jaSWJFRkC0KOFVSQ7ILEQiaHmP9cn8xne/7f3oiXSR747kiCIrOVTTclsdD8EMQxHMWnceIEXq+431J5HA1EHS+X1K1/atV4KxX4CMf+XQ3dOemn/30p68dGhqaa1mWm81m++fMnv3h973vPXfOnz9/4IXuxOMf+cib99676S1DBw6/ip/TTntTKTOz67tv+tN3fGb33tiOC/74AqbUSYBD9Nz7giC2be/e2YdGBz5VcSoXxQ1z22tmrfqAa1R2Lm1pIRP0srsRBH31wUdf5br+xwrQ2lOp5B3LF8z66tr6+hoT9LI7m7UdfjEVOCsg6H/d8r3rSyKHG1nqMBUhBEGSykYAFH6xKVYRBhAPjOlXMbsjh2XzZ2LxrHYk6LtnYIBTRSk/jp/86PvYv3cXqpw7Qg+Q5GuqYAQyQeK9CRmmwHPgwkC2fRaWr7sKS5avRHNDGgkrgGWwIddwcrSApw+fwD2MyA6m0uH+n5kgEk0CgsLwAYng5FwCH9VpIMj0dbmfCjII4AQePN1DS2Maq+bPwRUrl6PR1nFwx3Y8uvF+PPLQA4ilY/CYZhNosBJpXHfDb2PZmtWwkxnsOtCHjY8+gRODo/B0Qk41hFLiyMMzTSZIIjzDrxBNyj8vBAQR+FCCF8nhZBisSB5lFC6o3S4WiwKGyPJEjBCZn3g8LiAoCkaYPlvnxVzEtcc8fwVOZ4Cme4T4fRRiETF3ETDlv5EnKJr5NP2xNRBUu/JqFahV4GxX4Ec/+lGjYdiv/OhHP/KegcGhS5LJRHn16jWPZdKZj3/2s5+698WEDvR+97sr/usLX/0/J3uP/5HnAqmlCwbibS2fe+XVl39syRvf6HD+anhc9PRIaOuhIIg/3dc3a1fvib+rutWLLMPY9boVF95cn8CONk2bZI7Odj1eyuefAkHex4rQ25KJ5NeWL/q/g6COhvSmWMyseYJeypNRe65fSgXOCgh62y3/fn2x4n5gX9/Q0qofyuFkGOg0GRw9MoEG5YdRQ0F1ryosSGPKRlPahsn3HgIb34PmlNG7dxvGTh6FWymGgxnVXB8OSyULoeKcGUdNkZYnz902awHWX/tbWH3hhahP2NC8MgyOItAM9PQP4/HdPfjplr0oBgQX9BUxClo187xNjxI+0zOkrDEqCy9KXyMbpORwamGJU6f5pXO2m869VSDI1RykEiZmt+awYkYXYl4ZJ48cwME9O3Bo/27oOmNFdQlCYGnXXHIZuubMh5Wsx4mRAvYePo7hQhluwLAExQSJ3yjal5cEBJHtUSBIPTfrrjxBCgQpiRyBEBtsfkUgiM002YXpRvsaCDrTK+vF3S9ifE6fPTT9Gue5ivT2Il3VdXmNRTHZzzZUtgaCXtz5qD2qVoFaBc68Ajt27LBHRyvtX/3qv75nbHz8Ks9zvDUXXPSVhubsD//sbW/bf+bPNHXPoR//uO7Hd/7HG0fH828dmCjNzS5f8ljdwgXfz13/Wz8N3LgdGLBdF6ZvQ/ccMNqJH+Gx4UK+o2foxFuqTnmBaZhHlnTM+SpMe59mo1AKEOhaVTOq6qPftG35sDenRvdN7UB16tsKkxdsBPz39Nspj61UYMViQcqCE7NQjpdQPN6Pys4lcG9+kfOHJkGQ53+0EGhtqVTya2sWLPzqBfXxZ9T1v44OXrX/SM8fl8rFazobMxtNy/7E65cteqwWkf1irsDaY86XCpwlEPTt60sl92/2nxhe4gS6reKxCYJC2kZxPwoEkZfQTRkUKsM23Qp0pqCx2ZeJ8kwe8xCHg+rgIbhjJxFUC8IiCMPBeGiPUiw9HEiqBqYyN41sSUv3XFx69W9i1QVrUJeMwfAdiZtmwkDPyRFs2dODe7YeQFGYIPqKFAiaZE8iD43MM1IzeqZu0bvbs5dRsS/RhGxfkuEIglgGAiCLAIhyOAEOAVx4cHUXMQvoytZhYUcL9HIeg8cO4/iR/ejrPSRJcWS96MepQkdb91xkmtuhJ+pQcICJio+Sq8GR1DhLhlVOJdUpkKiiJKTykzCNx8thqeM9nBN0WIal2uGwVCUxJMCRQHN5vOt7CHQ1LFU9iYyaVYEQagKeSrELWaAIBLGx5rl7xnBQedwv/2UR7cJ572h9AaWaAkEME1HXsAQWhqCVv/R8T0WZc1AvPXsEQboBw1AR9tHtTJMSn00OZzfNgN08G2Uwxp0sqQ9fZoWE875UlJK6Rn0PqVowwgs4y7W71irwq1kBJsxt2bLF3PT4lj8ZHR29ZmIir1+2/oqPzW6b9/Tq1bMnAwxe6NF//9bbrhwp5N9w4HjfmurMzsGJ+sbeUS12ItASlq7blmboZmBpOreveeCPphm3M7Fs/XIYeiqouqOlsfyearU8WAmcihN4/IDVYgFHr05FwQb84JQPFCo/5P+Tu+qD/ynZncq1PfXGz1QOT4JPzQz4fhwEjuM6rlN2HaeYaWwYytY39HW05o5eMWdOn/M0SldeqYmU70xuEQhyXP+jRWht6WTqjiULF9xx6bOAoHv6Rq7cc/DQ20ul4jWdWYIg/RO5Zcseu7I2J+hMSl27z3lagbPSdr79lm9fX6i4f7P/+PASx1eeIEmBExAU9swclMrmSzNUMy3ND3tpV5gcxmLzDUA1Zi6SWgXVvr3wx45DcwqySs1Z0ARBgU8plkqZk1GhIdhyfKAu145Fq9di3sLFaMrWIxm3hIVgszUwWsCunpPY9PQhlHwGCYRAJ5xxMjW4VCUHKHlb1B6rZDVJewuHnfLITklPkx9EMCb35X8e+1DK93wdIodTudkCkCiX8zUP6YSBeZ0tWDV/JiynhKMH92Dv01uxf9dTSFomdE2HGzDRzkK6qQ1WJgvfTqHk6TDjafhMihMYyNhsVRUFhFQOggJBfFMlY8a9Un+PBSXkjzwNZ+CQgKCYSYnh1L35YLI9vLfrOcJGSUx5NJNIAi8gsjhplilZlL+xsQ73IGLZwkY8RFeqblO7+P/2comGR8nxqtpO0wOGME4VQ4IpJsHqtPOnHiq3MwFGAhR4TM+x59MO70Uf27MFG0yBk2k7Ou34Iz5SgQ1efHLBTr4OFeup2DypCD1enid302W6oUr/E0Y0HGxM5lLJUJ/9aNX1rjx7XqBjouLASOcQy3XDbp6FEvj6iyLto+edPBIFzr0AScvIz+9s2hszjJs+967X1tLhXvSVU3tgrQIv/wp87tt3vm2iWLqmWCobi5cs/uBl8y490N2thQbhF358P/nBT9YMjheuPth3Yuk+p3zpaGC0lfQ4XM/UAlhawDmrmq8x0kh90JtaPJlA67yZ5UQqNZIfH9OOH+ppD3wvcAKXS7byaWnJ+IvoM18tg/LxGsxAwpLCBdWpbFbK5eUuk+/B0z93qIThmy0fxxmCBGWBHxi6YViNDY3HG+rrnsg11G3KZFKPWHX1e3KVluG3X3hmg1n5tF95ZPNVjuN9pOz77alk8mtLFs6+49L6+mcwQREIKpdKGzoak5tM26yBoBd+2dUecZ5V4CyBoH+/Pl9x/mbf8eElrq/ZU82XaiyVNz/09EzO04l2hQxQ1Jaz+SL48MSv4pzYA4yfgOlyWGoA+vDljYHPMdmQKf8LB4h6mgUjUYd0Uyvqc21I19UjzpknsQR8w0TZDTCSr+Do4KiABu4T36SEJyE7o4fvfQJuOLxUfam5P+RuFAiazraotLfo74wAV2EEUUOtHDnq+DkjiPcXtossix4g8CpoSFlYNn8G1q9ZihgcHNj5JLY99hCe3roZSZMhEwYcWKjoMaSbOmBlmuBbBEGAyWODyR4SMEzZNwV31L/qzTX0BcnaE/eV8jod8aCI/MHt8E8eQKPlwgwZMQYgBEYCru/C1DmVjml9RRnYqrxZbK5NYRO4niXSARX6J8EJbMAJ3CRKWzbHDwIFkFScufri85EhipLi6DvieSbgjX4nQIBlPU2uqCAmvWE6DNMMB7SqIAayVtLO87H8eNMteIEH3yeDaAqIjgB0QIZrEsrwMQQDBi80ORZK+yIWa7rET37nM95cdk7q7BHQGzwXvuy/yXpFjGI4yVZmLIUsGK9Z1kaxKIAXbiu6xg3TgOu4cjxyjFwd5HhyaKg6jjzOIEhmxHWlyqVLVSeCs7Bu3C+CG8OgX0wtIPD6U+RsBJnUeZFjjz6YfXVc8nS8P9lIAlx5LM9dCGq4b0wvdBx1Pq04RvNlmBlG1XcjlpuBEmJwyVLyupy89nldqXlTAsz9AHHLys/rbNqbiNk3fe4dv/Hgi9H+n2fvt7XdqVWgVoEXWIFo1tBf3PZvnyqU3BvKrl965drL39U5s/3xKzvqBl/g003e/cHNT80dnshfeLS/f2lPIb+gGCDl6ran6THDDxDzocUDU49pmm4GVd/QNMPWYnY8aEwU7HS85JYds9g/Wm8AZR9+1dMCV0CQTwkc99oPXE3eLP3AtwIdtoAgwwcM1QSJRJ6RueR76PWVpWA2G0qREhgU76uB6IFm6IFuxfyq68bz5XJuoliaX/YIwFCBYZUS9dnSrI62f7ho4eL/+JPZ2uEzqQtB0Jce2XyV63gfcTy/LZ1Kfm3lgll3XNjQcOD0x9dA0JlUtHafl1sFzgoIetst37u+UK7+7f6+kcWeF9hs7FRjGHEi0+RmYVs+VTi1PqKS3tSKsoAgv4TKiX0IxvsVCGLjypE40xu3SfEZV6A1BGYMRjyNWKYRdroBZjwFzYqBqd1s7J0AMlSUkc4RAFJiLwWCvBAEEegQ+Jg+3+AUi6JYIAWCVBJbFIkdNZIe0x6mVtjD5xUZoNSCTaPwVvKfwcaU93dKiOseulvqsXhmO/ziKE4c2Y+jh/dh4HgPdM9XjbVmoxhYaGyfiWRjG7R4HUq+hqobyLET/BCJKIpdRSGomUEKpMl3AoIUiOPxxv0Cyoe3A/0HkTVd2FHjH5jwrJSkvlGiaGoOTEVhydPxuR1fHQuhjRkS+wLElOZKwF60eQViotKo1LgpB5WSIxJiRuBZDcBVD1Apc+on8a0QNEkz7oUSr/DaCo9N0JiQPepSJwiSJj4iTkJQprxkBE3qSozkfAJ0hPGKWJQpBiTyzvBa5JfixEKQIPNveV0ofEGwEUnJZCWQ12cINKIVwYg9k+NnIIhL6aYChupzMaqJSuQTACXXfziwNgzAmB7rrkDQ1HlQwEexLxGTQ0Aa3QS4CmBTzCprT2DHY1HbYpoh5XPqPEg6IOWopkp55NVgmgZ8l2CS9dYxXnRh1uWQIAhq6lYgSLfhyWBfEeOJRFVG/06CICBm2QKCYpb+ri/ceB2ZoNPVIi+399va/tYqUDBcE5sAACAASURBVKvAC61AEGjfAfR7b/vml/NF54ZCJRjZcPll7+pq7XjwtXPSJ1/o00X337R7d2ZipNR0rL+v8US+lMl7ngkr4XMVx3ENw9M9UxfJiaUHZcIVwzDSdsZotK80Yna3HuhD7mjl/mqpOFB1qxUlgpPlVJj8+NcROLoCL3BNwFMJm6bLBR918w0KyV1QdBftF8dkaLoe8Dl4R7fC91k2IIBup4JitWyWq9V01al2OrreVvGxKu8Eq4bLQUtjIralvT5z53Ur5txpLW4++EYK+Z7nRhD0xYe3Xum57oddz2tPJxJfX7lo0R0XNsSfHwRl0xtjpv2JxuWLHq/J4V7sFVh73PlQgbMCgt766e/eUKp6f7O/b3ix5we2NGLTQJBqYRVj80xBjQJA0vLK+wJ/9mEHVZT7D8HPD0F3y7JuwjZNtd7qWRQ0EeWs+IEIeMxEGjECoEQavhGX1DR6f+hDYpPOx1ihVUL0uqG0zX0+ECQr6/T4EABBwJLAinD2j8jmQjYobIEnA6kVAFJAKHIL8SgoM2MQhFYtI2546MrVY+GMNqA0jpM9B3Hs8D6cPN6rgItEaptwNBuLVl+IthnzYKYaMThRwZHj/ZgoVuCHEkTFakRVnl7tcPtsuEMQZ1fHUel5CtrgQTTqDhKmSXJD5im5ZkoxWH4VRuAgETfgudXJRrfsqoG1PA76lsioEIwRPJAR8KJGWhgSlQmogImSW/GxBDJswOX+8juGRuhwPXfaHCied12df40znxjTrbwl6hYxayFrQTByysDYAI7L56PxX4db9VSDL+hFNNcKaIV8kOvKB5KCTATDhjEJaOTzMRwsSiAQM8mBKRAhceAmj2NK7iUBEBr3PgJL6liFUYmAnpQk9FSRVSEIEhaH7JsL2zJBRshxyfxMASPTMmWbIh8lIOPzTp52te/C2oX3EUmbsDCUWISeHAFAysdlyzAtBYICj+yO2k+pMEEQXzwhmHcnQRABlmKC1OuXse8BJioBrEwz4rkuxJq6JInRNWLwKNsMQRD9ggY8mD7l7HweDTHLKsztyu2Nm/pNNRB0Pnxc1PahVoFfQgVCEPTDr3z39rFi+fUTJX/w2le84l3dM2c++LutHN9z7m4f37i9sWK579M0/SLbMA9dOmv+Z06W+g+/sbv7RcvyXsze3xcEZgJIbj842PbEnqMXHRsau6JvtLTK9JyFjQlr7/zmum8vXbTgW41BbuiNS7VpMQynbo0g6MsPPfFK1/P+ruoH7elE8usrF3Z//fmYoFKptKGrKfOAxXS4xYsf1/4vQOvFHF/tMbUKnKsKnDUQVKl6f7O3b2ix5/vTQFC04hwCgec4ykm+IpRrsV03Ahfl0ZPwihMSpx2In4V8iupepekStZVq7gmCdNMW9ieWzkCPpSTNjB4kn1Ie3VJLNfRKeFXFAkwONwWmgyA2f/z7lBxOMQrTmSBZbGcTHT4HW10+H3/JVX35L2SOIvAnQIhDUh36oBQYM7wqmtIJLJ8/G5ddsAKNcQMHdjyFxx/aiMcffRCxOAMcfAFwdjyF37zhDVi65iJY6Sx2H+7HLx7ZimMDI+LF0Ci/EiGcJ/XjoNroJlIkzvkhWAqZDq00gnLPdmDwAOq1KtKWJWyVAxOukVBMEoMl4Eh4Q6VcUiSDYcl9yNxEIIgnQ0AQ98EwUKUvhH8kSCEIimRmAoLYOBNwkVHxoOumeI4URqJkyoNFgBEOwo0ZlAg40sQTVBAQCUAh4NJ1AQJs2vnwCJBEVwYbd2E66HfSNVTLjpKgCdARQZaal0NmTsI3+K0hIEU9bygjC2sp23Mp4dKQiMclpEOAhu8JwygMYbhfPMcEX3wogSCP27ZjUkMeL2WOtMnK9SZyQQUUBSwGvkjcKKmzTEoGmXAYLhIQDBKwer5sVxYNTQWKfG8KKCkpIe/jS0KfsDwhEBLwFr6SRAYn4E29mpSUUQEsPjZEQkruJlLFQMAaz53r8PPWh0VmiAOJfWC87MOsa1ZMULZTPEFkgsS7FvrsCIJ4nSoQ5EuNYpZNELQvbho31kDQufpIqG2nVoHzrAIhCPreHT/44nCp/PrhUnXs1Zetv2nhzJkP/kGb1n8u9/bmhx7KWoh9wHf9S2OGdfjq2bM+ZejlXSvb2n5pEdnfCQLj5J5ia7GUv/IXDz52o+OUVyXj5uFXrFnx543Z5KNvnd/+nHOUBAQ98Ngr//vt/uZKYLQlk7FvrFg4/+sXNcQPnl7XqWAEeoJSD8QSdg0EncuLr7ats1KBswSC7rqhXK387b4Tw4s8jyBISbOmbmcGgqQZitggAiG/InmVEpkdNqEhBzO58ixwSI6KUiQVuqCZNgKDYQEqCsALyKSweaafgdIfghdftLpRsIHy+qivEMuIjndq9g//FsrhQl+5AkG8D1fC2YRzNZ1NftjYhU0rHzfJgsnuqpVzHpPmVJCJWZjV1owlc2cgDh/HDx3A3p3bsW/vThiWOj5hGHQdl1z+Csycv0R8QSdGSti+97BEZLPBlBaaAAMuzMCBLt6Y0B8SgiBK+Zjex+c0K2Oo9O4EBg+hTq8gLn4TXQj+SkAPB+WHPiwObGUEuV9VbAOT/cyEzF6Sc0NJk8jklF+Iqj/fVR6TKHlP8JDUhswDjfiq6RcuLzw3cn6EniG4InhQQISDcJW5NGRUyDyFcjGBxKFfTG0rZBZl46rVFzlY5IeSS4XgR8RYEp1O5onghuwKwYo8itt2XVi2LX9T24sCH8iCqX0pl8ts3mFZJir06RCc8L4EXmR1eP153qS3SMAK49GZx2pSHqZ8UARetCIRxPDGYxYJnZhkyfRQMqfAFw+N4ETApfh9yB7x+g5fPwQaZLgIvkRf7iGVTAvw4rGKTt0iW6dAF4NDyuWi1IrgxuRgXocBrpRsMplQsVWEa5Im50OitOV3AgLJYKlo9qqvY6yqmKCEMEEdKPkmPCMO37AgWo1QYiqzpnidChMExEy7MK+zaV/Msmog6Ky8/deetFaBl0cF2Kz/zjd++oWhQukNIxVn7NXrLrlxYXf3w+caBH1mx46sVcLN5apzuaXpva/sbv5sPGZuXtTcPPFLq2QQaF/cAnPYHksf3v30O3oHR64fKZRmL5zR/rBhmh++7YZ1Dz7XvtG59NVNm1/husHNFV9vSySS31i2ZPG/XdKgHTr9MT85OnDlgSM9by+VyjUQ9Es72bUNv9QVOCsg6A9vufP1pbL7wQMnhhecDoKm3BihP+hZ9iCSw0VSMtVpMwFOuVvYIan7RM8WeogmhV9q9Z39I7/Y5NP4rx6tQgDYoKlemKvYEdMTpbpEACgEK0LoqPQ6gXJhyoGAJDb4oZcxAkGhM4buGOX5kblFbKY5KFZFZU/Fc0VggBkKPDYPcUNDYyqBpvoUvFIB40P9GB08iYmxIQFUlBuRqeAqelvXbGSaWqEnMih5BgbGiyi7tDhRDsWWVjL4RKKm5iepmpHVUUHioX8IAWJuEcXeHQgGD6Fed2BLE2wKoGISnWLE3LBRJdDhsNvIg2QrWRWPwSPrw5orORjlUmye5UhD0MdzGHlSeDx8mDTtkkAXecdEGCX7qtL/1H3IPAjTINI65buaCkqgV0zFLEdBDAQMUQDDVEKhAmVs8nmNuL6qh0a/Veg3E5aH8rxwf9jwS+2VYEuuQ9aYDX+UpEYQxH0joKnS0xMGGEiMO8GJsDoqiIAMlLBfIq9U7I+S9imwGAVCKMYLwob5LmPjyZZxfxWjps7yFNgTVitko9TVpRhHCZGX6HIftmWLpI6AiHtFCk+ul3C7BD2sL4+Nj/R4TiUyWwFD2XfZhvJr8W/q0JR8VdVIEynlmOPDqmtGMteFeLYDJXrMDFsxs7IaoF7fCgSpYAQWIWaZhXmdzfsStnHT597xWxtrnqCX+u2/9ny1Crw8KiAg6Kv3fGGsVH39eMUZv+ayi97R3d3xyFvbtedkOV7qIyNg+Pr2A80T5crf5SuVy40gOHrFjPbP6n784QvnZsde6u29mOf7yH071z50sO/tQ/ny78eNYGxOruGvf+/iVXdf/RzeKQFBv3jkFR70vy35Zmsqmfrm4kULv7Gu8ZnBClMgqLShs7Hufts0/+H6FTU53Is5T7XHnD8VOCsg6H9/+ntvKFadm/f1Dc/3/MAS43XIBE21/6oxe66bYmSmQM6UWEc1WMrDMTUB5xlPNa2hVOyQavZlrZtNoqzmK2O3AipTkjdptiXaPwJByrwkq+5qGVz5OEKWiP4gZawnE6Qip5mRxpQ2NvAEPpLPFgGRCDSFxychDtx+SFZQGsTgAUsLUCkUZDgsU+MIQDSfsimFJshsGbEUNDuBwIzD1224IfulIoij+qn9m3IhhUAo9ORIJo0GxP0SJo48BXfgEBoMVx2BQTcmZYS2angph/Or0AJHJGV8oBNoqHL4q0jWfPgugxNYY0MeQ5aDTbfyhoVN+7QBqrZtSWMd+XrImLD+4VlWYIJeGgEgTEJzYcdi8j1lcbxRZhaBJPEAEaAIqPSFpVApaMqvIr+XEqqhoC5lZEwrJGtIuVvIKimWKvImqWtAhTRMKvUUcIiSCkOZnlwr4utR83ZUdLaKcee2hV8Lj8WpKukdWSeCu+j1IYl1ERikx8j3Ead0jqmHkmBHdkfJ2+R1IOxYCNDC14UCc4ovozSPdVWx5erCF9+V+Kq4YKBCF1REtvLlSE3JMokvShNwR4aqKpI39Yqb9mqUnwUMynWnXm/VQMdIxYNdn0OquQupbAeKBEEyaNdUgR3y2lKDlAnWp0CQUZjfmdsft60bayDo/PnQqO1JrQLnugJs1n/3tns/P1asvqFQ9SauvmzNOxfO6nj4jecWBBk/2Nrberya/3C+Ur7cQHB03azOz8b92MbVsxtf9Lyil7KW9/UH6U/es+WPx4qFvxofHWlc3dH4T9fMa/vG71+88PFn2w7r+pX7Hr8i0LQPFH2tNZFIfGvN4iXfXNOoHTn9/goE9XJO0IbOxswvEqb5D69dsWRzzRP0Up7B2nOd6wqcFRD01s98940lx7t537Hheb4fWNPlcNM4kHAwojrkSHI2ZeIPpUwh5BBQEjX1k1IqNZdGzQaadijRjJrQlM5GT1gbMX2rRpPNGhtYlZqmWArlC1Lx3CEHEcrWyBypndQk0Y0AKORURNrmTz5WQgEoQNMo9WGjp9LtZMhpyAQRFCn5mzp2X+LnDGmE2Q5y1V0kYlwdl0Y1ZHPgI2YATrUCx/EQUIZmxQFDDXqtktIQ0BLO54n8G2F9pmYcnXqZKTAA2H4RYwe3o3ryIOo5J8iI5iZRLxhHtVqRdDhJsfMcaZ5N2wIMS+LG6eWhFIqpZpIMGsJY1sCylIxMKdLoL3EnWRzx2YQRzCJDo8+EzXAIVIuUZjEPgk08gYYXwIrFpWlXTBAZKwVS5GeZiaOAHdk1StiiGG6yQvT8RNeSYmLoH7PEQyYJeKGMToDZNFaINZJQBU3tYxTnTYkZb+IzIih0KDPzFPgS6Zq63njcLv1GomQMWRk/gGnZ4tFhFKriwlSaHGOvJZ6bYMx1EbfVMfPvYVaRPIbbk7pFPqAwGCGK8uYx8H6qJooV42O4f5S+maaOarUa+rICFItFOZaI9WJN5X7CLgYoVyuT4Qtkq1xX1SnaB4Iv8T7plFHqGCw4sBtyyDR3Ip3rQtk34JJhFA9UGNsuwG0KBBHsJSwFglK2deM/1pigc/3ZUNterQLnVQX+4Laf/+NwsfrGkVK1suGyNe9eMK9z49kMRgijuSWqWj7LgsD4z/3H2ntHCh+puNUrTF07dsnsts9YZfMXK2Y2jJwvxXrdD3e+rlSo3Hi87+RlK5piP17cGLvjA6+59K7nAkFfvf+Jyz0EHygFQXMqmfj2ivlLv31hVus5/f7TPEFXdzSmfmGb2idvWLGiBoLOlxNf248XVYGzAoLe9tk7f7tUcT+099jQHAFB4rUI/RvhFiNeItqBaN1/ctCicvlMejokiU0tsYfNHFfVFVujiJGpqDm1kh+uloeGeYkdltSucO1aVujD9WctNMCfBoLEPxIBnjAJS+YbTcZdR+bxiOlhEyfCJDicm0OjfWgyV3I0GV8qgQmThZcAAwImTRpnCd0KZ8WQWorkfzx6NvRkmsIZAgIsuILPJl5gEkkByv5koZ8Sqmmnd1qUuAKdofwrHJxKcJMIyhg7vAOVkweRRFVAkFutwDAsZFs6xJDPMXL0GFG257hV5PMFjOcLqHhkMyw0NDSgqbEBlUpZmn4CJbIegwNDKJYKEOYDGlqac0hn0sI0kVmIAGGpXMZAf7/4VQheMpk6NOWy8MJGm/utGTYmCgUU8gXx4PCcZtIZZDIZxGK2NPSRJI0A5cSJE/I7xWboaGzMKoAi1A5gxwjwHIyOjWNgYFAAQCqdQn19PVLJlPhohBkxCQJ8jAwNy7ZF+gWgobEB6XQ6xO8howJfQOPQ0IAcH48zlUyiPlOnIqRDsEW5YaFYxNDwsAATXj08jpaWZiU7IwMmXwGciovBoSGM5/PQLQvp6JjjMQnXiIIcWHseh6TteQwpsNDe0S7bjdgtBb59FAoFjIwMy7bi8Rjq6urQ2NgAx1XJqioyPsDIyAiKhaKAOL4meJ+6OtY7hlKprCKydUPO7/G+PvEaOb6GMmPbjQQSuTbUt3Yhk+tCxWMoB9k+BYKiBRAJYYiko76PhGWGIMisgaAX9fZee1CtAr86FXjfXY/95Z7B0d89PF7MXX7Bqs801jfe/ZHV9fvOxhFSfhc9byTD5e9u37qnbTxf+ZjjelfGbePYurktn4klEveuaDh/QND/9/Cxywb7x96yc8+BN69sST+yKFt/+wevW/P15wJBX77/icv/OwT2r8pBtTmVSn574bwF31mfTTwvCOrMpu+L6+YnX7dSmKDa6IKzcRHWnvOcVOCMQVC4KmLee++m7kJhot73KyoPWJopxgE4iMfjgZnLDf1sW//VJ4fG37f/+NBMyuHURPpQRjZtiyLDisztkcgs8q9HQ0dDyRi3I2Mso7QtrhtPmuGV3C0aXROJiqYAj5rSrH4ODfryeHHpwNfCEAFpwqaYoAiERTI6Fb+tZu6EerxwsGuUwEbGR63lSxyBhA5EDFPI6qiBaMrkLiBFJdURBDFOWMRSXHEXTBcO8eR7TOi1UL4kJeMiG0Ffh0RMT9YxNP1H8qbQm6G2FQ2onfpXJHKSHFdFEg5Ge3Zh4th+6OVx2Bze6rrI5Zqxbv0rMHPGDKRilkjyONj1xIk+PPnkNjy5/SmUHB/ZXDMuWLMG69ZdgkqlIrEQZAT4/QMPbMT+A/sxOjIC27Jw2WWXYumSpcg1ZVGuVGT/84UCDh46iPt+/nNpzpOpJObOn48NG64WOZ2a+aPDsGPYsmULtm/bjt6eHgHAy5cvw8qVKzF37lyUSiXFtPg+RkdH8eMf/6c05ixBfUM9NmzYgK6uLgFCKk7axNHeo9i2bRueeOIJuR+PdeWqlVi2dGkYN60kaQQ2Gx/YiJ07dgqwisfjWLt2LVasWIFkMjnJyuQLeezZuwePPf4YhkeGUZdOY+GCBbjwggvRnMtNzjRyHBc7d+7Epk2bMDo+LkBr0aJFuOKKVwgYIhMkTKbvo+fQETzyyCPYu38/zFgMs+bMwZo1azBv3jwBHRbDPzxXjvW+e3+OoaFBVCpVNGWzuPbaa9Ha2qJS4ehWM0wc7zuOp556Cpsf3ywSOwKv5cuXY/369fI4ieoGJNlv48YHsG//PoyNjorUcf0V67F48SI0NWUluptSSALig4cO4b5f3I98sSgySabAOVYKyVw7Glq70dDcgUrov5L5VPI6CINBJkGQZHULE7SgI3cgYVo3/tNNr3ug9mF7Tj4TahupVeC8rMAnf77jdzceOfYHe0dG1i2eN/+ebCp965evms8hys87C+fFHEw0oFUWgsImn7/78tOHWooTpY9Wqs6rYqZ+4uJZ2VuCILjn0u7u4ReznbPxmA/vnVi8b//R39q8bedfLWtu2D27IXPbJ15/8eefa1tfvG/z5dC1vygH5eZ4Mvad1cuWfOfiZLL39PtPZ4K6mjI/1zXjU2+ogaCzcQprz3kOK3DGIOgTn/hERtO0uRMTxcsrlWqXDy/G5pFUceB5AYd52VYsCGz78JjZtHDMMX6rp3+03RWfe8gCyZLvaaxQ6MlRy85qZV2tPyvPz5SoKuRlpJdn/LTy8yjeRT2v+HXCOGoxjoscLFDMitIYqRX9UOZF1sUJDEmqitxFyjujRoxGN/HXqLDg8CuU1InZ3Jc0NBq6RfIWeRpEDqT8FwRWkdVfzYYmU6VS2Zhax5k/9Pcw1pv+G3pEeB+Zv0JwJ3I45TmSUooXXZnRXa8qiWwEX5ak3EX7oEz7aqYQQ611Zf6XdC9+Ke+GOio+poqYX8Ho0f0YO3YA1fEBmBqhHNDZ2YUNr/51rFy+HPXppEjhuE8HDh7Axgc2YdNDD6PouGjv6MIVr7gC12y4WsnAKF+DhvGJcfzgBz+QhntocBDxWAxXb9iAdZdcghldXcKUsNEfGhrC9u3bcff3v4/x8XFhipYuW4bX3/B6YSjINBEgklm65557sWnjRuzbs0dAyiVrL8EVV1yB1atXC+jidUBw1dfXh29969s4fPiwXEvZXA5vetObsGjRYmF7yJQQOOzdvRsPbdqEhx9SQTpz587BunVrcfnll0v0tUREOy7yeR7LD/HYY48L2CLwIcAgcGjMZgUY8TY0NIyHHn0E9298AAMDA6ivr8MFq9fgVVddhe6ubpGW8RxOTEwIsCFQGxkbhWGZWLlyFV7zmuvQ3t4ux8brlvOKnn5yG+695148tXMHTNvGgkULcOUrr8IFay6Q2EJDM1GulHHo8CF877vfw7FjR4Upa21twxtefwPmzpuLurp6qTVBIkHaQw89hAceeEDYLrJFay+5BK+57jqRFXIoL19jBDd3f/8uPLV9uwAr7vtrXvObuPDCC9DR0aGYKl3HiZP9eGLrk/jJT36KsXxe/Gm+mUDZSCCd60BjaxcamtvgBAr8TA3xnZxQG0aX0HsWgqDO3IFEzLrxn/5PDQSdw8+F2qZqFTjvKnDHk70X//v2HX94cHTsLdmmpoHWuszHr501664/Wt56VmYFPYscTvvXLXubPF/7u2K1usHUMLC6u/FWS/N/dj6BoC8eD2ZseWr3tY9seepT85vqe9rrUrf905su+2wk6zv9xH7+51sv0/Tg/WWtmEskrX9fNGfed1/R1PS8IKgzm/65bRufvH7p0i21xanz7qVS26EXUIEzBkE333zzEs8Lbnx88+bXjI+Pt09OiVer1HLjynq8rmkk1dwdmHUtdSMlN+YFKmJAAItPy4oa9ijwYZpB/fR9juRRkwlxcgc1oFThpTAcW36ORqZOiekic7skgJk6M4RDwzflQfQ7GDKokcZt10wLEBE4Jd6j0FQvWEMxM56wNKKtUz4RSTFTs33gVKAzMICMCgGF5iNuWbId8afILipgU3E8lBxXVsl9w5ZQA/7LYIEq495ozhfvBSOZPcT5HJ6KBCfzQz99peKId4W+GMqkAm7fqyJh+kgbPmIamR16bnyYsRSquo28qyFf9pQhXQ/lf2KW92VIK/fbLYyiMHAUxaHjqOZH1PwkBMJ2ZJtaMLOrC+lkQiRLnlvByZMnRXY1MjaGsuMjmcqguTmH1rYWAQcEpsRrBCN79+4VYEPJFz01TU1NmNHVLSyFkpUFGBsfQ//Jkzh+ok+YCMqzstksWlpaQqlbTEBgpVzGsaNH0d9/EgVKw3RNQFJbW5s05VHCGbdLaV1P7zHFbMj50zBr5my0tLYhlUkLMOI+DfafQN/RHmnyY7YtwKehrg6zZ88WqVfkZ5qYGMORI7zfsJxPgp4ZM2agq7sb6bq6cFhpgHy+iJ7eHowXiiiWSnIN5Jqa0NnZKZLBmM1gBwizcvz4cQFrfG3Qb5Opq8OsWbPQ3NwsV3YkYSMTxOMhS8ZjjCfjAqh4zJbN5DhPAOXY2BgOHjiEUqkoj43F4sjlssJ+kV3i7+gR6u/vly+yZer1bCDb1CjbjsUTIrdkffKFIvbtIws0FkoDfbS1tgizRCYvZsXEc9c/MIjDh49iIl+AQ3DJYAQ9hkIQR11LJ5raulCXbRavkOOpxQDOEuL1SB+RMJqcF8Tf+x4Sll5YUANBL+DtvHbXWgV+dSvwyNBQ3Yd/9vhbh8qlDw3ny+ll7R3fvnTW7K+9e033T8OF1tBle/Zq8OWHerMls/S3pVL51YaG4Utmtt2q67F7Lu2uP2+YoNuPBd2bt+24dvOTOz7d1Vh3rDmdvO0Lv3/FZ54LrPzL/Vsv1bXgfWVM5JIJ67srly787tpk09HTqxgxQcVS6erOxtS9th3/5A3LFj5RA0Fn73qrPfPZr8AZgaAdO3bYX/vaN9eOjY18Yt/+/UtKpVKdNIXhinIIOAIBNWbc9exkUNbi5nixIgo1RicT+NA4T58HpThkV5S3havIz9yNqd9My5MTQDH1Pkc2QxgcYVWU3E5uyjaj/EIEQUwECyOTua2YbQmgqHq+RD9r6WbASshMF2ncp8nsIimf8t6oTfA5LcYiBy6CalkGPCYsHXXJGBrqM2hpakA2kxTpmKxxK0+8JHQVyhUMjefRPzqBgbECRooVVHwdgRmDbiYk9lrCjEMvCFkmgiDhoOTwGI+szPFuleEEQGM6jtaGNFqzaTSnLKRsHZaualvxgKKnYcLRMJyvoG9gFMOj4ygUS5PPqZgBTWRulbFBFEZOojg2KIwPQRz/Zpo2komEij92XcRMpoQ5ypjveTIUk4Xh+aUvRyCrml4r/5I1UeyVLhOU2HSTEZJGW0Al59zQZ+SiIoNQp4z2NOVHw08j9qpULsIjgxRGWLBevF88EZd9Utvn/B1PQCvN+wSOPBmJVCoccyyxUQAAIABJREFUeqquEx6fUy3DqZQQt204TD8LApHLJUP5WARECEzJNPGZ6CWiHJHniywVf2aYAxk8MjcCeiWGWqWw2SaBMRPWIvmXAjg8Zm6TM4JksKphyPXJ1Dy5lqMEOF5D1aqaMRTKJSlvs62YyNmi+UoMnaDHSWxyci1Dak0GTXnnVLR1NABVvEgykFaX+UYSxS2BIeo1Rc+ZCpNQMQb02/F8WdxPhnlwvpZE0BPIM9BBedsczlzSbQSJBiSYDleXRSKVkdQ4mWskHjbSl0qOqtIexSUkIChu6sVFXU0HkpZx463vvJ5yuJdc9nL232JrW6hVoFaBl6IC9913n/kdo25J//DE6w4dO/Euq1Su5BLJzRcvnP+fCzu6Hu5ojPfm8+nxxDx4rwSwJWwILgCwX5YXQfevTMWjHmUo/PsIoOVEmD5l1eX+DgHIAH4dP3QBDAP6zgPHs4f7J95R9b2rLUsfX9qd+1Iybmxc1Ng4cBJwJ4BgAAjeINlJU0u5L8Xxn+lzEARt3fbktY89ufPTnQ0Nfbl06rbfefMrPnOlpqkPxtNuX/jFE+s8+O+taoVcOmV/d/nsBd9b2/RMEDSZDlcuvqqjMXOPDf3TN6xeVgNBZ3piavc7LytwRiBo3759sc998YvrhwaG/7G3t2dmtVpNyhwYATFKWiPtOZu/QEPZAwqOj/FiSRrxKP1KGkU7Jg2erP2HUbpRaMJUJPb0WkUzgCLTtGINlGdGhRtEXhf1qBAmqTwX5RViEpwMXwlktTueiEkzTh8LBzfq6RboqXrosaQAIQEiMvA0ZJiUf14ld3FYqKHB4EBQtwrdrSKbTqCtqR6tuUY0ZRuQrUuhLm4haakgAZVCB/H8VFwPY8UyTo5MoG9oDCdG8vJ9kXjDiImZnLtKqSEbZo+G/kk5HRtHAh8NcUtHwtBku53N9WjNZtCQtNGQjCFuKcaI54WJcQKEHB8TZRcD3N7ACE4MDGF4LI+y44lUjrI81sSrFOAUx1EpTYRThBSipJFfIYv/nihAFkrOP7vfaCYTh9BO/cyhnjIfSSSICtDw3LB5Z2UFMIfzctQMHwW2JAFO4WN5/mhgqpqbymuB0c1qMg7BLf0p0SDT6HqMGEbxtDACWgaWKiZSkvOEvSQQUEM5lTySIDOAbZkCMtTAVYkUlMOOmEXZBwEqpnwRHAvQClkNXu/8Xs4hGUixj4WoXI45SgVUaYcCM/h8IVNIABQxNWroKNlElj1Mh5OdUbORIs+bDEHlLCZhWJX3jYCKjJYAcBmiqguQ4Y2v3ar4eFTCXQTs1ZBSFSWuQFAo/2R6nkRwyytNva48BYrUq1CBGgIaJuwpqZsh4Qcu5Z2xlES5m3ZC3gtk8UJqxGHDlGtSVqsSGnlssg3fQ9LUigsFBMVuvPWd19VA0Hn5EVLbqVoFzl0F/qW/P31g1/H5u44c/cPK2MSrNR/18XjqYGAk91R9a9DVzLyuGxWfdLIfqI9OU+ad6RJ2ILlKKq82CDSllA8CJv+LUXeqIeIAQL4daYHjBb4OE5ZuaImEFm+qw/J0xu4KdM8bLo7s7R+f6KlW/IJf1b1yEUG2vrWSi2UG21Lxw7+xcMbTLbMwvFTTlE76HNwmQdC2pz/dWV/X35TO3Pb2N1/5qQsBNdzvtNuXNm1Z63ree6oo5xKp2J0rZs+767lBUM/bS+XSqzobMz+Lm9qnX7d8OUHQWWfgzkHZapv4H1qBMwJBtPvc+O53rx8ZHP7no0ePznAcR0AQG68IBMlgSaabSaPvolAui4yGcheukCcScVgWV/4taagkqjpcpZ6q/TNfS6GbSElkhAlSbFAUWa3astBrNG2y0CnnMzSWC4NjmUimErLfhYqHCUeHl8gi1tgMM1kPWDE4gp0saJTIUXYXzWyR17oHS/ehOWVYgYv6uIU5nW2Y2dmK9pYcGhsysDRK0tQX5XLsFVUIg2osaQwfLVSECTo5UsD+3j70DY1jvEyZHBtKLlcZYjanD4X7zQZdmlPfQcwEcukYZrc2Yv6MVnQ21aEhZQv7E0U3RzNmxNcRzuqpuAHKToDh8RJ6Tgxh75HjOD40gdGKD8dQUdscrEpGCPQ5CZBSK/SUWkXAQLXa0aBSBVwEWEyCID7GgykNrQJD0fXB57B0QxLVolhr2VdhSyg9DCWJ4p0KB4mG0egK4qp5SuzdZYAqUwMZix3O0uF9FLOowitC7BReI6GccdKHplp6aeSF2QxQrZQFJEwO/+SMnOmJhHKMZBZVml/ZcVFxqqhKfaJJTGHwhO9CUs8JBv1AmCCyaQQnBJwEJyK9DIe9yutCoT3ZJhkdsqb85GbsOAfOhgHtIMgUhjMEaFHstszD8n2R1ZGVk6jqkNlUIRBkbywJO4hqxAowJpuMI9k4YW/DtDeyQMKghUBVDTXlHKsIEKmBs2QDXV4nauQpihUXxaqLisfXqglPwlEUE8VzLHhaPH0yylfWaNV1oOYEkQlKGigu7K4xQf9DP5tqh12rwLNW4Mf7gthgkJ9z79bH/veJsYkNQxOlDs3MJA0zEdMNO9B1vSyj99RCmhbo4oCVDwU17k8mqCsJiXIi65oyFE/2Q+IzJmby+UT8Vy1UWXbg1zfo4/XNyfGqX7Z6TxxtL1cd6L4B3TNRLQOZZK5QZ8Z6mkxz65yk8bPGWOr+ddfMPHqhpqlVqLN8Iwja8tT2Vz++ddtnuurrBlvSqdve9uar/+ECwH02wPKl+x5Z6xvan5f9ai6Vin/vwqVL71qVTB47fTd/1jfyyn0HD729WC5e3dGY+Zlpap9+Qw0EneWzWXv6s12BMwZB733vX14xMjr8z0eOHO4ulyvJaEaKNKbT1k/YZFHaM1GYEO+CbljiKUkkktLUC4M02UCzn1TpV+r27AsK0vhGyW6TgQURPIpkcOGgyJAJip4zEtPR/M79JAhLpZLy/US5irFygLKRRrq5A2ZdFoglUfUZWx0DNMqRNASyks5mn+yAh2ppHAnNRUtdEvO6OrBi4VzUJ2NIJWNoaqqHVy0hpgdIGJSlqU6cDW/kK3IDHcWqj9Gig5FCFT0nhrGv5zgO9J5AyQskJEGth6uVelm2kmUpF7YB1CdNzOnI4pIlc9GY0JE2A6RtEw0NaZQl1Yv7b0qsNCVVBDMECpTAMcq66hsoOAH2HDmBzTv24dDJcRSNpIREKFaC5zScy8QmXT5NNGm6VcBEFGChzr34pkTypwZwylBVj7OCXAFmNodxhnIt1j+TSmPFymWoy2RgkfGi7EuIIcVEeGQ6ohlPcvxhiiBPdRj/rYahKqkb/2rT50XGT4Z8KrldlIJGuZmQMRILLtSLsHw8VpFxyVwbJYaYyI8jZseFPRLCg7N7ZNaPIdI9DmdVBJYasnrk2HEcPtKD/sEheNSAETyowBAE9IkJCHSRiNnobOvEzJndyDY0CCDi8wtIEc+cYmsotePxJpJxtW1GVcsgXcoVQ4AkYR8KKClsEjJmAt5VJLmasRRBPF5/CogKSArZG772eOwyI0hApQKZEq/O64evU6l3lEZI5o2V8xGIZFANo6UPia9vensq4p0zsWvPfhw80ivSS6JWXhcCokN5rBpoq9g4R+ZpqaCIyQD6EAQt6s4eSFhmTQ53tj8Jas9fq8DLqAI3B4E+50A+t2ug7/LhseJvHx8pL58oeV0Vx884nh/I+0v4meS6jrxRkmXneyvZ+1Nvz0x4JrtN4KMFBiwOIXfI9rswbS9oao1VG5tTQxWvhMPHjnaUy5RlmzA0G75noFLSYLnwGzTN746Z3pyO1j/5tUtX/sdlbVr/uShxBIIefXLbZ7rr00Mtdanb3vm71/zDEiqUn4W1uX3j5ktcz/nzsuY3JWLxu5bOm3n3pbncM0DQf/aOvPJAz6G3l2sg6Fycxto2zlEFXigI+peDBw92V6vVhHg0QllLtNLMfymxcZwKCvkJMWZT/sYGiV9suhRDEZqiwyZuCvvIOs0pWGi6NyjKWDtVuhvdY+rfyF8QzRTic1KyJEyQbSOdViCoUK5ivOShHNhItXTBrm+CH0+jSv5cjwsIkhQ3j00ym0QXWlCF7pfRYGuY19mKi5YvQi6VQEMqhnicLJcG2+KbJ1f/yRopCZiAB86GCfgmTJmaJqxMoRpgKF/BgaMnsePAERwdGEHJA6pcIWfzabNB5Hu4C82roMEGls7pxLK53ehqrkedrSNlAXETItMjyGAzTk8KG1nXp7RLDRolC8XwBYYYFCseBkcn0DMwit29A3jq8EkUPAWeRJLFmO9o6GiYricigmnHEfl9omADTZpv1WTLRiUiW4EkNvecGSRMhGGgu7srBAJM6zOkSY8YkClQHaYDCiAS9KI8KvL5pppoMkAROyTAiDxEyKIQHFCSRsZIdknmI9HSpOY/TQIGYbEUEKGkzHeVjybaYsQsiXxOZG+qlhzaWqxUMTA0jLGJgjAgdiIhzIlicTTofhWBV4Gl68g2ZJHNNiLGGUVkTTnklDULZ/Fw2wSLZIeEDeF5l1AMFWlNNlR5kzz5vWWrgAuCTkr4VIy4WgLV+Fxkp8LjFJDFVEB6yVgzMnK2LYxsuVxBzDYZ1i6slYJaatipJAlKmcOFADJvZEE1CCDifjLmW5nvLMC0BQz19Q9jdCIvQJHNgwLO6kvJGdWiBwEWhwqr1EIJuVNsr+8iaWjFxV3Zg3HbemfNE3SOPhFqm6lV4GVSgc1BYP1o+4HGE/2VzpMjhTpbs1osXa+HUmur90ZRcNOXSR8vJb3PpGM0XZbd+Bk9DR3poOBD9y2YmqEFvq/pmq9psSARy+AS08YcTaeNtLSjWK3s9T2toAUmP7GDatWwtHJ5caVYunhgJL9yRkfLXc2N9V+59TeW/+hclPZLQ0HX5se2v/rRbdtvmVWfHG7NJG5/z+/92ifmAdXnZIJ03FQN/KZkPHH3BfMW3r0q90wm6D97B155oKd3EgTpBj712ytWbK3J4c7FWa1t42xV4IxB0J+/971XjAyP/suRw4e7HccRECRtTLTaLM0ZV8w1VKtlFCYm5N94PIFkMiVskFoHVoEFIrkRWdFkvxx6eML3oajvDY9cLNNREMKp/kV1j2kDSKXVCiVsarVfE/M5H8bGj0wQV8WL5SryJQcV30Qq1wGzoRlBIoOKxrSrOIIQBBG8MPHNCBxoQRlJ08Wc1iyWzOrAktldaLBNCUWI2QZcSr9EphSmXYUR2RxyyqM3ZEYKm25GVhuoBDrGyx6ODY1jb08ftu0+iOFiGSWSKWwM6QsSmsWFrTlY2pnFijmdmNvVLOELCUMBIM70kaju6LywYZc5LAItxHMR/ey4TKlzhakbKlSx99gQHt3Vg5MTZVQnY7WVvE0JCSLTujpfpFNkpYznjywEAQyHqJrKz+PzP2ElDInoZuGFbRBfiTo3jKdm+0+vlprhxGZfhStEq3hKKkaPiroYFONEHkIxGnLxhg19IMeuIRGLIU5wEPgSIlAuFQWEUobG0ATSXBPj+VCCpst1EXnaFDQCLNMWJoWVs+mVkhAIF1zxS6ZSAoKkfqUyymEQANPOyN7pli3JaOLRoXeM14wamytzfLhIQJBGEKKkX1O3qHasD/+mpHCR4FMxkpl0UkV2ew7GJ8YkUY4/E7iOjY0Lg8U0uGK5JMAokUwhlU6jWCyiWCzL/fl65LmX4bwykBVoamyUuvF5C4UiJgolmpoQT6SQztTJThYKeVncCNwKEjELqXhMmEYOauWJL1UdFKseMo1ZjOXLyBfLIpNTqW9h4IG8HhSDJC9bMnFcQRWAptiuKRCE4uLO7MF0zH7np2vBCGfrM6D2vLUKvOwrwDjr7SeRHPaRgFlQq0PPckshhcIzfl+Al0Rw+h8qGrSk3DcFg8r+FLQT+aG6/aNDb84XS1eZul6el235Zl089VAqZYx6YTNEh9GTuw7Oe+Jw/7W7jg+/p605d6wpnfz8u19/0a0XAKWzDRq+dDToemzH09c8+uT2z86si4+2puO3//Xv//rfzwIqp29bZh89+Oglnhfc5PhBUzKRuHtp18Lvr+1KPiMdrgaCXvYvk9oBPEsFzhwE/fl7rxgaHv6X3t6ebtd1E5JQFgKgyDNBEMSmtVIuIZ+fEB8DGSA2XQQfyjMxtdhCv9AzFHBKbyW7Ot1up0BQ6IGIBqOeckBRgEKIiWTlOfQfaPRvMBhFg2lTDsdGVkOpXEWh7MANTCQaW2HU5+CnGuDoCbhaQlaolR5YsUC6X4GJMhqTGi5eOg9LZ7Yjl7TQkk4iyZV0g/vow2GDF7IFXLU3KAVjxDW9FyGDobwTpiRoEQSNllz0Defx4BNPoefkMMYrLnzTlphhepQIwhoSBl59wSLMaU4jl4mhoU75jywGPhCkcbBltSzSLjJCBDtkdriiT9DFhjRKu2NjWirmMVqo4vBAHtt6BrGr5yRGi1W6J2mempyWRKCiPDtkBZR0mgCW4Q1EOzTt85zRV8LgCFdkaoGK4g5lTpPUSih5i6RRooQM5V7K7D9dqiCcofrdJAjisYQRfSHAFAbIc5BJJSS6uS6VEOauVCxgqH9AAAWju8nCcBuDw0OToRzjYxMC8uyYAj7DIyMSyU0PG49bZGtkDYslFPJFdHbPEKaHfrexfAEn+ocRGCoQwPFV+EWUYcgjMXiWhY3i0NGqADOCIA6M5b/cNxW2oMET1i4KG4BizsieUjZGZi8A5s6Zia7ONgEi257cKsCO0ddNuSy2bN4qiw4cbnvs2DFUOfunswPd3d3o6+vHkZ4eeT12z5wpsdycy8RjZF26OjuQjFHO4SI/MYFDR3oF0DXlWtDa3iGvnZMn+nDi+DE4lSIaMmk05xolDZHgkECJjFjP8ZOYs2AxhsYK6B8awVh+QkCmSEkJX8lyMfGQbBZfqrw2jZhinCJQHN5HmKDOxgPpVOzGT/9pLR2u9glWq0CtAr/cCtyydWuDbljvGJ+oXKcHWnFd+5x/tEz8fP3MhpHpe7YvCGJ/9o37rzo5XLw7kUhY2WT8i391zYoP35NLnrg5HL56to7kjsGgc+Pmp655dNvOW2fUx8Za6mK3/9Hv/NrfrwPKzwaCPv/go5dovn6j63m5ZCJ199KueTUQdLZOTu15z7sKnDkICpmgo729XZWK8gSJIT1Mm4pAERvWkoQi5EWmo6RwCRW7y8ZY0E242YgJml6WaSBI8rWn3VQinLpRGhTdJt1Bp3lVJiVNlPDQpyKKHWVOp3SrWK6gVOYqtg2zrgk6QVC6Ca6VhosEXHBOikFaXFb09aCMuFHFnLZ6XLJ0HhZ3t6IprqOe8jdS7oGDQNdgxOOgG4RJbxIEoHEWD4FKIEBIDP9+IHOKyATRn1P0DYyVPGzduR9P7z8iiXGuZsGV5wmQjNuY1dqADavmoKs+jvqEibq6tDAMDIxgg2nRe0MfSQh27HgC4/mSPF43uWpvw3dVQAw9NJpfxcBoAb3DFewfruDB7XtwbGhM0uTMeAK+rNIrjwj1ApwHI54S5hB4KkyATIxsj2wHGTCNniAvjIoWy7/y01CeRVYg9PCokAWVnEbwzAGckdSL6Fc1zspIPykBEzlYFIKhRtcSXEjstuajrTmHpYsWoC6TFClitVJCRWbqBGjKNgoDWC6XVO3dqsR2j42Oww88mTPEuOmDhw9h5oyZqK+rU/HVjod8Pi8sC8MElq9chZGxcZSqLuKpFDZuekSafYfXnhVDxfUFeBoET7ohrwV+T1AaMAqbaX8Ew6ydBE6o4AvxIIkPi/HXmnilKtWKCioI50Q1NTTi8ksvwdJFc1HJj+GHP7gbdXUZrFmzCsuWL8T37vwPxGJJdHR2YMfTO1CqVLBw8QKsWLUcBw8dw0MPPSy+Jg6gPXjgIHqP9iKZSGLJsqVIJRMojI3CNgwBVQ8/8hiSmXq0tHUI88aBt6VCHiNDgzi4bw+62luxcMFcdHW2Y2hoBAsWLsCxE/14YttOXHzpeuzefxi79x/EyeFhJZMLQZBBMB3GISj8q8PRLMWVEVjT0yRSUhcpSyssam84mE4laiDovPvoqO1QrQL/8ypAEATgpvxE+TozMMoXNnV/oVwOfvyaCzsGp1eDnqX7v/7wesfVflCtVFKNcfuOj/76uo9d0IJDZ3uuzh29QefG7U9d88jTu2/tarAmWuvit7/jTdd+/NlYKDJBn3/wiUs8378p8J2mVJxM0Izvr+16ZkT2KUxQQ+aemIlPXl+Tw/3PexH8ih3xGYOg976XTNDoPx85coSeIAFB4j2I5FJRjDCHY1arIqlhs08QRCkcWQOGA4Su+5Cuea4ohMiQoTw0cjtVsDsNBEUmfcUEKesIG+ypVKwoNpgr/WxGE8mEku8ICKrA9w0Y6QagrgVBXQu8eAMcxOGB826YyBXIMFQzKCMT83DxivlY3JXDzKYMWpIWEgQ3RAlMcNM0OFogAMYXJkSHST+PyL3UfJUwuEwAAiVUBEL5qo/hooOjQ3k8vn0P9vf2o8CMAw6i9H001aexcn431sxoxIympMRhU1rFJlmBAMUq8Esib0I/B6VZbDsZUKGSw/h3BcqYAjdWqKK/EKBnwsOmJ3fjSMRCGWxMJTZMjoFMBOVtkb/GqTqisVaitHCGkcQ8KyaIvh/1JxV/rbwqlHnxV8q7FM2/iZLZIhmYYn3CMIQwSl3gc/h79a3ylwg3SCYq8NDd2Y4LVq1AJpmA51Tgu1VYBpBKxNF3/Bh6e3sE0Kxbu04kbvyeQ0slfjoek5k3g0PDsp/pVBr19Q0CmEZGRzE6MirysmXLl2NoZAxMBEqk6vCLBx9G38kBlBwiR0sxb6wwfTSsWxg0TiApI4IpCWRdQ3ZNC702URqciqJW8dfCIobSOZ4zDqtdsmAuutubYbgVPPnkFrkfB7US6BzYd0iue9Z6y5bNaGzKIdfcjPqGBphWHI8//rh4w+bPn48dO55GT08vmltasHbdOuzfvx99x44inUhg1apVGB4ZFXaHvNSuPXsxY8ZMJOMJYY8eeeQhtLfmMH/eHHR1tGN0aAgzZ80EMxz6h0aRa+vAE0/vws59BzA4MioLDjLfiq8opiaaKmCB55PrKGUJ66AHjnLKUMnCBRQOS+3IHkglYzfdWmOCfsU+emqHU6vAy68CX9l6qKGI8fdMFErXmb5eXtUy44vVYvCDX1/TPnDKgm0QGL/2b5vXT1Scu33PTTcm41/7yytX/H3fQ7EDb3zj2Z13JiDoyaeueezpPbd2NsYKzfXx23/vTRs+dg1QfHYmKARBnptLxxJ3L1m44O61Tc8thyuVihu6spl7jED75BvW1CKyX35XcW2PT+FdzqQcjMh+9/vfv354cITpcDMEBLHJVWN4QsO6WtEnyKlUqigUi9Kgp1JpWWGn3EfJmpSvg7dTpU/PticR2xMlC4T3mc74qGdSOGnyezacFCIpKZWyb6toY5rHkymGHhgol8soF0uqMY9ngPp2oKETbrwRLn1BlMNJjlgAw+dY1SqyKR1XXLwc81rr0VEXR1PSBu+pk/0gsDAMlD0XHkGHwZkp/Bsn8SjvhQqRoLRMzfER03kQyFylkZKHgbKOR7fvw9MHjmFgvAzDjkP3XXTl6rFuxQLMy8XR3ZRCfdIOB14ytEF5bVSMskoSE+AizBubYnpzlJSQIEVm7UiqAWOMfYyWgb68h0ef3ot9RwcwQG8Qjf+sGyVvBFQS08ymHLAI7Dj4lDWVuTKUvkkOmiTvkFnhGSZ7xa94zEKBHhVGdTuUS7oKpIWgVQUPKB9M5BVREEhtV804VQN2wtAfCHgIA5lZe6a2dXV14JKLLpIktsL4KIr5MRhwMau7Ez2HD2P37t0YHR3Dr//mb8o+j4+PYfas2RKL7XmO1C2eSmL//oOw7Bg6u7pQKpWl8Z8YHxdD//Lly1EolVAoVURu+MAjj2FodBzEQPRwMYyCu0svFoMtNDMG+oUYEEAsYMcslcDGBwiDF3qgGFgQ+oh4nAxWEOZSYHiAhGXgotUr0d3eisZUDDHdR2/vEUzk87BicXR0dcIpV1CfSUudNm18EPMXLESqrh6eryHblMPOnTvkNdna0oK9e3aLZK6puRlrLroYu3fvQW/vUaSSSVx00YUYGx1GOp0S9u7pHTswb95CNDTmMDwyhp/d8zPkmnOYP3+uAM/x4QFkUilhezkQubWzDQ9u3o5tO/dgaHgQpuHBNnyk4xqymTiaG+uRTqYFmBNMjozl0T+cl2G+FY8eOEvCQyzbLMzryO5PJKx3fbEGgs7krbp2n1oFahU4ixX43PbtjSbM949OFK4z/aCyvLnjX33TvPPV89pOSX4LgsC87luPXTFadO50XS+TTdn/9pfXrv348fuw/1yAoEe379zw6Pad/9hcb5eymdhX/uj3X/2R+4Hi6VK8iAkKfP8mz/NzqXjs+8tndN99cWdT7+llnEyHK5U2dGbTPzdM7RO1iOyzeLHVnvqcVOCMmaB3v/+v1w8NDf7T4SNHZjrThqVGe8mVbIkr1pQJnqvs/DmdViBoijVSK9UCXUKJ2qlpb6esp4Q/nBYZNwl4nhs4cb09msFCLwsbczanjOlmOhybNZrmK8UCGFrgmEmgoQvIzoITaxCfgnAmvpKxEQTFDQ+5uhjWr1mKBR2NaK+Lo+7/Z+89wCw5y3PBt3KdHDrHmZ6cpZGQQCLKIAljksFw2b13n2cdwF5f73ovwTawXsxlnXbZu2twWF8Heb3GBGHw9WMvGAcJAcppZjQ5dM7dp/vkOhXX71fntFrDCI3CAPL2QU33dNep+uurOn997/++3/tZmtTkiKyJdT+6ITVBIRt0qhr8wAOEkVClKJ0JKRkFrvbTzS3yKbML4DIp91TMNTU8emYaxy7MY2q5IsyCDRc7+/J43Y37MVpMoDdrI2mzhxHlYE/LAslosMFqJ7ZxQ9o2PCQz1m5CKm5qbYaFvYMKRanVAAAgAElEQVSqrRArVRdPnJvEU5dmMLNahasaCFQCIVUYLc204LUcGWvKNNBXyEENPLjNJhqOg1aowo06pgV083bRlU1juL8bvb1FLJRW0Gx5qNVdlEpVtLyYWRLGTgAqwVncB0pqhIQBJHulizlDEPmynfRM4imFvoyFtVAmgbfbwuDgIG56xU1izrA4N4Ol+Rlp/HrDdQcFcJRWS1gvV3HouhuwWiqhUqnglTfdjGa9ikplTe6XvfsP4N5vfUeA487du7G2toZSqQSnUYdt6DhwYJ+A1mqtidX1Mh545HHUW75Ivuj4J9EWloM1Pgw0gTDlmHF9kzi6ESiKZDE+z5hPi5v8ivSQTFBsJygslx6FyCdtvPmNt6G3kBU2xVSB0toq1ipVMWgggOK2O7aPoLsrj+986wHsO3BAJG10AySrMzc3C9dxBJSuLS9jeWUZumliYHibALXl1XWp3du1cwdOPfW4yApZ81NeKyOZysJMZFGq1PFP3/wWij3d2LV7F0aH+lFdXYTXrCFyPZHV3XjzUXz70RN4/PgprK7MI6k76MuZGO3NYudoL3aMjqDAvlx6QsxJZufncfrCJM5NLmK+5MOBhaZiQbUS9R0DhXNpS//gH/3CO7+lKNd2BfX7MuNuHWQrAlsReNlG4I/vP1mMMvrH1qvlt6shWge7e/5EN6PPv2nHjsXNJ0Xnul///MOvLTnulx3HyxTT5l9+9Pabfnuh3zz73ms8j31+ORq8/+ETdzxy/OxnCkm9lU/bd/37n3rzp/4RqF8JBNEYwQ/U/+BHUXc6kfzrg7t2/vXNXclnAUGTP+s4zduHCql7DCi//e6jhx671kYPL9ubZWvgL4sIXDMQRPcpriJnMpkNECQJYls+99ws0IuLX6eWJLZdjnvB8MXaCwIzsjAdEKSHgYCgKD8KdI3BtQoIdDMucGe9Ck0HQhdpExjqyuA1NxzEzt4supMakhprcdjYVCwP4LsemAvTKoByKErW4LfaDV7p1qbHVswEQeLo5sHiyn8ElF3g3KqLJy4u4qmJFUyu1ATuZTQXewbyeP2NB7C9NyPHZBJMg4cw9MX0gedHABT3zYnjHLv1tW2U225ccVRjcwPWL9Eym01jS1VXANCjp8cxubyOyEoJ+BFvM6IKxoNsie+hkLJxeN9uJHWgVi5jfmFZmq6yDopmCFIrFHjoK6SwbagXgwO9WFpbQ7neQKlcx/JKBX5AgBY7x9FXDaELXVeEbQk9XxRuqmZB02PWzo/cGARJ81nWKNGpjxVTrB+JXex6e/uxd88e1Bt1TFy8gPLKAjK2ir7uAsa2bUPfwAB008bUzAIuXJoQsP7qW26G02igXi0LANuxcxe++e0HYSRSuP6GG6Sex3NbqK6XUF5bQS6bxtraugCWbKEbT548g8XVdakF0gwbumEKiyPyQZW9i2KLc0JwXveWGFeo0jBV7pcWe0yoYiVP0CqW0gRHOmERmaIA5JYSmoYDO8egBi6celWklV09XVIzRlZK6ptKq+gqZNDb3YVapYJEOo1qo4XVcg35QhG2NE+FgPpCNiO25exvtLhSwu59hwQwtVwPK8sLOP3UE8hmbIyNDmN4YAhNx8P80hqmF1axWq2j0NeH7p4uZJI2muUVkec1K2Vho/YfOohLc4uYW1xE0CqjYDTxyoPbcfORPTiwaxvSrDcDFwREaIpas4aZxWWcODuJex88heVGiGpkQ01kamPDvWcTlvHhP/q5t26BoBc3JW69eysCWxF4kRH445Mniwj0/2m9Wn2bGgbu4b6eu3RD+YvbxsYWLgdBv/Glx16zVnO+1Gi1cl0p8wsfe+trfnuuiDPfDxD0wKMnb3/kydOfLSQNLycg6M5Pfi8QFIbKB70A3Uk7+deH9uz86pVA0Ndn1m67ODH5s02HcrjUvYai/da7rj/46BYIepE31dbbf6ARuOYgqFNw3ukltLmx6rU886dB0NOA4EogiCv8ZBQ8I4VQQNAOuMIExe5olGjR2EALW8iaCkZ7Mrj16H7s6MmgJ6UjqcfWxSz+j80iKIlT4betqaX2xXNi1ot20XTCEg0cmQx2mvahRb4cqxbomKoCT1xawpMXFnBhtiRNWrO6j71DhZgJKiSQtVXYhiZGB3FfmZhcI9gj8BSGQZqAxr/vOPKJ/E7kazHbItbPAZvG+lgsOzg/vYSHTl7ApYUSYKfFvrjTuJV2ydK/xndRTCfwqhuOoJC00Go2sbRcwvj8KtbrjhgGiAQwClCkc14hjUIhi7VKReR1lN+trTfgBYpIyAjGDF1F6DelQkoGRptkRYeimoBKQw1Ky/yYHRGWhfbiviTzdttwgVbXpmWLoQGlcc1aBUGzBiNqIZ20kMlkkUilRV64UiqjUmsI/OrpKgpr5ToNYVK6it1YWC0L6MsXu2BYFnzPhUc5n9OQ3j9knTgGw05iaa0szXVZz8L6K8ohKasj0yfW3qLCfLp/kkgF2zVrNPdgR/K47i2ucqLBAkGTatBIwpMGuWSCLFVBXy6LoOWIuQOvqZ3mNdIljmSCnHoZlq5JDRRZNd5vtPDml8EGsKoi4zc1Bbr0S/KluS7rmTLZopgm8N5stZpYX1sE8XsmlUQ+TcDko9Z0UXN8NP0QVjotTos0pKB9R9RyEJIpDENkczmUHRdOq4GU5uLwSAq33XQQ1+/bjZ5Cl5hqeGEs0zRM9jOiVT0bD87jn+9/DCcuzWGuEiA00rUdo8Onkxn7I+99/9u+c5uicG1h67UVga0IbEXgBxKBp0FQ5W1qGLoHeop/jtD78zcfODC/eUD3RJH+O1949DVVx/1itdksdKfsL/7ynTf9r4t95qnvDwg6fvsjT577bDFpBoWMfdcv/OQdv/Z1oHYlJugPv/nwq6BGH/QDtTtpJ776PUHQ5PjPOpTDFTL3qVr4m++57rpHtkDQD+RW3DroSxSBqwdBH/rl166W169aDtdhgi4HQR026CUa/7Pu5mpAEFfPm8261Ja4AoJGEBV3tOVwrAeKZVe6GkIPHGT0EMNdKbz2xoPY0ZtGT8pE1jYkaX+6VJ+23G27X1pysxGo1xI5Fou+FcOOQUjoCwvELx2+yJEqnoJF18Kj5+bw+NkZXJhdlTqLtO5h90AOrz26D0M5Q+Rw6QTrrGK53kYTWlopt80qhI1hI8qAMrK4Fw/d22hOIT15xNVPBZVc6w0f8+tNnJtZxqOnL2FiYQ2hmRAQJJJA2hcTwHHfgYtC0sbRg3uQoSTP98WBbq5Uw9J6BdWGEzdqVUIUEjp68inkc2lxKmONVL3lYXGlDC+IG7cSwJm0kGYiHXqx3TZraVTK4HRpQCrh5VkQ0LG2TCXg8IU1YtLPZD6Wm7GnET0SfJgakNCBpB5LBp2WB8cLZJ9kbVi7Qwvq0HNgaTGopGSRjVTdQEUrhABZaeQqls3sExXX8QgbJQ1ZY3c/w06JHM5xCWbZ2FQTkMHYS98bghppIhs3byV7R/kkuwDRBY5AiI1XpQGr9M5RoPK8aJkd0JpdzNqRIuDzvJj5Yw0WB0KmiT+zRipkTVh8vrwuBEGB1GrFzmtSCyYuhUDgtmJVqgBzXUwNBGPyntW530CYPy4CmCILldHHx+L9oHF8tEIPJHYEQWSsGEtu6/L+UgL0plXceXQbXn/DAewYGoKm2XKvkwXisQ2DiwjcOkCpUsYTp07jH7/zGM7OVeAoqeqOsW2n0kn7lz/z3/34d5QtEHStp82t/W9FYCsC3yMClMMpKfNjpdra27Uw9A92d/0/UWT82ZsPbP8uEPSZux95dbURfKHSqBW7ktbdH/nRV/1vK73GU9ccBE1Fgw8cP377IyfOfraQMqN8yvqzT/7Um391F1C73JmONUF/ev/Dr/KD6ENuoHSnUsmvHNp5ZSbo72dWfuTi5NQHGk7jjuF85tu6jl9/95EjD2+BoK2PzMs5AlcFgk6ePGn+4Z/8368tv0AQJI1S281UO8G61rK4qwdBTbF1dvWUyOGirjF4Vg6hZradzQIYagAjcJBAC70ZE2+85XoBQd0pAznbgGUl4tVtP5CaDqlaUbS4ySgzeLE9bju2qWa8DRkBMRDwhWlquT5KzRBrURL3nxjHY2enMbVSRcKyYcPBWG8Gr75uN0ZyJvpyCWSTseMeWRfJyjckf3HNVacBqOd5IiOTRqUigwvFoI/jCf0ATT9CuRVhsezhxKVZnGjXBPlkYCipkyarNFbQJSHWQl+A3/bBXujSPJZucEDVUwQE1Zp024vlfj25BIZ6ixjs7YnZsRAiHTtzYRK+QiBDyV7cHDOXtEQeSDtoz/PR8gNhC5h4E+SpWty0lYwZGSWaLMQFT7Sx9oTpoHSNTFfgNmEbCrpzKYz0FcX4YK1cxVqlIc08/YiJviHSsLBVQ1cui/7uLinuX15ZxdJaBTX2j6JjGZucclsiBAFobRDEtF0a2hoArcPpfhjRjCLuEiRGGAFd8qT6KgYRlO+R4SGz5LZgGya7kUOJ2k2DVV3MJUICPb5PSuFY6xMIw8LYE1SJy5+hS18iMosdk4+EpcEiwgkD6QFFaR7jR+c1gjYxLmC9mu+KxFNYSkWRmiGyiGJJzz5HUQTdIhNFu3UaxbNfUcxy8moZCVsYK14DAkRp6CqMKe3gYxdA1sVZWoTRoon3ve4Ibtq7Hd25PFo+a+NMkYxK/ROBte+APiue38L86iK++DffwBMXl1ALk9WdY2NPpVKJj/6nLRD0cn7ObI19KwL/KiLwueOThUbU/Oh6tfIONQrDQ13Fv1DU8K479u2b23yCURRp7/7KE6+uNfzPr5fXu7vS9t2/9JZXfXq5xzhxrUHQXy1HA/c9cvz2h4+d+d1CUlfzKeuuT/70j3382UDQH933wC0R1A+5odKVSNhfPbJ791euJIf7xsz6G89PjX+g2ajfMVTIPKApyqfec/TwQ9fa8vtfxY2zdRI/tBG45iCINUEEQbKW3056OtHY3HD1pY7Q1YKgRrMpyb6rp4UJUrrG4Ft5RFxhlx48lF35AoLM0EHRVnDbK49ge08adujAqZSQSqYlqWZ+yr4yIn+Ky/cliTTEszp2DGMPHp43ZUma1AT5CFxHmm2qqQIqUQrfOXEBJ8YXUKrH4MUMmhjtTuLWw7uwd7AA1a3Cc+px7yVKqAR8xfVOUvq0qe4qNqSIQQ9rYEwjZkAIJ+iMZyQzUJJ5VEML33r8NC7Mr2Cl1oLbBh+SztO8QBqlBmD9VDGdxJF9O1HMJMQ5j3Un82t1XJyZQ7lak3MlmdCTTWKkrwujg31IJ1PiljY1v4hHj5+CpzDh53gJfFxsH+zHQE8XUgkLtVodEzNzWKs70muJrA1ZCZF4iQMdWS0DdCiU8/diYwI5UVqAhy56ChkMdOXQlUkIUKpT8leqYHJ6HoppC6Diu201ENtpSsVaLQc9fX146uxFrKxXhW0hOOX1IutE+RrHQSaGsjfTYkPdWHJGgKfqsVmFAKUohKEqwiDFjnfcgGAoNsUg+8VGrE7dERBkGrb0cyL7RDaIIEM1dDmu9ELidfQ8OT+CDycKYSdiORybtxIICrARJih22iP7E2lkivRYpklw3G7gqgStuM+XNCkyxShEXBLjEEM1+R7WNvnQaA4ibpBsmtth5NQYyEjPIz1mn1wPodOCblL+ByQMYKyYwE/dcSsOjQ0gm0ygFUZivtAKWmIaQpt1Sho5LqlRKi3jL//L12IQhFRl+9jYiXQu+fF/85Nvu/8ViuK91PPE1v62IrAVga0IXG0ECIIcpfXRUrn8Di0Ko0M9hc8B4Z9cDoK+FEXal77w+K2NIPxcaX29t5Ay/+qDd7zi028aTB6/1gYvnycTdPL47Y8cO/PZgq3r+ZT9p5/8mbd87NlB0CO3REr4ETdUigk7+ZUju3deEQT9/eTq7Rdnp95Pi+zBYubhf3lq/Md3XX/wwWt9Pld7bba224rAC4nA8wNB6+u/OzE1OXo17nCUw1GmtBkEdYBJxxThBw+CHAgIgoKWkRYmiCAosHKSOG6AIJZxhw6MoImsHuKGfdtxcHsvdK+OCydPYHlpSZJ5Sqdip7uYtRAQRDkRs1iW/4cRWoECzdAFlFASR1YgmbAwOrYT2/YexkJDxf0nzuP8XAktsMg+gBE66EsbOLS9DzftHUFjdR7TExewtLQcu4LxeGRL2vK4GATFBgJxDx7mr+EGCJKuLbTT1jTs3HcQPdv2wNEz+Mb9j2F6tYa6ryBgYkvwQdBB9R77JbGWxfeQT5g4tG8XurIJSdJZKzK7WsHE3AKqjaaAQJ5b1tYwUMxhpL8XmWRS2Jq55TU8+tQpuHTsU9qSw8BDMWljuL8X/b09SKXTmJpbwOT8EpZKZWErmCgLAPAIStiDKC6qJw9B2R5lbjH+IHPhYftwH/oKGcCLjQgUM4n1uosTZy4gVA25NoYaIm+qOHJwD3yvFVtm79qD0xcmpFC/7njC8AQde2tNQ8tptN3f2AuIjI0pAFEYnLb9udTekJCTJrOBSOEkJKz9Eivu2HGQNtmxOxxZQ+6DoIWugpQhUiDWsX5v9xiiq6AgFMAXKRuZwBhci0166IkhBYE7r3Hc7DaOM6VnHI801o3I2sS24sLE6SYUjdbdGkLp18PGrzyBtoOjR+dDAjeCMjrxuYgozZN6s7ixqzR05fhoJMJLpYRI6BG2FWz8V2+4ETfu2YYiZZE8Z53sYnyGZKYMsYZQ0HRbmF9Zwpf+7h/w5PgKalGqMjo6+lQ2mfj4+37und/ZAkEvZIrfes9WBLYi8FJFgCDIVbyPrpZL7+AC14Gewuf9Fv7obdfvnd18DIKgu7967BanFXxueXW1r5g0v/KLb77pfzfPPnzstttuu6a1jXSHe/jRk7c/eOzkZwu2YeWS1l0fev9bfvlGoHol1uY/f/PhWyOEv9wKua6Z+vLBZwFBX5tavXN8evL9Daf5pqFC5rF/WRj7tZ84cuD+LRD0Ut1dW/v5QUTgmoIgrk53QNB3NVVt165cq5O+OiYoBkFMpl2CoNwIVAFBWal9iMEae+NE0IMWNL8JK2phtCeLW47sRt5UcPbEE3js0UdQKa9L4snVfbHmlgQxZr+ECYrCtnxKF8ZA5FG+L+zKtm2jOHL0Ruw6dBQnp0t45MwE5tabUGwW+fvQwxYymo+BjIHbbz4MNNdx8ewpPPH446hU2b9Gg24Ysm2nbdOGO5wABoKxUFb2Bai1+yz19fbhFbe+Dj3b92ChFuCeR49jte7DV21EuinbMgRkOZjwSw8i3xM53IE9O5BPxQ1baYYwsbCKmeUVNFqeMDR0b8uYioCgbYP9sDUdhpnAYqmMx0+fg8uaGmmMSYrMRzFhYqCriJ7ubqQyGcwurWB6cQmLa2VJtBN03wuDdi+kjp10XLNE4BAzVXGcLcXDjuF+YYI01hnxfM0kSjUXx06fF5aPL1MNkTOB6w7uEVauUW+gp38Q5yemMTW/jHKtCd2y4fk0KIhgSiNTCJPBQ7HRrhepYmMuDnZt1ofW54wVgSYRC8EkQZAvLoFxs1qyUJSf5VKZ2FbdDcTlzaWXAuOn0bSCdVJklWImT/V8WIYhhgS8v+qtlgAgaQJMZoqqRakj4nhp0hBL5sg+KjQ94P1B2RqdBW2ya3QV5A40uL5UMwmoJBsVqjGA5nkoQSjHNRnnMES92UDI2h9K3yiz42eFYF1RkDAMGLqCWqMGNXKkhu2tN+/Frdfvx1BvD2jJzuth6KwZChF6HjSen6ah2mzizMQl/N299+PkdBm1KF0dHR59KpdOfOzfbYGgazVVbu13KwJbEbjKCGyAoPUS5XDKvp7C3XCdP/jRI0cEBHXqY6IoUt/71WO3ul74ufnl5b4u2/jrX7zzxv9kXcg+fttt19bg5b8sR4P3PHrijoeOnf5MwdZTmZT9px/5mbd8+NlA0B/f98Crg0j5qBcohWQi8eVDew5/+eYu5bsssv9+vvSjF8Yn3+80G28czKePWYb5q4XD+7YMa67y3tna7IczAtcMBDUaDWEeaEdNOVxcHP50k9RO36BrFZarBUFNNktVVHh6GsgNQ+3ahsDMthuExtImtS1bi9wGwmYVSdXHm245igNjQ2hVVnHfPf+EyfELcGpV2CKJCqVWhwkqX0zV+TuyF6qZlN9TwkaYRJB4ww03YO/BI7Dz3fjGA8dwdmYF1UCDkemS5FALHKBZhu5W8BNvejXGegtYX17Avff+MybGxwXc0B6brmEidWs3Ze10VxIZ4oZtNskNHblcDkcOX4fDr3gVWloS3zp2BqcmF9CEKYCBJgbtrjfCBgkIkqaxAfJJCwf27kSGNSiWKav7Jy9OYm61BMcPJKlnol9IGhgb6MOe7dsQOo6AqbnlEp48dwlux3SBsq/Qx/5tI+jOZQVsLK2uYmZpGXUvQKibMevjulJ4T1aNTIZgJ9YGRSpcOmy32SGWxBhhC/1dWYwN9WFseACO62Kl3MDkQgmnL03CSKRjo4jQQxItXH9wD/p7uqBruvQyOn1hHPMr62h6IXyxGo9EFkbWYnh4CKZhSO1Pw2mhxEapBBLCxGmxxxtBMK3LPU+apVK6J7VLfhOmQdOEUAwdBnp60FMowjJM2df0zDxW1spwyO6ZphgPEOCKBTvPt+UinUzCti1hY9aqZYkNrycBzUBPEUnLkN5TnusI81ZzXJSqDZHvea2W7CeTstGTzwojFZvxqVhYXkXTDWMTBZEZBjB0DZahw1Q1DPT1ie13Zb2M9WoFrDQTAwcBSiosXUfKskTylkzYmJmbQa2yjEIiwKuPDOO2V12P3dvHoCk2fJcSUUKuIAZBegwkF9bWcO/DD+I7x85gfNlDS81VRwZHThUy6V/5b3/urVtM0LWaLLf2uxWBrQhcVQQIgjx4v7JSWXuHGgbGgZ6uryqG8jt37NzZAUHSi4Mg6N985eQtbuD+5dziYl93wvybD77ppv9DG8888oY3CNG/AZiu6sDPY6MvrURDDzx04o4HT5z+nbytZ3JJ608//P4f++CzgaDfv/eh16oqPu4HyCcSybv37R3+8qsLhcnLD/kP86UfOz8++TPNZuONQ4X0SdOyPv7jB/aydcGWTPl5XJ+tTX+4InBNQZDjOBsgqGMh3Z4gNpqnXqtwXDUIajZpxwVPT0HJD0ErjCKwMyzcETmcgDXWdnBlnSvznoPm+hIO7RzBjQd3YfdIHy6eOYUTjz+MyQvn4DdrkjgKk0SZmjAvcR8fgi3NSIpTGoFFJpvDvv0HcOPNr0AyU8CFmUX83TcfQj2ypE4HVgYKl+L9FsL6OqL6Kq4b68et1x/EQFcBkxOX8MB3vo35uRkp/qfESkBQu7gjdo9j8XrsZsbGowRfuUIX9uzbj5tf+SroySzOTC3gHx98HGVfh5bMQbVZv6PG9SAEbsK0sPdPXJxfzCRx9PABZGwNCdtCw/Xx8PFTWCpX4dA8gMcKfGQMFYPdeYz296K8vApdM1HzAkwsraAZQmppaNpAd7EDoyPCBCUSrLMBpheXhVlaKpelzopMECVxGdvAyEAP1svrKK1XUWm60stIpTkBzSHYmNZ30JtPY7iviJGBXgwND2NmaR3Hz47j9KUpAUFSaxNw2zr27xyVpp/FQkFsuR964gSm5pYEBEn9EWkLOqupKg7s3yfvrTcaYvs9v7gSy9EI/Ggp3m5+KwyKWIwb4vxGAwE6odE1j+YF3YUsbj56A0rLK9JbJ5FIwrKTOHnmLKYWFqR2Rjd09Pb1oq+nV/r6BI6LQi4vTMqZ8+ewuLSIBl33KBc0DLz2lptQyKbgNutoNRqwkilMzy3hqbMX4BJYRbQEL2D32DbsGB0SJobXuNn0cO7SBKaF/XKgsOGuEmDf3l3YPjoMt97EUP+gLGTMzS/gwUceFRbKCwMBPLvHtiNt28hn0ihmMwJQJ2emMTV9Ceur0xjtUvGaVxzGDYcPYWhgBAm6JJIVozMi2TXNwtzKKo6du4B7Hn4U52ZWse6a0JPdtdGh4bPZpPmRn/rAj317Sw53rWbLrf1uRWArAlcTAYIgX/E+trK+9nY1DMy9Xbm/jdTo02/Zv3+mDWwE4HSYIN9X/nJ2cb63O2n+7f9w+yt+xxrJPPCGWDMfXSu3SwFBj56448EnYxCUT5h3/fwH3vqh1wDlK8rh7rv/9ZGifsL11Fwyad99ZN/ol27K5y9dHo9vzK69/eLUxE836vU3DhcyZ5Om+dG3Htp3r6IotPfcem1F4GUZgecFgtbX1353cmpKaoLiWhM6QcV0R+c7f8cCZ9YEUQ5HFohf7GmzmQnqRGvzPp4tgp36mhfbYJXvp3kAbbu5T7JVjUZTJFmhmYaS7YeSH0ZkZVhkIRqk2DDr6fOkU1dldRGFhIr9Y4N41XUHhBGZuXQWl04fx/zkJek54/lxAh3XFbWLycXS2IRqmMh3dWN0+xgOXXc9MpmcMCSPPXUWxy5MQ013QU8XEeoJSaTJJJGB8spLKOoBbjiwC4f37kI2kxJZ3IVzpzE7NQGnWpZhk4Wg1I4vkaa162fI7hS6e6XuZd/Bw8h39WBidhFPnLmEY+cnoKaLMNIFKFYSAR3FaM8sq/2UmhEEBVAJbhIm9oyNor8rB8u2UGk08cTp86hKz5nYOICMA5uq9hWy6Cvk4VFaphmotjyMLy6j6npwpcERa3MUXLdzDLlkApr0yDFQdlqYWlzG9NKSFP4nNR22qiBt6RgZ6EIiYYvLW7newvTCkthei7SLRha+I6YN2wZ6sHtsRMDR+NwKLswsYaFUAXRb5Gl66MH0ati/axu2Dw0inUpiYXkF5y7NCHPE/btBBM1gvUwEXVWxb98eJGwbBPhLpVUBQZ4fSZz55fuuMEYdEORGNK+I62s4NgU+kpaOwd4u3HLTTSgtLiFwPaSSKei6iSdPPoXJuTl4AlyBkeERDA4OIJNIoLZWRlexS+d+jR8AACAASURBVID16fMXsLi8jBrvX0VBLp3CrTcfhRr5qK6vYbCvF3Yqg3OXpvDIkyc2Gv/29RSxZ+d2ZBMWvBZ7M5F0srGwUsL4zCJW1irSj0nXI+zcPowd20aRTaZQzBdRrtRwaWIKT505i4bnIQh9pJMJHN6zG8M0v7BMBE5LmKJay8Xc4hwmJ84hYwfYOdqLvTtG5Wuou4i0qQqzR5C+UnZwZnwOx89P4fTEElYbAeqBDjORqe0ZHTqfTlgf+r0P3MkVx2uqpX9ZzuBbg96KwFYEvm8R+NzkZCGqBR9fWi+9XQ0Ca08x+3VFw2++ed8+ysek3JZAgyDov/7qqVsd3/3C7OJid2/a+Np/f/vNny2Xp779ngMH1IkJYPt2qsKVuIv7i3jR5npTPhV9aToaevD0qdsfeuLkZzKmSiborl9831s/fEsW61eyyP7j+x6+LVTwqZYX5TKp9Bev37/rC0dz9vnLh/T3c2vvnJyZ+elmo/4jvUnjUsJO/PKNh/ffMww4WzbZL+ICbr31BxqB5wWC1tZLvzczPTPSarWuCII6YGUzCCLoIAhKJpPtGpOYXenI4a4GBL1UEWLCRVtgSsH4IlBjryABcQQ+mT4ouQFEdjYu7icIolROVEMdh7QI9fI6/PoqejMWju7fhRsO7oYZuqgszmBu/CxWFxckYaTEqeWSp4gbk2qGCc1KCBAZHB7F0LbtUoMyNT2HE2fO48T5cVQ8FYliP/RUHj4L2hVVnMvgNdAqryAoL2NbbwEH9+7EkQP7pLh/eW4KUxfPY1kYoTpazTpcx5EY66YJ3bBg2Alhm0bGdmN4bCfy3b2YX1zFEyfP4uzELFYbLhLFXmGCIL2MWNgf22krBIls6sn6lCBoA5FeDPQURJpVdRxhWAhcHCbHrD0Si+wMBru75MuS4n8Vy+tlnByfQtV1xeqa0zelc/soM6MIi7I3y0JkWVhYK2N2pSQJvBlFsBAhbeoY6stjaHhQmp8SBB0/dQ7lWkNMIrgvI/TEtGFsuA/7dm3HgoCpdcytVrFSbYqtNUNqKj7ssIlDu3dgpL9PWIkL4zRFKEkD2VDRpbcQC/lF8mXq2DG2XRqyup6H+aUlzC8uo0V3uk2yNIIgKQMDQBAk7mu0CPeaQOghYajoLeZweP8+RC3K/BRYpol608Hpc+ewWFql1R/YALa3rw/FfF7c4WpraygWu2HaKZELrq5X0HBcAVjZdBL7d21Ho7KGcmkF+/fuQSZfxPjMAo6dOismCgTG+WwaQ/09CJw66tWyuAX29PTC8SNML6xiZb0iDYMMLUAhY6Ovq4D+7h7ksnkBSBPT81hYLcGVpruByO92jw5h+3A/TAWorK6hVC5DSSRRqlYxOTUBTQ+RthT0FRMYG+rC9oEuFFMWTNpzuwGmlqo4N72KiYUa1psGXIXucWTCtPrBsYFzBEHv+cCd39pqlvpSzYRb+9mKwFYEnk8EOkDjL6em8koLH11YXn2HFnrJ3bnsP2mm8sk79u7dAEFcN70bUP/6b0682vHCL8zMz3f1Zey//8U7bvr9vQOpb6bXYdG7yHEW3b6+PkrJwnsBvCF+ZFzpdfnvO3lb7MIUf/FFQBX8zQoGvvnEqTsePnb6M2kdmYyt/9nP/9t3fGT561h773vFkWbjRSvvux54/E2e7/+m63MtLf2F6w7s+twNGevU5QP5h7m1d43PzvxUs1Z7Y3fCnM4mE7904PD+e3YATKK8LSD0fO6orW1/WCJwVSAoiiLzgx/56OtWS6XfnZmeGnFareTmGh8BEZuMDlgLRIBBpoXsDyVOrH0hAIkL9Fkj03Eui4dwNSxPB2S90ODx2B0miPvg+JpNR1bSA4NMUB+0/ACQyIiULRRzA1UK+FnbwRTbY7PRwENleQ5hYx1dKQOvvO4grt+3AyPdOVh+E8sLs5ifm8fi0grKlaoklaZli/yt2NePoZHtSOfy0p9lYmYWjzx+XIrx1xouzFwPsr1D0BMZOAGd2chAKFBozVwvo74yC1NqXnI4tG8vbrjuAPqLGSieg9WFOSzOTGFlaR7VakVAB79S2Rx6B4awbedeJLJFVMjGTM/h+FNncH58GutND0amACubh5rIINRY8xKJJbQwGnJ92s02oxD5JCVQozDVCMlUApGu49zkHKaEkWHPHk3kWMVMCjtHhnFw9y4kNVNcx6bmF/DQ8ZNoBKHU0lAmRhlfTleh+q7UTtnJJMx0FlXXx2q1ERf/ex5oR8BGrbu3DyJfiOu21qoNnDk/Lv2JCIJY+G+pIYZ6C9g+1Ifh/h4BCusNDzMr6zh9fgKBasaNVrUIWT3AoT070VPMidyNNUGnzk9IryDac7OxJ59AlmWhkM9ieLAf2WxGanJm5xYwM78g7+FYWAtFa2rpESRSyjYIUmmGQYouQMT6Lr8lgIEgsidfQMam1TiwsraOmfk51FjbZdtxvx7WmAUBWrUaDLJrhW7YqSwqji+sWosNYLmdGqGvmIXv1NGslpFOJTAwPIqa42NqfkUMEgha2Mw0aepQgxaajSpsy0RfXz9CTcf8ShnluiN1XggaUKMWNPY2CiMMD41C1ZMoN1wsrq3LtQzCALoSoDttI6kr0tCVVVFmIgFH0bDWdLBaroqZgq64sDQPadNDyoiQUNh8FtILquwbKLs66r4FHzmAn7XIh62Ftf2jXefshPmhP/i5t5IJesYD/IXOA1vv24rAD1ME2gn25sT2JRne3Xff/az7ec973hPdfffdV/X8/16D4X5eksF+H3byyU9+Uo7yiU98IvrkJz+5ce6f+MQnnnH0K233iU98Qgqa7z41k41M/NLc8tI71cDP7s5m7tMN/Ort+/dPzgDaMEtVAf8xQPv9vzv7mpoffGliZjrXnzb/6RfueMV/3juQubcHSLutlmlFkR8EgROkUjI959teSqVSCcViUeK6srKC7u7uuCHe0yBJOh1UKrFwQlFqShRFYSvTcicfm3Qmx27se+jJU7c/+MTZ30lqYSaXMP78P/zs23+pCay+IR7fxmsCsO59+Mk3u573W36g5HOZzBf379jx5zfkjMcvvyRfnyr9xKWpiZ9s1Gs/MlTMLBUz6V+5cd/uew2gmQNqd999d3it74eX4p59rlvtWp/Dcx3/pf779yNmVzvm97znPVfc9PK56vJrsPkcNv2NktIXPf9c1ST4NAha/b3JyUkyQYmOHG6zVK3zM0FQLDVrSIJGJogGCUwkN9tkXw6ErgYMPR8gtBlYxfbR7LujCSDjq+k4aHIlXTXgqglhgvTCILR0PnZ3o/0wlziY1kojS10kUnT4cisltColwKmiO2tje383dg/3YddwL3oLWZFO+Z6LeqMZJ/qGCdNmQ08b1aYjhejshXNpakZ60tScAIFmwc51weTxdTsu+KdcjOYIbHLpNtGqrMCrl6EGHrJJEztGBsQJbbS/W6RnbLwaeA5arSYCz4dh2dCtBFTDlsaotKi+ND2Pi1OzmF8qoc6DGDaSuQK0RAowEmIhLXUuEa0HCAc5/dIZjbU+HnJJG9cd2o+VhVkBLaw9cSIdk/MLqNZr0iOG4CllGOjvKmDb4AAoKGM90mJpHeemZuFw1hepHZNnIEVAZWqwLQOGbUvMWdBPEET7bzIhlMPx2MO9Rei6Cj8IUW04mJpbRBDFTVUJNFhv0lvMClAkI9Q/OIzZ5XWcGZ/B1NwyZVYCCJTQRcFSMDbSj0IuAzuRgJ1M49ipc5hZXJGaJTqn8b5JJRLo7+3GyMgQmo0GSmtrWJW6pJrEStUMYft8143HwLgpdFpjPVWMJNmbydBCqYVhbVU+lcDo4CBGBwaF7alUa3jq9GlMz88KmOSyXpKfnVQC2VQKwz296OsdEJv1J89ewvjsgkgFaWAQ+i3kkobcewO9PRgY6BOb9wuTszh++rwYSPDzIL2RDFXsw4v5DIYG+tHfP4DHjp3AheklrNXYuJSm3U3YWiDxZrPb0dEdMOwMFkpVPPT4k2hRbsmeRLTjdmsY7Mqjv6sLvV3d6O7rx9TKGs5OTuHi9LSMj8ygBh9a5AmjZ4kxuCafpyrdGVVLXAkD2PBaDgzVp+S0tnugcDphGR/+P//9u779UkhHrnay3tpuKwLfjwg8+uijxrZt23rCMOxWFCUbRVFCURRDURRN13WFjp/tlyTBvu9HfI5qmhZxMbH994hJsK7rIf/Ov3Xew5872/D9uq5HlKl3XlyY3PzyfTHflxcXYPjvzvdN45AnAvfFV3tcnF82J+qyzZViuHm/lx2bx5Tx8vumccjP7XHLzzxXz6NGQw67+TsXWzdAg/xRXImeuZ3rugrjGPsT8IkVv5i7GIaxeXuoqq9FUTr0/cC9GPrWRKXyH5bWSneogZ/bkUk9kU8lPrWnp2dKVRTNjKIwCAJvXUkq/9fx+VdeXK7cNbu0mBjN2g/+u6M7/+roWOG+RBD0w/ezYuYZhmq73flG7FSVbVj55I/XH1WVm8jjoBMTLQxDnfeItH2Lz83xQq/k6emp0246dd/pi6/99uPHfs1WwlR3Jvmln3/fWz7V5zbLScVRVNfVeNKmaYYrYZh8cnrujaVq7eN+oOSy2ew/j/R1f/lQIf0Nr1U2kqqmt2Ch7PvOmfXme+dXVt7daNRv7rbNan8x++md3d2PJzUtUFy3pWma58WxBqtoeR0699rT913n3pP7buMat6+BnHMQBO3OinJJOFT5Pe8b/nyle/Sy++zyvHbzffiMe3Lzfbb5Htt8H0oPvvZ9eYX7uXM/fte93h6njIVjv/xe3/w565zX5s/a5Z+Fyz+LnX1umiM2H+IZMeh8zjfv47LP9TPGd/l4Lz/vZznmd50n39fZdtP1U9vXVG5cy7JCx3Gk8mTT/NSJ68ZNwLFze9/3Q03TKgAWe3t7V17s4ujzA0Frq783NTk94rotTtSdwW30xJG7Ooo2aoIoi+vU4XRqg3gx4n46LDEJ5L3PBmyuhh260iS7+XcdhmozCCIg4zFpccxV/AAGXC0lTJBeGBIpWlyyzy9IosaGoZRHEQyx10vYrMGrraNVW5cC+1xCR28uheHuPHq7csink0hYpjhfyQzGhpZ+IMfjij9rMJZW17Feb8JjwxUjASORgZnOQREgwh4wdM1ifGKzg8hvwW9U4dar8Jo1RF4T2YQh4Gewp4DBnjxyKRumzuUhFvLH5gxuEEovH9a5LK6WsbBaxsp6TZJ81bRhpTJIpLNQDAuhZsa9ZdoJMxN36b8TaTEjFfrCJOzYPgJWu5BRYXyWKw2RujWcprAhBAGZhC22yDu2DcNUdayXK5hdXMbE/BKkk42ML0Lku9gx1IvuXEaMFliYv15rYHZpVSy1iaoMRUXC0JBLJ8RogT1r+Iggy0MgWWuyFil28yMQHB7g/lJQAxc9fb1oeBCZ25mLk9CtpAAb9tXJmMD+3WOwTE16EBV7enFufFpAEAEWTSH4omwsl06ir68H2UxWbLNZkzO3VJKGqhwja3VoNKBEgcjteN1i2BF/LugyqCkxEMgkbRw5sB99hZgJYpAXFpdEDre0uiLg1/VcFAt5bBsZwq6xMWQtG1GoSNPXJ8+NY2ZhRUwvDINStxYO7dmO0YE+dBfySKWTmF1YwpmLUwKEuNRIxpOSPjaSvfHwPrlHLZNNfiM8+MgTGJ+PZYCsbVKCGrYN9WD3thEM9vTASlB66GJ8egHHTp6OHeyUUNjAlBLilUcPYqi3Txqnsubt1MQUzk5OY35lNe5VxTuRgw0C6JECSyEwIggCavT+YFNXcdEjS+VC82vIGP7azfu2PWiY+q/9Lz/9zkdeilWf55ovtv6+FYHvVwSmp6eLiqLs9TzvDUEQbFdVNcfclBIl1pSQIdr0fJRcPwxDJsWdZ68AhrYqo5MkbwCgdvG9JNd8X7tWpeNKtjkB3Tjljuyrcwwm451xdJ7v/By2n6vPYCiuAIL42e8k9O0+dpLccz5U2s/kzd+5rbynM6D2Pjf+2Tknnk/7Zznvdlw6K8MdUNSJSchzv+w9nX1Kgt0+R0nEYmlX5EZRFHCMQRDoCA3XU/VySVOci9X6u1drlRvUwE+PJKyp4XzhL7KmtqKEoaZE0oDBqWup1tdmG7vvn1n/6Pzykr4zZ51998GRB/Z12afMKOzWQr+gAOkoiqjNN1lPtDnfaS8W8/pvjjF/7oyXiWQnmeSSYjNAtORo9sXJIO0/NLW665uPPvlvLfj2SE/+Wz/xI7d+rsutreXg2krUSqoRjEA3w7qq25Pr5esX19bf7QWqlU0nL/TnMg+PWPoDuu/qmqLooapGlQCNKdd/zXK19kqn2dyV0SJ3sJj/2nAuc8nitXA5k6uSqoQRxxWx64RKD1H+vt02hIai7LgtsafkvnOtCQZVldtx+/gcO4nyJrnfxrXq3J+dv/E+3VRzLvfY5hheIZfsbLP5Xtv8OXhOQN/JKdvHegYI4tjbQLb953bCLOf9XWVgcl7tvpkbp935jLU/Exv36+U1YM8yX23k9p3PWme7Tqw2f647n+3N+/pehMOmz/8z5o4rvWdT7DmmjXlt03g2AD4XbTrzHM+buKGtHJO4tI/Lz3JV1/VxXdfviaLo7MjISOmFztvPEwRRDjctNUGbT3bzzxwki8Y7zVI7IITAh+YIlMbxO//dQYhXC4KeDyi6vNao05iVx30aBLmoOz58mvWaOakHIhNEV7aA0iUmbmpsDy0CJzrGqVx190R+xrqKVq0Ct9kQZoZ9Z2wNsA1FzAPSKRupVEI+jK7rCSvEQnY6erEWwmVjSkrtNBtmMo1EOgfNTgsIYd8bMhvi8MYaqjAQx7XQayFoNeE2a2g1KoDXgqWESJkq0gkdadtEyjYkuSXg9Dxfak3K9SYqDQ+OD7TC2Fqa7JCVSsNOpsSZjHUjPpt2SvLOhL1j90zDZBUGTRqiQNzc+nu6pf8P3cEq9SZOXphEpd6AR3e4iE1NXRQyGYxtG8b+3bvEBnpxaQmXJmdwaWYeYNKr8AHjw3ebeMWRA+gp5GBocfPT1fUqpuaXML+8Kv2VzLZdcyGTEncznh9j02y5OHfhkmzvUJZG6ZqhYWSwX5J9Ag5ZBdEsrJYbOHHuvDB/KmutKFOEj6NH9sPUVTTqNaSzeXFJm18uSZ0RQRCvH5kt29SEDRoeGZH7d2ZuHpOzixJffopVAuR2PZA0w5WJOO43xYeAqrF5agtsi0qG7M43vlFc70LPR6NWx+TUJM5euIj1ahVGwoLjNNDX24N9e3bjyIEDCJpNVMpVAT8nL81gea0SS+YYs8DD7a+/BcN9PdKslP2bzl2cwLnxGUwvlsTggeeRSScxOtyH17/yBukX5DQbKFcqeOL4KUwtllFthVANDYpfx/WH9krdWT6ZAB3d55fWcH58Rvbr0PGQ0kVDQX82hTe+9hb0FouoV+pohSGOnb2ACzNzEkM+B+UJIVMdLc7J/tFyPbY5bzDRkOIzxllBQgmguut+Um1N3fGqI19K6tZdv/C+N517oZPc1vu2IvDDFgEmIBMTE9cpivKuIAjeE4bhaBRFyU2JwTPqZjcrLjbX0zJB6KgyNrKky0DKJnCykdh1gMyV4rLpWM+ZH2zez3MsUmyAn03HfD4SwGeMvc1+CKC7DHw9AwiJr9HTDFUHOF2e4HbG0WGNWkDUUpTI5/6DIDQUxWgEir5U1vSlM+Xyjav12qgW+Ikhy6hs6+5+OGUoFfYNijzf1CKl6Zjp2iPrKP7ducV3zszPq/u6kgs/fnh0fFdWX9ZDP6lFYUGNop4oiroURbEJfF/4PUq0jJaiKWt1PTE349u1xxcaiX9+6LEb9MDV9430T735lqNPdAeNuUzUSpvwcoiipKdoYUM1jflavX9yaXm/HyrIZzP1/mxqsV9VxhNaxMU8LYiUqKkYtfGmM7pUrQ03G42ujBphe2/XRE8ysWaHoc/zVmitqiiGqLMVSiBYEEvVc/tpyEvVJrT4FOjwQO37psN8dQDpd917l4HxTlJ8OeARgL0JRG/8fFnO+pz39mUA/PLLswmjPfNPnXF2xtEBY88BVp5zPO33X2m7y1mozed8xf1uHtumWF3VLfhci5Gb43/ZDjvXuJ0bxS02SJbwxZyqs+jDeY1fxAod0LgJBHE7mnHM2rb9ecMw7u7t7T3xXON6tpO7qsDHcriPvG61VP7s9PT06OUgKE724l11QBClcJ3anw544Uludou7EqjZvJ/Ng34+AOhKJ3slORxZhEYrRKjaUFI9UAmAsn0izZEVfdYtsPFl++Kw5oTF6rRqJuAJWg1U18uoVmqS5NKZjcwIApdNXaQInj1wuLIuOSDrobgKnkhCMyx4kYL1Kq2MM0hm80hkstAMW+RVZHDEla3d6FSkTMIIBQjcFlpOHU69KpbdlH8hcBB5Lem/QrtkSug2TB+ExWJmbCJibQ6BTkS7bhsJskCJBAxNl99ThhaIfItNMGmrHMi4yfawKSbCAGmbfYJ2oZBOwbYsMUM4c2kaM2R4Ah+JhAm32eSEip3bRrF/726hSUvrZVyamsbpc5eg6qaAG8rSCEZ2bR+CKQ1FvbinTQCslutYZW0Orbk1RSRwuWwaRw4dFPDEvkjVag0TUzPSsJX1WwIagwAZMkaDsTECYzcxNSsAjMBBUQ2YliWAK2jVsG/XDmwbHkA6kcTy8gouTs3JdgSqHAsBKIFfdz6LA/v3Sr3V8sqq9AhaKddEkqbqBrTOB1YanJJB4/RPFoThZP2TJ0wa3f7ymSRecd310om2K59Hf18/lldW8Mjjj2FqdlaakfIcyQSNDA6IpJDLhV1d3Wi4Ab7z6DFMzS6IQYPcc6GHVx09hEImKSCQDXh5bx0/cxFPnGSDWE0+j5lUEoP93SKftHVInVNPb68wQacuzWG53JRzNjVf3OGGB/qkHmt0dBt0I4m5xVXc95370QwDeIEngK4nm8GubSPI834wTGzftRsnzl3EsdPnZIy2mRLjJD6pxTqeDLDvSv0Wj+XTiIPXjg1powCaV0UxgfJAwXroXXfe8vFcrv/sa/b1VK9qht7aaCsCL4MIRFGkj4+P//i/+PN8xPf969pswDNUEZ2EoC0P25CaUJ4jCzOUSbOn13evLL8MIvDDPsQoiGV0wr7pumbVA9VcXFfV+ZOrpbGVWrlL8X172DL8nX19l1KWtsqVPzWEEXmR6yWz3lN1LfuFJydvvjgxrhwdKpTfd9Pe5RHLb1hc/ouiooqoj/fB85H4XzlqscsqzXcqquXNR3bj+KLj/b/3PVCE21Bv2LMdt7/y+kaX3zieQ8s2ERYQhZlGEHot01bnqw37zORkJlQMkT4P5rNO3ndXc1zRDUKCoCBKZdbOlirFqdXVfL1eS3bZBnb297jdSbtpBUFL9SNa2dqRQjcnZi+d0iM+/eL8R1CPmOFxcfUZ+fAP+82wNb5rEAHm5MwLSZowN+m8Ot4BnOc6LFgHAPHfmz4vjmVZp0zT/PWBgYG/faFW7VcFgk6ePGn+4Z/8yWtLa+XPzs3Mbmu57jOYoGcDQZ2T4N87VCW/8ySpx+1I4zZL6zr7uhz0dFa/Xsy1ECChaWKRzVe94aDe8hFpCajZPqj5IUSZPrQUE5FImmJgEwWu2E6LOxo5odCHqYRi8cuLV296qLdcacrp06o58MA6eH4xOSVHzHoaTgIEUuK8ppvQTdbrJIUFMhMpcXHjEVjrQnkUc1vh58VKWhV5W9yIk0xLS5gCt15DSNexwBXAxeV2Ghpw7Z3VS/xPLGNo161QqmRITx0e27ASsPhd12V1nkkqQVAsVYtBkICuKJRGpzQO4L7ZsDSXSsDWVOiUgEER44HYnIC22rGpgknWLWGLlTfnPJ8OZw0HqyWaRXChiFI/wCKLZWtSy0QGiZbNBEls3tlwfGHExFhArJsJhDIClkSWSMvyWh0KmSUyWUGsHTd0FVk2Bc2lJSaVWgPVutO2ntZFnsgrYukQUJuyTNimDt8LUarWUXc8AYoqY0PGSFOkZok22i6ZPPbJCSKps5LEXuXdoMJlnyCF157XS0HkB2IMwPtG1QFdU0S6xnuomMshYg8k00IumxOL7NnFBaxVazHriFBkeBwXY63R3S2fFwZvbnVdGDgBy4KBmujOJIX5IlAtFgswkmmUqi3MLpfb44uNLtinKKVHYmrAeqNioSjM19J6E3UvgmbZFFEKwKEZAxsAp1MppFNZsU6fmJ5Fg6wk6CKnImUasFRFbNHJ+PUPDkg9F6WM65UaNNWUhqwE2SJ54wM7pOlCIAsEgSw6BCKLpOlHV1Jb680lv35grP/zNx7YdZ9enarfdtttW/bYL2by23rvD1UE5ubmks1m831BEHwMwDZFUfRNEp9nsDtcKe302ePzhj9zkbFSqcjX5UzQD9WJvmwHE5NC7TyEZVqBrxpuVdFas2GYaKkKW2arOc+NsiqaBkJPj6LQVDWF8KmuJcILrqX/07yTW15bw+6s4b9+KO0Omn5o8jkWRYamyLrWVeVg3zuMIiqX/zWtdDQfJoIz62F07OKkQcXKzr4Cju4YDHqjVs326qoeuIamKhqprqZmoRJG2lrL1XQjgYRpIKVEYdZteiYXcQlbFC1q6aa3GCpGnQ9uhFoi9JBWESYCP7SCIExbCZXdJEJhYWIQFJ8Yn7JtECTKvg4I2ijDetneIVsDf3ER4GeL89ng4KC4RxMH8N/EBR3lFnM5/tyZGzslNO33epZlzf/LfPhrtm2TDaq9kBFd1QcwiiL7f/zwr7x+cXHhd+fn54Y8zxdjBEH37T5Bm8ELJ22yEPzeQW6dk+oAEZ4oqS4iwctNFp5NV/hCV0w6Y+R3HpeJJMdFaRrrPmhFbRUHoRZGBATRoleR+g1+fAOEbl2Kuln/YGmxYQDrSQSQQEXDV1FrBah7Adwglr7FLmHchyKsksjLmCjSQYxzAYv9TRspOrLplsjDlZDxmgAAIABJREFUiAjiXjeULsUJK3/mr0RuJfWb8SULydD4HlwaILiOsEOB5yJsy9HivjZxbY9wpTwei/cNA7rJLwuGyfohQxy9hJbZAEFcsWf/HjIaBEFRbJQQW9FIlYsaBnEcJKPV4aumACVKpPjwYEIsFtvtc1E0mkvQ7U6B5xH8xJbZ8XqQL4YBge8IqLFMrpVpoPM066VoLc7aqJBpN+NKgEAmgTVJjC915ASQKm2l6VoWA0idy3K8bjr3FUjNkKIbIgXkNoytwepUsniIx0xJG5kWqaEh+BIWj4CBtUaUs/kCamQ65xgZKKlnIQgigyXG3+L2Ru0z1e0cIy9dSHipchWMjhdBHBuf56DC0E0BpTQcaAWUHxICxVbbUtlFYE13N5M1UyYaPsRiPC6dDYUFtFXel65I48iIJdJ5tCIdlVYIzUwKQCVwJFhOkOULHAExyURSJN11N5Lzkcazqo/Aa8m+LMZBZIYsyDbguD5avP86DDBj6RM0AaamS+8oAh7WotHgQRHuiyyjAV+hLUIEHR5tRmIAx+UE2tfD87NmUO/LZ7423Nv9lTvf8Lp73rAns/pCae4XMiFuvWcrAt+PCCwtLaXL5fL7wjD8FYIgVVWfAYI4ho7xAZ9Zm4ughVUvlTAzM4O5ubnvWVf7/TiXf53HiFecOb3GihZNnnFNy0aF7T4yKdgqYFbKQK0izqac/1i7ygXFqmJjKkri8VYaDbeFQa2FA5aDQcODweeVyKa/q5b+BYYyVvcRfjTNFOajFCYcAwt1B6rnoCehY1vexoDiwXJrUsMsXTdUDXU+M+0kzGwOhp1Gs1pBUF1H1nNgCNPP55yKOlTUk1lomazM72hUEFXLUJsNmH6AlGXFyo62N8ZzMUEcbBzdrdf/XyPAHJxfBw8eRG9vrxAjnUWejhyOv9tMgHSYIVEn+X5gWdbqvxiH/M/pdPrzXV1dNEt43q+rugs5Yf/Gb3/6TeOTE3+wML9QDILA5GpUXOvw9Ae5A3R8z0NLJFstSYqZ7JJFEEWoFMUpwiBI7xytDYLaCZUAHfnvmUOLU/mrGu4GOOvICTo1GRyqWB0XCjKWSq0mNQtOqCDTNwKjZxuQHYBLC2UBIYE01FTDBtImnckM5JKmrHyHniOMQNPxUG5FqLhAI9TgKZbUGbUcV1gAQzckFpQAsXaD9UgSO2mcqouzGp3NRALHWDHpVeJerVJMTle4TsPWuPBE3svthCkiSPFaMpaWQxDhy+86ZHNExoOshE7QaUhST/cvnXFn/BlpkSfFxf2eQkgSs1aU1rFqgxMbyUoeVYAQR0TGh4BLKG5SHLZMlm2fHpnguR1BCyVvmkF3vXbjWeiSTKuU6AUhfE64Rmf1KIpd1rwQni8wR0BQSADCOi3GiHhN0moCiPb9t2FhzsalprA3ZPDoqGebZPZCAUuMudg2SJ0Ki/UDWIYenxPlWaqGlrjyxcYNQsMyPuINSODQdrfhucq2irAbBCYiN2zfo8LWuZ5ICE1aUrP+ptUQRpE1OyYNJeg6w/jTL0CkgSpUSupUWrHHMIjxJgjS6Swn0oxIzAQ8MmkEXuJaQac7HwmNQC4GWHQ5oq27x547IPuXkAmG9weBfYqiBc8RkENwLY1eQxoVxFdONSjHjBlFgjUOMOI9EkHs3j3iZkkQQngum+OSOVRlvK7bErBNKpRwUerqNI7FhhPSAQ6wFB9GRIbVk5ohQ1WCjK2sDnXZx3fvGP7Mq6+/5YHb9mZXnveMtvWGrQi8DCKwsLCQKler70IYflBRlAM0RNhggmit73uo1+qo1aoYHBqSBUMuFHSSAIKg2dlZzMzOymx9da+nn5/P/x1Xd4Qfjq0uOzuigytXRsTD7Wze3iaew+NFSy76xYoWFb5mwjFtVNNpGNm0sN9GZQ1RtQpNQBDn6bjmsabYmFYyOOZnUG+10K80sM9oYtgKoPHZSSB01dftuaLKZ3DcsLuqWlhACtOuhYW6C1AhkNCwLWejL3KQ8JswQld26Gs66ooO307CyuehWynpgeiV15DzHdiUJlPBwbpNgqBUDlomD8syENbKUBs16C0HFt38hOPZfCfGuUwc+LhrXpzDxV9xfnf1+dxzRWDr7y/fCOzevRt9fX1IpVIxRghDlMtlIVJGRkbk3x2c0XF45r89z/v+gaDJycnCb/72p99y+uzZuxYXF/WOzV4HBHWQWgcEMTnnbc/6GZECtR3gZPv2z9SE+hGdtDpwh+wHk04hJK7oGMeEahPkumz2isFVZ1aLnUc6H0IyLLHm0LYT6O4uSrJertaxVqnDjVQURncjPbgDWmGAFYZQuFoSsJ+Li7wdYbg3h5H+bmmqSd0sk+H10hqmZ+dxfmYBc6Uayq4Gz8ih3iLN98wPubAiBDgSHCIcUhBxwsmfpS8R/9VOepmcC6vDyZg1SazpiBQBSwxQJ6ZMeDvgQCR3bYqROnLWlJB5kpXEdm2LMBBkpHjs0EezVkXoNMTpje+nFM6THjeByPniUcVMkByTUjuRutHiOO75RFmYyNvE3UuJ3eHCQOqShP9g8kwGzYhXixoNByZtu2MeKWa8FPYI8omS5Dg0o1DZ1FRj+q+gRXZD2B0t3jed6hQCLF/61fDxQ/kapaWWlYiBIM9BI9hw5Zz5oKBRBGl/3h/ygeI+ZcUvPmdhiHhMccgjLiRVEUDhgwsBLIt9e9qOeZomJhNM8KEnEJm2sHuUNfJ6+QR/vGM5vjYgI4NFORwNLThYGjwIFxaEcs5iFkFihWDDJEtHoOYjIqNCowqJlYZQNeGSehMr7pixZE0VHQQJUGn3TSaGYws1G2vlGpLJ1IaTHFcIyYKx7k0oZj68Na66qGixzsiiPa4nAJByOAIcsnT80ggkWb8Vxp9HyvgIfiQuBP6UFfK6kKGSm16DnsoitAtoqVmBk+wIpAdNBE5NHqC5tFHuzWfuf/edr/uUYuqn33n99vIWA/TyfbBtjfx7R4B1thfGx+8MXP8XNE19HYvjOf9yiSlSQtTqDczPz2Nmdho33nijJAh8aInjJxlksdlqz2GcC58z4JueR22Z9XO+pfNEvVrEdDU7vMbbtHUSm47Ck+XcfznkiJ+48UJjO2uQTeOmEJKqc/5q1yqYZkIcLEt+gNNr61hrNoVR79IUbOvqQs4yRNvG2TzwQjSMFM43NXzhqWmpgz3cl8HbD49ifzEJXUAQn0/f5RL2wqLDE2g/G6qwsKikcXrNw9/e8204zRqu37sDP3rLUfT4NaT8BvTAi+tVEwk0VAMz61WcnpgEDAsD3d0YymdQhI+ESP/DeHEzmcb5chOz62XU6zVkVWCsrxv9qSRSXJRz6rGraCenacfwmbC7YwK2BYBe2IX+1/WujrJLFmzbNY68Lyn1vTR+CaurJbz2Na/ZwAKb5XLM3TzP803TXDYM41cty/riNZXDEQT9xm/81o+dPnv2zxYXF1WCIDI4TMjileh4tuSKsrhjyc+KJL+XGx10mCAW/dOBLSZF+aHghNSx/uQ+2x+fDYfIeIt4kWaD52jfFfw962jav+eEwIeJyNX4M4tHCSgU2AkbXV1FYSHWKjWpmQiNHLpGd8PuHYKSySPUtRgARQ5ydoADYz248chejA0PIkMjAcMWm9/A9UWTfW5yXPq2nJ5cwVxVQahn2BFFkugOM9CZWuWs5P/iQvHOSklnjaTTl4dgQ6wk2+fCSTyuLOmsoxAExEzRhs5WVrUIIOJ1FwIOJv8xrR8zM3R3EwYlCuA6NVRWluBWS9ADRybmzt5EIee7wl5xcouReLxCxrFRwiXNP8Xsgeidc2gibjxLNorJspxf3FQzXviJH0YECFIP1FkPItvFfjPtsYp8MGJyzd47BnxSnyIzI2ChBydBiI9IDUFPnfjDwfFoMGjRTCGZ1F7FtVQiRSOQIAckHzYLGv3JwgiBw5408X1F5sVnPMWxjxbcHVczIiYCdoJK2VnMjvHvBlkRE2oyi2zvMNREFhFZFzrFSYz4wPMA14FfKUl/qVBc/fgQdeW+jcQ0Ia7bYj8phWDOD6VWS6Ru7bGHSnxcft5UxYTedp6LgbJcMNlWQBvHxuvello2HCeutRLffkrmfKmb4n1BsMNYUwrI+5WATCdz176OMYDmOKROOGYy24Y/cSLG5IygOl7F4T3Dz3koqDU25Ej3jUAtDKGhd4MFuAb7BYVN6F4jypvKelch+7XRbUN3v/51r7pHnyrUb7tN2aoB+tf1zNs6m00RoBvYuUuXbgmj6L9RQ/VtKqJuTVENYYOUCNVmUwxSLk1cxK233opsOiMLRMLKilMpp/rYdVIWkdqrpZ3aIVlwbC9ASo4vi1icLMngxnOItMehRJmLF1yrYGPm9kpsPMfHTIi82kChsyrbSVrked4ZU1sKFWv4YyOW+Hw4JXERMq4B3VisbC92hpTNsjcY5fGycBYvWopqvL0qyvYF8X7j8bC2Vv79dIuf+PHC8cix4gFLPSn7AHrCScu4ZFoWEBIvbHG+ZNw6i08wadQSm/ZwTuWYmC94iooyFJyvVLFYLiPyPPSz11tXEVmdCzuAweOHEaqqjbN14K/OLEg/wL3FBN58YBg3DHdB8xzAaxvDiAQ+Xihm/BmnzfL9+CTiZ3gnp+JYO/LITgKpavFz17UyWPj/2HvzIDvv6zrwfOvbX++N7kav2EGCIESCJLgDICmSlkSJFqlYdmW8ZSaJp2oy5UzNH1NlyZ6ZVEZJynZUnpoolcpmZxKLlkRS4iauEncSBESCxI7G0kDvy+vut37r6Nzf93v9QFEiRNMuTxWeBHb3e9/7lt96z73nnhum8f5sFU+/+qYo0e7YPIp7btyJYbOGDOlwPiNBBuIUQZCNyeVVHDs3Qa8b1nV2Yn17EescA47fUDaBacF3MzhTC3GeuajLK+hNO9iwrhvdzKUVqrZy0sn+TyedxYLX3G1Im2c7K5q8jJUEaEpHKMa/gPrEFanaQx6bxd7p2FUObj12aE80o0zKxGimVIjdk7QhxwZZJRJBpeMgyU0PmDic2KvKPlQnUbemrsPjddSBHzTtH9nSaL+wplSSq0fwl9AmdV/JcyVzUnLCWSaCUbXE4aiZVGvjXB1DO0ecHbyGXi+SCayDDIpGFsNxmVoRy5hRbZVMVWFcJYXWaackdjhtdh7Pa7QyuaTlOb4Sx4qet5r2LwXbk/VEwLPU3FRtwmvKfcnzqvco0KGWGL3OJJ2kx3JiM6jnZLpIIoqQPEC1VsWp8dOYX1jA3tvvSMaIEplS81qxysIwDBzHnbRc52vO+vWPDBhG9ZNsMh/vQAKgQdCxS0CQNozVZTXYkfwMSWS3xOveXATFw6+ACUcgj1GASNb85OH07WhfjH5fDVU9eZLl7We+oxdXARI0tJNB2NRzZ50UocO1iTe7VK5huRbByfaKkeZ29sLM55kkAiusoS0VYawvj317rsbVW0bQ09EJy6DxzLo1NiwCoTDAfGkeB4+cwOuHT+Od0/NoIAffcFQ0IQF2a3CodU/Rz6t+Jttbsx+lXZoFcRMY07IpSbL9mt8qObGKJmhymZ7gNKaZ12LTkGe8J/LRKC+jNDOB+tIMrAYN83ozYqYWJUUfZCSJk5cvTiiJ7CSTTxYT05JjqLgmi2AQynE+c5TEgE8wEEUxEpl0LkScSJzAjNSIoEKy2DOCSMW6dCotAIwLvaJyKdqezUUuCuCbESLXEmW9MDAB5g+RuOZVEQa+RCqowKdol1wUDLnPKLJgxjaMIIZfKauCBQROzIGigmE2L2pvfJv3RcDAfCv+k0ge4SipX6m0SJrX4MDKdQqQNnId8K0sPINpsypaxTa3GhX4CzOozlxEsDIPo1GGGTcQxD4iUtjYr5aNXLYA27ARUhBCvIpsGx+hEYIVrUgLtC0HeQpqMCLDXCefbUxaGull3FBVKQabfZJOS/5XvVEXLzIXUBocKsEwgbUxkM1lhSLJviIVkRcnDYT9yJfeEFKuC9dNqZw0wekRGsl1pY8IgmgQsEaWQzVCG75lo7h+I+yeDaik18GPbNhRA7m4HrTZ4XJfW+bZwZ6O73zp7vte2n2FAvdJ1vEr3/n/WQtQRvbkuXPbYBiftULjc2aMXTaMHjEoTGC5WsH5yYs4c/4M9uzZIyCIThtmn4tTh2CGDhSu63pdpmqcNg8To0bRzVWuqYjBmIbMV2WMmZIfyrVMjKgWirusI3RwJfOf9yWUvBYKvACHRMpWG056ndAKT9ou0OCJe4c2pPiZFkfSCdCaySDGWmK8cT3Rhpi2NfhdxXZQaw7XLYrIMMdRqs81FfNUVmXDIx1aUJHQwenAYz1W11KOQbabH0RohDEC25Uouux/FoWcEuPRtFC1bJxarWCqVELYaKArncJwdyfabAeZOEaKzrQoQsVK40TVwHePzeDMxAVs6crhs9vX46reAlIslk0aMgFs0oa6fXQ7tAIdPbT5nhabau0H1T5c20PU7CzmojSOzdfw1GsHUK43sHXTCO7avQPDZhmFoApX9nJL6H1lGJharWB8egZwbClr0V/MYzDjNkEQ1WLrVkpA0IVSBZVyGV22iQ293ehOO6BIgkNJJSkrAskrrccpUXjl/peyyMiQYkyJsUhgbCrnptgBCgTyObQSr1YL0xRR3dc8gVZFbAUFTfszGY96jLUm2WvGkh5jrfkl+vq8Bz2mdLvT/uB39L3pczbBQjJW9fe06plWbtSsHR3JaH0W/cz6WfQ19fjWZWR4zdbz6PsRJk6iFqnvJylK2hQT0I4N/VMfpx0mrXPqw/OPf9MGVGBUsXRaRQr0fNbv6zZqPVbfYxPsMyVDHBgyWZQDtYXXVavXcIz1Eudmcde+/U2RBLps1X0ox2scx77juOcN2/p6PDj4nTHDqH+SbeCyQNDp06fb/uW//OP7T546+R8mJydd3/dZ2KpZ7FQLGwhCZdwllYGdzkohSzaKJPyL2tla1VwBJrJYqQT1S18/C4IE/angdTNI9IseuAl8hDrARU91IAdTLsnLqdZZN8eAm++Fle9Aqr0Lbj6PCB7ccBVDXRnccNUoHrj7FnTk6UUnAlZFHgmARKaAdU4dGycnJvHKu0fx1OuHMVsO0UCaGiqS9P3pvFRXSXRBg4okuVItLqoNdTif/SDqZlKokh8wMhPCiQMRC7AiH165hNL0OdQXLsKsLiKulxEy50XaykQuT0WwnEQJaDjTMubPWo1GtNqA2KaUPe/o6ExobIpexcnBxZJASE8yTibSOpgXxYWFBUf5s1atyUSWhT0ZE+SIUjGEQJmfSyJcvY64UkUuCMT76THPJu2ge3AEnk+9+RCR78OrrSAIPfhRgLp4LgwU8xkUchlZaCmLzr098iOElRoCikowKmMBqWwGXV29ok5HBTiKexBQ+fU6GrWqykHiwpDJoNjRCTOVRyW0EWfb0Tm0Gch1SuHdOgvwkqRnsxKeD4dtOz+NyuR5eEsziGvLMKIagtgTgEPhBxasbWtrhwMHjdW6epZGA17QgB8HqFFi2zFRyOWwrqNbqGde3ZN79PwGGjVPom4cIoSD2VwG+XxBFrFKhQrTprQ5C9rSQcE+ZP8xQtTZ0SFtQyeGV/elP9jXFPmQSF4cI5vLiYod+4WyljwXQRivL8eyDyMumq7k3bmZrKgN1mAg37cBVu9GVDJ9aEQWUmEjLFr+wmDB/cmu7Rv/5HO33/DW1UNtn7jg2aczx66c5UoLqBYgSHnppZdStVrNrc/VnQVvwZ6dLZtZqeTD/1S5diX7Z7O8z880n+Mwe44OBdvI8KftG77Pmpo1c2Djxv7ezp6dHfniTXk3vc82zFHJ87SApUoZF2encXF6Ejt37kQhm2fBFfnH+U1zM+BaRF0WoSM1muso5zHnKNdaCqlIMWXOaxHOCbG0uCR1/LgxtLW3oVAowKFjgyAryd3lXK5WKlgqleSZeK7Ozk7xgoshotpIHDDlShnlclmMGjpe6MAS+p5+JZ5prhnLpRIaDU+S63mP3AuymYxEQbjmMA+AdBjuC7xHrebKa+tEarVmuVhdXcVyaRnlakX2+Pa2ItoKOWSZs6sQj9Cb63XW6PNQrXGdV+tYJu0gm7GRSXFXD+ntkuOoXlqqeGgEobBGOtrbkE4z15P9YqHuuDixvILplVXUqxWkwxCDHR3oyWbR7jrIstRE6KPuZnGqbuGRw5M4ee4cNndmsH9LPzYUbbSnbGQoDywOLSqaBqhWWK9tWfLAeF0q2BaLbQLYNNuGfcP84qWlJWGg8Bk7uzqlDbnG08xZDm0sIIPxZR9PvHoAS5UKNoysxx27tmHMqqDHiZCVUJiFRmyiFIYCgiYWFhE7rDOYlujWWDGHNMs5UBk2BqqGjWPLdcxWmX/sI0PVud5u9BVyKFgU7qkJJZsMkFojwtwy9xnW6DPQ3p5GJmMLs4GOOM1+qYjC4WqznwuFIoptRSm7wT1FDOnEzmSOCO0JjoHOri4ZX1L/T5gNyilL5ynHDv/xbzrr8vmcjEftdNeJ9xyv0obCXLCRy2XB67spV8aegGjDkPHI9vY9X/qF59K1LjXY0GOWPzlmXcdBoci9vK0JHnR0j/fKZ+E5OY67u7tl/nFecU9mdIfziI4K3t/qyqrYRDyX1NlMp8WRzBefRYuQ8Zn5O++Nwl90IAvIY/63bcNreFhZXZG24T2w7XhOzr2mo0Ic20Izw2p5FfVaTdqAx9HG0yJmBC3sQ5Yo4T2yziDvjc/BcSsRPamLqCKWvGZpqYQK5ykMOY7/6FClUBPLs8jzSCiOudMNHD1+FFPT07jnrrtV1FN9dAkIAuDZtnPGspyvDw0NfO9vVCL7wIHY+bN/84/2rpaW/v3x48d7yuVySneqbkC93rm5IrJd6+C092K5XFe5L4wOCAhSYUR5GHqntDH/ETuv+vTSl0rTvryXYgishez0txRKVxJ8vCefIIx1YwrtSBc7kMpmEQc1FKwKtg114o7rduCuPTfAJQASBTVbFkV2nk+Kkx8gm2vDct3DoROn8Mhzz2F8egnlMIvQamcWyeXd8Mce1STKqdBwQksTkpxE1FTLkIIkbGd6yiJ6vRgb0cnzBEH02jA6oSJBy1Nn4S1eRMpbQlxbEcU5RSMDerq7kS8UZOCtrqxIP4rBS133xEvIRYpAaf3goAx2bnRM+KfxTJoVJxy9PTSk29va0N7RgVw2i1KpJIsNP5djE1ClIhkmhkeGZdHkosJaQNwMzIYHp1xBT91DV7GIMJ1GybGR6RvC3GoDy1VuchG8BmsL1eBT4cwh28FHX3s7uousERdjtlxD2WMxLkg0SKnqeTBY7DaXRe+6PqHrLS+vwvOUTITUZqpVJR+JLy6Yff3rhQq3VAkE+BQHxmDkOhG4BQRmStHBCIBiH26jCqO0gPrMBfjLs4iqywi9VTSCOkLmx6RdDA6NSc6aX/OwsrAMU5gdgdTjaYR1rPo1uNmU0DkHevuwsrwkmycXaEaCuDlJ9EboAga6e7plUeIGsLS0mBhCPmoNRvxowJAGZ6PY1ob+dX0I/VD1Ya0u/cxzaa8V242LYVdXlyy0XNRqou+vIoM6Wse24YK5rncd7FQKy7UGarCR7x8D2gexgCLSuSI60vZKb8798X23XPt/dXXkPvjSrtEVFtn+2Glw5YArLfA33AJJsT/n4BsHN5ZWaqOLS/PrZ+an+yqVmhS1TKXcOAxDI6TUpXimFUdLiiTKHhWzhKchVTsN+jek2jYVlO2YBSRNw46MOF33vf7I80fTptPpGGbGiukKUWVVqoGPxdVlLJQWMTI8LDL6TLin+SHKXixIzZWeRrQXol5rKAOwUsXmTZuxadNGDA0NopAvyB05pHhbBqanJnHsyBFMshZZHOLqq67C0OCgGE4SUWDkPQiwUCrh1NmzOHrshOyVLBB9zY4dTYObe4IYS6urZIrg5KlTWFpcBJOct2zZgvXr10svae8z14gzZ8/i+LFjYgByHdGqUMxfTAhJYqzNL8zjyAdHJCeKzpStW7dieHhYQJN2bvJ89BSfOnUKJ06eQr5QxNatWzA2OoT2Yl6MP9JnGnUf83OLOHX6HCYmLkrNuc1bt2Dj5lG0tWWlDAbzNa0IqCyXcfH8FA4fPi6lJPoHB7Bxy0Z0dCoHUWw7Egk6urCE2fIqSkuLKE9Po2hb2D48jM3rB9GWTonjr2qncbJm4NvvXsDZqSnkG8vYUTRwy9YhjPX1oC2TEfco92d6vi9MXMAHH7yPiYkL0jYbN26U56Yjkmu5inbFAiIPv/8+Tp08Jfvr9dfvxujYCDo6KVjgYjm0MO05OLFYx4sHDmNqqYRiNoVrRntx52gnhtvSKBAUhybqoYn5el3yfM4vLEoaAFXe+os5bO3uQJbjxlD5wCuRgUPTS5hvkIURw1gtYWNfL4a62tGZdQGfwEM57ZYXVnH40GnMzi0g357D9ms3o6e/W/Z9oXhzV/QCzE7PYvz0GRw7dgz5Ql7GztYtW2Ussn+lr+MY83NzOHHiBCYmJmRfuuqqqzAyOir7IEG+Bsc0yM+fP4/Dhw/LNfr7+7Ft+za0t7XL2NGRNBr4bG+OnbNnz2L79u3S1hQgkXxp5gRHkQAgjsGjR4+KGiMN9x07dqCnp6d5PgGmjYaM2fHT4zg9flrm3MZNm7B1y5am9LOygxQAOn36NI4fPy52FR0co2OjyOdYygPiHOC16ajgMafHx4XhMTo6KvfIsaEV03gc5x8FUt597z05jnLTnH+963pFlEvb5zL/zqi2ZhuNjY1Je3OeElDSCUF7gPYWbbP3P3gfC/MLspdzng4ODSKXzUmfEPDwOebm5prtTTA3tmEMGzdsFGeJjlTyJ9vuyJEj0tZcM9iGIyMj8izM8Sbtls5uRgYFK0SBrCls0xuu351QAxVtUfLeExXCKBYQdNqyjK8PDw8TBH0iCv1lRYK4uH/jG9/Y4QX0IIJaAAAgAElEQVTh758+dequWq3eL5WAFT8wiOM4iKLI579UsWOxamVzi3UMzC1XdeqhGKfCSW55aZkDMelV3nryWotsXHKDTBxPwv0ftw+qfKVLr7b2l+J9csviNubHMfLtnUjnWavFQexX0ZWq4fot63HPTdfjui1bkaH6F3M1hP9FGgJVwhSlgL7+ahjh/TPj+PYzT2B8poRlj5QogqD0GgdawIh+0CQ7VXHe1p67tSFaj20qryhe5KUgaK29WkEQk9xJcVDxw0D4zSIZLTWOAjTKJSxNnkWweBFpbwlBeQleo64S4mPIQG1vJ3CAGNHsb074OlX/kkWC7UjjmBOKE4gLB0GNiiIwSpFEKjxPZBAZ4eFiwomhDW0eJ5GFJBrExYqbACcbN3aeV0K41RqK1RqucVLoa+tALZXCBaqRtXViarmKlUYgRkGjtoJqYxWREyLVlka9XkFfWxu6C0UBNXO1OlYbofDEaUB4EtlqCD2CNYjW9Q+Iu5UgKPDJPV2LBFGSnJtrZ2c3BodH4UUmFisBfCeH9oENEgkK3QJCChKIWEBDqF92owJjcQH1+SkEK3OIKiX4jVU0fEaDfLikVYxthOuk4FU9VJZWJf9J2rtRQy2oo+zXkMln0LuuB0Pr12N+fg71ak2AOEUI+Ds3VHqRCH0JTKWukGliqbQkwKfBDbpabUZ6ON65gK0fGBAQVS0rLyw9jhrM0uPD9qcHrk8idDlZBPm+ihg1pM8VEAqQyWYxNDgkyoelagOrgYFC/xicrmFU3A7ASmGgs/ijTf3df7l/9+7/2l76SflKHaCPW9GufP630QLf/va318/Pz+967733b5iZnrmqWq31BUGYc1N2xjRtS5WJj+PQDw1CFvVnQltWXg+hUyveemKDEA0Z/NAwTUkQIFvbssI4zkRhmE2ZtmMRQGlWBJUjTaAWeKjUqmgrFCXPjp9biXAMQRC1d0jbjSMTvh+JGmutWsX27dtw6y234MYbbxQPNwVLaDmQmry0tIDnn30W7x46JMb6g1/6ohzfLVEe5vmSFhZgZmEB7x75AD987gXxxl9zzTW47777ZO3WFC7uB1y333vvPfzoRz/CyZMncdddd0kOE/cOYYEkQIhrA426Z555RoyxDRs24IEHHpDjaNS10uUo/f3EE0+IsUh1qDvvvFOur+l4PJaebBpVr7/+Bl5+5RV0dHbhrrv247rP7EKhmFX7I0VmfCpNreLll1/DWwcOolKr4c59e3HTzbvR2dUO2k00wlwYWJ5bwpH3juLxR58UQZ5rr9uFfffsQ1tXu1CQI6qpmSZOlFYww4LZMzOYHR9HDjF2X3UVrt28BYW0K061VcPF8UqM7x6ZwbnpKYQz5zBiVvDQ3j0Y61+HYtpt0uHYNjTyX3rpJWnLwcFBoUDefvvtYoS2GpQLCwt4/vnn8cYbb8h6+6UvfQnXXnstenp7YNkGalYGU3UTR2YqePHQYUwtlkTVdHNvAQ/dtB3DxRSy9ORHNnzDwmLDw/mlJZyenBYQ1JbPYbCjDVs625AhZZCRFgArIfDO9CLm6iyzEMGsLGPTul4MdisQZDCn2OQYrGF6YhbPPv4SxsfPobu/G/vu34uxrRskKiN543SK+iEmL0zi0MGD+OEPfyjG+6233irPzTHGPuZLG/ovvvgiDh48KLbAPffcg127dqGvr68JbLjHEQTRyP/Od74jbUaAcf/99zcBvm5H2ijvv/8+Xn/9dbz77ru44447ZMwSPOjCxBy73Nc4Vp988kmMj4+L7fLggw8KIGH0Td8f+4Fj9rXXXsNbb73VfJabbrpJwLOmkvH4mZkZ6buXX35Z3uf9XXfddXKPmsLHn4xU8Xz8x985lzkPCMD0vOL39TM/+uijcr985n379sm80uBQz0E+K89HkMj5xPNt27atGVHj+XgOgpvHH39cnplOCM5TPrOO7vL6bCeCqbffflvGLfuCfXfbbbeJk1S/eA+8xx//+Mc4cOCA2A2f+9zn5Pq0JUSlOKmFKeVcRDwtlqgVI1Fs82TJbdIBBQSpAIdnu6mTP/U4fX1kZORRg9zLT/C6LBDE8z7zzDNjEcy/d+zo0Xs9rzFkmKYVS+agWY3juBKEQTUKg2q6rWt5fLE6evz8zJ7JhRUr0V9RtDfF01FGP+3yJke0BRs0HyLJ/LkEyFz27SaJnwnYUaOgCTZUFItFLlXtmnocoa2zG+lsQXKFzLCGDruCG7cO4f7bbsSuDZuRZqVLAUEmvJAJ7QFTOGSQU8q5GkQ4cm4cj/zwSQFBpUYGPtpFY0Xx9/SDfOh3oVclz9X8veXYSz5P2k6eR+UDSWxMpLV1JCihDSYKa8yNksQ+UWwjCAqRMgmCQtQTENRYvIB0YwmmX5EkUZk8cSSGLHNFGGmYn1dqxRK9CQPxwHADZFdy0RoZHpHBzkWKBjS/w/CujhjSWCbyF5qU6yYgiJEgGtFKHUQtfKqW08AAvTImqlUFrAi83FoN/V6A27JF9OTzWEk5OG0ZWEpncXG5itVGIFG9oFZFGDUAN4ZTdFBvVNDLKFQ2h3K5ilLdQ7URoCGFbelZoJHAekKxGBwdnZ3wowil0qoYF0yAFJnsmLLdzAuy0NbegXX967FSD7BY8RA4BXSs3wAj24HAzUtNCQJs0/Bhxx6sehnR/GySE7QAwytLwVDx5xKUug76BwZBRnujUke1xMoMin7InCAWMWrEAVKZFNo72mQxnJudE88v21AktVlfKOk/fpcLEz1gBDAEQXRE6KgNDQQaQRy/jM51d3UKnYYLLmkzBDX6JdGlkIVaO5T3xrY/BIIU7VUoi2EgIfZ13KDsFBZWa1jxDBQHNiDdMwo/3Snc/KH+nn9/7x27/90/unX09U+wbl35ypUW+NRaIIn8mH/6L/50y9kL47ctLC7eXVpe3uX5XlsYRrFpWOVU2l11bLdBNEMwEQTMESCk4fqR0BtkCeaCLbUMkvtLqmkp35cgoNiMTYtJHIaRjeO4PZtKt9sGfVOxOBYZ6omYMJwU1yb9hDsERRHshD7hi/CIUmY0mEMYQkBQeXVVQM3Ne27G9dddB8uxJLoi9BRTyde/9MLzOHTokBg8D335V7FxwwYU83kxUCUPkWsfBX/OjOPpH/5Q1mYaLXfffY8oVkreAJU1RfwgEE/5yy+/Iob83Xffhd27b2gaa1o8iesJverPPfesGFejY2P4lfvvF2+9AlWJ9msMzM3N4rnnnsOJEycxPDwkYGDDho2y7kgduiiSPWR2dk4ZYT9+WejY+/ffhZ07r4bjiFkl9HVuUJ4f4NVX3sBb77yDSr2OfXftxzU7r0a+mBWBHSqdUuioulzB+IkzePL7T0kX7vzMtbjz7n1wMyy5YCKUujoWzlC5b7kkIGhpYgJdmTQ+s3kLtg4Pi2w2c0jLhis5QY+dnMfp8+dhLE5iWy7Cw/tuRl97UWoMsTyBNpIJEJ9++mkxUmlwEkzSQOaaqvNj2E40Immgsn24F//mb/6mqAfSkUVxoYaTw2zg4uhsBT988xDmlleQS9u4arALX7p+M3qdGK7sdzYiy8FqDFwoLYswQmTb6GovCggaK2SRSvKWAsNAGRYOz69gpuoJ7Zl0OOYE9bXlUSSlMOIeoJLwF2cW8cITP8aZ02fR1deDO+/bi8GxIaGTMZE0ZAHM2MDi/AIOv/eePPfQ0DBuueVmfOYzn0lq8yXTRwQKYvzoxz+SMUtKHEHQ9quukiLfHNfc05j7RgcgIwh/9cgjYg3tvGYnPnvvZ5X0crL36cgIx+qbb76Jg4cOYd/efdh9w24B3KrQOoGL2h/n5xfw9NNP4fTpcYmuPPCFB9Df3yf5zxrcsH9mZ2bw9tsHFAhaP4Bbbr4Z1+7a1RR5kLQE08TiwoKAgVdfe03m2r333itzKyeRIDpcFfjjOQ8ceBuvvfa62EAEVDft2SN0dD6ziBHZlsz5M2fG8dhjjwmN7Nqd1+LOO+9AZ2eXEnhIRBT4O50Ub731tgDtHdfswO233S7OZqG1ShsqplV5tYzHHn9MIlssuv6lBx8UVpDQ8CQ3iqJRwMz0tESgXnj+BWmTG2+8CXtu3pPk4yV57uyfMMQbr78uz72wuIgvfP4LAr46BPhpSJCkeyQiWsopovKL117Kq9QKgizHPfFT8/brGzYICPpETJLLQhXcJH7yk5+MBEH04NzCwjWkMlqmZYVR2DBNc8kwjCUjxpLneatIZfDCO0f3HDo+/qXzs/PpODYNEURIPDNCXBUMosWXm5ioJRKkjX0V91mLEF3+vqeT3jTHWaNsPXAFcVKNwzRRMwwU2ruQzhaleGgKPrJhCdeOrcO9t1yH23buhMO0CMkndFGnsosZwbSVEgYjSqV6HYdPn8ZjL76I01NLWPUyCA2CIB0J+jkgqCkbIMgmAWofPvbD3aQiQVJss6nO35oTlCjJkYuRcLxFGhuRRIH4j+pwjcoyFibPor54Aa63hPaMjXxOhaw5CRnh0Z4YgiBNReDA5KKrk9/IY2XuCcPW5DUT1HDRYS0ghlAJkviiV4vnIKihR4seR1nkgwBd3d3CpWX/MDRL7itBFjnDKg+phkIQYrNh4U4ni6JjYSnj4FTWwZRtYXKlJlxughrLi5BNp2ClTTSsukRautrahFJCykatxkgHlfAMuKmcUA5cyxDhCBrw9AJSonZ+aQmNBgUeAuEpk3NuUlHNNJFKZ5DJFzC9tIqFch2hm0fHwEYYuXb4NqOAFMWg4E6MlBnArJfRmJnC8sVziMtLSCNAWy4FN23DsE0REsnni5LjU12pCAhi9Vn6GVJpF+2dbaxEKgYSj2Uez9zsvCxYEoGJIhQK+WYeAPtG6e5HKJcr8tySxEiFPcsSz5OIO1AIQsQvLJRWSlheXZbFlP3PTYv9xwWf/cT+o/FBOiRzBeip4QLHz7o6O5FKc6zzmV1px2rDx9TcMiqRi7b+jch0D8N322QhHR7o+dPf/fK937p3a/HY5c/qK0deaYFPvwW++c1vpnzf6i3NT/7GsZPHvjRx/tyuyDTKvb094+vXD5wdGBi80NPbfT6XK6y4ru3HAeM01Pzn/Ln0fhL9mOab+nMGgqKILDnZEK0AUcpv+OuDMLg6ZTtXm4jXGQBBkVJso58wqVMjAgEigKCEX/iiiiV9Z46dEmM/DFVUhkYyAcPY6Ch6unuk3hBFUUiJTWdVTiRBiKYWXX/d9SgWSZkTSSxV2JlU6jDEanVVPOX8m9GJTZs2yVqjE5zprOL9cm+g8UkvN6lKBDZc51tzhXWCN6M7PJ7OMJ6Pa4X2+vNcPCcNUXqZ6V3ncYwa6ZwEAWBUHk0a9uLkJD44chTZXEHoQr29PfC9muSM6mRt03Jw5twEzl24IGULrtqxA4ViXgRkSIOWY7mXRiZq5TpOHD2JKIjEsBvbNKZyqRKp6JrjYKLh48LSIpYW5oFKBZsG+jHS3Y2uTBZG4IsjsWZnMN6w8fjJBXxw8hTW2QHu2NCNvddsRJYGjc86gsoJxWdjxIFRMkbUWkEQnYqaGsa24u/0+vNY9sXv/M7vSCSIfSgRfCeDJTOPU4sevv+jN7BYrXKtxe07N+OGvjyy/ipMybchCHLhp9KYXi3jg7NnRcSmp7MDA+0F9Dsm3MCTaBVVUGtOGqcqHi5yb6rW0OmYGOnuRGfGQSrJM6ZNJKU3fODkB+OYnZlHrpjH5h1bhMGgFEQjiQK5pF95vhjSNMrp1GM/0/NPpoJOsGcfMlLI9uF4IHAnPYv7l45Icj5oO4/fJVji9zgOOcb4GdtNCwgInbtUUjTOkyclqsRIFNuXY0uLI7A9eW0CJo5Z7qc03vV1tXiFUBprNRn/nFukoDMSQ+YLr8mXHq+8DxY45vPwxfPx2fVY1WIgPJ7HMdrJ9whW6NTksyinpLpP/qPjkm3I+yWQYzvydy3goKOsvEe2Ie+R9FJS4tiOPJ9WGdTnZLRodnZWnKgE2aImyDVHcq1UO/F7pLZyjSAFjs/MdtT5XDryxnNwPrO96Sgn0KUzlWuSdoCr9WKtlA3bY80xrmxjUv5bQRDAajbmScuyvpZEgi43W+aSRfuyQBC/8eqrB0cA76HlleU7Y2CAPrAwDGumacybhjEfx1gIw3AhTqdrPzp04oZ3T5x9cHxyJisil1RqSwx8pSOvFB6a8lT6lnRE5BIwsFZHSPvZPu6mNQ9ZDyzdGbphpUmbIMiGZ1kotHfDzeQkSStrxUj7yxjqSOHGbaP44t13oJMbiOEgNjgA6NITMUZJbDddC2emp/DWB0fx3BuHcHGxjlqUQ2wWEH1KOUFrhDfVWBoEUWJZFvBLhBFUG9MX1gzFipSqVNOBHYeiDlcvr2Bh+hy80jTyRh0DPR3o6e6UcKb2QHHQkrrGRUNPeoIackkZDeLeyUnKgc9FgLki/J3gsLOjC91dPWjvaFeS5VAa8FxQ5mZnxXAnHYvFRIeHGWJWnFOCZno/eF3+I8+Ym3Kfk8I1qRT21D3krRhLuRROFTMYj0NcXK6gtNpA4MXImWl0d3bBTptYqs5LLdcCk0wNG/Nz8/CZIBuEIkdd7OoWelk25Uq+DxdpAq/5xSUslkoSCeKzcDMe6O9HJpsWrMp8MkaSJmbmsEDwRRDUNwq72InAoSCAKg4bRBW4ZkAhADTmZ7A8eV6iQh0ZFwP93bIZ267ycIZBjIX5RSzPl1BbqYi3TMBXZxvW9a+T2j1+FApIqZSrmJtbSKiCpIfY6O8fEM8N84q00UHP2eL8vIAW9cy2gFLS33icWngiodzNLcxisbSEBqVRGe1qK8piRY+bSF6TTlevC4AVOiNpdwlHmEYSQbNe7LmoLiwt48L0EipxCp3rN8Ft6xcRCXLURwf6/vR3vnzPt/ZdAUGfvlV/5YyX3QIEJX/wB3+wsbJa+Z+PHzuxv16v9WYLmakbbrr+kXQ292O/5o8HQVAZGWkLHKcnKhQK8erq6sdtQb/w+q7rGpVKxdi6detQKpPZk3KdeyzLvMUwsF7kak0DjPRwf6RRInXOpJ4Zi1urF/nzjJ3Q0RRShdVICmBL4rl6aRlfirgwMkVAxLWMIgj8jEYM56sYplRaY9FjAjsprq2Smkl5leLavI9knecarZPStTiOnCcBMfypDbVWJSmdy6CdZ60OSW2oyd6WKFBpY1MbfBJpTtTlaIiJ4SvmER1ThIiMRDBXtyZKcdwXhWHI+JvLymRq3ZbcEK8uO5Jt0guu1Dkdx4Vjc3+nw1PputJny0gaQWJomqjQOPVDTCzOS1Si3bZx9dgo2miQer4UECdrwEvlccZz8J0jMzg2fhrbegr4lZ2juHpdEazRZvgN2W/4rHwWGogvvPCCgCAak6QqMRokAkKJ+pc2aun1Jwhiu/zWb/1WEklgxD9AzUxjycjhZMnHU6++jYXVMq7aOopfufVarI+qSNdXYFKsKLalPmKYzmK2WsOxs+cQOQRBnegv5NBlhkLzY609FlD33CzO+8DZRUpkr2Igl8FID1XxDJH8Ttkx/EZdQBD3FUSOUhmlu8AlSKiootwC2KkWZ8lY40DkM+qkezr9aBhrNTSOB01/1HYcxxENej1+NRjnsXqcahClc3H0mPqwMpoGC/o6OsdHj2XJBUsYSzyHMH98lXvbOt55j3rv0/NPj2k9B2gXtea1aXtUszP0nNLPqa8tjuGEgqadALxvjhsliGFKG+rr6+vyPZ3D0+o4aHU66Lkoa0qixkhQzmvyO/xchBWSWj66fXRbaMCoAYt2kOi/eQ7ep/6b12iltTJFRt+PTmGhQ1b325qTRNfCWssJigEGYf72QNCBAwfaCFzrXnAzgPVGHLthyEiQVYqMaCnyo5JlWasBnPL3Xjmw/8TE1O+dnJjukKyhBAQp4JPUDRDGQAKGkmo+iWBvsoIn/AFZzRWFrJkRdBl4T4c9P2o30oOaK5zhuLAzOWQLRVbzFGMvZUTIwUOnG2FDXxGf33sDto0Oor1QRBzZEo7j7GanhUaAlfoyDh49itfePYZ3TkyhEqYZS0JosN6AUjD5NF5rj51QBVtyg6TYZ0I1TOJESR0ivSMqEMQCb9TtJzXOq1WwPD8Fb2UeblBDez6NdMptLkAcwPQuKjoak+lV7RrmfNCQlsmdUCN4LL1WIowQhLLgMcRLOh3BUhAoOgbpWpVKVSqhk0bCqA8rUDMKQkNeyWRbonZGfnu1VpeisTTAuw0DVxkRbm5QuCLGXNrG+xkX42GExUaAqgjb2UhbKWQzaUl6rdZKYH0dN1uAYaVQLtdgijQc5bBNuLksMrmMeKYI1aMwRpUKRbW6UPB0bYlsNoNiIS+LvCwQBA5+iOVyDXUKUGTbUOwZhEsQZLH/TVBalDqBjhVJlW5vcQ4rUxcQVVcFaHe0McpCYE0KCjdEC6srZdQrdYkC0eRhdCydTUk7kqAtYh6sB9HwUKaX0KeXmOraloTKSVeROhuJ9CQX3mq5IsCUL4ay0+lUIpigorI8lqH/1UoZ9XpV/iY45XGZTFap9AnNTtEdqrUKKhWl2CcGkuWg2FZIvLqkL6iaIHXW0ar6aBgZtPeNIt3eCx8u0laMDQM9//q3H/7ct+7cUjj6acyNK+e40gKfpAX++I//7OqLExNfOH7i2O82Go1iOuUeHBkb/qtdN+56c+PQxgt79+5d/aRc8190PxRYODY+fpUZRZ+LjfirpmFusCwzLxILImqj5IbFyAh8qcsmUZpkE+D6I/tpAnp0vRMql4oSVkRPbVJsm3L/iAUEcc9j5F5He4RaxlwgFmhmhEDUslhSIFHxSjyyfBbl1VZsBW3UaAGCVkNN05oZ6ef9S4FXqcOi1Oe4xoswC40uiXYpw1iBGvWAmpKk8xq4d2g5ZW3sqjJ7vBclgy1Gm9Sn49rJgEygynAQoGQzAoL8gLRmsp9ZKkIVypZIj2Ug4n7GZ2etNj6pHyKiIcmadbQNTAvU2JxoeLjA/M5aFd3pNDavX48i25X11uhcTUDQ6YaNv/pgSuhwW7tzuPeqIWzrLcDy6rAiVYxctwlB0I9e+hFeeulFjG3YgL1792L/vv1KgbNZ90Y966OPPSoUMjbVb//2b+GandeIA5HP26BEdpjC8YU6nnv7XcytrGDb5lHcf+tn0OctIR9UkBKnqYN6CHhuCrOVKo5PXEDsOOhpbxeJ7B6LKnLSiKJyWrPTOB8AZ+eXxNE5WMhhrKcL7Y4J228gQzAk6q4E50BMBylrMrE7KVvd8OGwdAppZhzPSR0cdh0T+DUlSxvrIpyV0LtFTrkJ7pXNQLq9BuBS3yap8aOBgAIeCuC2Htessydgfy1njcdwzoitmiTzaYp3M6JJR2BCV1OU0FDuXRvxQm0Uecc1QRBRVk2krPi76yTgnSkMzI+KKBqlIiwfrldEoQsFelR6Ap2YvCc9FzRI0qwnTRdVx3FOqfNqgEcHaGuenm5ffl/nAwoAQyz3KcFh9oGuXSUlNRIJk4QWp0Gndmis1TmiNL8qicP74HVpo/D7or5H14XUT+L6lszTlrnPayoA5SQMFqXyK2VyKPcv94mGxUiQ+bcUCeKiPTMzky6Xy2NhaHYEge9SFCGK4rpphtVqFNUyRsZ33WztX3z7sQdnFpa/duzc5Dpm5qtim6r2pwAfVdstqS6cRGUE8+iilfRAUCwhGRjSj6R/Xf42x0Ggkqd0XSI1UZpRIS6+piXRADedk3oqpCB4lIWMAuRNIGt46MpE2H3VIHZt34jhgX4USJlz0ohDJpCGwkM9deEkDh49hsPjUzi/GMMzCwgNJsbbLEt6+Tf9Sx3ZCoQS3NjyfakVtFY9S9qPWxHBD/X8RdOfibfLi/Ary7CCBlIWB5iatArh0/u/VuWZhrK0mXBmE426ZNJwwKuFJNmcQa+J2pA5QcgJVzR49svaxOJnBD+6UJqatFoPXk0g9iG/1x542FBfxZ7qEtpsE9MpGz9xHZw3bVQp+WA4gOmKhDm53pFXQ1BfVt6/bDvMVAFBaMKVStihjC9SzCIRuCDVRPH4pfhrqLjINBrEAJHNWg1cCesLGGGtHAuxlYKZLsAtdMHJFiUfiLUSYi5EZgDLjESSPFpdRmNpQaTIqc7nMF0r2Ta0V5fCDdxFHMtBzLwDbgC2mhchswQ0m1S4vqponFLtVpKgmiPN9lJzIJJEVN2u7Ce+rxd4XVBRAA4V+ggOk41JDycukCxsTLQmOQOsEUTJIPGUqo1Z1zHjAsXFXvGGTWmHwM4i194LN9+O2FSFUkfXd3/zdx++71t3bO468ksN+ysHX2mBT6kFJiYmMn/yJ3/25bm52X94+vT4zT09PYf6+/v+33/6T//JX2zatGnhk3LML+f24ji2T509u9sLgt8w4vi/My2rQO0DrbPQ6n2mrLUUfpRc2qSMQMKk4DqvUmyT4qiR8lbLjpmIKFA0RSImzIcXn6I6hyg3EHCYtoABI1QiMJJLkwAVySlNaoSIMZfsKa33p59Xe6m1110bZ9orr6lB2mDSn+u/tcdcG6EfvkbTedmUyk0o4Em0h49EuXBHaqczd4hrfITY5hpkIUiKerO8hQAgLu+MLnE/ckx4RgTqbBIIiTMujGH6pCFy/Sd9zELZMHGOtKLFBREB6M1mMNzdIxGhFI1J1hyKIBLZpMN97/gsTpw9hy2dGdyzfRDbe/KwAw+EpU5LmRGCICaPMxpE6hOT2/mvVZ1Tt7OOBLHdmBN0zc4d4qCTYqlODnNBCsfmqwoEra5i66ZR3HPTtVgfLqEtriMthpCKBNUsG9PlKk5evMhaH+hubxMQ1OeaSElpBAWCqpYrkaBz8yWRJV+fzwgI6nAsuIGPLFXVhFEZSe6q57KgNnOFACsAHI5Lg6BIqX/FBJ1JQojei1rBhDbcdYTlw5HCVif3WiThZwO0H+UM/3ljV49HDXp4D5pRoc+jj5H51VQ+UT2jIzvaxtQUvYpsPWIAACAASURBVNaIkH5Pg34dOdFjXz+LppNqJ4C+Z7V/r9mUGizo41uPa43G6DnJzwX0JGuEPr8CV4ldk6jG6mf88HPyuNb71CCzNbKr70e3ob6+OF/ohJbivwrc6jYWvQ5dKDcpjiuBBoIwqf2pFkgpZKvWtIZjWSdMw9TCCL8EQlhbpf9aYf2ft9j/g3/+H79abXj/7Oi5ySGYti2VahMvOyeGkLkSQKTK3H5IHU5rB7RqCIix92FS2EffgUjpaaNcRAMMVcU22RjE+5J4sJn/gUh5gCiSwJot5AlT2NqNG0jHVbRnfGwZ6cO2jaPYMDqGzrZO+I0IK8sVzMzN4sDhd3B2Zh6LNRYV60TZZ6FUegUULe3TfDUZg81cqZ/tdw1+SBNQL4JKRmIIghjmZ+FUesEiNKoVRF5DpDAd8bYpMQOGJGmQq3CohVQq3az5w/5SSfWMOqhJRUSvIgBKlUdzSNXgVwNdFolECUR7MRTAUf2lwZGepK2bJa/V5tUwWJrFrtlz6ErbmMlkcDCdxXS2IOps5DjHBEAgbasCj2p3KwvSD06xD06xF6aVgRUxEsZ6OhGQomdK5dQoEM5FJommJEX4pIq5UEboFYzFYJAkxiiG7aYBM4VQgzCHHkdbqmaz+JwfMgKjcrActlnoCQhgNI40F24IxMmGJP2quUCvo2U6ovbW5MqyGGrMxUMlB7IfFaikx0zxc1vD6eIVEq+VdiSofuJ8E51/rcQi0vXKkFKUReWkoHSleCHFY0kw3zKS9Tm0X5jUmqTYrXiGpBq7ouPQ8IidNKxUVgAQAWbWijDW3/PNv//F2//t/qtHPvg058eVc11pgcttgddfPzT6zT/70388NTX9jxt+3b3++t3/et/td/7ll7/8wMHLPccnPY40vBNnztwah/FvR4gfNhkFkr2Rks3K66kdQxK15v8SMSG1ZSqHEoFNyMi+iLCQp8ucCyVaoKkqsvaSfpRyEdDlI1Q75cAgXywg3YsFk1PppEAqvdMKDKhK9HofUcWjxWGUeHaF+kwqnlDn6qowdQslT0eF+T491NpQFKMx8fZL5DmRJdbGpjISE9tA1qqkCDvbiIZRUmVezieRpgRBcs3jWsg1il9n+5gxVkg/s22VJ0GjnA4dRsqYEM512jURWIBvRIo2SOqTYcFhUe1QFZ8OmXxvOwKCJhbmhCrYSyXMzi50pFxkaJg1GrJ21h2VE/Tk2RUcPn4cW7qyuH/HiPy0WRuFrIqESs5+Pz9xHq+8/AqeffZZyenYt3+fRIJ0foXaxdVa/fj3H8dzzz4nbfnrv/7r2HHN1ZIPKuUh7CwWkcGJhTp+8PJbWK7XJRJ01w3XYBgrKEY1OKQ+BiZi20XVsqRO0KmLkwKCugQEFTCQtmBQCZXjxWKRWBfnvRgTSyuorJSxLuNitKsDna6DdMjM5wgRxXTY5q6JusvyIyGo1+WGNlLMaFPmgaLQE5xKMpaKNrSCCFWXjoEkFa3RQEHbA9yXxClArwHtBolUJDORNceT73BcaVuw6fxO5Jg17VRHYGTc6XtpiXgoY1/ZJwI+krEn3xNRFDUu+X2h+TkqssEIlERBKfpBFgXplYkRr9eMVhtVPY+KZvK+tT2kgEKiCCwRU8WK0REYfV9yfaHzJwprSdRVP7emDKqyJeGa6qCMKcVsaY1gMQKjgwikiTajQcnNa/DEPynrrcGV2Na0vVkEN2l/FfWjQaC+rCO+SgBQ0fEp4U97RspyeLRlOFddoa3K13Rld4n6KWEWAUGmdcK07a+NDg09xooEn2Q9/nQt9OQO/qc/e/yL5Wrlf/vJ6QvX2rabUoYRK9oHktRN4ME6LBKqFutLcXtbMc+Hf08QzOVDCnGarbXJR3uwlP+f/FXRJzdjqcJNUUgW/qK33o3rSBkNZJwYbfkUOot5EU+gNI/vhajUfJRWKlj1gBpcNMycikgkeTo6V+eTdE7rdxT8u7xCsfp7l4CgpK6QyhRSGUOMgXASq4WAxjUnULJOtUiMy/hjH+n+Ei+Iis6ofpFYdIsmeSIDrhX5pDN1D6vlXIHfFi2I5k03s8daBoQ6vr1RxdjyLK6bPI28EWI6m8d77T2YznWi4RIEpYT/HcU+QspPr8yhsnARYWyguG4Dsl3D8AIHJsOzBBNWjMgK4Ue+Ui6X6BnZ32sVjFWV4iRxls/MqJLUZkru0yDA52ixEFKlSaJ/BMFWUthWKfhZcSSbD8EP/1FnMI5oklCgw0j+SawuiYSteVvYNKT0UcpBNkKeT+GZZhvqxUe3aYLT1AKiOc3JHGv1jumuYwPoQrsKNqnFRi1TH9I2vCRqm0SikhVOyd0TdCf6J0KPUICN5+dimrOB4f6uf/UPf/2L/+bW4fbTf925ceX7V1rgk7TAn3/72w/84LHv/87ExIW9YxvHjhSKhT/af+utP/7KV75S+yTn+2W+w0jQ6dOTNwWx/xsR4ocMy+oglpC5RsOKGEScDUmJg6TgqKhH6eirRGBJg/ZlzaMqGUEQjXeThbJjiszQsAhFSY78Kwp10zgV0QWpMeTJXKdjxyVQSowSGhkszC3GkQAWAh1LjLmmcSN5Qio3QhuByqOsIimaCiSqc4kHWNPdlKONNKi1vUS8/omgAg1dMUBFVFZFt7RBpw1kofLSOcXDEq8y24zrO2lpUj9PQl0WVn3WY1PGpRvbsEJm69pwGK0OfQSugZCmAEL4kgdFA9aFYVKCnE1uChioGCbO1upNOlyn62K0twddqTQyXL09Xy5ZTUDQ0+dW8d6xY9jckcZ9Vw9jW28ebshi5WRjxAIqmfd57tx5PP/C85ITtGFsTOhw+/bvF2ApTsKkQC0B7fepDvf88/Isv/Zrv4ad11wjiqFszKqZwmKcxonFBr7/4zew0mhgy8YR7L9+B0atCophBbYUyjZgprKoGgRBZZyenJLn6+psx/q2IgZcE0a9JpEgSmd7qSxOlRsCgmrlKvqzKQx3FAUEZUgLE8BDm0CF40JX0S+N2ELWyiLyuGcq56hERhw6nBUg1wqCYvBLnhBUvinp6o6b5KMqKlprtIgMI62AJu7VZKNSY0KxHzh/NMBR7cgxrUFTIrLB8ZrQzGi8C8s0oYHqMcfvcO6Roqa2VLXBNSMstBpJF00EOZTzQBn8OhLEZ9G5cjyHjoBxfPM+ScsUBf0E/IuDOaG0SS6f7ch44fmYK6NzxZrRlQRgCNhK2kOxeRTokd8TkKWdEc3olQZPCW1VN6asDZx7SRF7cZC2KMFqh7W2I9i+Tbs7AZOcy2JRJEBGisIKNU85RcV2adYA4hqQRLxl/jNgQduB/hpGdpUdTB9NFMcN27aP/XTI/eHG0dG/WyDo/3zktVsWFlf+wYH3jz/c8IO8IGkObgE7GslpI1KF3j9kIjcNr0tR2icCer9gb6J3jfUXkrwMqsUwOgBlpJoEQ6QtxaQI+LCtCClyXyWiQQ88OcaMitgsiYnAcOGzPgw3KenYRLq65bab3j1tXH442iVwRBufa7/raNmHI0stDpBmCSKFnPVjqwGl/lxTk+NapQrSqpaXwfWLUKiuWXTJBZNrfFTkrnmuVvnYFov6F17roxFxu1fF6Mo8rps6FeejwJjLFHCkfR2mi90o2xl45JcKvSNG1FhFfWUGqwsXQXWgTPcIUm3rEZtpWJEI1TaFLYiDZZIlxWa1ZLliZ5qJ8IQWoKCBooCkamSRqBAgROBDMMSfKiIltUIUcCIIEuNGjpCxIV7fpN1JxSS5LSGZNftEoxBZhKTTFGAldU/8HgrlrOFQjTGT91sHv/aTfNghoI5R81NRXzTztwVkaTeO7vIkqte8TAJ0m0Ndmof3Sz6wotlwMWZ5lKHutsnuzuI3/ofP3/sXuzd2Lv8yxuOVY6+0wKfVAv/2G9/4vZdffvU3JqenNt77K/c/atv2//37X/uaqrT4CV+J3PYl067Fh2DiyBFKO7IMu1NaqFwfxsFXwij4KiyrzTBZR0g0qqUmkNC/xZhXQIAzX6i6iV9DgY8Yns/aYDVVT6xeh+Omkc3nkc0XYFFRLAE0pOdWGw2sMHczyRHMZfPIZrJKmZN3LdFiGnQBViplVFkg2jAkL1AVXl6LCvF38vuZMyqFWqtVyRXlsTTSdLK7eG6T6vYiwZ8kdfNYrRiqjU0aVYx+UOVOR7epysW6LJquo0EXj2MeKnNMTceV+mW5dBZp15X8FEb7JTcqClGqraJMoz6K0ZlvR8aykbFTQgUMIh+BGYmKaMDaZ0slMT7tbB5ue6fUB5Jr2w6oDne2ouhwldVVZBBhtLsb6/J5FG0HVkhxCQsVKyUS2VSHO3n2LAYzBu4Y68auoS4UHVuktAnSdOI4FbsYBWINGSp3URZ8//79lyTls3vYxj/4wQ+kNgv75aGHHsLOndeIIA5LKYSpPBbjDI4vNPD06+9goVzG8MA63LZzM65uM9BOp65EXlj3yEEpiDC9uorz8wsILFUniMIII7m0gDXWF/QNoOGmcWRxFVMrFclH7bYMDLNUQzYD8jjtBNTRKAqDOlZLcyJuZDtptHX2wXEywnCQyA1zdeIQVb+OSpX9VxFAzH7WRU31BGJfE/jp8cUxwXHI4zQw1tQrfqbGQ0W+zrHFMabo+8oC0mCd4JJjkf/0+VrHLI/VQiBS9qPRkO9STY3n1UIgwsRgfnC9LoVL+ZPX47Pomlqt9DieR1+X3+UxPFYLAOj75LPwOM4tfp9iVZwDek7pqBGP09fmcbw3Hsfz6eiPpqHyOF3Lke3H62oRBA1cNBuHglgS5TVNaWt9bX0cf+r5x/vk9XT/8Tu6zfW8Z//xeP6tr036fsC8cGHaJGwlKTdNo4gO+iQPKMkVFBq+ru+pHCAEQUd/ujb+4aah0cf/TkWC/tPLp4cnpubufOfw+//9ygpziIKcbduGJUlkKpTFcLssqAKAWqICHzK2LtmLPipu1ZRF+wVBIi0wl6R1XXJOVuGmC4h8RBrCEgmiOcqwP4FQKAsqY7lUSpH6PGYSCWA0i0XAIyWAEJE2JLWHaK9GBj09YrQmHDaVvEqDWUXAjNiIY1LUmhCFCzejAuIek3LjzbyoZhSoGVuS1vjo2qrCm1x7aoVDlHOgCYhkx2tGZZS/r7W2xaVWAO91DZmqOEiCY5Tde0ko78PApxlekntmNXXV73xGNoOKH6grqqEs9dZVponiY8Rx0ObV48HyInZMnW64lUq25Obsia7+eKWn31ywXazS22gayNFDWVnGysIkFmbOw81mke0ZQrqjH5aTgxs7YmRE3DRITXNsJU7AxEfdFz8DIlWfq/oTDCEnQFUeLQFCBEFJLpYCQAoqqZZljQ8aNkqqvBlrEvAVy9hjmk0zEsQj9D0I1tKIR0XFFD1GQ9u1aI/uNR2JWeuYFlzc3GFUx6mBopIONbDTXbrGM/jlrEI9KNiZpkW1qAbdOvVsNjs7NtD7Qlux8B//+d+/7+Vf7qxXjv6baoGfMd7/6I8MfP3r6nKPPGLg4YeBl15SA65QMEDZ1CNH1N806i9cMDA6CkxNGRgaYlVAJvutrdj2ogH0AtaSgZJtgAprtm2gUiEgoNSwgSKtPAmGALUaOVfq97plIMefdfV3o2FA3qA7le9V1e9e8l3PU9/lTwqjedS/9w35ydMEgYF6Hd89evT33j3ywecWlpbavvrQw/9lMJ9/etQwLvpBYLk8htM2DA2DbnPLMnzfN33+Tq3rMDR8VgkKQ6Ner4v7lhrY9TA0+ZPHh0FgRmFIFVUuBiQgk4XlOHFs2amUbQ30b7K6u24zCoU7TdtOs/iqrAuMVHOJFGqbov4ICOL6pnMWuX7Jos26KwGqjTqWqxUs1CpIdbajZ3QYvWOjMLMZMWJJz+XhpZVVqXkyPTkjUsVXbb8Kff39yOXzQpnzqG7GiEK1jMkLEyKnS2TGY7Zt3Soy+Iruplx1NNKmJicxfuaMKG8yn4VGPBVBtXIVvc8EXZTTPXXqlPzs7OjA5s1b0NXVKbmMShiG7AofC4sLOH7sGEqlZVGcHB1V0rs8TtpBcjYjOY5S3xMXLiCdzWF4eAQD/etRyOdEwEYS8n0PlWoV4xfP4eLUpORHbh7ZiPXr+tCWL8Kl4AGjP5GH2uoyytPTKJ86I5ScbF8fOrZugyWlERx2n9DhzlQquLi0hKXFBYSrK0KJ27BuHQaozGmYcCyqyKVxrBzj0eMzOH3+Agr+CnZ2ONh79QapE5RPOUq8QZ7bxPETx/HM08/g0KGDWL9+ELfddqvUw6EIgHZ0sX0Wl5bw1JNPSv4Qbalf/dUHRXK4p7dbzhWk8liI0gKCnj/wE0wvLaMtn8a1o324c2MP+twYWYlyuJITNF+r4+LKKiZLJQSmhVzaFRC0ub2IjGzOoRSTr5g23p1exGy1IdGEfNDASFcHBooFtKdTcBL5ZFLrvdIiJt47hNWlJbjFdvRt2Y62nn64Un5CefW9gOqhi9J3J06eQEd7B0ZGhjE4OIRMJg3bIZuGzEYlADSRSKYT8G7btlUKgedzeRmFAoaiGOVKGTPTMzh56qTsaJTb3rRps4gKCaU9MVOocDo1NY1z586CEuubN22S81EFVau3idJejaUglqRob2lpST7btn07ujq7hAKmX4wAsV9YV2dmdga5bFYk5SlV76ZYY0rRzUiTWy2XMXF+AmfPnRUHB+fA+kGO2XxCtzPkOI5ZymhTJpvAYaB/AGNjVNAlqNO51UpkanZ2BseOHRf6OmW0GUksFtukHWljk/5GmXxKXp8/dx4XJy9i/cB6kWKnpDznlU5rYJSGgOXI0SOiAMs5vEnkuftBcSgNIjn2SqUlTExcwEn2X0eH9N3g0KA4VUgLZB9QHIUCV1rinE4arjn9A/0CrBjB1SBI1j3F+RUgpAChWImIDGoxM0iR2FsqD7pu29YHPzWq//dNQ2Pf/zsFgjg4/sOLh9prK43Pn7t4cW95pTzm+Z4VGybrJBiS4GQ7iiIj6hOJQdmsO9fCY7uMXV/ggmwyyUtSHhKXtorK8P/qc+Iu+XsNNNmS8KDOoMxg/uobhhHwjsgylXVITHYxlIU8pyzi2Iot1gJi0SCe0hS/V8zn5F6pkIKQr/kt1slTQEuO5jWZCaKNZR0ybgICJnYmcd7koZgOsgYaVYS5NXAiNm2CNRREYsTHNNXNqw/UN9baS3O7ogSbfLjNpaCCQi9JsELEOZQOSgsgSgJXiT5KsuioNlDAR0x5SU3iKIgVK5iQT2zlBDqZ0p0KAKUMGGmW82ER4XxQj3rLy9g0fWFp5czZjVXDagsGRn174yZrKmWFC1Ych7Zj5C0nqi2WjKmJM9b46aNupr0t7hnbGHSsHwksO4NsxIK4qpvDODJsx5aih6pvkz4TQCzpewnBi6NXLaOmVH9XoEQemWBVBoOq2iSfSh0s5vooHjHPTTDNRFxuLPINnZcj45LRUlFKUD0kratCxUkzN+mIEgrWwEXTABSsTtBuS/cKsNKhe+G16HfktBxVgq+E3qzVZORMnBMtAcVk1CRDJ+EIa3SrZptCxkoISn2f8wB1r8HqkF6xWJhaPzTw1kBv5/8zNNZ5bG9vr7js1Hj5+NdHeNk//ks05vVLG/Uf/y11BI3/y309/DC9s8bejzj+nRMn5DysttB8XX89joyPf+T53enpn3n/wiJBBDDK/4yMYGpp6ZJjhliNfGXlZ763UC5/9DWqVQO9vVjhTwBdpDlks8ZqOm3Y9brRlUoZViplmG7dqEV5s+g4RiOKzJxtG75pWl4UmRnLMjzXNbNRZBqWZRiOY5r8PbJN345M1zSNIFI/fflJLU1YbkTvQGwaMYkPgRXI7+qfsoRlweQmwVEl71tGZEjamZIWU//ks4ArovqbZiUBh6lq8fD3yDAYiCQnhZaDRecUaSFerWb+5L1375s4P3Fto+HZN9544/O9Pd1nM6mUF4dxxo0ZN4lVRYEosEPm0cexHYahHUcRC4VLDn4UhrbveVz87YjvxbElP8PYCuOQ77lxGLpGZDiIAvV7GDmUTPV9z6036m5sqcVULS9MPomkOLcZxvDrdabViqNElCHFYcIj5fElnzXj5NEIgYVGAxf8MgqbRjB2826M7bkecXuexTRE5tgPIiwvLOP5Z57Duwd+gqAe4MEv/Sq277ga3X3r4GSzqMch6n4dC/OzOPHBB3jqB98Xo4S1aL7wwBfEa65pPLxdeowPHjyIF198UQzV/XfdhVtuuUUMLC2IoJVDaUyyyOeZ8TMYGR3B5z//eTmOXm4RaEnqubCWCaMdBEwsxcAq9Cx8SWNWe+C5VhGgsTjlG2+9iWJ7O/bu24edu3YhVyggRRUuih4wWrRaxrM/eh4HDx2UKMYdt9yOW266Cf19A3CdlFC+Ar+GpQsTuHjwXVx88VXpi54dV2N0/17kR4fgpDMITRsrcYzxSgXTpWUpkLlwgSUParh+61bs3LwFeUp3i5BAGifrFn5wehFHTp5E7eJpoaM9tHcPNg70oT2XkZwgGu+kOH3wwQd44okn8P7hw2KQ33H77bjv/vub0Q7ZIkxTylDwOIIgevi//OUv44YbbsDQ0KAoaa1ElhRLJR3uhbffxeTSEkKvisGig1+79Rps6sojz3SE0IRv2pgpV3B+sYQLi0sgaSmfTWOwvYjtPZ3IkLXAqCALaEYGDlycxXyN8tqAXV3Fht5ODHa2o4tRGcq6MxemWkH9wgV88NhjWJyaQra/Hxvu2Iu+LVvh5nNSW0v2yiiS2jEsWPrkk082o1979uyR6IiWA+czsiTDyy+/LH3N31lElsVDOTb0GGOUg0Y7gcj3Hv2eAAfWE/rsZz8rZR5aI44s98FaQixM+/777+Puu+8Gr8uaQjyO96ajTxcvXsRTTz0l513Xtw4PPvgghodYRD7XzOHhHsfjnn/+eanXw/pAvL/bbr1NwJIes7qMCJ+D12ZD3HX3XQrE9hCMKDU4PjMjoa+88ooUA+b3bti9W8Y3n0VHi3ifPI6Fdr/7ne9K1HbXtbuw/679AoY4r3SeMM/BZ+U5WbSU85nzStdc0tdlpGhhfh7f/d73RLad1/vCF74gNYWoPktGl24ffs5n4Zym44PjkM+ta0jqvCFGyNg2b7z+BkrLJRmzO6+9VtrTSaWUUq+QRmheB+L8YV4d242FeWklSsqApKxcQoerO7b93k+zx/6PzcPDT/ydA0F/+OKLdn8Z7WcmFouNqJFxI9OuR3ZsmeJho/cQjshH+1irTU+v3cdYHYqS+ZEvMyIz+mdfkXj11r7480SrQ7rq5fpUb1Fn8uUN9d2183vkHccht1f5NA/PIw6ieaoegd+ITNoGa9eOQmYLuck5mfjHvfMj7leRIpovfb/1kIQ7V04eMeTxi17J44aham+2tmmGBmmrlsX7bG0Fyk1S6F81Pu+L/NTWl/WhezXlHGsvK1T3w1ZTz+XJ8yeNuHY1plOFgcHP6DTlbYY8V9JxoRkaVmQahm2Zacdysm7aTeWdNHzDs8pVv2t53viMEXaOv/XG/1qtNm5BplDZcc89b/lD695d7syXItfNRvVourq4lH7tpReue/uN1361d3CgvnnXrhev37vvLcN0/AysXNp0Cq5lFC3TKhimmTINwzEQEw1RwsaJDcM1LJNKCxnLMOjgo2MsQ+o8YiaRRRK1VRhUqxqq/Da+VH6NiiwqUQHF89dRIK102NqJkmOVIEFBtwnXjMeoyJPCHEr5r7WS8s8OBOUTEBwTm6ahBFVU8heDsCRFE6mz1RtkoBhx5BuIfcOIg1ikV+ieEHuLpOKkXn2Cc+jz5mOZsR9HsUdV8SgKV7wwWq57wXLN95ZrNW+15jXK5UajWqp6XsP3PCudqrSv6yhd3dU7u6nbbgwODkY4e5YRBLIYW9JmdaPCwJEjqkEZbWDkgP/o5efYUtJ0Bs6dYyEnlemt/1WrJhIPffM4z1NGNo9hNKHlZ8P0DCCNlOwwrH/lkecqvhAY9KUDnm8adJp5+n2poB1ZhhmafhyL0R1Elhl4DDnElhFFZhD4lmHGZhgElhH7TFgzjdhkdMCKflqjJokWWIZpStSA7/m+bxlKmswMgoDJEHYchmKAixEuBnpko+HbcRBacayMb4QhFyTTV0a6SWNcvxeEoRnzn2HwfQEWPL94MXhsrBwSKnwp0Qw6I8yI3E5mSybARVi+a8fSrSvfEYAqVK1YBcwVcUF8P3GsnAbMhdO+kziiI0qiHvJT/k7Gd0THE+kRClELbFcf8f01UC/XZIK8dhQkQU0VJ+W+qpw+uih5RK+UFvUgSrKsNt/3s0EQGK7rrliW1Qj9IAo8z0xZOpNFpTkoX4EWZW76BgSNmIwCqR04OUB5QWJlrQgTXlCZhLYN9rPB/Bu2cxCFBgsw09Mpa68Zw46Zt2LACEIEdU8MLn7OieqxA1hKgPkQ1IuLCZa4p9hYATAdN9C+fSNG9lyHod07ERSyaFgmmPnDiW94MZ75wdM49OY7gB/jq1/9dYxt2iilAhrMlUjZMJlDUyrh2HuH8eT3H5fcjOuuux6f/9znRF5bJGqZzEz5Wj/AwUOH8Nyzz+L8xIQomu256SYp2sjojk7splHKz59+6inx1I+NbcADDzyAocFBleRN6lUi/DA9NYUnnnwCh987LCIB9953nxhrjECIYIJlCfWGoOvlV16RXBpGQj5737245jO7hBon9efIuwhJr6vh6Wd/iLfeelNq0Nx7971ieLa1dyaDI0LOMeHPTGP2wCGc+s6TkpvUf+NujHz+fgTdpMRZCAwTZcPAhOdhYmEBM9NTKE9PoWhbuG7LVmwfHaPXDl6jhoqZwlnPxTMTZbxLL/30GWzNhPi1e27FYFcH8g4jQWrEML/22NFjeOrpp3Hw4DsS0WJO0P333ZfkPCnFVuZa0YAnCHrpxReFVviVr3wFu3dfj3V9vRIJqpouFuIsTpU8OyI4MgAAIABJREFUPPHym5hZXpEa21vWFfGVm6/GQFap2CGyADeNhYaH80slnJ2dFe5LWyGPoY42bGovwmG9OAICw0DNdPCT6QXMVVXJilSjho3rutFXLKCQosR6JGkAlucjvjiJI3/xXzB35ixyQ8PY8sAX0LltG4xsWtE5E3nlqYuTOPD22/I8BMN33HknbrzxRqFmrinNqnlB1bw33nxTnp9AZNe11wo1TWhqCf1KIg5nz+DP//OfS7t95rrr8MUHHpAoJ6MrjJQwr4bGNQt88pwELaQd0njnWJMcHrJ9ktyW+YV5PPq9R6Vgav/AAB5+6CEBGFL7hoVLk1o80zMzeP655xSdcWQY+/buw8033yy5TapwvAXHdQVgENA99/xzkvjP+2MxUkY8eSzHuAZNr73+Ol54/nkBOgQsHBN8ZvE1JrlD9VpdCr7+t7/8bxLB2b37BgF+LF7azAVOKHvHjh3Dq6+9JmOM4/+uu+7G1i1bpK0aXqMpk83I25//+X/GyRMnBdB99atfbT6zntOc+9NT03j7wNt4/LHHMTwyIsCdNE72Hecz21DWiCDEiy+8gFdffVWAKkHQ1Tt2oKOrQ8aDMGuUQ1aSIoUNRbELtpvtSASIO4cAIHFOqxBEjLjmmM6hn4rZ/rMNIyNP/Z0DQa1mGZVwXgLMOSB++Bda7n+9Dx/5631dvv3wx3ulf67XurUTfg43/FO4Q+CRj2A2Xc6J2fY/r40+4rkvyzvfct3L95p/9M3q6+nzGO8AZtdZWJlR0QGI+2konwJw4Z3Cjx979H9cPHfxy7W50tad1+08u+66q75fvH33waC7eym20hdWJya7/tO3/t39r7/yyv8yNDrqb9ix7Vu/8fv/5C8Ny67ZoZFLxUYhDsN2A0ZHjDhvxCIIyLi6YximE8dGCkaUjqM4byDOxzAKBuKCEUeMwWdiRCkWjZJcSxqFtPEoHCfnEEKjWGKkWmj7Xuh0wvFf4/srxKSzBoTgplBTomQrlqX6TiKpmNiKEgoSq1MlF9FqlL/oSiZEIWdTvWfENEtFiUGYJEyPVDcmIMaPosgTC1msDJ8hTOKlmItQFJH+w7e0IczTRaIwHoqqRhgYQewFgV+PfK8W+34laNSrsefXI6/RMIKgYfhR4NdrQdjwgjgIQtMIDcfwTSf2jSgODT8w4ijk5VSdBr5HDXpL4qQUubUMP6YElGFa/x977wEm2VVdja6bKnbOOU2ekUZCEigOCoDBBiRQxPwGG3+PBxLBz372M8kI+/3GJINFcsR+tsE4ARJKKEuAEEEahZnpyTOdZjp3V3flqhsea597umtGIzESYoxQ1ff1TIVb55x77jm39tpr77X9kmkSPCAwPc8VUR0h2WiwyzT5pqfiEAXuqNQAScCVeD+OXaac78OT3Onwod53QwpvJVB01Yj2AhEk1pdMs7vCaqqwTtEY5Zh1dquw+j7NZJvLRCJglXa9YkIlFlhle4mtr/JUf6r5qZhqYW+1UgddBfyOsCQq/ZiUuuozRN/UXGJH5CpDaUoCFCWSxNZDwkGxsrTSFesa4gZRtDXIlihikRYa7faQOZfvKwmR8LeK8Jp9Vugp6UBIvbDD7Ryip5BJFsQjoEfhHKE85R8JAl6hWSVel1mbQrCK+DBPjQtZqHWPmI5/fM2ANP7P33wiOF5iU44Vtlp8jaZAUIWE55YWe9LpTJ3nB+XejrYD0Wh0mbUxaTBRuEz6E0QmDgHhXQxf9U2kKLuJfSnyPSxdweUgCIgUv1BeikQn7yV8fBC4PuuD2VbUqQ+ikS67JtFt2E6TaVsk10xm5xglF16ugFK+gKbmFlhUduPg2JZD+XlxjQCBBStwyK+xciDmvCISPR1oGOxBsqud8kkok2HhjYCur8DC4f0HcXTsCPySi7POOgv1jQ3ioS9x/0VU2zSw0wsp7HzqKQEEBDXrQ4NJM8Y6gZthNmRlZmdnsW7dOvEK05tfKYlN45K5A3v27Mbc3LwYVxs2bFAhMaH3W3v16Y0mC0TvOo05huE1NTetlGwQN0U0JvkN9Ebv3bcPdbVJrN+8Ea2dnQLmmK8bNS1EuQ18D4dGR3D48CE5r61bzkBLW5uEuLHMAUPe6xwTzuIick/uwr6vfVNikzsuPA99V1+BpRoqfhpS+y1rmZgKgLG5OSzMzcLM5dDb3CThcG01tTBdGrIu8nYCIyUHd44u46m9e1FbTuPczhq89uzNAppsCgKEIYAEbBwbPerf//7DAgho8DIcbjWRXhm+DL267fbb5ViKUtBAPfPMM9DY2CAqp0UnjkWjBgdSZdz1w8cwvbiE1qY6nLupH9sGmkUi22bxVdY7jMSwHABHl9M4PDUtYKeJynD1teiJRxF1Syqvikn7kRh2L2ZESa6YL6DB8LC2vRUtiThopnLCXctE3PORmJnFyFf/HZN79iHa14O1V1+J6JpB+FGWjlAgiDdutkPASxaMjAPZhs7OztWaUWFAENfFyOHDoqCXy+WxdetWWRc6j6aScSTr8OijPxEww5C09es3qBAuslSeCrlkiBfXKtcswym5rrm+GxrqV2rrqDsE/WgFDA8PS4F3sqDsm2yRzkvTwgAMCx0ZGZE2CVTWDA0Jo6eLqmplOHEGjI0JqOK4t2zZjPb2DvGqyA0kLObL449MTGD/gQMC9LivyHypc1YiDZrlIbB47LHHBECxTzJaZIG0opsWP2AYKvvmObMgL9cZz5mODFHHDYvB8n+yRQRsNbW1OPPMM6U9rWanzp2hsAWZR14/CVvt75e9z3nWuUP8FeB5MvSQ4h8Eavr6MQ2Bx0Z5P2P/HmuWmZSURXp5Wea+raNDgJLLYCTKqleAID9A3jKc7ZZj/fmanp7v/FKDoJMx0KvHVGfguczA1L/897l77n7g2qXDI29taqhtjfe1PxRb0/kDqy5xEGX3aDRRV3/v935y2aOPP/Xurp7uoKe785+2nbvlG/DcouFE4nY0GQ8sqwamU285TtIwzYglyuEmwzYdwzCcgJSAYXL3J03TYCHDGgNmEqYRh2XwbhRhDE7g+7bhi8Qg5Y74JzJvKoYwBEFhzLQqYa7CIERhT+COkmDlF0LGRsWlyV1RKoPxJiE+Q3nuKalz0dIV+16hlrDymhcEnkc2h8Yis6IDkXhSJealV2mTLfm+L4WYKJzE+hZlMMchECaAFqBIOJIAFbZBsQVkEAIr9AaHwW8qn0qidH1STJ5P/KFc/CLi4AeeG/iuVIYg0jAclA0rcA16xT0lcauMcQGKVE7i8OkDMgwpf0htfeZQ+mXataYvf+LpZ9A8DX0BEWQ55LUwCyrSTtHygipkmiSSSPBhaIiHSiTyOedWudoUNFVfkMArCbJVx8rVDMP+VCeq5TCMMLQ4iWUEzomkjrrk+hiVEKfgrZoUHU5I2kAlEwrtoaBz6NUL4xoVVqO8YWAyn00VfpGIRJU4qmmV8LsSlkmMpo4JA6/CHw0VeCkYTfUY9qnaCcMnOR98LjBSjH6Vlc8fKK2VxGBfrg7JVgvRu6pOJnCL6E3oYwErXB9s0yLoUccbkk1DkEJgwwBZ0yMhxvQaAh2SxzBtpt1R2oTLwrUjcQ92jFpXvinHWRS54vcCw+CxKoGTv52WHfFtywwoKlL2Pfvh7Y++4cjk5IZSuZR5w6tf8/XW1taxumRNlq5z16MJoVL1HNNxA9vwLcNgWWRpn/RYwPNg+9x+4f+2adIzIu+XgyBwLJJ0YtkEgRmV92htRCOGnS+VhlzgvMDCJYZl9psG6sggUuK5vJxFdiGF3HIanT29SNbXw4pH4TF/kcxRKEEv9cAMWwx6euKXWe6gNgkjFhWjtMg9JFtHXSUppspbSKmMcrGIZE1CGYlMOubnrKlDKWuYiMcSSC8ti8GqchvMFYlsCQin2qUodCklOBqCsVh8pWAzjfRw363IHTMngEYc8wYkqTwUB2CfEgIVMujcEczdYPs0/JQBqzwTWlVWGIOwX9syEInHEFCUoFxCuewjblKAgFV+AhiOJUWeafDV1TaId5kUNuX8LcNDEh4Sy2n4w/tw8F/+C17JRduF56HnuqswG3fAexRBEJmgWdPG6OwMllMp1NsWNvb2oikaRYTlJQp5OLaJYrQWh8sR3HpwHjv27EVfjYXXbOjGOQPtUiqBoSNU8+Mc0KieGJ/AAw8+gHvuuRdDQ4PCqL3qsleJh14UwuQKqtp73/72rbj7rrvkWrz97W/H6aefhprapICiUoQS2QkcXHJx76NPYmohhaH+Lrz6FadjXayERGEZFkEQWPcoipxlYzqbwwGqwxkmWhrrJc+n1QRiAcGSAkFuLIFDuTLG51PILKfREbextqMdjREbZrnEG6fKxw0CNM4vYubr38D4rl2weroxdO1V8Pt64EaVV59efF5K5mPxtLLZjDA0vP6aXSGDIHdF3inCECwBhK6HZE1S6g7yTsTv8TvM4eGDrxkWRnZRQALLNISf6efSj6xftWZFZIHHSnFVV/qUKI8wF08Ks3KdmJZcKykdwT0SioTounv8Uj6fW5GMD+/1ypcEFeYmoZ+hqAD/J5inL5E5OzKulZB25a7SCnAU/WB+lDIHGK7HQq225N6wHYI/7hUty72qSqf8JVp5T8QeCkU1jlB9TgqrU/GNgiymWo8EK7y1c73pgrBasIvzSGcC89W4Bznfqn3K4ysmTWTKOc6yK3PLcxRlO4LkJIuv+1JWg8ewUD0BECXWWcS4lC9iZmpK8qfWbdgAi8WdmWMUsYUN4t1JPL+Bkbcs5zEL+ItfeibouRi31WOrM3CyMzBz4ycuSqeX3r3zRz96Q9p06yIt9aW2/r5UfWPdUc9Dbmz0aOPwrn2b6+rqy919neNdfe0zTjRimpYV9QNEPdeLlkqlqO8Flun7DG5UrActNKbvBD5tcYul3VRVVPlTGvVSy4Dx+6wQzs3tqURcGh1Kv1GO8VnbR9CHwjW62jGNA6l/EKo/iSWsFCHVP6FkpfShpSLluQifh6lgOpsm/IkMs32Op/BW1MjDzzX5IX2G3jahpNV45ChVmSAcS5j5w5fisdKiGKEu5sqxkkGlQgFDKoFKikKLseCsqqdgys3cMpTwiPzoODEJYeG3eaNkCreSEQ+9n2Loix4ef7pXpG9VPyHWCZV/ZIwV6W58HaoH0egW7z4NYxUmaAp7oF6TBGGcmR2+lvddyzRd07Jcy7ZcwzJpbDPw0zUN5sUbVEkJDXUGhBq+RZrLtHzTMn3LsORzj+GDpun5NOKlf8u3bMOzwNhPy7NM0+NYAuI9QaDykyDjoAqLZH6Ytm9blmSOsgShbxBpsgSvyQBqjxF3nDjTtmkt+qZpSruwLFXBOBwrTJOWF/XxPZiOCx4vvysGC1t4Ej9kRlmul+W61XdNnoehSpvHYh5MKYKhKhk7Dn9BacGyWBW1WBl/5CEe91Bby/concTgdR9nn63iep79cczyfb7evZ/VCT+/8bff8Znx0dHfmJ2bTX3g//7ADesGzjzQdumWzMl894U4Znz37tNt23yz7we/Y0ftLsMIoqV8HpmFBSxNzmJuYgrzM7MSrkaGI9ncCKs2gSDMEZLcDD4Xg0wsHRRZI0dAQ4Ai5ZpDeWnxL4gSkynx9jTLPNZbEUliXkrWNiGoYXoVXRIWYpG4ioQNpailDlAISvh/pUSv9pzrMCYBOKF3We9JSYAO96euK6SP0Z5yXadOe9v1PLMvrQ63IjnMkCSiVOYRsJQ0o6oZ0S4e7chqXlWxiEgiBlMKdPooFZVinBRFpVQvfET9ImKLi/B37sGhf/4PqWnTcv55aLvqcszVJGDF4hIOl3I9TAUGDs9MI5NOoyUexYbubtSxjgwV98pFxKIO3Hi9gKDbDs7jJ0/uwNqGON6wdRCb22tFSttkwUjNTEQiEirI8Czmx9DrTxboVa961TF1giQE0XHwzW9+U0LI+Pqd73wnTt96OmpqaVh6yBgO5oOYgKC7fvQ4pucXsW6oD689/2XoDlKoc3MSDsdAdM+KoOA4OLqcwd7RMZHI7mhrkXC4FsNHxC/LGDm7JSeG0aKPwzNzWFqYRy/FEzraRCLbImPE8iKWhYTvoW56Dov/8U2MPrUTRk8Xht5yjYAgnyCetRgl7InFf4VkXmEstMqbXjt6LWmVM30vJyjmWtQFRzXjoWvm6Ha00qBWK+P3leIgQ8mVO4htV9bAEddH+KiswaPf0/kw+rv6tWaY5HYZ1vUpFJSinP490rUVteNAr33aBrr2j/Jlql9oMlbqJ1j54rRculZe032tSG2Hv3ur7aq2NCvD4/Qe1CytblvPQ+We1XlZourmErAoJTcCKO5TPT8ERPyebp8AimPU6n36fPQ8yP/MzZeodlNk+hnGwdDfuelppOYXcGTiCJbTaWzavAmNrc2oaWhAtCYpbLjkBom5FOQtI7rdNFdA0Gpcx3O4Qf+8IUzPoavqodUZeGFnYOETn6hPZ0trZzNLvz4+cfTqYia7xXTLvlXKliwaiQGcgm8kyErYjlm0TKNUdstGwPQf/vqLzV42HXoz6eQnCyAUgErCU+SMzsahc13UE1ay+FX9ILlNhXWWlOypkhUIVSKkNIJSXpNAJuViWpGjVsa3WPu+ybAeMVYZ0iMGNp27KryHYu6MU+KvjUo/8MkEhAIGNOaZEe7Rm07NKloFNPjJ5Yj6Np9LqJDUkQ/bND2lKCJKHbSkxBvPMRg+vfTwTaXMod5T6h5+YAaepcLw+IvBcauYEj736a0PXCuUUzQC0j3waZDTO05PPZXiIrTjAZ/xeIHp+F4gCXW+TVPGdwPbdz1WdCClUwoc8azTo24zLs8vk9xiujwZJvboufSxu4HvB65vEovyV6XiYdnqSpmSCqP4IwI04lz+L1dRsQ/yOjBNJohxdEy4IUL2bdvyS54ZUA+S71HRhcc5TOQQaXYzCGJ8rhLyInwd5g0yiI+sgOQLkhUI34/a9upzKsRYVlCgvKvtBYUiEOVx9mruYMwhQcnx23Jc4DkBnFBZxnGCeCQSUCst4UYCRFy6GtXxrrv6fyxGLdUASANuPEAiQTel+rymJkC5NgAWgLq6APMA6soBSk0BMAU0NwcoldSxnZ0BRkaAnp7V9/L5AGefHeDBB4HZ2QDXXKOvgzA/L+wd4Pm1JnzZY4/ZH/jKP33q0KFDb5ybm0vf+LGP3tDb2Tm85pxzTolkexAEsYl9+y4rue47Tdu8LBJ1agLfMwvZDJbm5pCdWRQQNDs1Jd7Q1u4uJFua4NTXwGRIjDCcZHYqSxyrvB+VUxCCGSnQyGTmsFI8P9O14QgWaJSyXhkNcpPSdcqzzJsFv0chAf6vPcy6TolKZ1FGjBJ+UddCiC6m5oUhdcJU8VZLYYayYo4UmFExv7oOCo8RGZqwvoqwUTp4MwxmlGMkqT4snsq2BNyxRk1ZavuQsclTZcpyYJOPJp3nu3CJ8yWdkGJMSnlTcguk/kkRCctDdGkR5R3DOPDP/yFlFNpeuQ2d116FOYrbSNs2MoaJo76PkelpZJaX0RSNYF1XJ5pjMcQIHl0KB/jI2XEBQfccyWL7UzvRX2Pj1zb14GV9LQJCbBqRocHM+aJ6FsUlKH1NhT0WSmXBVM5/yF6vGLO33HIL7rrrLpm7d/zuO0Qim3ljZa+EUiSJJbsWB1Nl3PLgD7CQzmDdYJ8US12XKCFZykg4XOBbUlxcFUvNYP/EESkG297SjJ7GOrQaAWy3KE4tj9LqhoPxko+JxRQyS0voicfQ31Av509tXF4ajzWYSmXEj04idfMtwgSZ3V0YuPoqWIMD8AiC5EdEAXK51qGSzooRLYVOPWEayCyQaRBF4bBIKNcaC+uuFllXBUa1PpDy64XSylKTSIVmSe2qkLlZBd4sDs/PuV5UYVP2K7X4VoqUrtb6oeGvclxUrR5Vg0jVF5RbLB14UudKva+CLMLzpLJjWGiY11ucieFPlG6D/fNcVmschQxu6BDVrI/8god1t8jUcOziWLQYyqr2Is0bAS48NqxDJKm+svdD50no4Vgt9qqOlz2yqtkchv4pQQS2QXAkrFGYXsv3OW6dmyUsD5PP2Q/zF8MakyuxEmEunApwYP3QIiIce9nD1FEq+s7i6JGjEu66dt16tHS2obapCdHapFo/KzlByJuG8/hPK179xdBQ3x0qjfa5P6og6LnPWfUbv0QzsP+OO6KRVGrt8IOPXFRaSG20i8X6CPL1EXgN6Xyua3oxvSaWSGTra2oOJWOxoyWXlqstxiujlQKUPWpQEQgwL0Xl5iqdEoqiU57PY+YKo/wlS0bCooQ1WA07koRmUflTEtpK6V7ocMMM6Mo3TIbDCMcixiDfM8V4lqguASeGbQv48UMQxEwjggeq6AujohQMQ9U106chTbZAqeyztqHpMxyH/wuzYFKLUHKC5LmENMlvENOppXKgnAPHIedt2AGLLIlhzzQsfl9SV/zgp1WZCWQkP8M1/SBiOD4j7SyHIUKOhArZEYYMOX5geL5tRPzAcAW8MDzIMWN+QJaAUMY0/YhDiOpwRgP41OKy/HzED2J87vtB3Hb8wMsECRrrkYgPLx4gzvA/+UVUfzTYk0nlRuPrYpF33wDNzcfeDDUAONG61Qa9/mzz5gCPPbZ6ZDod4JJLVGhcaOfxv18Wg/6XaCu+aIYSfOxjJq65xv69v/7bzxw6dOjy+bmF9MduvPE967vWPzX4ssHUqTiRYGGhfnxx8apy2fv9wHA32I5NYRb45TJKmSzyC8tYnJoVz+j6jRtR19IMO5lAEHdAWQwyPgxr8UolyS8Jk8jEAFNsskoDUy4bJbKyEggpaEWdpap6TyNSsUTa4FaAhoacTspXUrYqtFR5l3VhyxXwU1GLhc1LblVY/JTHiKGkgZMOoqz4Xxuple1pT7X+nn4dRhWGjLOvWGzxFqmi1ZJ3QrIndFKxELoSn+CshMUXxdHFO18JUdtHLJ1CsGcfjv73rTC8AI0vfwWa3vB6zEcjqnCsYSFrWpgxDEyn0yjm86ixLMmhabAdxOkpl4RwIG/HBATdP1nAvpERdMcMXNTfjC0d9YjRgCYLF3gi3UzjkZLJD3//YUk0Z37K+eedj4u2XSRS3bpgrRJG9HH3Pffguw89JM+ve8tbJLcqFo9JMUmCoJRVg5G0h/se3YFUvoDerjact2kI6+JF1JQzUrSbQQ2uYSNv2SKOcHQxBc+2UZ9MoiUWRTOZILckLkBKZ7NI7FHPwny+IIqFraaB9ngUDbaFhDgDfQFB0VIJielp5O+6C5P791GnGp2vf72AoLJjo0RDXNIM1friNdPGP6+7XgOa+SP41mtQMxp6f2r2UL+v/5fwszDC4fiogMq1pRmnlbUUFvPW7epjdWgZx6FZHM3YaBEDHTVRyXYoeWoV8qhZTN2m7jP8LVF7MZTS5sToPvXx/F+zOArUnbjtyrk5noGp3DuVbVWOofLeVzmvKyxsyAapwHp1E5HaTxX3CQ3QNFum+9X9yLhCBwfD6GOxKGIOa3sZVO1EamFRmCBKnm/avAXx2ho4ZHKjEcY5hyBI7mx5y4g8btv2X/T1dVMY4WQiDZ52e6+CoFPxi1ft4xc+A8EPxuMoTtZjebkNy5PtS7NTfd/94SMX/vip4as6u7qOrh8auvXSV7zi+1Y0USa/IRU8LYb/lJRbh14EhvqoO4cK7wnDkWBEeffzpcy4azHYXIUDKfcqNRICMMBOP7SLx6fHnZ/HGfkMxOPKWNdGO434UsKHN89g5AC1Qz4wq7z2NObb29X7AwMBDhxgIK7qg972VeNcmzS/NJ72X/jFrnZQnYGfYwZC0Rrn3e99/2dHDo9cvri4uPzBD334vS393U9u27p18edo+qS/mk6nW+dn53/7p5IhH3ADr9E0DZOhaKxvQ2lsN5tHZnEJy6klSTaOJOLwLIoVBigHvoSK0FhILy6A/gSbrIIQhPRUh1XfyABJYUxR21BGFg05YYdEEz/EQspzblgqNEV0MoStWQVGclsMjVaVUqbYHu0dFgNWii2H4Tvh7VAzRbSXhLVROXlhkjX9LCpciF5zPtcsD739fCihSuXJF8+xDhNeYZ8UP09pQwlrogffiSnjU4UOi2AnZcZZNJZ/zIvSNR5kLCR6UEY8m0ZkdAz5+x6CQfGKjZsQufAizCXpgVaVA3OmhaVoFAXJYwzguD5ivosEZc09D5HABSML8pEExr0Yvj/vYWphUerzbG2OYqDGQdx3YXsKBInKn2licnJSZJt3794tohGnn366KHhRkoMMglwLmQPgkR8+gu2PbZdr95pfe42okcUYOsWipnYMi0YCE3kDO8enkSq5aGqow8bOJgxaGdS5GUQF9NqiGJi3IsgTDJE5ZN5F4CPuldHI8yAIYp6MYSADEwuRJIpWRAB3TamIpF9GDXzEJUzbkzmKuS4a5hdg/uBhLIyNwmtpQd0rt8Ht6kLBYi6eKkLCa6CNaAnplABgtW5XgYWKw9YsUWWNKL0G1Upcjc/Qqmkq5zNkYbiWpTalyFaq0NFQ4FGvSb3OBJSF8yxgX1ebCJ0IfC3haGExVRELELYJwqLK+g0LDovqYZmSJEq4dKUepDCtSoFOleYI89zCcHUdvsc1rPfcCkBSOZVqf4YOCZkzW+X0qP2lzHolXan6FbU27nuJ+A+rEYa5Sto5URmmp25kamZ1Xp9+S/Z5RZgenSE6jF+5GcKHMLsqX1DNu9ILYj6VKM/wuWWgvaMDtclaJKJRxKMx5LJZqWnEsLq1FGORvUcZozAsRkJTpEkKI1RB0En/6lQP/JWfgRVFvj/9UyN32WXtH//il6/Yc2DfR4eG1hyoqUl+4aMDA994TpNw442/mPCdyhJNqwzDcxpa9eDqDFRn4PnNQHifsK+//n2fHRkduWJpaXH5Ax/64PsG+/qe2HqKQND8/HzPcir1f7iu94EAQYTMvN2bAAAgAElEQVQa2hIlq5Jc5I9GvHiRabqEdcRM2xIWiPViJsbGcOTwYSRE9U0lMqqHltd/9vmpiGJbiWirfO/5ze4p/tZKEWnVbxiYHNprqnKbeoj4iioNHYov0DijmRuN2fDLJcTzWdTPzCC2/QnJJ3J7+7C8cSPm4kkKVok8ed624DY2ItLYBCcah18sITc7CyeXRdwtIy6Cgh5yVhwzdj32oB4LmRyaLBeDMR+NXg7JoIxo4Et+I0EZjVYqd1FdjGp3Tc3NotzV39cXhk2FAMHzJU9k1+5h7Nu/X8KSWLxT14RhjRXm7iybCcwFURzNeVjyKSzhoCNuYTBYRL2bheOVJKeiZFooWBEYiTokm1ulbEmGIYHLi6jzSrAKOcXwgCDIQLm5C7HmdsRjMbhzM/BTC3CKOcSknpAvACfuumhJp9E8vAf5mRkUqbi29XQsJBJwo1EpJs96QszEEmD+Qi6XUKPyeMbo+C60yMTz6fuEbVfU0/t52n7GqVjR3qzI030h5+0Z2tLs1srHlXUDK3OGK0DPyc4pY+Ep3OJFHPStGRT2s6W5RSnyFUsrSn4UX1CKcGFReSVOGhYjDPK2WWWCTsFSqHbxYpyB/U8+2fNXX/jSlbt27vjo0Jo1e+tqkp/7q7/92/9+MZ5LdczVGajOwAs3A5oJuv7693xudHT08tRSaunDH/qT9/X1dZ0yEJTP5wempmb+T9ct/zEVt3UIjpRmDgVLVGVpBrSGEbg05UMHCuu4FXI5FDIZxAND6rApfb+Tf/xKgKBnPF3JOAoV2WmxEQSFRc/FW06VMgIQJqA78JhTkUrBPHgQ6bvvhpcvILH1TNS+7nVYjsWV+p5lI2camPRcLBSKKJR9RE0HTfE4Gg2gFi7iYZ8MhxvzovjebBl7RsbQ6gQ4p6sJWzobEfcKAkSYpmhR9MWECCM88sMf4sc/+pFIO7N450UXXQi3yBp+DEowpQAsFeDuuvtufO/7D8OO2FJQddOmTSJR7BZLKDsxpBDB4eUSHtl7GHMlSCHOMwe6sTlWQqOXgeMVBPy5dgRpz0Cq5GExX0bg2Ig5NhoiFtoiJqxSXuoPMBQwZzo44lpIUf/HdREvFtCWiKIpYiNBgcRiAWbUESYoNj2D4nfuxuzBQzA7OtD+ul+D19mBckSBIKHeQlf+Kmtw8uv2mY8Ma9OHcPg5t6i3z8la8ifq4IVo42ntrhYtV82fYJ//QvqtGMhJtS+lAlaFTJ/lAjDnmkUKCyy+WFuHeKjQR8cEHQPirCBzRWXAkD0OU7LD2lrCCuct037CsuyPV8PhnvNqr37hV30Gdu3a1ff5L37x6h1P7SQTtKcmmfzs3/zNl/7zV/28q+dXnYHqDDz7DDArjVEt19/w3r8aHR15Yyr1PwOCZmZm3lUquR+gXr0SE1Ce8ZVYexXIpsBNmNsiuT+hZ1jCXVicTDINQ+Hzl+rF1zlOK0aiBkEqHDBU0l8JDSS/ISFQTLR3KHjuwlxchLdnDya/8Q3Jy2o69zx0X3stUpEoDEoxOw4KrFmTy2J0bh7L2TziTgJrOjvR6lioDVzEpA61j7wTx2jZwb1jy9g+vBdtUROvXNuNV6zrRcIrwHILMH0KRTgwbQMHDx/G/SKM8AD6+wdEHvt1r/s1FHNKmUuDoFKpiG/dfDPuvvdesMjutddeh61nbJXaNKz75EbiWDKiOLCYx+2PPIqpnIee3j68cusmnBYro9FXIIgyP54dQQY2ppbzODw5LepuIpHdUIt2gqByERZDmVgnKBrH3qUCJpbSyGVzaLEsDLU1oTURE+DnlfIiQy4gaHIKC9+8GUeG98Dq7sLQlW+CPTCAcpTqcDRsbQnzq2RVFLb/edDHz7vwdRUCHU32/MayKijw/L7//M7ihRn7M/WtgM3PRkH6Gv4sJk7DOBXmpkSodNItHRNyJxPBlbDgvDgrFBuuc6nCnKyCbTmPW2YVBD2/dVP91q/0DAwPD/ff9MUvXrNTgaC9yUTiL//mb77077/SJ109ueoMVGfgZ85ACIKcd1//vs8SBP1PhMPl8/m+6enZd5XL5Q/RINdMkEoYV2Fwqn4Y8xpUbL2qk6NyDkQfUpLKTSXLH7IbKomhwln8THSPtkRO5thK++f45yfz/V9wX9rcPFZ7kMFvzJPWEyLlxET6m/kTVMRTBpfKhyKItJeX4e3djbGvfx1uLo+2889H77XXYY4MBvMgbBuliIOJYkGkolPpLGJ2HBsYyuOYSHplAUHM5Sg4cYx7Edw3vozHdu1BR8zGK9f34hVrupEMSrDKBRZrkovFopEjo6N44MEH8eBDD2CgfwCXXnoZXvva16CUY52gUJwizOn69q234p777pW8iuuuewu2nLYF9XV1ovHpOjFk7CRG0kV886Ef4MhyGX1s76zTsMnOoynIIRIUWfUXruWgaMUxnS5gz+gEXAPoaGtCd2MdmgzKhrswmI/E/KdkLXanchhbWEI2k0V7NIo1bU1ojkXUcYGaz3i5hJrZWcx/61aMD++G1dmBwSvfBGdoEC5r7EiAorpiOj/s6Wt2lfnQm/npSzB0DOj1pxdBRVKKUp6rzFGpWA5hg8eEfB3X1tNGccznmnU6rn7E014+/XM5p5W2Kno5QSxqZW2eY0QeKo5d3fKqKvYx7R/TVzibJ3uP0DmAFY6ZE8bNhmPR4xMhhBW5yBPfj8S5Q+VIk/lgqkaZAEhhClXYqqqIvcp6qYJ26t6oQZBlR54wA+Pjg4N9t1fV4X7mT1/1gJfSDDz++OMDf//3X7n6qaee+pM1a9YcSiZrPvOlL33+36qqXi+lVVA91+oMPH0GNAi6/j3v+8zoyMjlqdRi+n8gJ6g3nU6/q1z2PnwiEKTVmyTZn5LKodS0EiNQtcjE2NDx8kqVX6luaaNEicSFMv4Vn4dTIoc90+cVbWlwccJjfwn6ErMvLMC5erWl0kCFdjeFFlQCN2XEpcKAeJd5COWODTjpNLw9u3H4q18DSmW0n3ceuq68CgvJGknK5l/eNDHluRhfXMRSOo+IEcG6nm4026YwQTU2pcBLyNtxjLkRPDCRxuO796I97mDb2m6c0dOGuF9AhOFwUnGAMY6m5AJ997vfxXe/9z3JB3rltm245JJLVA2oEBi7lB0GcOd3viNy2rweb/nN38Tm07agrqZWjMkCFezsJMazHm7+3o8wkS4pJuiMTdhkZtFqFhE1yiIZXggMlO0EZjMl7D/CYqlAS3M9OuqSaAw81Fhg8WzJCQoSNdibLuLIUgb5XB7Njo2+hloJnYsFPhJRVlsKEKNgwtQ05m+5HRO79ygQ9OYrEFk7BDcaQ8ELUGBOEGWYQ4UwvWZXQCyT+TVI0evwuDWrimo/y5oOWdRnWrOV7asSzse2pdnWE31fizLw0glvcaKxhuM+0eeVfVW2deK9uFoDUNgQjWNOsG91/T4Bf/+D+15qHP6Me4yu7kf1RqmrKGBNsT1S1yNUn2M4nNwLJVVSsYcVqn5kgp4yLPN/D/ZVQVD1t746A8fMAEHQ3/79V67duWPHnw0NDR5oqG/45E03fe5rz9dbUJ3e6gxUZ+BXYwZ0ONy7b3ivgKClVCrzoQ995L39/d1PniphhFwu1z01NfNuz/M+EkhJMKXYpsPhVtSWtJJTWFGFFtdKeWB6RHXdlUojThWbP8ZIfLrh9eyfi7O4wsg85vvPsa9nbSus9/zz9KUU6VbXpjIUlSjCKhegmCBVY0DlBFHVimIUrEFDEBRZXoY7PIwD//IvMD0XnRdchJ5rrsFCIin5CwKCLAvTnouR2TksLGUQgYMN/X1ojahwOAojsNZMwUlgwo/hvrE0Ht2xC20xC9s29OKcwS4kWZg1KMNhBQbOs2XiUFgn6H7WCRoawmWXXiohccVCQU5O1kVoLN7y7Vtw1933yHm8/Xd+W5TkamtqJTSyYDnIWHGMLpdxy/d+hPHlEnr6+nHJyzbj9GgJTX4WkaAEFm8rmzYKRkTC4faPH2UdBrQ2N6CLdYIsQxgenRNUisSwP1PERCqNbCYnoG+oNWSCWDvGVKGFcUpkT01h8r++hfHhYTjd3Vh/7VVw1gyh5ERQouaHKh2xQtGc8NpX3GpWgP2J1rQgIU33hPtHr/8K4kc3d0xb+vMVskbtLSnCHYJ7ARMaeIR7olJ9bdXcV8OQnD4FqaQtJcuh31GfP9NerIwG1HtG1vZKv6uTcgzDFX5O8YATEGIKX2jnyHHP9ehC9fiVY9mWdixwDo4/L3G0HHc95Cw1+DrB55XnzY/5Z4eszop8t+xlpT4nj1A9UomZaFlupWzpB0HBspydPy36+P8ODvbe9nxtOz3UiiVXfVqdgRf/DEg43Be+9JadO3b8OdXhGurrP/H5z3/uX5+vlvyLf0aqZ1CdgeoMyA9xmBOkQdBiKpW58U8+/J6enp6nThUImp2d7VpezrzL87yPruQEhcUcxSCgMpwYi2HFeWED6AmlXz400rTBJXRGaAGdbKjLivVzEqFzv0zhcCcYt6oYvWoLV4KglXcDR0CQkgsX4V81ZcyNccvCTETJBO0exsF//hepO9RxwQXovupqzCUSYClhgqCibWMm8CQnaD6Vhh3Y2NjXh/aYjRrfheOVhQkqxWpwNEjg/okMfvzUTrRGTWxb34Nz1/Qg7uYR8RUIovwwFf9YJ4g5Qfc/+ADWDLFYKkHQZSjmC7IOFAOo6K5vf/vbIo7AQq9vf9vbcNppp6GmpkZAUMmOCggaSZdw+8OPYXy5iO7ePlx85mZsjbuoLy/BpjACi5vaUeRgY3o5h4NHp1jRGi1NDehqqEObY8CWnCAfgWkiZ0dwOO/iyFJWwuEaTQPr2lvQHI8iwiKgLANtGEi4ZSSmpjHzzZuFCXK6u7DmqjdLnSA3osLh2N4xuf3PsGYrl90zhXgKCKlABCJ5rW9zz7QXKsPONNhZsehDRqIy9O0E678Cd62eyzEqbiFTpccXAgT1XwVaOZmxnsRePSaS7tnO+yTaWh3y6tyqULfVyToGhOm3JaRNrdWnobETzCHX66p6Y4ipND0dqjhKwGrI/lTWfwrD4YqOExn+abTwnw0MDHy7CoKqv+/VGaiYAYKgz3/+i9ft2Lnz44NDQ4caGhr/4gs3fZYgyK1OVHUGqjPw0p2BFWGE97z30yOHR64gCProRz50Q1dX11Mve9nLTkmx1Ewm0zE9Pf3usuvdSEnlysKP8qPPOjwmY+bD2jssNyYgSGdUKKtf7GKDcsMvbX+mBkErtiYZMwZyqZLVAEGQVA1StVOkLk0oYuD7LqKWjVg2i2DPHgmHYy5M67nnouNNbxKJ7DICeIaJkmNjDgHGF1NYXM7CCkys6+5BW5QgqAS7XAbbK8dqcRRJPDCZxWM7htEcAS5c041z13QjUszB8Ypw4KPsebAdB2MT4xIO9+BDD2JwcAgXX/xKXPLKi1EullRBVYbjSZFThsPdifvvvx9u4IswwpYtm1FbWwvfLYs6XMZKYDRTxl0/fgrjywV0dnVj29YN2Br3UVtahOXmVZ2WCEGQg5l0AaMzs/BtG031tRIO12obsEo5AYOiDmc5GC8Bk5mCCCM0GAHWtrWgKepIPSH4ZRiWITLhBEHLt9+Jyb37YXZ2oOcNr4c10A8/Hpc5lB9gYeSe5XEswXOcaMLqN1cZQBUmJQyT8nQc1/6z9qa/otbHMVvp+H2lwY3qZvXYMFSt4nDFbmjUsXquCgRVsE3POBPa2RGythqoHTdtur3wxI9hRZ/9Ln+iOak839V8Jl3PaJWNCR004bms1PCSWu4/+16kQjx9UTs0Ld7rQmePDFjVM+KD9zxRhwsdQvp8QvGFomU5+03TunFoqP+W5+vg/tmjfen+VlbP/EU8A5UgaGho6GB9Q90nvnDTTVUQ9CK+ptWhV2fghZiBVRD0nk+PHB4VEPShD3zohr6+UweCZmdnO8kElculGylsUGk4aBCkwrxYX1nXcFaiSYyRF6EE+lEl3kYlBD09nfyFmK1f/ja0KXdsiFAIgiQgyYDhq5wgmauVSKwwLM4AHMNCJL0Mb/duHP7Xr8EvFtFy7svReeWVWKqvh29awgTlEGDSLWOChWyzeUTMCNZ2daHRBJJuEQnKXtumhMONlB3cM7Yk6nAtDnDBUBfOXduNWDmPaOAhxvwhFq91bIyOjeG7Dz2EBx96CIODg9h20UXyx2Kbjm3DIgArFVEuu/jOXXfhoYceknyUa667FmeccQaamhql0G0+sLBsxjCWdXH3ozswtlRAR0cnLjptPc5IBmj00nCCooR8lQhuCIIyBYzPzsOzLTTW1aK9JiGS3hyjySKoAXOhbIyVDBzN5IQJajICDLQ1ozniIOK7iDBtwzLg5POITBzB0m13YnLffhgd7QKComvWAMmE1FrKlcuwbEdVsdUJbMcts1Xi4DjWpAJUHGPChzVCJbE+xB3HwKCngZHKwLGni06rT1XfK0VOQ4rkeHilmNlj2Q9lpJ8IBK22WSkkcOJygRXthuN/Oqg6Qd/PDi9XZ/pEc1KBCI6/n+iQNU29qZy61fvOsZ//rPuGunpSlzZMqgrZnfCeFipjVobD6Tyh1RC6ciQSHQGCj6xdu/YbVRD0s+a8+vlLaga2bx/u/7u/U0zQmjVD+2vr6z7xxZtu+urz3Sgvqcmrnmx1Bn6FZ2AFBF3/nk+NjI5ekUqlMh/58J/c0N3dvuNUMUEzM5mOdHr23a7r3lgpjCD22zN4PpWDVRkPqpaQMtQMKTwZKiMcEzd0oot4gligZ7zWxwTZnCjD4hli6XSDp7ov1e9qOJyk9Kv3QhDEV/Qui80aGnwmgUtgwF5aEhA08e//Dr9UQut556H7qqskHE5Xq6dENkEQmaClTE5A0JrOLpHIrmGIm1uEZRkCgkbdCO6bSOOJ3fvQZAc4b7AD51Ei2y1Kvo3NvBzXhRNRTBABEAUPmBN0ycWX4OKLLwbFECgnLSFxpimAmOFw9953H0zLwlve+puhOlytsB/5wETGTmA85+OORx7HyGJOmKCLz9yE0+OegKCIT3W4QHKC8mZUmKBDk2E4XEMDOuqTaLYCKYJqBiwoa6AUieNw3sf44jLS6QzaIhbWdrShMWLDLhXgmAFFx4UJqp2dx9y3vo3xXcMwuzoxdOWbERkcQDkSQZGgnhOvrF8lh/y0NasSWATUktEzeKxe96t7QD1bVQKRwsLSbkUoWvi5Bi6KGNQqasevb716KmK3mDumw03BorW6V9WvWkcKiChBR9WmZoHIdlQ+VpwdnAKDOWoV+1m+t8r+rITChqta2pJTC9XXVvrXbLACXSeWqH76XtRj5ByrMFGNgPi88j0VtrmStyP1y1ReF/8kujHsV0YWztHqbjwxC6euLQUPyHCqeVLnrO5nur/jmSX9vu/7ZduOjhuG8aE1awb++/nadlUm6Ff4x/6lfGqsE3TTTV++btfwjo8PDQ3uraut/+QXv3hTVRjhpbwoqudenYGfzsDHPhaYN94I+73v/b8+eXjk0BULCwvZD/zxB2/o7+8+ZSAonU63Ts/Ov9t33T9jfoqEwzFLPwQ4+of/WENI5bKo3CDtZaZ8Npkh5QEPJOtch6TQkNR1ckLj0Q8V0VRijDjjJdckfC62iDbshDIJDRg5xA8NHAUgaKww9ItHcAyGGRqf4bFiJPKcKHXL3BdLgvxCI42mtaVC/Hj+IJWwOm62q4yh0OgLz0vCiGggi7pbeM4ctGSFK0OOXbJdBFKFRM1NYEt/4p8Pc6t0SFLgeyBPxJwgf89ejHz1q4Drov3889F19VWYicXgMhzRNFGKRDDplTE2t4DFZVbZsdHX0oquZAyNFhDxyqI2l48kRB3u/iNZAUGNlofzBtpx/oY+1HhlUYcTgBH4AmYOjY7gwQcfxMMPP4zenl5ccvHFeO1rXwuvXBbJbV4Ghs2VikXcfMvNuPfe+2A79qo6XG2tQAmqwwkIyvq485HtODifQXtHBy4+YxPOrjfRoIulMifIcrDsmSKMwHA42Baa6moFBDG8L+aVZYwMYSs6MRzIlKVOEJmgFsvE+q4ONEcd2G4BFqgiFyBKdbjpGSzcchsmhnfD7u7GumuugtXfh6LjSG4Vi85y4UlhTJd/PlyvhEgkilg0ptakp9YCw6QIPArFnLBipPHiiahIK6tkeV+O5XHlclkAWrFEMQkgEo2irq4Wjh2Vtcd16JZZ9yiQcEjp22M+mAPHcYTB4/6RYyX80EM6swzP9RGJRJCsSaBYKMNxlMw6lxj7JQBg39lcRoAR32N7iURSABFVzThG21HMF/duqVzEUiqNOOssxeNwLEfWtIS4SugrAbyJorB/ZVnDiUQcNhk0inT4ruw5inqU3TI8N0C+kIVlWtJvIhFTKojhvvbKPlLLKfi+j2SiRgoESzFSrWQQ7lV+XsgXUSjk4HnqvhSJOkjEk8JAc1zsi3NQKpWRzWZRIgh2oogn4ojHYyvzwjnkPOcLOZRYyLfMe4WPiBOVc4nGIpLjKAqYofgH+1NAdhUErbhUQmDE1xwnQZBlRcYty/rQwEBvFQRVf92rM1A5Azt27Oj9/Of/+rrde3b9RV9f395kbfKTf/fXf10FQdVlUp2Bl/gMkAk6cADOTTf9/icPHT50xeLCfOaDH/zj63t7e3eeKiZocXGxYWEhdb3n+x+n5bUCgiQBXsk3H/8QL+uxxXCU95SGl3hlaXSoMBzlpaXULNGDDhHyxTAiSNAGkM6PYdusOaSMzzDZQaSxCLiUc53GoRe2T0OPxiONORp22kDSIEon8ouxKManK0a7QLHQyOP3xZgRiWoNgpRhVnZLyisuOTz8Es9HxTyp+i8acPEZkZs6X2VEkTEpi4HFiiOmacNzVe0RlWvFeVEFSPmcYWRRy0Q8m4W/ew/2/uM/SRhY+wUXoItMUDKBcpgbw4KfR8pFHJ6ZFWEE5gS1xBPob6hDd20CNbYJlxLZjpLIvncsg+3De9BglPGK/lacv7EfTWYgTJAUS3VslNwydu/ZI+zOruFdaGpoxIUXXogr3/xmYYHEkA0Xw+LiIm69/TaR0mau0FXXXI0zzzwTzc3NcmzBtKVY6mi6jHsefQoHZpdR39CAc9cP4dX9TWj0syKMAF5LJ4KpdB4TixnMprMwoxHURCNoq41jqLFehBHMgDwlsOQDe5fzmM2XRf0uUShifVc7OmrjUizVYq0qrp+lFLz9+1C4+37MHRpBtK8Xg1e9CVZ/P7xoFGXmBIUGdzqTwfJyGvlcAaVyAY2NTWhrbROjm2BFqfcZyOXymJubRSaTkXXd1t6KmppaRJyIrINyiWvLAudm3959yGQzssZYQHZozSAaG5oQiTiyzghiPJ/Gew6ZEDAlk7VSZ4kgh/06ji1rI18oYv/+vQIKmHPV0dmOdDqLxoZ6JGtqBBwROBGkLC6mMDExJsDEtm3U1tWit6dPPufaJ5Cl0V8uewJkU0sp7B7eg57ebnR1daGutk6cAAKoSmUBDmx/MbUoQIPgp6enW1QAOTbuDwLBbC6LVCqFTDqLmdlpxGMxdPf0ore3W85Fau9wDrN57Nm7G8ViEd1dPWhorEM8lhCwpkEn93CxWMDU1DQmp47KeTuRCJqbG9HXN4AEc7p8T+bbidhYmF8QafeFxXnU1dWjs7MTXV2dMA1brgf75bmwrcWFFPL5vOzVeDyJ7u4utLQ0CYg7/sH72eqKf/qPldzXVkHQGJmgwcG+ajjcS/x3vXr6x83Anj1jXZ///Keu27tv32eam5umkrU1//sPf//3v7JlyxZWqKs+qjNQnYGX6AwEQWDNzc0l3v97v3/T9PTMr+dy2bmPfPij7+rYtHbXOWvWLJ2KaZmdna1dyuSu9133kz8vCCIGEDU5qnMlEmLoKEUlU2oKCVAKgQM/ozFJQ4qGHQ2seDyBWCx6TBgNj6NhR6UzGnA0llpaWhCLxcQAofeWzzVYKxQKOHz4sHjMacw2NzehWCgqYGIpgEIjiH/FYknG1djQiFg8JmOhV57gi58xWZptj42NybnU1dWhv79f+l1RioKBqelpyZOpratDTW2tACkmUbMtgqCIQ2EJQzzWc7MpZLN5aYMGMQ1pGowSmWUYotRWnpxCdvt2LN1xJ8q5PFrOOw/9112H5aZGqZVDcy0TBDiQWsTY/CLSOYaBOUAuj/VtzaKWVhex4bolFCIJjJRsfHvPNHbsP4h4KYstLQmcv2FAiow2RG1YZKBsG4tLKfzk0Udxx3fuxNzcHGKRKM45+2xcc+21qEkk4Fi2jJtzxzm+7/778ehjj8ILArzh9a/HBRdeKCF0dMEXTAfzroX9CxkRRhhZzML1fAw2JPHOS89Bd8yH4xVEVMFKJLH3yAwOTc9juViGFYvCMQ0RRjhroA9WKQ+SFyU/wNjiEp6cXkDejgr4XRo5jNMH+rC2sw0tyTgslKXO0PKRI1j4yWMo3/8QirNzqF07hL43XY7khg3wYxRGMOAbFvLFAoaHd2P//v3I5XJoamxCZ1cnurt7xJDmvJARyWTSOHTokKxZghwCl7b2NmzcuBHt7e2ydri6abyPj49j165d6O3tlbkiOGlqasKaNWuEZSIDyP8nJiZw4MB+TE9PC1DiPujp6UF3d7fMM9uzbQuFQhEPPfSgrD8CBPafTCaxdu1atLW1S10msnPz83OYmpzCwuKCAvlBIPtwaHAI9Q31iEaj8j7B49joGGbn5rC4uIB9+/YJgN2wYaPkdGlxFM4Hx3bw4EEZD/cC2SKCJZ4Pn+t+eC5cExwb904ymZDjtmzZImPgWDgXy0vL2H9gP5aXl+Uc2CaPa21tlT3LsbF/fr579x6Mjo7I/NXW1sn1WLdunZoH0xJnxuzsrMz3kYkjyBfycGwH7R3tMteNjY0rin1kk3bvHgbvD7ym7ItrnLWw+vv7KsJpV++6zwUE2bYzYlnmhxpAa+IAACAASURBVPv6+r5ZDYc7Fb9c1T5eNDOwd+/eli996a/fdOjw4U/n8wWrsaH+U5/73F9+ube3V92pqo/qDFRn4CU5A0EQOJOTk/XXv+f9X8mk05cGgXfgj/+fP3pnf3//vo0bN6ZPxaTMzMzUpJazNyDwjwVBEgYSJvOHA1mpyaFzARSqUTkT9BwXS5iZmlYGdDQqxkxDY6OAFibVS7gagUa5jH3794tBQqOOwGZ5aQkDg4NiUIpRZ9solcvS1sEDB1Rl9iAQw4tAhG1SsY65LHRb5/J5ZDMZzM/PC5vBz2mQM7mfQElCYmjA53I4cPAgctmssFBsj953Hk/jSsf505ibmZ3F0tISFhcWBDzRUNt6xhlSG4QPjt31POzauROp5SU0NDQiEo/JOdfX1yMWTwggYEWafJ4G5QxGDk8gk8lJqE1NTQKbNm1EY2ODsCkESn6piNSBA1j44Q9hP/IjlPN5JE4/HS1vfCOiG9YBli2hXFkDmCgUML6wgIXlLFhAyF1OY1NXGzZ0tgkTxJygvB3DwYKJOw7MY/jgCOLlLE5rSeCCjQPoa6xDHdXXAk/Yt3Qmi8effEIED0ZGDou3/9xzzxUmiHPEgqk0Jm3LFMOZ8tg/fvRRWQOXX34FXnHuK9DT3SPqcF4kiWUzioNLedz5wydwaG4ZsUQCZw504/JNvehwynD8IjwyPI6D/UdnMTK9iKWSi0gygYhtor0mjtO6OxAjU0UFuwBIecCPRo9gyTPg2BEEi/NY39mGvqYGNMQjgFuE6dgozM4gtf1xFO95ENnJSWGCOn/jdWh+2Zlwo1G4AWBFIsImHDxwUAx9Gt6U+O7p7kYf11hzs6wdBY5dAcM0uLkua2tqxIinAU8AQxBC3oAGO4EDQRVBB9c8Df2O9nYBDlzXXEs04Ofm5jEyMiLAgcY41zGBNI8TNcbQNC/k89ixY4cwadwrXJM8dnBoSMZYKBZl/WSyWczNzmJqagpNzc0rjCTXbTKRkL51m9OsoTQ5KSCCAJ+ggQBM9kAoL10slWQ/EdBFHEf6Zzt19fVynAZB3FfsV88PQQ/PgXu5q7tb9j73brlUEmcH++V8sg2G6HH+6mpr5dy4nxVjlJW5Zpt8ECDSwcA9TfZL7z+2x2NGR0bEydHc1Cx9c//xO3wwzJMOhsMjI5iZnka+UEA0EhEg1N3bg9bWNhWaehzpfbIgKAiCkmlao7ZtVUHQqfjRqvbx4pqBo0ePJj796U+/dmp67uMjI4cHujo7vvJ7v/eHX37lK88bfnGdSXW01RmozsALOQOPPvpoolRC35/+2Y1/5/nemTXJxE9uuP7d7960adNEb29v/oXs65naCoIgefDg4Rv8IPjUChMU5rQcHw5XCYJWEsTDhmk/lApFTIyNYXpySgxEGl0Mj6IxxOcEGAQONBSfeOIJMXr4Po0whtLQq04vOD/nZwRJNNLoYeZrfp+GS0dHB9ra2sTI1GwQDVgCJhqANCzZDr3GfX198j1tyPI4GpT0StOI4/g4BrYnnuMwKZqGKb3bbIveaRqyPA8qoOmEbxW2U8Tw8DDSmTTqm5rEQG5qaUZLS6t4r5mfxHA4fj4xPoFDB8eRI3PjOGKkbdq8Ac1NTRL6JMF1pRIW9+/H3A8eQeRHP4abzyN22hY0/sZvoGbLZsC2hQnKmaYII+g6QX4xAHI5bO7uwIbOVsQNgjQDOYKgvCEgaM/IGJJuHlvbarBtyxA6ElEkzQAW855ME1ka2zt34O577hGQw7m54IILcMUb34hELL6SE8RrQMP4rrvvwqPbt0teyuVXXIGzzz4bnR2dCDwPXiQh4XAHFgmCtmM0lUNdQwPOWduPXxtsQZtdQsQviYgBQ9P2HZnFyMwClooe4vW1iEdstNXEsbG9BfGAICgAM6vSgYXvHxjBYplrIYpINo11na3oaawXVsst5mFFHJTmZrH0xBMo3PUAMpOTsLu70Pra16Dj5efAi7JOECQEMPACjI2MYXxsTFgergWCAYISXh9eX15nXnMa5ZwXAiMCC82K0JjX7AnXI9fsgQMHZP1yrmjkM0SLhrkGQVxnXK8zMzMCDNge/2dbXN/8nlZjZDt79uyRPcU1z9dckxwjrxHHyP7J3BC0HDlyRNrTbCXb4/pVbJVyRPBcCNZ4zuIIqK+X7/BPsVCKMeK+ZN96vfJ/9slx6v3HYxcWFqRftsm+eM5si3tGPzgenuPRo0fl3Ngnz4Xnxfb4P98XEJTLyf7j+XD+2Sb/p1ODx+l9ynsFQRDvEQRfbIfXjX+V+5nH85y5n3lObI/XpLO7S5wWBGk/LwgyDOvDYTjcsSoUJ3kjrwojnOREVQ978c3AH/7hB88ve8WPbH9s+wXdXd3ffc1rLvv/fvd3f5d68s9rs7z4ZqA64uoMVGfg+Bn4z//8z9YgMC/80pe//KexWLSpr6/vrksveeUfvfWtb11+viEVz3WWp6amkplM7qRAENtWhkKYnHN8Z36AbDojuS00fmig0KCh8UJwQO81DTAaHJOTRyX0iEYV8xJSqSV0dnSsGEbCBFFqWcLWimLg0GtMFoke32RCGYT0wNMLTm94anFRDFDmeLS1tgq7U2lYMS+BoTrj42OSI8DPeIxun8ag67mIRqIyXjJAY+Pj4sGOxeNobWmRECdhi0KVMLYzvzAvzE5DUyPm5udFZS0ajYn8MvOHmLzNBHICq8kjcygWy+IdjycSaG1rEUaI7AoT4JkTVDp6FMs/eRTZ79yNUj6Lxpe/HN1XX41iR7uIIrBeTt40MZLNSE4Q6wTZcBAPgI2dbVjT2oQYmDNRlJygw0ULNw9PYt/YOJJeAVvbanHpmevRHosgaYR5NAaQzmbx5JNP4u577hYDlHkxBEFvfOMb1NhszrUtoYmPP/64FFXdSZYgEsGvv+E38PKXv1xAp21ayPkWposBdk8v4c4fP465simgZW1LLd768o3ojPiIBARBAVzbwu6Rozg4OYflso/apgYkYhG01yaxubMdVjGLqG0JCJpYXMb3D4whY9hIxBPw5mdw2kAv1nS2oTkRRTmfRWAawv4s/OQnyN11P8qLi4j196P1ta9G+1lnwUjWwKUaGIUrSh4OHTos58v1yfVKAE22kawQ1xyZPxrlZItoSBNIcx1z7ZAZ5LrgWudaJIt5dHJS2EG+JgPBdarD4Rh2ySR9tivs09LSihMgnU5jaGhIwKRe/6SXmMz/8A8eFrEGvk8mg/tm3dq16OjsWJHO1k4AAhI+OOZoLIqXvewsYXB4nXh+3FePMdxyKYU4QwND4EFQsH79evkuGU6yMQQh4xPjEuaqhBTK2LRx40r4GtkisiqcP/7Jfk6lpB/Oz+YtmyVPUOT0TVP2AJna5eUl2cMERTyuu6dH9j/7JQvGNnbu3Cl7XdHN6trQsUGAxfb4mnNGEEQARlA1v7Ag94q1a9YIm6fyAMvgOPfv2yfH8Z5CNqmxoQE9fX1obWsVJ8DPD4Lw4cHBQeYEPS+7rgqCnuuvV/X4F80M/MM//MPapaX0NbffcecNDDtobGy8/a8+95cfOXr06NI555xDp1T1UZ2B6gy8hGaAogh/8Ad/sCWXL35w9+7dlzY1NR++aNtFX21urP/Hd7zjHcUTBqn/AubnRCBotfaPHwoAaPCz4tNV8rvH/WozZ4TGIItpEmDIc3qVw0KhYtCI6pQnYS8ELzSMxLgqkf2xYYWMkf6OKmToisKWEjlQalq8j+o8IM1Yiey050kOBY1NCcMJ84YIvPh9tk+DnmNQYUmOGLliBAUEScVQGYziDquKUSJeEBpeOu+JYgY0IDk+fkZjUMai/NQigMB+TKrVGcwRclEsBJJILuPweR4EiUy8h4SbxQnqFhdReGoHJv79PxCUimi78AL0XHMtpmOENpBaQQXHxnghh9HZeSxl8ohacfQ1Nyl1ONuA47G4qYG8FcNoOYLvzpTwyPYnUIcyLhjqwIWbBqWmUIwsi8hPBwIkd+/ZjftEGGFYAN8rt20L1eEIQZR0MOeFiei333EHfvTjH8u1fstv/ibOOPMMNNQ3iNFZtiLCBB1MFXDHI9txJFNCe2cnLtyyDuc0WGjys4igBMO24NkORmeXMDqziLlMDom6WtTVJCQnaKCxDlYxJ0VjKWSQhokfj01hvuRJiFYDfKzraENrIiYiD47hSZtGJg1v/0FM/9e3kJqYQHxgAANvvgLx9WtRZtgVL5HtyDVheBaBc2tLq6zBWCwugIE5YdrYpqIYDXj+MZeLoIYPAmdhOcMUeq6zpVQKR44cFeN+emZawjQ7OjslzI4MhF6nNODZf6hpLcwQgRfBiFZj5LokCBrePSxsJfcFgVgimURfby8am5jUz3VkYWF+HqmlJSW0YZjCMjFX7fTTT5dQMh2ux+MJBizLFtU6Pue4BeT39am8HMMQ4JBaTCGdXpZzJKgi4DjttNPQGjKxEi4ofU3L3PCc2W8+X0AimRDQohkorpul5WUspZbklOko2Lt3Dzq7uuRcGArIvnmOvB5cYw319TIOAk+qAW49YyuaQsaW+5Xnm15Oi7BBc0sLhnftkvncsH69gKLKewTZIh2CS2DK7zKcsLW9TYQXjn+cbDicHwQly7IPGzA/MjgoOUFVEPQL+K2qNvkinoFvfetbDZOTc6ffc99df76UWtpsmtb+N11xxU2+X77v/e9//+yL+NSqQ6/OQHUGnscMfOYzX9h44MDu1+/bv+99gBFra2+/7cprrvo7lMuPXXvttUpF4BQ8BATlKIzgfxqhRHYlCKpUhzthOFwFEBKWR4CDL4a9CiNSMrJ88D39moCIHnGCnEoZbl0YUhEtim9R2mzKE8zXVLni93XeBMEW++Ifj6YhRaNNyQYfW7NEFVVUD1VTRPWvDTUauyq0SSnTKcnv1dowuo6I5CiF3nEez7GoeVNATGSLLRrHbJ9gUgEj32XbFlUQVN/ytgwEBhPmTRN2KoXyzl0Y/dq/wfR9tF94AbquvBozibiEwjGpv2DbmA48AUHzi2mYvolNfX1oj0dRC1ekrzmIcjSJiSCOByeLePix7ag3yrhoqBPbtqyVOkERrxiCICUcMSIS2Q/hvvvvxfp1G3DZZZeJTDYNcc6DXhs0jG+99TapKUTm63+97W2SBF/DkCbXhReJI+fUYDzr4taHH8Wh+TQ6urpxidQJctGMnDBBLsPhTAfLZWB6KYuxmXlYsRiaG+uECWqxgYhfhsk5NS248SR2LWSkTlAxX0BXTRyDzY1oYrFUryQS2T7BXamE+OQUZr5xM6b2H5BwuP4rLkd07RoE8QTKFL8gEA7DyCjvnEzWiJS6XlcEKLzGFCcgYOC6IhBgPk9NskZAPtc21x2BEdc9QQGZhmw2Izk0ZDqY00Pww/BIUUFTxMYxTCnbYWgaQwvJ2nCtiEqi76/0qwUGCAi4ZqmExnYJACg+oovYigAIIMpzPAeGhZER4rVToN1DLpeVsRDwMcdIC4zU1NYIS8pz5hjZJtkfOhS4N1IpAp1WETDRIYCcFzoP6PAgs8T8NyVwYEnfUg9L1BUV21koMNKX8t22hNHxvHT4LJ0JypFRkLlT6neuzDvPhwwzj1eS5WSmStIX7yWUu2aeFR8NjQ0y5lV1Sl9YN35HnA50JBQKAmLZni4LUHnLPSkQFIhEdskwnUOmZXxkqL//W1UQdAp+uKpdvLhmgF7fr3zlKw3bn3jqjw7s3//GfL7QuHbduh/WN9b9Y9+aNU+88dWvnlu3bh29v9VHdQaqM/ArOgMPPPCA3dnZGf+nf/pa38LCzGsXFhfeODY2fkFXZ8cPOnu6//WP//APvzkwMLBkqAqBp+QRBEHi4OHR6wPP+1QQeKbyIisJ55PJCRIwEaIKMiRKOhpiVGnvKo0aBYJUbgXbpaG2AiSEidGAQ9XWUQprShabjJHUqAlzleQ5gUeY8Cz1S8Ln7EezTDxGo51Kj7CcVwh0JMyHYwslrYU54vikCr0pLJHCYyoETkARwZiSxg1V5ywF02hg8dxdBnlx3Kylwu9TmEG0vVkUB74fFuA0Vd6OqM1RoY3ALghgpxbh7hrG6Ne+Divw0X7+Bei88irMEmDQkDUVCJqFj9HZBcwtLoPoaFNfPzpCEOR4RZGqLsdqcBQJqRP0yPYnUWeUcMFQJy45bT3i5ZyqrUPEZlhwojbGxycEBN155+2iFvaqV70K2y66UCSduSytsGAnwd1tt96Ge+69F17g4X/9VgiCapIyV2U7inykBhM5H7c9/BgOzKXR1t6ObVs34qxaHy0owPaLKAeeFEstWzHMZoo4eGQSrmWitalBmKAmw0dU2CofgWnDjydxIOdiZG5RlMbIfA00NwgIinIODU/EFqRY6swcZr91Cyb27IHV0YGBN10BJwRBJTJfZHrIGvE6h+BVbzoNjMWYJ8gJc9IYrrUa1sm6OwoEEQjyunPdSwhdEKyoscl7ZAvDNavBvGIg1bpXaoI6fNRWKIkhe2GbBDGagdS5aAqkh2V4CaJlTWseMgxaFSdAWAq2IteP/UmoavgdXSOH56/XNdvTTK0GhmrvWnI+bFfXjBJWNWTEZLtoBUWCFcqrhwIFbEf3pfdsJVsrbCoL2XqqfYam8toIsA4FTmTM4d4Ux0vI9qrxMLdOgT0txCKOCdnHYXHaEITKHpdCYycu7PqzQJDcByjs4fsly3QOGJbxJ0P9/TdXQdAp+emqdvJimwEaQDU1Nad/+i8/e/3E+MRVpVKp5owzzrxz7fo1N595+ukP3nHHHZOnnXaaPzk5GWzevPmUGUEvtnmsjrc6Ay+2GWhtbTUeeughc+vWrbXRaHTwvvse/J3h4V2vWVhc7GtsbFo4+6yzbrz88td/57zzzps41ecmIOjg4ev9IKA6nPVsIGh1bCeuE8TaPQwjEpWn0EtOwEKDhAaSBkESAgTIsVqwQIf08H0anlrOVyd3a1EFbfToNjSDo8dWKVrA93gc25MilMIUrTJT/C7HxbHq71WOjd/haw3cVsLutAEZKttJ3gHP01UhWrotMj6UyGYBToIGGtwmGHYTjoOqbDa946p+SyRiI0qZ7KUlAUEjX/u6qMW1n38huq+5BpORCALLhsF8qYiNsUIe4wspLGeLiFpR9LU0oyPmoJYFLos5GUvBVnWCvj9bwsOPPa7C4dZ245LT1qHWLyn2JCyUSiNx7759uOeee7F9+2OSF7Nt2zZceumlcEs04jXAJfgLcNvtd8ixxXIBv/Vbb8cZZ2xFQ0O9AMKMBywbUYxnPHznx09ibLmI1vYOXLBlLc5rslFXWhIQZDoWfCeGjG9iaimLw5MzKAYeGutr0NvUgP7aBIxSnlawhALmDFuKpU7nilLnpsZzMdTWjOZoROoEJaK21LCKFIqIHjmCI//x3zi6dy/ifX3YcN11MPp7kWPRVbKT7Nv3V8QKNKOo1xxZFr6nGCEFbLRAh2ZO+J6AnPCPa0yvdRrYwpCE618LdPB9Deo1IFCMjgrRZBs6zFI7D/RnWt6Z42LbfGiBAs24akCi9x7HrEUW9L7Ta5qvV1TjQgeFBllsj9/VDz0mPQd8XwsW6HlSkuIK9AjY03mAEsaq17m6R/Ch8wb1sXqu+JpMjT43DSr1eejx6/uCKDXKHmLhU4bXllZCGfWerwSh+ppqcMR9KGM+xvJarRNU+f4KIy71z2RdFE3D2g/L/OgaBYKel/1WzQk61b9+1f5O6QwEQWA89dRTiTvvvOdlhw4d/PWJIxPXZLOZhGmac/V19Qf6+nr3d/X2jXR3dE10d/fMmabnex51QB3eKbihT3pjBYF90see0kk4QWe8Cf4iH5U38V9kPy/Vtn/R1+9k5/VkrrNhMB366Q+P1t2zPAz3xN97+ldWDQb9WcHN24sLC+379+0bOHjw8IapyaOnZbP5fse2nYaGhgNnnXX2vzU0NN/96ldvG/2fqB1G9cp8vvguz/c/acC3DcMwnokJWj3fZyiWKka/JwYIDTQaJPzT4EMbl9pbzfAfGiE0pPgQAFbhfdb90WDRQIWf67pAGmzwPfYrOUgh66QNHq1Kp40zyTkImSptrGnlLG3Q8rXk74R1jjRA06Ct8rprY0yBIF34VIXmKWlgSu8q0BDARLnowS0rhkuOoawzveUMRUSACEPiFlPwdu3G2L/9J/xyCa3nnYfuq6/CUmMjCgxnovEYcTDrBxiZmcP8Uhq24WCgrRWdiSjqKXZQLgoIKkaSGCvbuG88je3De5Hw8jirpxmXnbEBDfAEBLFYKgu5Wo4ltXBYLPWh7z6ENUNrcOkll8ifrp+kdDEMlL0Sbv32bQKCvMDF2972dmzdulVyTDgnBVjIR5I4kg9w+yPbcWA2jaaWVlyweS0uaI+hwc2IOlxABTsvQNGKhEzQFIqBj7aWJvQ01aM9YqhiqeyWAhhWBCOZIo4sLEmuTUvEQV9rM1riMcRoe3plqckbKxUlHG7hltswMTwcMkFvQs3mjSg5EQFBHlPUJF9NgWWGsWnFQp0LpNlHfZ31OtPrVjNGeg3qtc61SCNeAxLdrgZTGnxrYKEN+Mp+NTjRhr8GGhyvBh86JE3Y0JD55HnoMD3d7/H3Kt2v3i8auGnHAL+v9wf3QSWwYQiZ5IaFYEe3zbZ4zpV7T+87PU/8TuV5aGDJcWqHiJ5DDSD1faPyXDS4qgRF3Nt6vlU4bCgzrtmwEHzq+wTPQ/oSrKPWwbOBoONzIEV2X8LhgqJp2Xt+Sip9bM3AwP/P3nt4WXaVZ97PueeGyqG7uruqc1aOCBBghExQIigCxtjjGYM9/4bBn8ee75t/YWbZXrOAIRhEEjkpSyhLHSR1q3Oq7srppnOG3771tLaKJjV8Ymb53F61bnXdfXZ4z7vPfZ79JhJeXRT+KkjQb/ttX7T7v1oCP/7xM0NPPPHj3QcOvHzz5OTkexYWFrbUG81uauml5co5KZ/IsmwuX346O/w4WbE9f60QLmoL/nHEulwH3uVG/uCTSDpfn7/r8+V82MDvNyEehm+MkfxD3Jpft5g/RP8hpvu3fCUcu/7612/63Ff/ymVxgPBLQ7we2tH58upEcfz6vn7FCL8c4v/G0UpBh37DK3hVBDCbhPZ4e+FqleWlUrk0mChZnWXZSLPZHOju6j7R29v73Jo1ax68++6P/KCnp+fkO9/5zjclJfbKVUCC5ucX/3Oe5/8kzsbTUhLAw3ICgyDb4DYCSelYMIDzLn76utUDF5QsxBcQGM0PweMESoeYhOV01gaVTpXrTFKk8SXr0/lA8+VTaUAVcQOkvuZapxs2ubJlCOBHX2Szom+n6GVsA0UAk4u0ksqXdgSiE3BOELXTEvNOfw6Ep1/iBpgj/TnNsYExAe4EtVN8kmKNFNEk4JrK9sGJLslDdrjFpbomx6d07uykms1MY2Oj6l81rOpAj5JqqrxVV1erpfTMuFrP79XZ+7+jxsKiht5ynUbv/rDqY+tCLAsucfW0rNONpg6Pnw11gpKkrOGumjYP9mm0t6quvB1IGJagQ4upfnh4RnsOHlayMK1dw1W99/rLtKGnpr5S1kmRnZBtS8ES9L3vfV9PPvWENm/arJv+5Ca9/wPv0/JztKM+uTQ7N6Nvf+sB/eSnPwm6cN99H9O1110bst2Fk/hSRfNpt47ONfXtR5/RgYlF9fT165pt6/WBHau0NqmHpAxJWtZ8K9NMK9Pp2UUdOTuhVqmkgd4ejQ32amt/t2pYtgCwxO/kJR0Yn9D49FzI2jeQSutXr9LagX711apqN0gXnai6OK/y4SOavP+bOvPqQSWj6zR2+20avOpKJb29oa8W96WdhQxj6A06y30mBbR11qQE8I7u0Ia2/E4qbfTGOmvXMessCQy4Hl1Ex+g71h3aoVvoDrpGG/YL6Z07sUMdSwoEiTmyB3jnM5JWWGdXtmOOjrWhT9ZjyyrroD/GdopurifWhv3KHGNrF+3YK/THXOiLOdLOll0TQ/Y+iRPoj7kxNimreflwA6LCuPwQ2+R9yrvH5XqIitdMPJBT49OfDyPcjn0cMi9SD6pWO5+W34crJnSsBdnQljmTgIL7TAKHTvzVcmye3eTOf7N03INZv7NCBvfJTjxQIEFppbL3F267f7d106avFyToN31ZFp//u5fAK6+8UpudnV39wx/+5OZ9+/a+5fjx45fMzc9vzvKsnLUx42TLxxN/KFH9tjj0DzXeb9/Pcq1FX2BMtRy2/MZ+fIL8W/a+EvL+FkQooP83tFsxv99y6NeXE18QnqF/gNcy3v7lnniGO4r79xrnQsRmeeq/hiAFWV14hb9p3b90b5bd2ONVRLQnJkXYLpa/rZZbr7yHK27p6312XOV/51dyIVK9PInXrR2BBfElyS1p1aq1Vld393xXd9eZ7dt3/HzLpi0P33zz7c9cf/2uP2pilDzPu1999eB/zrLsn5IkqaZpGkjQeT/9DFefjkuZ1+Z3u+b41BVgSKYp6uZQB4g6JpdddlnIEAUosqsZAgdUkWaZopJc9653vSukBwaUGHjSHsBCKuGf//znAUDu3LlTN9xwQwA7JkIAGgAT7UirCxgiSJ8fUjb7RNhAllS+9Ae4A8hS+4f3lXVK6IeaQtQWoebJtddeG8Z3qmHLgTW/tOclvfDii+rt6dP111+vSy+9RAN9fcENTmmiRqsZ0oC/vOdl7d/7iupLDd1ww9u1acc29Y2uUqmnolZjUT3NhnTspBafekET3/6JmosNDV53lUbvvE2tjaNKcLfDIlJKdXJ+UcfOTerc7Lya7Vz54qIuGR3RrnWr1FOiqGmqxVKXXlso6cevzWrPoaNamjqtjT253n/DFdpFQoFaqgpkJOkUBKX+z3e+852QjYyaP+961zt12223qVzuWDk7Oi1NTp7TAw88oAcffCiQoA9/+CO64a03aMPGDaFNI61qVlUdnq7rO489qwNTdSXlzYcYwAAAIABJREFUqnaNDunuqzdqY1emnoQYq6rqeaLx+UUdn57R8clpZZWqapWyRvu6dfnaYXURV0WWNJUCYdp3+Khm5hfCWU3aamjj2hGtXbVK/T29KoUg/Fzp7Iz06qs686WvavroMaVj6zXygfdr1bVXqzw4EGTYDOQ0D5nc9u7dG3SW+4zeULMKMuKHCzoG2KbN/v37w+8UkqXIaChuupyYAx2DDKAzDz/8cLie2jboBHsAvbXFA1COzlrHsKRdfvnlwQ0xdmFzAdYnn3wy1NihH/YLIL6TJKBjQaU/dJY94DpPZHKjT1tPbQFijtxr1sPcmR/psV3QlXtt8kV/yIdnAH0hG8gQ+4AXfWLVhQA99NBDgcCwl9kvHBx4frRlr1NDiT7J1ob8WDdrRjaWt0naY489FsgfhxWsmf7Yp97TjAWx4Z6wp5k/c6RPrunobCcuimfJ888/H2TDIQfPEZ5NkDqeLbYqmSjapddWLPrivtSoubSctGKZYNXLlcqeNE0+s3XT1oIE/c7fqMUF/64lcODAgcGJiYlNE9PTl54+PT44Nz09WK/XqQZWyi/SrLpSoElELX6VsH/fsZILndYHG8xvtBS8YUq2gF1onufh7u+gMb9qXhfqIv8dWdZvmsZvI/ff1Mcf+vPf9X7E4/+6e+N2/3+u+VfdnwvpRXzfV17nz5yzK5r7L5OxC+jEhXQqdg1ZtjwkSZrmpVIp6+3unh4aGpoeHll1cnBk5OVVPT3Htm3btvSHvrcX09/Ro3l3o3Hob9vtNpagGrK0W1jnxHhRExPnAviCaNh9xVXhqakC8PCJNaTmJz/5ib70pS8FEHTLLbfoPe95TwAkjgkAbABCaPPggw8GcPVXf/VXoT4KINQv+uTEGHDz5S9/OQCfG2+8UX/2Z392HtTRFjDG3ACdX//614NL15133hkym0HEePkEnnEBdF/5ylcCGIKkffKTnwxAlX5M/pgrKXq/+MUvBsAGWPrQhz6k66677nw8g11vAHU//vGP9b3vfU9Dw6t055136R033qi+nm6e4kqr5ZAeYXp6Rt+6/9t65MFH1Fxq6q4779ENf/IODWxYo2aVWKWGehsNtY4e18RjT+vlz39d3dUujd34Vm360C1qj42oFOKCKqqnqSbrbR2fnNLJiSmdnZrS4sSEbrhkh67bvrmT8ADiUOnR0Xo1kKDHn9+juXMntKk/0W1vv0aXjY1oTVdFlWVLC2tHNpAgwPH69etDTBAkyMTUoBILBrL+0Y9+FO79vffeG0jB+vVjarabHUtQqUvH5lohJmjPyRm1kpJ2jQ3r3qs3asdQVX2kGKd8VLmms/W6jpyb0IETp9Su1DTY36fNwwO6dGRIpeZSIEGtUlmL7Vz7D7ymqZkZtYnlai5q97atoeBsV6Wm3t5uZbiPT09LBw/o8L9+TjPHjquycZPW3XqLxt72Vqm3W40kC3WCSqWqDr72Wrh/n/vc5wLJ/eAHPxgSQgC2HbvDutGxb3zjGwHoY8X46Ec/GvQROSEDF1blMw4C/vt//+/h78iFtpAXy89xc48//nggkxAcxn3/+98fSJjd2dgrWEIgAp///OcDcWHPfepTnwq6bVdOzxOC/61vfUs/+9nPwue33nqrbr755vNptO0eCnFnzd/97nfDnO677z694x3vCOTGliXmztikTP/BD34QiA7xYfQZ71P2JbJhbv/8z/8cSCBrvuuuu4LFyo9QExeIzfe///2wryFfrJtnBSTIcVm8Q+j+9V//NfSLVenTn/502KfOkuc4IMgU9+SrX/1q+Jx7x3NnZZwV87///vvD2NQT+0//6T+F+weZNAHiWQTBxdrHD+vnXvjABSsv9Yds1Vt+VtZLpWTPLzxaP7tjxw5IUJEi+2K+jIpr/n1KgIQJq1atqpGq9szcXDpzarrcaEynrVY5ALJy+feN7/k/Amv9X3JzO7EJf7jXv0/ZVyqV32T5uSgRN5s4A13M6/X72loZ37Pilq/UgF9q/zsNX1O53M6r1Wp7YGCgtWbNmnrPJZcsvGPjxvrFflH+TsP/Fo1NgvI8/0dCDYJb/LIrWsd3ntiYpQCAHPztuB/ecaMBoDiWAAAEEQI4ccqLlYUTZsdCOF6AMQAugEV+B2jTl0GaT9YhLRAwwDYvTqEB5rwMXAAozJVT9aeffjqQl5tuuimASQNZJ0bgGgDQI488Eoo7hlo4N90ULFBet9cC0IdYQXIAuhQD5d0gkTnQLyfMEKWnnnpaq4ZXB2C1c8f2YJEgHoh/xP3gUvbUk09r7wt71Vpq6R1vf6e27d6lUl9NC9g5ytyAlsqzc2q8dkSHvvczVctlrbn8Mq278W1a6OnUCYJM1Eupppu5TkxN6/TUjOYWl9RbTnXp2BptWdWvtLEYzJytWp9Otnv04PG6HnnmeTVmzmr32h598F3Xa6yaqo+4IHXczVg39w5gDDjHigboBVA6lsquhQD+r33ta4H48fr4xz8eSOzImhE1mvWQHa5e6dWJhba+/dizgQSVu3t09bYx3bF7RGO1tmqtprJWorSrRzNZrqOTU9p/9FhIlLBqaFCbhwe1faBL+cK8WrgdpWWVat06MzmjMxTFnZlSd6Wk7Vs2a6C3T3mbjGc5Pp3qWlpU5dBhHf/CF3XmwEFVN23S1rvuUv+Vl6lVw/rUVjPPVK50hTozEGJIAQQDYH7JJZd06j9FGddY51NPPRWIIuAYco8FIxTyXa4XZZdKrBOQEfSevrBi+DMH/9MfukqBWqxBFKYNNXjWrAn6bEuLiwazX7C2oKsf+MAHwjsvEyDas/8gsPywL1kLRJ99ZH2NSQvWWPYcY7NfbY2JrbbIBsICOWA/cxBAO9rEGR8hahAMdIM1s19wX/PBwjKeCWtmvVhv2KP0yb6iHWs14UDGHKhgVcMqxzPChVLt4obesk/Z+xyoYNHFCsSavZ9jyzXrRTbsWfSa+8czwnN0womQ2nxp6XxSDMc70Xbt6LpwqOP702q16sq17xexlH9XkKDf4kunaFJIoJBAIYFCAoUE/k+QACSoXj/0N0mS/2Oeq9tWNVuDOu5PrxcNtWsJoCHU8ejtfYPfv//O6SynyliJAAwG0SY3ALE41gAA5qxYyMUuNLYwAYR4AfwgSyZkfG4rBfNxfAUAnraAJGeKcswGc+SUGWIHSAMsOoDb/fmUGcKE6x7rZFwDH8vBfU5MTIbT+t7uPo2uW6f+vt6QGY5EcK12M3iJVqtdmjo3qYkzE2o32to4tkm9/X3ivGuJ8p1pSJ3QKfo5N6+FVw+pnJRUpYjn2HrNYznJOySokZY105aOTUxpfHpG9XamzevWaEN/j1aVpUprKdQJalR6Awl69HQ7kCAtTevKjcO6/Z3XaajdUHdr6bwlCEIXEiP84AfBkoBLE9Y0ADeyZc0mBciVk3cIE7//+Z//eQCfg0ODarYaoVhqo9avk4tZIEH7Ts+pd2iV3nb5Nr13U6+G2rNK60vC8zupdmsxTXViZlb7jxxTVqVO0JA2DvZrU1cqLS10Ui6XykoqteA+hyVofnZG/d2VQJhIqd6qQ1o4OCwFi1r3iZM6829f1dE9+4IlaNfHP6p02xY1q+VQIwgSlJZw80uCLhDDg66it7wD5uOEK+iILQR8hnxMGmwJdlA/OsceiHV2JSinLUCfPtkL6KxBvomSExBwrXUWCwdkzaQKMuLEBvwOEUIXiVVyvJuTfMT7CiIAWeNau5lZ/02CmKMPIujDcXE+hOBak6F4zex7yJwPDHwIQn+0Y83sLfdnK5DH935kHVjWuA8QllgHTf7oGzkib8bl/kGavAYTJuTGmhmbNZnAxnOMLcH8HrtDBiKZJOru6dQW8oFNu92uJ0lp/y8iRyFBJEYoLEH/J3y5FXMoJFBIoJBAIYFCAr9OAr9IiNB14MChv83zDEtQd6lUOu9d2AH6AIFOcgQDPb78AS0ADxOWlVYUnzr7BNWAIvYujF15AGfOGhVndQI0OakCfTJOnAXOf2NOjk3yPE1UnDXKYMdxGbZ+cOLLPH1i7HbMAyDpDFoe22swuOr0R7plYlxS5aEuDIU0WyqVS2plzVA7hrpBvV09AiLlLfhRGgpQtks55YPUzGlXV6WUq6ecqLfZDgHZjbykeZVUD0GFJWXEs0CCspKOTUzqzPSMGu1cl23fqhGsO1kn6QC1h5bSbh1vdenxM7keffYFpa15XbtlRB9425UaaC6p1lxSJeukLGcdnNJjxcPyhmsYJAj3IrsFWd4AcCxBkCDkDgkKlre+XmV5W/WkrHq1T6eWpAcef1b7z8xraM06veua3XrXurL6liaXSVBZGe59lYpOzc/rlaMnlNW6tXpoUOv7ezRWITsctYxQwpIahFh19apJdrdWUz1VUgblamG1bHZqU+Vqqa/Z1MD4OY1/7es69MKLSjdu0O6Pf0z5po2qV9JAgEgwkWdJSCDh7GQm3XEhVOsR66SdY0bQX4iBwXhM4uNsa3aVQ4/QHesX7WNS4rgU62usj9ZVXx8DfH7n3rn/WGe5X87gaX1lzHi9no+zMHr/eaw4BTdzjLPFsQa7sDmOya6nthjHMXnMh/nxN5NMJ1awC6CfV4xvkun74uxzcfp6fueH/pwAwqTP+soYIRvjilT5PkxxO6/Zc4jjmYI7L6nal93jfE2WZfU0TfcnuT6zfft2SNBFFbu+SDeH4guukEAhgUIChQQKCRQSuBgJHD16tLteb/0NJCjLsvMk6HWXL07/O7VLDP58Gmvi49gYn/ICipwxi98BdQ7Mjk9aTYLiGiNxWmADEpMQ1hcTlPiU1n/3XABLvJzuOgZizCEGnyZNdoPzfFif5xOfZEfg53yAdic3YGk5i1posZwWm1pAnVS6jXpD1XJV5aSsJC8pa3RqzwRLVjnVQmtJWdJUllAMNld3pRyKYVJ/iUoCIYMbBUPTVPWkpDmlOjE1o1OT05pbWtLOjRs02l3VcJqrl4oKeaaFpKbjzS49Pp7r4aefU9qc09VbVutPr79Mq7Kmult1pViqlot7QoJwC8OtCescJIgfux7Gbl8mQQDLv/zLvwwuSH19vUrSRPMZBV17dGop13effEF7T81qYNWI3nHVTr1rtKrV+bwqJIHI0kDyKP4KCXr56HHl1R6tHu6QoPWVRLWsqTL5RbJE9VamNjKs4mqaqtVYUJK1g7USa1vHolBXb7Op4YlJHf/iV3Rkz14lG9Zr6z13q7Zzh5YgQVRrqlWCCx1FZbnYIN76bSuHyUjsxsbvtgJ635nEmIyY5BjAu19fx//jawHZHstjo88mGj5w4Hrro6/33D2v2IoRu/W5/5XPCluwvD9N4vz/eL94jJXzsJXQ6zJ59D7m3dcyfjzHWA4ek/c4+QLPER90xBay+GDFv5s0+nDDc/UzhM+dVtwufTHppB1y8xwtD9pQjNdrWX52QIJeLlfSv9uycUtBgi7mi6i4ppBAIYFCAoUECgm82RIgO9zBg4f+NsuCJSjEBBlIdEBbJz02X/Z2//CJsl2FDJBjIBZny7K7jNdmkBSDJp/UGnwYdBlsGLy4jxj4xGAyJk4mGPEJfDwHg54YzJpM+TP3Ea/Zv/uzzvjIKVXWXiY1gKh2I1iDKMSIHLM21hnCg0pKk1SlPA31gjrJBnO1k0x5moefrJQpK7WDGxiEKcVtLCPKKFGLFNkqaVapTk7PhJighXpDOzdt1Gh3RYNJO8QW0Xm93K0T7W49MS499NSzgQRds2VE73/rlRrOm+rGyrJMggCcJkGO6SImiMB6Wx5MfLm/jglCZv/hP/yHEM8CCWrn7ZAYYQlXvMVc33n8Oe05NaP+VSO68codevdoVavyeVVbzUCCWgmpvMs6OTunl49BgrqDO9yGgd5AgqrNJSUU2EV2aTUkSMhLaSf1eH1R1LnsuESW1Gg1QjLI/nZbA+NndfLLX9XhvXtV2rBBO+67V+Ud21SvlIMlSClWu06KyJAEeTkldWwN8Lpj641/N0COdcO6aHfKGHTHpMBE2mDdcnUb66RJ0IWudR+xHrqdSY3n47n6MGOldSbeVyZYtKG9Ez7Elq4L7WX3ufIzH2Ks3GexnAO5WLaU+Xo/Ayxfk8BYVvGYJqEmm7SPx7asLTd/5r/HtcjsYmt5mrTxMEzCM3E5ZXaHyNZLpdLLv9jnBQl6s7/AivEKCRQSKCRQSKCQwMVKYLlY6t/mef5fLkSCIEDLqb7Px0fEp8UGNj5tjoGZSc5K4sH/Y5B4IfAUn5bHoCYGJXH//vtKYhMTpPiz+ITY4688uY4Bv4GYK9LHrkWd0+AOCQIThXpK1PMJbmadIqjEqlCSl6KjtAlWo1KqRKmSvOPSFYgSiRQA96W2mmqFrHK0quTl5ZJjidpkfSuVNZMnOj4xpdNT01pqtgMJGuupBhIUCpHmmeppd4gJsiUoaczq6s2rdOvbr9Fw1lBXs65y1ilYDYgk9gpL0E9/+tMQ80LwPyTILlrxfSE7HBYjXn/xF3+hq666Sn39fSEmKKt2B3c4EiN869FnQkwQlqC3X7Fd7x6raTibC5agJO+4wy2Q8ntuTq8cO9EhQbjDDfRpA8VSG4tKW+2OnS2tqKE0FIzF+lPu/KZyWlaalrXUWFIpTYMlqOfUaY3f/w0d3rM3uMPt/Oh9SrZuVrNaVQPSicxDVa9QNfWXAHO8p2JyYitE7L4Vk2Xrt0H1SiITE/qVBH6lDl6InKwkZLFVKiZhPpxwfI1Jhd33vA6/e962PNEX1zqmLiaJMdmK12CydaFDigtZwOK9bQutnyGWky21dkVc+QxYuU+9z02aTGBi0uU+3Ya5xfdr5bPLfYQaEMtJRKJ51EtJ6eVfZGP8uy1bCkvQxX4XFdcVEigkUEigkEAhgTdVAmSlXFxc/Jt2u0OCMAPFACa4GXFqvpysIAY8cUC2AZcBiUkRwCVOJuBTZsZwLA6gy24utiDRj1Nqx24zBk2xpcjgzK53/N8Zpmhv8BS71TmuyGM7jiHOeOWYBt8Q2sY1grwW3iE3LaxA5YpKZDFLSyEeKC3lUhsrRltpqeOC0yAOiEJY5YoquHUl5RDzUg6WpKbarZYaeVMNoDruUKVUVdqQqaxUCimym+Wyplp5KC6KJYjECNvXj2pDX7eGy7kqrXpwhyMm6ESr+/XECPUZXblhSLfeeI1WYQlqN1RdTpGN3MiyBQkiKx7phleSoDjw/5vf/GaIH0LGn/jEJ0KWr4GBftWbdSXdfYEEHZtt6puPPq2XxxfUP7xab71sq25a3xUsQZVWU6WsrHZa0XySBEvQgZOnAgkaGujX+oFebaqlgQRVAeTIR4nmm7nqgUy21VODwGSh2GWaVkK8Bif1XcSHHD+hiW9+S0f27VNpw0btuPceactmZd1doehsM2urklaoeqlWkyyI9XDC79gR62Ss07ZY2HKJ+511x5+ZIBtUr9QbWx5oB8FwTI3Hi3XbBw707VpdBui4etr6YZBucu/rGCuOgYvn6D3rQwCv2/E27iuOm/H+NKEwwfJetUuf46dMrPxM8bzsVsnnjtNhHrY2Oz4pPmzAxdbPgpik0BbZeO/aiuM4QcZw3JHXYoLHfl7p8hof2piI2WUuFEhdThASHbxgCdq/7A5HiuwiJuhN/RYrBiskUEigkEAhgUICFyGBM2fO9M3Ozv5NlukfSJIQk6AOcOlYKBwQbfBHtjSyNtEmBhHUC+Hv9t8HuJCpydXbfcpLpiXa8Q6YIEsbGZcM7HxazTvtyHjF2PRH1inHExnIMR4ZvshiBlAC+NEfWb4c2G0wS0pd2nINYIpsUqzHgM6kCpJGBiveGZdsc7SLXWH4nX6oATQxOa1qV496enuDRaSnv0dJ3g4kKAOkNeqanZvT7MKcmnmunsFBDQwMqqvapbLKSrNElJ+sLy1pemZaU4uzIf6gu7tLQwMDYQ6hqGlSEgmPJ1u5Tk7NaHxmTkvNltaSTW2gV2u7ysEdDtJVL/foWKOmR0639MTze9RemNQla3uDO9xopaQBrEZYqyBXeR5SZJMdjlou1JkhfTgucStdxJDzt7/97ZDCmOuo3UStl+HhoZASvFXp0mLarSMzDT3w2DN6+eyian0DumbHer1/S7/W19rqIYV4m5ggaaqd6cTMjF47dUaq9Wiwr1dj/T3a2ltTd9ZUiqtULqXlaqiLNDU/r1azoVo50ciqIXXVukLihLSchorN1cVF1Y6d0Omvfk2nDhyU1q/X+jvuUO9ll0i9vWqnkEnqFLW1OL+g+bn5oDvIAZ1xYVNbwADB6AG66HTxZCJDt6NUyeczHKKvZCLjRX/orIG0DxTojzH58YEC/TG23dZMWkhMEe8r9gu6CIGIwHggcoxLe/SedvQZHwQwX9bAXuWd/cJaaEs7p6mmX/rhh7bMkbWwD0ysbL1hLd5/3qeMyzrivUoftOOHve/sko4hdOyOSRB7Ffmgf55jLBtkyZqZH1kcmR8/7H3ve5NO1sF9YVzmTRtk7bpD1nHvb1uLfH0ghTikLhenNaEjMUK5UtmXlNLP7NiypSBBF/E9VFxSSKCQQCGBQgKFBN50CUCC5ufn/6bdzv4hz9VFdjgTlY7lxHFBHT94AwO7s/nk3CCRmj7UUaEWByl/CZYnyxhgJ+7X9UywPAC6ANvU+DCopF+AEO2ojUJdHwASRUupPwJwMfgEBAGqSJHL2KQbJj6FsSmEyNwMrmhL3AvzIz0waa/f9ra3hVS9MVhjTnz+xBNPhHpCtMPSwZpcsd6n2aTl3rt3n5599jkNDK3S1ddcox27dqlvCBAopaQYX6prdmpKL+15SS+/+ooWW01dft212rn7Eq0eHlEtrSivt1TNEy3MzOnwoUN66LGHA1Dfum2rrr7mao2MrFa5UlEzl2bbbU00s0CCzs7Oa6HRVFJf1O51I9q1brX6yqHikxYpWFqv6uETDT354j4tTJ3WlsFU77v+cu1aNaCRWkVdpfx8nRTqNlEsldo11FD6kz/5k1DA09nEuIdYLgCctCOVNrKi2OYNN9wQ5F0qJyEmaFZVHZpaCjFBBybrUqWmnaOD+vCla7VtoKz+tCTS4pHy+szioo5NTunouQm1y13q7a4FS9DlI0PqUVvlPAsJDBYbTb1y+Jiee/ElHT92VNs3b9A1V18Zxu3q6g7yITtdMj2j/NUDOvHlf9PEseMhJmjtLbdo5LprlQ4NKEtLailX1sp0+uQp7d+3P9SYghCT5Q7dQcdsCeBeA8Zd34bfqa0DUSStNfLx/oCsoGPoLC/cCtEx9AudteUFnaUdOkstKsa9/PLLg47FbpfIF52mVg8poxmPsSFWkAfH5gHuabdv375Q9wjSwDqorcXYJmEQFvYV7VgPf2dPMU8fGrAW7jNroR0FS9k79MXeQk5xIgnkQYpxLIjsW6yIuEeOjIycXzPPDvrA5ZL+WDP1hFgzuoa8kQ3rZY6QFvYf/UJoKObKMyI+iKAtBxX0RW0rUoezZp4TrCV+MUf2Pevhd+4JzybW4gOQuL0tvbH1ORCk5WyZPlQJ2eHK5X2/SM3+d1s3bS2Kpb7p32LFgIUECgkUEigkUEjgIiSQ53nfoUOHzpMg+8IZ4FMstdGoh9NTu5MBfgAigBa7RzE0n0NYnnzyyVAoElBHkUiKaALW/PJpMIU2aUvfuFMBXlwAEjBEf4BtQAtB+AAVgDZFE20xok/6AzQB3HHlYg7EsQCaAGOOEbBLEcQLAM87IOjDH/5wAE8ALbsCAQCPHz+uBx54IBR0BeySKhrQ1rHIdAgh77R75JFH9cMf/kirV63RLbfdputueIu6BgDRmVLcCZstLc3O6Wc/+bEefeJxzdWX9Ke336prrr9ea0bWqkLGuGamSjvR3NSM9u/bpy995UtSmuja66/T+z/wPg2vHgrudi1cwrJcU+081Ak6Mz2rhaW6WgtzunzDqC7dsE69JaKJsmCNOQ4JOtkMlqC5iZPaNFDSrW+7SrtXDWmkVg7FUn1vAeRYeJ5//vkAOCFBt9566xvuM+vmhN6WIIDoRz/60XBvIJNJqpAiex4CNtfSd0iRPb6gdqkcSNC9V2/U5r6S+qDby9nhztXrOjo1pUOnx9Uu19TX062Ng326dPVgIEFpTga4XK1cemHfq/rhT36qvXte0rVXXaqb3/Nu7di2Q909JtptlWZnpVcP6ugXv6SJI8dU2bRJo7ffrtXXXiNRm6mUKP9FYReqz0Jyn3j8CeHeZ+uXSYutnOgYAB73P8A2JOLuu+8+D/TjuDKIA6D8C1/4QpArFrKPfOQjAZS7P3SR/iAhFEEFnON6iM5SXNignHboIjWCmB/khto/yJsCoyZB6CH9sZZHH300/KDT3D/WEruxuU4PbbDk8dkdd9wRCqua0Hn/Q0RYL2QXawv9UawYchPH+NCOubFmZEVBVbIKQk5jCwtrgQCxZkgnssHSCLkymbObIHJk37P/sdh87GMfC2TJByp+RrD/IIi+fxBEChbzfLIbHuvhOcPzAXLKc+Xee+8NBxsu9oxc7FbnoqlOL05fWMqqtVpwt7Rb8LK7HiRob5Lkn9mxdUdBgi7ie6i4pJBAIYFCAoUECgm86RKABB08CAlqB3c4LEF2wen42i8F8IO1g5NruwthGeEk2m42rnDPqSxkBBIEsAGMADQc52CyBCgBUAJeACf33HNPIEEAjTj2gTFx0QJwA9YATVgmzvvoL2eto1+AO30CGCFfgD9O1d2fARGgifo2AFXSQAMADeocY0Fb1oxrGKCNwoqAOtrH8RYAMk7nH3/scf3oRz/RmqHVuuX223TVddcor5ZUbzSU5rmqZNrKMj30k5/q0cce01x9QX/6wdt12ZWXq79/MKR/Ju6n3E60ODun1w4c1L997WshA9r1b7k2kKBytRxcvtpJSc20orlSqsPj53Ty3KQWFusiPObS9Wu1bWQoFEvFdYfv/6InAAAgAElEQVTscCRGeIxiqU8/HyxBO0a69KF3v0WbuqoaIKlARk2jLNxLZI1sOIEHcEImIZ2OqXAsBaSTxAjIh89IjMB9HhoeCgkhsAQ1uwZ0plEKdYKeOzohlau6etuo7rlmo9aU6qpF2eEWSiUdn57RviNHAwkKxVKH+rW5u6xuEkxQeLZUUldvv1565YB++uBD2r9vr668bJduetc7tWXTZpXLVdUbxPVIPfVGcIc7/IUv6PSrr6m6ebO23HVXcIcL2eFIOFGthAQV42fGAwlBZyHN6A56ttLVEx2mfhLEnT3xoQ99KBB9iEMcY2YyAiFA95ALJMgxLc44R3/oFtaT/fv3B+sORJI5OHbFsS+AdvYA7bBcAODZg45HcpIGCoEC8vnh/mFhZS3cL+4d+wayj8scLo+QG9bJPYa4sP+Yv9NHs6+eeeaZkCgDUoJsIEIQOhME+nSh1C9/+cvnSRC6gzUqzrrGeiBLECv2K4cK7GcsN4zLuk0UsdZQkBedpB9qUfFuq67rA2H9Yo4cWED83v72t4cfu7E5vhAZIWt0GznxzMEKxf1jXIgczyLG5Z17jNxYH+Mib9xcSbyxkgRVKuWXfpED8rNbt279RlEs9U3/GisGLCRQSKCQQCGBQgK/uwQ6JOggMUH/D+myY3e4TlwOfXbcpXzazV8MEE0sTEoAPBAXiAhgDcsOp6ih2nr0oj3WBIAGAAQLgsGPkxXEZAzrDn+nPwhLDKxMrBiDsTmlB7AAbrjGYxs0AWwgOIAeLEoAp/jk3dmw6BfwCWAE9HFiTB8GvMgDQMk8aTN+6oz6az1as26dan09mm3V1cragQB1UagxSTQzManJiQk12y2tXj+qrv6+QGwomkqAfq1cDemz64tLeu3IEZUrZa0aGtTqVcNqtZtqtdvKklTtalWL5ZoOj5/ViXOTajTbWjs8qC2r+kNMUKm+EO5dvdKjU1mvnjyXhBTZ9ZmzunSsT3f/6Y1a3W6qK0qRjSxwKSTj24MPPhisIhC/W265JQBUk0nHoThFNusnRbazw0GCsARBgsabqb77xPN67ug5VXv7dMMlW/TBS9ZooDkdiqWWVFGWVtWoVkNihD2HDgcStGb1Km0a6tdYWaq2SAhO1jyp2c41V29pcgaAuqi1wwMa6O9RuZSGekohKF55yA7Xd3pcR//XF3V838uqbtqs7ffdp+rO7VosJWqgzxV8Bjs1d9AbXDkhAY4Ri3UWPcdFDX1Fv9AhDgGcgMP7wS5S6Aj9oVfoIX264KwtI3YppU+APPpFW/p0sU8nK2Av0gaADvHGCmS9pw17iH55Zy24cnI/mSNWFObrODt01vuPPrmO/nBF5XoXQ6UNc2G97Beupz/amYjYGuPDAw4Y0BPkyD6NYwkZh7GZC/uK/R+IRV/f+Rgox+PQL3rG/CBf9AM5jAlknIAC2dInc2Ns1m6Shpzoj78xJnuVOWDpdDFW2sRJKDwPkx27/ZLwhI21kgSV0/JLpUrymW2btkGCXi8A9Ts8kotiqb+DsIqmhQQKCRQSKCRQSOD3lYAtQXmeBxKUpun57HAdYBW+88+fIhvk2U/eYMAZmXyCDaBwtqtAo6KMSk6uAKCxS1lcld4ky2tzfJBPdg1YDG7cPp5bHKxuAudT9fhk2PFCDi43uKNPfxYHxztOIJZ7IIJ5rrzVVldSCR+RfayeUIumpDJWID5vNtVF7A+Z5PK20lpVjayldmCaFFTNQ7rmTortRPVmK6TVrqQlVUoA3I68SBbdKJcDCTpybkKnJ6fVbGfaPLpOY301DZUypY1FldIkZIfDEvTUZKqHnnpOzblzunz9gO68+W0abCwFElQJqbwVAC/xGljTcJPC6oWrEkTIoNz3kvdvfOMbwqWROVEs9eqrr1b/QH+wBNVLFdUrvTq12CmWSp2gnsHhkB3uvZt6NdSePV8sVSGJQqpTc/OhTlBW6dKqwUGtH+zVxuXscCSYIEchCSVU6Vab2qlZS5W8pTJ1W6A+4W9ZSAgRSNCpMzr5b1/T8b37lW7YoO333qtqqBNUUYMsXwn3OARPnbd02WJpwh+DYQfkOxnHyqyHPhCwngHCV+ps7J4V19miT8cLxTrm9sjbmdfo326o3n92Z/T8TQBMJjxn77c4Cxt926LkfkzUuN7jmgg4LtD7Ls7YFltJY1dZz9OyoZ2z4sUHKI6t8v7yvBnbhY9Xjm+dpD/W4f78nInd9kycbNGM729srV45hp8PYV4r3OHyPF9K0/SlX+Ru/Oy2bQUJ+n2/k4rrCwkUEigkUEigkMCbIoHx8fH+mZm5T1+IBHWASx5SZJvErCQgBmwGNwZtfjcxMangHXBiYBK7rBho+Bp/FgNJW4fiE9qVn8eucjE4XElcDPQc/2AwaFBl0Of/G+B5rV5LWFuppGopVUoyuHYWgu6bcJkylomwaOXNlnoqtVD3h3iddpKrDrGh9khIf52q3cpCWuwSWc5ItU02KuoQYZWDBuRJcIdbKpW0kFZ1dGKyQ4JambasH9Vob01DSVtpczFkSltKu3S82aWnplI9HEjQRCBBH7nprRpqLqmrVQ8psnkBQCFBuHwRO2ESBBGCBJkY+DSeGAysRsgFdzhIEKfwzXZDrXItFEs9Pt/W9558XntPz6l3aFUnRfZYTSPJYiBBZIdLql2dFNlzczp44rSyapcG+/u0vr9Xm3sqSuvzSjIsYIkyaitVukKxVNKO502sSZBHNJWCtJAgdeoEnTwT6gQd3btP6dh6bb/n7lAstdVVC3WCWiGmq5M0g3tt4GvdCniXAk/LJH6l/viz2IIQ7wN/bv1yXI4JTQzO41ghzyP+fCVRiUG690Tcv8m8CYrX4LV5P8eEgb+tJHLe7z7k8H6PDw1sYYotuJbJhWTovrx/TERiVzg/A0wUvcaYtMTPh/iexWuND2disuZ7GT9zYkt3/HyJ23Yq677RErRMgl4speXPbtu8+ZuFJehN+eoqBikkUEigkEAhgUICv58EOiRoBne4v7c7XExgYhK08vTZQMuAyiCGdribuP4HM8S1KAY/Mdji8191au5r7IplFx2DLFt5TGgMMA2+fJLN/+M2MYAFgPq02xmv/LljAmLiY4nHcsIBJgDxerPjYlMpawkrT3AlzEW5ICxCSYNUzx1vmTzJQjusQtS3IeiaGkKAfZA8lqCQlS3LEVAA9yVc4UopJeo1XyrryNlJnZqcUr3R0sbRNdrY36NVFamMm1u5FLLDHW916amJkh78+bNqzJ7TZev7dedNb9OqrKnuZj1YU1gLciBbGQQIaxBJIyBAcbFUg2LuuUkQv0OCyBqGO1KjVT9fLPUklqAnntcLJ6bUMzCkt12+TTdv6Naa0lIgQVmrpKRa0zzFUmdndeD4qXDt8ECfxgZ6Q0xQurQQSFCoOFvGepaoTTQPVrIkUylvK8+yIGdqKuGN1NNoqPf0eCBBR17aq9L69dpxzz1Kt29Ru7vrPAnChc6Z76yztpKgs7E10yDa9z1YnZbjQ2LiYnAfW2xWWmoM6q2X8eex5TPeMx7L9XBMSGjP9U5bjWvYSjJmsE9bu3SuJEgm/SY18SFBTBbi2Cbm5PghEzmTEPcfW1/igqceL7YSWS4+KHGWPNchssUqJime28rnUyxby8f3hv5w07Xlmn7t5kqbmFC+gRBBgMLBUGcPL98DLEEvlJT8/bZt2woS9Pt9JRVXFxIoJFBIoJBAIYE3RwLnzp0bmJqa/XSWtQMJWlkstZMxu/OlH5/CGih4loAuxyXQznE1Ps32ZytP3Q1ULgQw3TYGSQYxbm+QaCBmEmMSFJOiN5CW5dPceM4rXYnsDmcrgd334nnFJ+rEpWCxoaAixVCbWNCWXd1SUTi1JGw75YR047la7VbIUEYtIFzhAhkj5gdLUVpSo4U7HEVUE3WctkJd0ECCKJa6kFZCsdRTk9NqtDKNrR7WpsFera4mISYIdzjqBIWYoIlEDz75rOqz47psrF9333xjIEG1+qLSdqdeErIzCcIaRMpkSBBZ8Ry0Ht/3+++/P7jD8SImiCQBPb09amdttSArtX6dXpK+99SLevbwWXUPDOrGK3fqlm2D52OCkrysPK2qTkzQ3Jz2HjoSiqWuWTWsDYN9Gi1LFVz7MvSvpCzUSaqoHcxrZN5rqYzLZnCFC5oaZNvXbmlg/KxOfeVrOvTinuAOt+tjH1Vp62Y1QmIEKS9h/Xnd2mNyYQJsnTIZiK0N3g/eE7GVYaUexYQ/du8yCTCJiUl6rJcmFf6b3fI8pjMaxkSfNrZA+aAg/jzWW8ZlrbEl7I0HIR13uXgve3/xd8iiSTRzieOZ4mcGY8Y1xaxL3lex+1xMJD1vr+lXWepi65jnF5M3k1uTx5iQmWDG1jBfGxPckBkusgyGvrJsqVwuP5eW0r/fsmXLtwtL0Jvz3VWMUkigkEAhgUIChQR+LwmYBOV59kskqAOEOq5w/Kw8aTU5WAkcVgI9JsiJbgwmAD6087UmHCsX45Ph2OXGJCQmVLSLrUMGbTEA9Xx9+stYDvL3uPE6DZYuNHaA4MspsgOIbbXVaDZUraShKwoqUtgTUhMAmUodTxolajbIgtVUrasa4lgSLDzLxUpDbFHH8S2QIP6PBalCwD9t8IwjkUKZFNQdS9CZ6RlleaJVA73aONCrNbWSKq16YAYN4nKyXj1xTnrk6RdUnzmj3Wt7ded73qYRtTuJEVqN8yffJEaAAJE1jMQIJkGAZLvBuaAm2eGwGPGKLUFYuBppRYtpT4gJ+uEze/X8sQnV+vr11ku36badw4EElRt1pUk1pM5eTMshMQLZ4SBBI8OQoF6trySqELeE9PJOnFSW1tTK8xB7lGbNIPNyWg4kqUMUcvW2muo9fUYnv/I1HdmztxMTdN+9Km/fqlatKqKgIJrBvbDdSRFuwB4D/BhwW3+t3xeKeYv1FzIQA3iDbpMSHxzYymHLqclQ7E7nMeMDAcfPxHP3PohJmQF+TIL43OPaOhTvb+8bkxFbqpxAxETPsor3VHxAEbfzfvI+teXY1h2PtdKFzdf577FrntdEm9ia7HH9fLGs42eO5+77brmv/L/3epA9hNt7dfkZkAUSVHkmyfN/2L59e0GCfq9vpOLiQgKFBAoJFBIoJPAmSQASNDs7++lW68IkKM/bwarDaa8zsgFaCFLmJyZCTNmV48kohdsMLidkfyKjlYO1uYZ2ZH1yxixS0LoAany6zthkxCLzE0DGFesdAE1bnySTFYvMT4BPMmLhmuUikbErEWPSjvnQhj4dlA5I4nfeWbMr1tMPmbucySomQfQzOTWlc2fPqruv+3zV+t6evk79HawU7Tz8PjM7q8nJCbVaTa1dO6Lu7i7VqlWVg1tVFjLEtVptLSySQetcIInIZWhwSLXurkCjWiRGSFNNZ0lIjHB2Zi7EyvRXK9o00KPR3qq6KYCjXEvlHp1sd+uxM2098cIeLU2Pa/vqmu545/XaUE3Vl7VCimzLh3TEkCBSGJNenBTLWIJi1yvuA/eOlM2kTuazj3/84yEVNPcREtRMq5pPajo219SPn9uvl07NqNzVq6u3j+m2Xau0NllSV4ZTW0WtJNV0O9OJmRm9duqM8mqXBvp6Q0zQtr6ukB2uQoXKXFqsN7TQyDQ9N6fFxXl1VVKtGh5Ub0+PyuVKcImD/NWWFlU9dkzjX/u6jr/8anCH23jnh9W9e5fU26t2KVErx+ZWCjrIetAz9Apdte5wn30IgC6iY/xwz60P1h3vBT6zjnEt+4C23Mf4QAG9dbY5xiaeih/amWAZ3LNf4pTN9Mcc7Y5m65D3FevBPY529GlS43f2iDOlsUYyuYU6ONXq+SePCRV7mbboL/0hH7veMT+TYsaknXWW/lx7y/uFNbNWy5u+yPjoAsROlkB79h9j29LE2MjS2e1MDONnBJ8hF35MOm1xY830x/jMkb3svW/LmO8hbeOMesjFawnxem90h1tM0/Tpcin9h61btz5wsY/uIjvcxUquuK6QQCGBQgKFBAoJXIQE8jwfOHz46Kfb7fZnsyzrOZ8abjmGhoxkMzPToSAoRATgAUgjpS7pbV04FHADWKENFd6pAULaa+JKcKuKSRDTBNBRBJG2AA7iSajFA9CJT20BnBSApGApQI/aJ9QfMiCxiwygk76o/cMcGJOxXazRIIyxSLtLUVDS/pK6mLFZC0QnbsfnL774Yqgpwrzoj7S6rNlzBARCqF479Jr2v/Kyevt7Q0KBTRs3abB/sOP+Q0hPo6WFxQW99NIeHTt+NCRD2L1zp7Zu3aKB/n6VU9zlErUaLc3NkmL8lJ5++qkwnw2bNuqy5Xom5UpV7STVkqRzjZaOnD2nM7Nz4W8kONg6PKCtw/0aqJQCUFso1XSsXtbDJ5b01L6XtTh9VpsGK3r/W67SDlznKom61El/jmyQCySIujnImrowWIOQs0/sudfUgyIpAnVXAK533XVXqHGzbnQ0uPkltW7NqqLDU4v68fP7tO/skrJyVTvXDer23SPaOVBRfwqBJZNeqjPzCzoxNaOT0zPKqxXVyhWN9vXo8rWrVW02VA6p3zopsg8fP6GXX3lVZ86c0ui6EV12ye7O/atRxDZVnrSVzM6EYqnnvvlNjb92SBob05rbbtXAlZerC6JWSrXYaAQCx33GAoaOQQa4z6RjRs9tjWHN6CI1bkjXjr5RY4Z2gPjYRY127Bf64x6wV6iBBTF3fwB0CAO6TTIK2tMXukPKdltlmB8gHx2jphC6CLnA9RDdRRdtGeH+sRaILHNEZ+mPfp3KG33ifjE24x48eDDMkQKtkF6usdsY7djTtKOwMPNgX/Hjoqr0Z9lQL4vir5AH1sA+hRTHFjOeH8yN/kghTjv6Y59CSJyJkbFZK/3xzvODekes2UWambfbMUfkzbzoj/VwjYkS86RvnjmMzf2jP9bs++KDAOZPinHWA2niRWpw9v7A4GBIOHIBEvRzJaX/snPbtu9cxGM4XFKQoIuVXHFdIYFCAoUECgkUErgICUCCDh48HEhQkqjHKbL5ku+c2nYKpQJEcI8CTHFaCmEA3NglBwBGe8AIRRixEgDUqC5P0VKAm11RTByIJ3nqqacC0LrvvvtCnRlAjgkGywH8AYQomsi4AG0KTwJwHF9Av5zuUngV9ywAJcH8FJ8EBBqg0h9tAfrf+c53AhiCeN19990BOAEoYxJEfAy1cCBWrJ0+yYDmU2tbR2j36KOP6ic//YmGhodDXZ233nCDBgcGz9dXYlwA1Xe/971Q2BGicPNN7wmyWbN2TYgXwo2L7HBTE1Pas3evvvjFL4YYl7fccINu/+DtAWwHaweWNCWaaWchO9yp6VnNNlpqzs/rivXrdMXYWvWXyZSWaz6p6Fgj0SMnZvX4S3s1M3lW6/u69P63XK3L1gxqXVeqbqKQluO4ANoUS6XgLSSI+/eBD3wg3Ge/WDf6gAxxmwM0UrzzrW99awCzwZ2vUtN8UtbR6QX94Lm9ev70vBpJWTvXDem+qzZpe19JfSVcCktqlVKNQ2InJnT4zBm1K2X1d3drw9CgLhtZqy5Sh2cdl0wy7z37/Av60Y9/pL17X9QVV16iW2+9RZfsvETdXYBeMlQkSudmlb3yil77n/9TMyeOK92yWSO33aq111+nav8QtE/1djO40R04eFAPP/JwWA+EgTVTbBOdNRlBt7Fe2EqGXn74wx8Oa4bsBxDbKaoVCAZgm8KhgHR0BpII2LbO0i/9Pf3000GG6CSEkx9IuXXWQB+Cj/shuoiM2S8AeBNyx/WgixSwZV9BMChsyj6wRZT+uF/cP3SWJBj8jcKvb3nLWwJp8b22pYp2zJGDC4ofYxmEdMZxNOg2a/7Sl74U9jOFVymCig7FsXX0ydyoQ4WOsedpx7MidrVDbhARCs5CUCEh3qdYeWwB5t37j/vHeKwZCyb7NHZnZP48Hygky0EJ/bFmSOp5d9TlZw7PEvpCHrZ68eyrUGB3OWMg+2D5GbBYKVeezKR/LEjQRXwJFZcUEigkUEigkEAhgT+GBGISJOWBBJksAEQOHz6kY8eOBgDESajd4OxmY1IEyAdIcHqKFQGCA7ABJALqACs+BQc4QJoAQhAcTmgBYRARToPthkN7yA2n1ZAq/o/LFXVr4jgH/g644iQYywQkCDBJW4M1A1TWxBwBsxA2yA0gn0KVcUwEcwCEUS+H03+DK0gToMhkibEBlIBZ1rNq9WrddNO7dcUVV6p7uWCjYw2Y40MPPaRnnn0mrPnm99wcTsvtrkQSClI8s+bDh4+ENUOWrrjySt38pzerp7e3E7cCYSmVNJcrkCAsKLOtTGmrpcvWjmj36mF1k2why1Uv13SyneqJ8Tk9/NyLmp6Y1Kbhft3xzrdqa29Fq0ot1bJOdjhe+/fvDyQIEGh3uFtvvTV85gx6gFWsHWSHQ46s5ROf+EQAvoDVLC+plZZVTys6uVAPJOjJ4zPBRe6KTaP6s2u2aH1aV63dDMmtm6VUc+1Mx6em9PKxI8oqZQ0PDmjj0LC29g6oC14TYqU6iQ8OvHJQjz72iF45sF+7d28L93rzxi2qpF0hNoojddzhykcO6dC//qvGjxxSdesWbbjrTvVffoWSrt6QEIG4IgLdz4yP6/kXng/r5j4D9NEdW78cl4aOQ/C51xCdO+64Q5dcckmwPrgN+gAJgLQgH67BYgQxNgFyDI4tE0888USw8kBWAOXopONqkDs6C8kA5EMIIF2M7eK91kXmgIWOe8cc0X1INvclJgP8jo5BRtBH/s89Zp/6IMDPIsZmP7NurCf0d/3110c627E4smbm9sADD4TfITeQSVt2YzdA9hNrZu9jjXnHO94RDiP83DEhYY4cQmA54nDktttuC2tygWLa05Y10xeWSe4fzxzm6OeN9x/3gufDk08+Ge4fxBSrH/svljPWOSzA9GUXQcZk7N6+3pAi225zJkHlcuWJNEn+cdu2bd+92Od4YQm6WMkV1xUSKCRQSKCQQCGBi5CASVCWtT+T53lvqVRKbAUC9B48eEAnT54IQAw3FE6JeQfsAgp8esu7M0VBMnCHgzQBbmjrFNkGJrwDmk6ePBkAH4QJwBGfyIaEA+12IGCAREApp9uc1gMgHRBuaxQWK06FeQfcABYdr+FxHeCPyxCnwcxt165dYV1OgMD6WQtEjf4gVZwI06fd/wwq6Zf50wYCAehjfrhVGRhzW2w1g3jxwzxYM+196h+f/gMAIXXMad3oOm3fvkNJCuDEkS5Rm8QISSnEBJ2YmtV8Lg11d2vHYL829nSpEly9pFatW2dLNT0ztaSfPvVcIEFb16zS3e99t9bmS+ptLqiynB0OWWEds5sb9w7rFwCZ+SIP1uqilc4Ox30gOxwWj8HBIWVZojqxS9WaxpuZfvjcXj1yeEJ5rVdv2blFH7t6o4brM0rrC8pJ8lBK1apUdXp2VnteO6CsWtaa1au0YXBY60oVVcmOHXKQd8DnzNSMjhw5pDPjp7R23apA1vp6B5S3saaVQ0xQT6uhvtOndPzzn9Oxl/epvHWLdvzZx1XaslXttKY2mSdUUlvtkLxi/Ox40Fmsbdw/rC2sNybG3EPuMyAZEthZ72DQMe8Zx7NBGNBZXughOobOOimCCRE6SH/oGYQK/eYgwJnpTHB4x1pkdzjc67gPJhc+hOA63D3ZW1hMuIdei/eLx2Zc9gFzpj/2sw8geLcFhz3K/NBFDirYMyYBcYY1LFtYg1gn1hXamlzbasKcaUd/EEW7rLJmt4kPTCA3WN2w6jDHuJiqyQ33CbmwXyBLPHdYiy3PJkuMzYEK+w9rGFZlZOSEF6wP2SEXu+BZBswPWQ4MDgQS5H2/POfFcqX8uJL0n3YVJOgivoWKSwoJFBIoJFBIoJDAH0ECkKBDh45+qt1uQYL6HBPkbE8E8HP+7jgBAylORgEmAB5+DASd4coA0mAhTptrIMNnBjK8A/wBcU56ABDj74wF2DAg9ZgmFyZLJhqu9+K/x5mr6MM/MSHjGn4MYpmj12TgynhOwhCTIBOteI6swzWGuI5+DT69LpMeZ+miHZ+xXgAb67TcQza9jCxmnTpCWbmipbQcSNDxQIISbVi9Wlt6u7UmTZQ2ICy5WrVenUu79eJ8Wz96/OeampzQjrVr9LFb3qPBxpxqS7MhkxyyYEzAKS5DuElBBrC6YSmzfDw/2nNKz8k/f/uP//E/htP/3t4+ZW1IUIeAnWspxAQ9cuickp5+vf2yHbr70rXqX5xUsjgfLEEtkkJ0dWt8bl4vHToYSNDakRGtHxjU6pzscFmoCUQWPaxBtUotkMF23lClgg5JzXpLjTrWyKqyvK3+rK2hc2d15itf0sEXX1B562bt/uSfqzm2Xq2krHYGoUqVKVO5WglxHsjYOsm9ZM383zE36JGTgbita8vQjnsV7w/fd7u0cT/dnwG6dZb+4lgcu1q6D+uYSY9TUbt+Fn8P7loVkkN03BvdNtZbkyq7dHodzOtCOus9YjLgRxTjmqjFY5uMxdYzr4W+0G0fnHC99Zz+eHlP2OXW/Zl0xRngvF9tsfMcucbFfR0TxPW2coVkJcsZK+NnCbLjsIZ+/czxPuf6YPXGFY4yXmknC2R4tmTZQpqWnlCS/9OubbsKS9Af4XusGLKQQCGBQgKFBAoJ/M4S6FiCDn0qy7LPJEnSmyRJyQCqA6YCNH8DoDIwiy0XBnCABsCOLSsGZLasxNabGKDYvc2kyKezBmEmCCYQBkWxm41PnQ1ODKqc1c5gyaQmPr2PydhK1yHLwyfUdgszsfGa+D+gysU3DXTjebGe2CplgO0xvW7fSM/L4DXL2oEE4W7WrFSDO9yxyWnNNjOtH1mtLf29Gq2UVA11X6R6uUvjSU17l6TvP/akpkgasWZE977/3VrdXlBPc17VrBnur+sE4eKGGyDxVFiCIEK2Yjd9JY8AACAASURBVMTkjxgVXMiY81/+5V8Gy8jAwKDaJDsAVFdqOrPU1g+f36cnT0yr1DOoG3Zt1W1bB7Uunw/FUskPBwlaIjnC3JwOnDyuvJpqeGBQo/0DGqt0q9xqKU1yslkH4F1JK8J1MBc1mTrgmYJLSZ6qVKqEOk09zYb6x8/o7L99RYf3viRtXK+tH70vWILySnewVmFRK5Wpx9QIdZqcGMOkmXsTWxOcTt2g3jLj/85qFsvH9y4mI9Yl2ptkM33GBrjzd14mzN5r1iFbamK98J6zXsUHEP6bybv7id9jwuT95XdfH1ucnEHOf7POrlyv94vldaF9YBJGX64txppNKm2d9YGG52ViZ9dUkyXLi3fL0nuOecRZ9yA7tmDzmZ9HtGeNEKL4eRbWG/69Xltqee0LpTR9PCml/7R98+ZO4ayLeBXucBchtOKSQgKFBAoJFBIoJHCxEjAJarfb50lQDHxMgkxmDGRisH4hsOPTXgOlGAB5rjHRcf8e28QinsvKNu7b1iYDFhMmz8sn1iZOBlkxkXrjmjtwJD4F9v9XAk4TIgOtGIyZbBlkGvDFloUY3BrAGeiaWAbUFeaDD1euDDJQKqtdrenIxJSOTUxputHSGJag/h6NVsvqohBrJi2mNY0nVe1bSvT9x3+uyXOQoNW6533v1ki+oN7WgqrE5iy7AOIqhBXIJIjMcO95z3vO1whiHj5JJ+aF2C/+T50g4mhIBsFBOyStkVZ1eqmpHzy3T0+dmg0k6PodW3TLxt5OTFDWVDsvqZmmWsik03OzOnTmpFStaKCvT6N9A9rY3RdIkCB/OT+5KiVIEMniWmq2FjvWFf6mcsg2h8UouMOdOqVz939Vh/e8pHzDmDbfe48qO3ZI1R7lWSkUtOVUv523g4h9um+3rNhSGRPjWDdoE5Oc+B5aV2K9i/dPTBpiHV5JyC1vEyPPL56vdd3kwHNf+VzwXKynToIQW2JiUhRfH++3leswOfHByEpiZJnF8uIat7fcYv1y4eOYkHkOMdmM74fnGz8L+JuJmK1F/D/ejzG5jJ9Bntd5mSyToDfqQLKQpuXH8qT0XwsSdLHfRMV1hQQKCRQSKCRQSOBNlkBMgiSdtwT5Sx8StBwzH2a2EiB4um7v/8euYT5ltatcDGQM3gz0DC5iAhGDSD6325GBEP+PT319bXwKbkLBKTm/G2jG1qwLnbIbtHl9gEXXKbHLlIGVgSf92IJg1ztbCzynlcRxJdBjnbamUTCVkJggt2ARSdTGElSt6ei5SR2dmNJUo6XRVcPaiiWoWlYtFKJNtJRWO5agRekHTzy1bAlarXve+26thgQ1F1TNGuctQTEJIqYDSxBEyPJdSYKIHzIJii1BxCw1ylWdWWp1EiOcgAQNBBJ02+Z+jSVLquVNtZUGq9FCrhAT9NrpDgka7O/XaH+/Nnb1qdJqK2s3AwlCGSFBCAQrULPVOc2HBCU5cVxNpZWyelsN9Zw8qamvf02vvfSitGFMWz56nyrbd4RirFiCOskRWkrRh1LyhjpWtjzYqofsbe2xLqwk37HOWueta7F+x+Qn1iunsbYeun9bQ6xnsZ76fsTk/EIkxmN6f3ktdvsyCYqJVmx18b5mTrF1LCZstImtZ5ZhTNYsD9bEHHBR80GCXfncv/Xf83DB5diV0HJlXiY1Jj12u40tdZaNrUKWpedu+dBv7AJ4/v51ylWdj51afiYulNLSo+Uk/a9btmz5/sU+wgtL0MVKrriukEAhgUIChQQKCVyEBFa6w4Vo8eVXh6wQi9NxbzPIM/AC0MTxLDEJuJBLjgEH/QBonKQAYOJYAdrE1hXG4v8GJ7SNgaUtRnbRiWN2YuAXAzHaAvoch+FTbd5pF7u70daxB5aBT+JNCg1WY4tTPHYMIO0WSNs4y5XX5bEN/AJYJR6hXOkAL/6RjKFcUX05JujY5IzmWpnWDA5pa39fIEHVFtadRI1qdyBBLxET9PNnNDkxoW0jq3Xve/9Eq/NFdTeICerEQrFWYoJwh6MIqtOCkxLZiSh8es877nCQIH7HHY6YoL6+/uAOh4tbSMrQyPSDZ/fqsaOTSrr69ZZdW3TnzjUaac+p3FxSRmKENFWjVA6WoJAdrlrR6qEhjQ0MaqxcU6VFTFAnN1wra6mUlzpWITWVUBOIbF1KVRIyKilJE/U06uo5dUJTX79fB154XsnG9dr5559QsnmL2mn1DTFBJJzAIuQaNSau1lffEwN2g3BnRrRVIbZUmgDEhMcg3jpKghGu8bi2nsbulSbL6JjjjwzY48/cJ+0cLxQsZGka5MO13r+2sFiPGc9uYVyDvrN2/maXPbuUorOOQ7J7qeXh/nhnDH58XUwuYnLicfjcRDsmHx7LezM+QLFrm4mNk6+YTLr4rWVgchTfv5XPJD9/LOP4ECOMDQUiJu/19Ng0XUjT9GGV0v93x5YtP7iIx3C4pCBBFyu54rpCAoUECgkUEigkcBESOHfu3MDU1Myn8jz/TGwJep0Ikc66U63esRIGwmRMAhjayuITV1etB4wA9PgBPMUnyJAkMmg545iryxsA2dpDX4AZEyH+zpiuU2TQwuf0BRDinc+Zn2uFxCfG9MfYXMN4ToNrUGWwybuTNdCOcV2jxO41gEavhbH5P+u1XEy+GAtAR1t+mA/yIbuYQSFgzqSSNsic/rqqVfV2d3dSc5ekdtKprUNGuCPnJnViek4LeaL+Wk3bB/u1qbdbPYHAJiFF9qm8ErLDPfjsC5qaJEX2oD74rrdpYzXTQL6karsegDJzJTscdWaoDUPWNVzhqOMSgz4DZafI5jNSZOMONzQ0HKwswR2ujDtcS99/do9+fnJWWbVX12zdoHsvHdXafDGMG0hQsAQlOjUzowMnjiurpsESNNY/pC29/aq2M5G4HQDabDVUX6xrbnZGS80FDQx0ZF0t11RKqGGVBjRZXVxQ9dgRTd5/v47u3yttWK/N992jrt27lZc7lqCklIbscEv1Jc0vLATdcfZD+nQMkIEy+oDeGJhbv02GeLceoreOKUGvuHfomfXa5IA29MmLNvw4wUHsEmqdtcWGLHa2rNpaSXs+p62TarAPnATBRMRWrXiOtIn3sokFfTJHfrjPzI99ZQuZrbS2ipLJDT2iHf05ZseEzPvTiRWYi58jdin1IQvzQzZ23XMyFieJ8F6hL6/FzwcXkV15MEN/tGW+3qf063VYRk4E4sMS5hDm2dOjaq16/iAm7Is8my+V0oeSLP9vO3bsKEjQRXwPFZcUEigkUEigkEAhgTddAnme9x86dOhTrVb22ZgE2W2r0aAK/XhIZ2sLikEghIBUuKSDpj1/J7UsbUkXTWpe0srSBsDxOrHKQ50O0tWSfpfrSH9Lu9dr5nTcW0inS1pi2gJUSH3ravAmDwAUgB/tcOcCiDEu2c1cyNInyLSlHWCfOUBCqONCat0YDAFS6SdOS4x7GLVD4mBs1kSaY8YlLTGgk3TItANY8rKrDmuhzYkTnZTjkAxSBJtYGYhBfkgzztj8bWx0nXbt2NFJp10pU9pUS1mu6VY7uMKdnlvQQp4qzVraMTyoHUODGqyURSaBhVJVx5uJnhyf1WN79ml6ckpj/b163w3XaPdgTSOVTF15Jxgf2ZDiGOsOdWZcGwkStNI1CNlQt4baSKyFYqnUZlm3bjQE5bTTihaU6ujMgr7/3F69MFFXq9ytS0ZHdO9lo9pczUKRVqKcsARNLNV1YnJKR8+Oq11J1VOrBUvQJSOj6soobYr7G3EcDZ08flIHD76q8bOnNbZ+TbBYrRlZp+5aXzBkkkChNDstHTigyfu/qjOHX1M2NqqR22/T6uuuV7m7P2Slo22j3dDZiXOhFg3poiEX9MfaXWDU94/7Euss+kU6Zu6LSQGyWHn/qOdDkgl0LE4ggs6i/4zN/WZcftBZu2naosTnTusOwMf1MNbZeP+h2/SLXtEfe8HEwfeZ+8e4/PBifqTndl0f/sb+69SsOhzasU9pg36zb+J4HkgDc6QAKnuNvc9+IbW8rSmsBRLC/qM/6nCRbtspyXlGmHByCOACrMyVe0FNLfa/09QzR8Zl/7GnKCTL84N7x5rZf4ztgxLXHCMFNmSM/liPi9japZDPuM+2nvlZQLuRNSMaWbPmfLmAIM+sPZ8kyUN5nv233Tt2FyToTf8WKwYsJFBIoJBAIYFCAhchgfHx8f6ZmZlP/SIRHJaggCLtZsP73Nysjh7tAERAF+CEGikhS1elEgARAMquL4B8ihECpLEMvP3tbw9uUnZ3M7iCgBB8TyFGQMcHP/jB0B5QFLuoAHCot0J/zAfwd/vttwcgZCsL7xAM+qL4IyCHqvEUdgQEej30y1iAJdJAA+74nDo4gCbXXbHrEWCNwH+IAcAKqwhkDXBlcMpJMO0oJvmzn/0sgGjcxyAEAErHXtCONUMaIBiAN4pJMkfkGrvPsWZqnpB+muuuuupKve+97w2yqVYrauXSQqut6VZLxydndHp+UXNZovbiQiiUesma1RoKtWsgQRUdb+R6fHxWT7y4X1MTk1rX160/ve5KXT7Sp9HukrrJsrac4czjUjMHkkYhUkiQrRPcP3SAApXIhuKTyPSee+4JRSo3bNgYLCyttKK5PNGRyVl979k92jOdqZnWtH1kUPdePqYdPan6sGoBttNUp+fmdYxMdxNn1U4TdddqWj8wpCtGNwYSlFAfCRe4rK29L+3Vww8/pJdf3atduzrFUnfu2K2BvuGQlIF4oWRmWu1X9mv8K1/W1Iljao+NauB979WGd7xT1d7BQIKCu2CroaMnjoXCoZA69MBFS20NsoUOcoObIHoGoEYu6KPrZdm6w32mICjugrwoQkqacRMCu4Cxj9BtF2C96aabwtjUC7I7JGO7XhWZ+Nhf6MFHPvKRoLsmDuwB2qH7jzzySCiYyqEChUi5L+w/H2zQN6Th8ccfDxY/rkW3KarqQwPmbUJHYVP6hMCwn5kjxM5WLe8/Dj5YM/qAXIgngwz5sIJxmSO6xZopSEqxVO4fa8bS4gMW3qn3hbURQsJe8pq5L/Rltz/2H+QLfWQ89hTrpj+TINaCvHk+8HyCWFGgmWeTCyXbWsX+Qy7ovC3YHHJAsEbHxrRh44Y3ENB2uz1fggQleUGCLuI7qLikkEAhgUIChQQKCfxRJEBtoIMHD36q3c4/Wy6X+7IsO0+CAAWQoBMnjgfwBUAExLgOD1YfgDJgzLEInPAC9L/whS8EMEJ6Zd55xfERgO6vfOUrgTjQ51//9V8HsMhpq13fADCcBgNwaMsYgDCsDo6fsIsO1wDWDJruvPNOASoBRSZVFjDk58tf/nIgN4xJfwDG2B3HQJH+IC2cat9xxx2hwGl8Ag5IAnhC6L797W8HQAxYA3jGcVQmVraeAKIhfswRgGfwRzvAJoDyf/yP/xGmDOikun13d1f4f4t0wqTjTis6MT2rY9MzOrdYV9pq6aoNY9q9epXSENfRSZFNsdQX5tr63iNP6OyZM9o4NKAPvuvt2jlQCZagWvZ6rSfG/cY3vhGAIveV+8e6uUe8DKQhnd/61rcCmWS+FEtlzQBKCpEukUig0qXxRqZvPv6cnj49r2a5S5dvXKdPXLtZY0lD1VZd2HhIorCQlHRsckovHXxV/HVs3VptW7NOG2skRmgqwRpUIilGGkjQd77zgJ559ue65torwvx27ditSrlLzWYWiqp21RdVPXJEB//ln3Xm0MFQJ4jscMNXX6NWCbe1XKW0HFJknzh1Qo88+qg+97nPBVIPYQGYh4QLy2myHXSPbCAEAOr77rsvkF1IrF0ouQZ5QLT/5V/+JfydNugYoNzk2YAb3QK8P/PMM7rtttsCMcY66EMG2psQsKcgqVifkDfE3HF5dvvCGkN2P37YmxBy1hLHsZm0QOjQWfpgfhQPjQu18nfGpi9cJFkXxI8DBsi+DxfQC4gPxO/zn/98IBg33nhj2AdYie066vaQSPpkv0K8ICPsKydLcHIGZIwM0Un0igyErNluh5ahDyG++tWvhjWTyIN1243OskGHkTV7FRL/yU9+MtwbSKXjupANZJf7wrMIefAsgATRrgs3yWoljBPFeM2XK5XCHe6P8g1WDFpIoJBAIYFCAoUELlICZ86c6ZuamvnrLMv+HhKU5/l5EkSXFOecmpoMJ8c+FQXcA/wAPoAEAwXX1sAVB7AGYAGwGSQajJgQASzoF3DSySw2cD6Q24QJIAMYAjjxN/rj1NhJFejLZANSBgkDFOHiRlsnYHAQN+0B8AA2TnwBNvTH6XIM1mhvqxHAklN8wCnAyJm/6MuB4rgAQqqwEuFmw4m6YzRYt+ONIGD8AC6ZI+MbyNplj/4BYpyUB3e4sbHgMtSJ0yAxQqK8WltOjNDJDjfdbKu/WtXukWFt7utRpU79nESNSrfOlrq0ty59/5EndG78rDavGtKH332jNlTbGsiICerU2kFWkF2sbpBTF0sF+DqOiXYGxxBE2rIWiqViyeMettodktYmMUJT+tEL+0NihFalW1dv3aj7rlivtW3qBHVIEDFBi2lZp2Zn9crRI1pSprUjq7VpeLVGy13BEhSyLQR5VzQzhVvhAZ0+c1LrN6ztWES6+9RqhETXKmFJatbVfeKETv6vz+vo/n1Kt2zSto99VLVdu0NiBAq6YrFKykmICTp56lSwygDaIfvcP9Zl0ofs0TPkg35xEIBV0LE53DMH4APmuX+Qd66HYEOuHBNntyvao4PoLNYO9IE9w35yoVbvGfQd/cI6gvUHWfNuHeOeMD901jqGznIPIRBOnODYL+aLzmLhZQy7mjEnr9vrsTsqOmAXQHSFsb1u7ytkyFytsyYstmxhbYUkIUfWzeEC+5R95cMKkxfWhEsohIV9hrxtAfZecXwabZAPBwrIEDc31uxYQLvkMSbr5hACeXO/Y1Ll/vxccjIJxw8hP0g214UDiTBGa6Faqz2UqvT/bSkSI1zkN1FxWSGBQgKFBAoJFBJ4kyWQ53nv/v2vfOoXh/xYgvpNgsKXfbDe4BbTCba2jzygAfDnbE62oPik1zE6scuagc3r/XYyLNEHP8QvGAQ5NsYnvQAYXIx4AaLiDFVuYwLDOJAcJ1owSIzTc9MWQAeA4e8XCoyOwSdtaWd3Oc/TCSIAa3YdYq4AJmfgijN/0SfzcWA2a46TRcQuUJaNXafKlXKw7OAOlpPNrFrTUlrW4fFzoVjqXDvXqr4+bRvo0/quSiiWSpIAEiNAgl5ppcESNHH2rLasHtZHbnqH1iWNUCeo0uqkDecHAM1JOSf/uDliCeJkfSUJYn64PnGyzu9/9Vd/FVyLIIHtLFeThAfVLp1rSQ/ue00PvTaudrVH1+/corsvGdXq5owqzSXlSVnYmFjL+MK8Dp46GSxBZIdbPziktaWaukkRDhESGctKylqdZB2tdl1d3Z1557gDNknRXA3ucBRL7T19Sue+9m967cUXlGzaoJ2f+DP9b/be/N3Oqsr3He9q9k6fENo0pIMAoiKioGVbR6tQBKRXqs75Sf0rzjm3LPGc+9x7/4j7061biiAqJWJZpZalJXalhTQJkJCGJiSkT0h2s9a6fuban53Ba1TYdQ88njM3z2ZnrzXfOecYc8y1v985xhwjNmyMYW+y1Ani7tKwGRYjnx3MFk+HiQkMQ/MuFL9L/lg/1g0bY31cQxMpSOCxQ/6N3fDt/vEQwHbeOWFPmbKa13zf/cW47jnvkek9ySQfm4MMMSZ7MNuYY+uZpE/3lfeVckIG96Iy06dy6l1yD6ILkzyYHY6+syfW0Djmx+EGMvO8pCZ7ytCFiSh4HdvSSzw+EBjNJ/Tw4ID+c6rxnGnSfeo6oBvG9lDDu37tJCvIAKEsbSm+1TTzei3kcjR6ZaLf+5do4v/asnFLTZH9Bv8Nq8NVDVQNVA1UDVQNLEgD+/btW3r48LHPRIy+ODExsdwU2WfIyrigofH3AAZPk02bzO/Z45ITFuixEUQKiviZU+VKECQz3qXx3k/uM6fo9bRa4GZ7wVtOd82Ynlx7kV0QKTjk+QycAEo+Z1sJkgA4pxdmXEOjeC6TP9q370aZjjjfb1JHkq6SBWvIZZe5oo94Wfr9ON3pxp6Dh0pI3MlhE+cuWxabli+JtRP9kiIbT8fpzkQc6EzGjmE/vv2jR+LQgZdj03mr45YPvS8ukAQNpuezXUmC8PDgvSCsiLsdzlNAjh6//vWvB/dU+IIEEVpYQr4gNREx3Z8sJOiH23fHD555qZCgd2/dHLddcVGcM300etOnoun0S1tkefnUK7Fr/76YaiJWryRF9oq4oNOPycEoenP5g8u9oFlSMHejNwGpnBqnYR420W0motPpl/TZkKDl+1+KwyVF9r9FrF8bW//yL2K4bn0M+4sKCRqOuJM0KDWCOt3uqzw5AmXWNgNuiQky68HTXgyTREemlpYoYAe+jx34Zcid+8qwLMfJHg/nYp++50/6ZAyz1Wl/pnjXq6VNShjoL6dAb4/tfTBeN8uhMrjP3N+GsjGG5EvbVk/OL+tEr40yuh8zYeQ97fBsByVtHWZy5XzzXjW7nM/lbIASO+ZoFsmyL+dSZKuLOV2+0u12HmlGzf+5ZcuWv1/QB3FNkb1QtdXnqgaqBqoGqgaqBhamAUjQsWMnPjMajUkQd4I8YR0Tk9kSgiUwFwR7V0KyJMAR1BlSY3tAZQ6Hyye/gsw8LsDEL8GSJECAMk8KqJ8z5OL8GFxmIuTvhgNJmpRH8iTwyyTINnleGZTlPtptbJe9OwJDvQuCL/UiOJVcvWpFAeqeWhOGQz2Xbj+eO3QkXjh6LE4MI1YtWhSXrloR65dMxsQMaa87JTscdYJ2DvvxrX/+cRw8cCA2nrs6bvnTD8RF3ZlYPjwdk0PWeFT6JywLTxB3NiBBeIG4NJ/rPnlybp0g5sl9DTxBq1aujE7TiZOzg1LM9fCwie8/9kzxBM30Fsc1l26Iu962PladPhodSFC3V9J9n+p0Yv+JE7GDbIFNxHmrz4l1K8+Ji/qT0ZuaiZizwYZisZCiXjd6fTw4+JFG0Wl60QmKpc6WcKVlszOxbP9L8fJX7yvFUvEEXXL3p6OzaXPxBBFdN8CT0GlKXSFO99F/m2hkUO96ZW9mtgeBubZrO/Vl3xIGbVIbNbFC9urkPZDJk+Pm/ZXJi3uDn4xrWJh7jTGynbkvlFG75XnTbUsqtHvlyJ4mdeBceSbrEJmdp/qRnBl6Zv/qMe/rTELd8/5UF3qe/D1/buTPDEmpOsI7xZdyKh+/qwM+YQZ4Y0sK+rEnqmmaU91O5ydNNP/H5s2bx6cCC/iqdYIWoLT6SNVA1UDVQNVA1cBCNQAJOnHiFe8ELR8MBvMkaEwmhvMEI5+Ke0JqmFk+DdcbIpjjdy/W8+8MMiQAgAxBkGE5+RRc8GYbwZbgzn54XYImiDKMif70KGUCk0+MBWQCtDZJ8gRY0pCBVF6D9vP2Kwhse7D0hGUyNQ9EiUkshRrH4XBDQoH6FEudGHuCjhyN44NhnLN4cVwyR4L601PRRCdO9ybjYGdRPDPoxsM/fCQO7j8QGwiH+/D746LeIJbOnore7FRZE/TEPS1IkHeCIECGw7l2gnruBJEYgWfvvvvucrl95fIV0cSopPDmTtCRUSe+//iO+JddB0tihKs2r487r1wb58wci+70qYhOr9QUOhWQoOMlHA4SdO4558S6VefEmv6i6ExPR4PbBq5CFNuQEQhLmo1oxoBUEkT9H0jQkpmpWLpvXyFBu598oniCNt11Z/QvuTRG/UUlixxheyMyyXHHas7LlknQ2ci3diMJ8fdMGjIB0G7tqx06p43qSdWutO8MyrWvvBd83/55T5t1Hqa2z7alvbl/sqfVOXnYwN7NBEMyTn9tgqXdt/eX9p+JXJtUKXsmGJms8boHHLmNY/kZIAlq69L3JU32nT1I+XMkk1kPKAqJwh90hgDxEuzp59GM/vdLN1/68EI/iysJWqjm6nNVA1UDVQNVA1UDC9AAd4J27NhBiux7ut1uIUF0I0gf4+9hAVYApQIChtRrGXsP9GoIbgTInqrn97PnQ/DllAUZGchkgJnBZ/vENxMrxshhR5kUOV9BkiBHYCWgFOB6Up4BjwTL1/LvztH5CDTzCb2hTLQV+EpABGcCyexNm+9jOCqJEYZk7ponQUcKCVq5eFEhQRcvXhT96dPFEzRNdrjuoniKxAiP/KwkRqBY6ic+8N5YN9kUEtSZOT1/J4gL65AgMvxZLJVsaZJUbYPf8QR997vfLfr+9Kc/HW8nu9+KFcQAxuzcnaBDs038YNvO+PGeQzHTXRRv37gubr38glIslbtIw6YbM51uvDKKOHDyROza/1IhQeesXFlSZK+ZWBy9mdlogJ6FBDUlr/b0zFTMDqdiYqIz9jCOOhGjXgmHowTQ4qnTsfiF5+PQ178We7Y9EaN1a0p2uP6WS6JZtDRGI7ycYxJEqCF3PQTNrn+2M98zhIrfDevSngT67pFMJlzjHF4loaadmca0QclMJkHumUwEss1m4pEJT5uoZAKU90B772mH7nXHyuQl7zWJSf78yKTf55Aje27zuO0DEHWp/ttkyt/pzxDa3F+b+DiuBE4Z/WyQYPrzt8hWMY7xPacze3IICfrXGMV/v/TSS7+1gI/h8kglQQvVXH2uaqBqoGqgaqBqYAEaOJMie3hPp9OdrxN0JtytQKsCWjIR4X1Dx/KJuVXeTfHrvQPrmdgH7Thh9v4M75tQwDAhT5xJypATDHCvhn7zfQrmxyVq2vIcoNJvCR3AJV96NjGCle0zuBRUMUfJCP0xx9wf7awu35bZeyECKu9HEXaDzrjo7VzNcOc9E2QhGQRj0U+5XD+5iCJOpbbOTBNxqunH84cOxwvHjsXxwSCW9/txyTmrYuPSRTE5Fw43RZrqZiIePzGIH/zyV3HoADuo3QAAIABJREFU5YOxdsWy+PPrrolNKxfFsuF0NFPjS/Toh9TOhMJR/4esXXiCSN2sPiRv6Jk7QZAg5nzXXXfFO656R5y3ejUpswpJO93px75TM/Gjp3aNs8P1FsXbNqyNG7esniuWOojZUSfwWUHiIEHPHXw5pppRrFi2LC5atjLWLVoak3iBAg8Y3qAmZqZm4uTJ4zE1fSqWLpscr0nTi+EAQtQv4W2Tp16Jief2xLG/ezCee2p7KZa69pZPRp+aVktXRtP0iieIxAinTp+KV06dmrdxk2VY4FcgjL0gN+uHPshoZv2dtpcMm6GtBMfsYujPsEieoS+TCdCXiRnQaQ73sj+epY0JCiRqEira8Y1N0oft3CvuP+aGbetZ1c7oW/v2/g8/TebBXsEe6S+TPtsoC+Mis3rxMMS5uf/RNe0kgSYp8f4dWfb4N+Nx38y7fO4p5OF99EgiCp5njrnQrV41xqQd7fnKemyTTfTioU/2UBWm0vK2DQaD051O55fRjP771i1bH2qI2VzAVyVBC1BafaRqoGqgaqBqoGpgoRqgWOqRIxRLHeIJWtrpdDqGiQBAOh3CyzoFzJi5ylNTw8wA94AYq7eTUppvMj+RAppvslllUEf9H1JpkyIYUELqXdpBDDxlRSZAC5XlCdNiDqYwtpAlQEyA+NJLL5WU2wA8ADxpekmZK3CiX9rSH7V9kI8MX4xNO4GYgB9Qxbik9AWAkXaXdMcCX71eyEB/yEM7UvSSljhXtkdGACJ6oR3zYI58W3wVPdI386cNqXxZi9XnrI61a9YU0D3R7xMIFidJwzyIUmD0xWPH4tjsIJZ0O3HFeavjklXLY+mIMLGIqe5k7B/14l8Pn4qfPr49DpMWfMmi+OBVV8YVF6yMc/oRvcF4/QDFpCTGE0SKc2oeUe+FFNkSUtaEOSEzmeEoKoleIUrXvPOaWL9mTXSGwxh28e40sffYK/FPT+yMX770SqkbdPm6C+ITm1bFJUs7sazbxGDYxOlo4sjUTLx49GhJjHC6GcWq5ctj/arVsXnFqlg0amLUDCnpWmxo3wvY14tx4uTRWLFySfFYrVq5OnqdyeLhIWSu98qJ6O56Ng597YFSJ2i4dk2c/4kbYtlbroyJ5aui0/QLCaJY6uGjh+Ol/fvL2rBmyE2KbNYlh0phD9gYaarRFeOS/h3bFnSzrrQjZTM2gd7ILIbtZHAuGccWsVnaY6980yf9CfTpE0KMLbJvmBeZ+7TZ4kWYqyfE+6S0RhZtFlnMmCYhIJ08bZCF15gfNssz3uFxXzlH7JO+sNlciJTx2fv0RcptdMY+pR1zlFTRDr3RH2Ozr9A1e8p27FV1Q587duwoMrMvSF2OLpHf7IseFqhv+kEOP0v0PmGjfJagG8ZHNvpjnsiCvumL9h7uSNz8WTxYbCqckYNB0ducZ/d0t9v91RwJ+mYlQQv9a1SfqxqoGqgaqBqoGngDNTAajZY/88yuzw4GM/d0Op2lvV6v1AkC8AAWjh49UtIRA6IALIaXmPZXYmONEupwUPiRcCrq6lCMkJom1tcxxAwARBvqigB6ANrUAQHkGMLG64A16n8AzBmbeyfcUeH0ON9RgtD8+te/LqAcUAl4Z2yAql4OyQ3FF6kcD0gF/BHuBXGhHV+0AyTRD1nSkAlwSqFWLv8LUAXIZFT7xS9+UQqMIicFL00XLaBEn4DjRx55pMwTgEdxUQpUAtgkGegH3dAnXhnGWLtmbVx+2WWl7yWk9e124/RwGEdOT5dEAnsPHIzjM7OxYvGiuHLNhbH1vNWxrDvOJUBB1ZdmIv51/9F49OmdcfTIkThnciLe/ZatcflFq+P8JRMBrULnAFR0QzFQSA4EkTVBl57+ox9kYV1+/vOfl/VDVxS9vOrtV8WmDRePSRCZ6UZNvHD8lfjuL5+Ip4/PxqC3KDactyqu33JebFo2Ect7eLU6JZ32wZOvxJ7fFLB8es/eOB2DOJ8aNxeuiUvPOz8mOFdvImabcTrqp7Y9Fbt374ojRw8WTxA2sW7txbF0MSmriZmL6Bw/FsOnn4rnv/y3cfSF58udoJV/9tG46NrrYmLZqoiGxABNTA+m47kXni81fbAxQD7FfbEd07YLdgHj2BfrR3pnsuYxNqDbzGLMj/Vj7bAd1o8aPLTNniN0iL7RH0VDqVuFLbzrXe8qCSnQt14bwTvFTbELDhcgndi2BBq7oT9A/k9+8pNSYwq7ok/kyQcBhUju21dsljVEPuZHdj/2nx5RbZbCoexpSAJtKJZK3zkUDtuGAH3rW98q9oHMFPmFaBhypu0wN/pER3xGYF/IrBdKzw7Ej/7Yf5AbMhUis/XE2DPsI/bxo48+Wj5PIFSsHXrU0+pnDocLrB9j0zc6tFYXYyMDr/PN+mILkj1kZd+Tqh5PkHsfmYonqNv9t043/tuWDVsqCXoD/37VoaoGqgaqBqoGqgYWrIGDB0crDh3a9dnhcPYLTdMs7eL2mcsIBRB+4YXn49ixo4VwWNgTQAVA9NRYYgR4wXsBqHvwwQcLEQAwAcQAGYYVeSr78MMPF+IAaKJivcUnPdkWUALMCb1iDvR1ww03vCocx1NwCqoSnsXpMaQKcAW58dRYUAngJLUzmdDwAlHZHjIE8JSMMDaA8pvf/GYhBhTkpGYOoEligxz0jcyQG0AqYO36668vpKCAJmrYzIXhAdhIJAD4BLAC6gBrAE9lBlxxos7dHEAl81i/bl289a1vK5nXJicmoku2r6aJY6dOx/Zdu2PXCy/GiampWLV8WVy5cUNsveiCWNwd1z+Z7fTi0MwwHt93MJ7c8WwcO3I0ViyajHe85bLYcsHqWLVkMvpzdxxYB3QC4GWueC4AsVdfffW8buZAX5kj5JT2PAeIveyyy2LdmrWlps+o08Rs040DJ16JH/7qsdh7bCoG3X6sXb0yPrT14lizdCIWdUlI0Cleo0MnTsSu51+MJ595Jk4PZ2PtRRfFpRdfHJvOuzD6cwUq4TeD4TCeeOyJ2LlzRxw+8nIsW76o2NnF6zfGsiUU3CRzwih6J09Es3NH7Pmb/ycOP783Ohevj3Nv+Fhc8K53R2fxslfVCXr+hefjpz/7WbnjxDoTAgjhzammDXuEKGHfAOVbb721EHy8CXoFsUXANnr50pe+VF6nzU033fQqUI4e2S+Cd35CRCAO6FJblTjgGYQQQBwY7/bbby+2rbfRhAu0c468/6EPfaiQbYmIP1k/yC42y2s33nhjIQ/Yb96nEB/2KASDgwb2FIcQEDHvxDA2pAF7/epXv1o8LtgM9o03yIMSx4YEEW4J8YRUoW/2fi6sSp+Qkvvuu6/0i3fszjvvLPvUzxLD1din7Ck+cyBJ73//+4seM5FUj+w/xobEm8yDvtmnrBvkkMMPiCyEys84xmKfLl6yOJq5ukZ66obD4emm03m00+19ccuGDZUELfivUX2waqBqoGqgaqBq4A3UwGg0WrFz5+7PDYeDL0TE0mYOqXh6un//vgL45sI+ClgAeHGqzYmsxMHECQAXACBA4/LLLy+kASDkxXq9PIAKSAsEQ0IAGMmn0N6LgIxBbhgLsASozMU7vaQOeAFMEjYEiGV85mrqYfoDQAFwALIARoAi4K8U+ZxLkewpL8COU3+AJ4AIApY9WsiiBwygBnngfQgQ/eaQGcgVbQF+yMwYEES8CMiMfgy7QV5O/CFCyMaJNMAY8DtXwjY63U6cOHU6nt75bOx+bm+cOPlKSUpwxaVbYjOErteN4YBkAp04OT0Tu/bvj6chQUePxbLFi+NtV14Ra887N5ZM4nEYZ/mC+AAoIYkAXnQFqIRkMDf1yDoAopEDAsgXBAiZV59zDt0Vb8wwmjh28pV4dNtT8fz+l8vvF55/XlxzxdZYuXgy+nMkiGQHR06ciL3PPR/btj8VU7MzsW7d2ti8cWOsOff8EgJYAOeYKcbT256OZ3ftKJ6gc1avKLq58II1sXhyWbnrQ+a4Uix134vxwpf/NvZu3xbdjRfH5k/dFZOXbo3ZzkTMzo7IhRz9iX4cO3E8duzcUbwEyIB3BzKEjWUvBjqAYBMyyBpBivEQGkrIekuc0B8kn+eZHzbG++rQuy/YLGSS8EMIBnqEiFi3hzFdGzw8tGefYN/YrOQZQoWtQ0CwWWwRGSQ2EhHvoCEb68x+4Qvb5kCAeVlA1Ts/hABChJBJT5V3kCD63uGDWLCv2DeE67EPTP5h4hPmSOga8vLN5wP7FC8zffL54Z0sbB+PLTbGoQseW+aHDtGPdwMhaniLIHSQJD4jkMW7V8jnvTr2HySMOULS9Gjp7WN85OCnhzt6geZD7Hrj9OJ8zen1dK/Xe/Q33Pu/bd68+e9qONwb+AesDlU1UDVQNVA1UDWwUA0cOnRo5ZEjxz43GAy/0DSxpMMloFTlneKUrT/48+FqOcQmZ67SgwNI866EWbEkDozhJWneA9jxu8kKvJfk/SBAiQSMPkzG4J0gAQsAibAlTqoFYMb4e5eJ3wGLJlvw9Jtn+RLMejoMKKQvCZUn4J6Y8x7PeCncMBxOliWJZgcDfFkzKV9Cd1zmBegE+EHWBIQQTsAicjF/+gYQ796zpwByIBnzu4C7GOvWxYaNG2I0HMWJkydj/4EDsfPZZ+OVV07NF5ukn8u3bo3zzz9v/gI4xIZxIWCAO+RnXIClIVroDDkhhpyaMw/0gcwQCDxHhpEdmbuf8vQzO2KagqajKJ6s9evWxpZNm+Kc1ecUfbPmEOc9e/fGsWPHS22qicnJuOjCC+Ntb31rSQgxapo4fXqqrO2uHbvi8JFDMTN7OkYxUwD0pg2bY+2aDdxYKiRoKXWCXtp3hgRtuDg23nVHSZE9y32gAZnmutH0mpIZbmpOLsM80bEkqJ1tjDXCJtChNpCzkLl/tFmTE0iK9SBo44xDW+zQTG456YD7D72zLoSC0mfeL7zu3RvD2LAv2kpAkudifm8gC2OZxKCdDls7cGzv45glTxn0eGLfPIPd67GRSKorST9tOTTw4ENS4UEJ82Jc9ylembYOGUvvrSGc3u3L94Hom71EX8jI/A1184DH5CSSOg9hTN7C/mKug7lMghKn0WjEnaDHOt3mns0bKgla6N+i+lzVQNVA1UDVQNXAG6qB0Wi0cvfuvZ+bnZ29BxwNCcpgiURHZqASpOTwlle3HdcA0qNRwrFmZ+cJiwAmAyeBhETFlLoZwNAm128BlEhEfD5nyZI4eRKc7y5Iwpy3AFGA5gl3BmLI4ZeANBNF5fU1QZlZ5ZyrINWx1KeEEBLCaTs/vXyvPgGUeNS8D+EFc06tAbLqFJAKocRDwbxpB3GAMPGVs/HRpiRbmJgo+qQvTunx/KlvgCFgkbGZg2SPexgQIGShLf0SLoTXyqxqgFzkoE9BPe3pD88aYxsqSH+ML8Fl7rTjRL/Uour1Y2ZmthC+l/e/HNPTpykYFDOzpwoBu/D8i2LNRetj+fJzYsnSxXFOp4mVBw/EC1/6Ujz31LbobFhfUmT3Nm8pniDqCTUUDA1SZFNvqCkk0ntj2KE6zRvSejrahGFoyqcXUWCvHUuotAFsI2c6y/aYSYs24lz4KZg3y5nvub9yAhP0m+1XG3Ue/u4+8hDC3z0QUAfew+F391wmghIHPyPcLxIhMyi2iU/2VNlWguPv7mf3hAcvzkNvNGNKnJx3Pjgp9jRHctWNByS5fQ5ldd7lPtAcCVJ3kKBet/dY041Kgt7Qv151sKqBqoGqgaqBqoF/hwYOHz686vDho58bDodfGI1G8yRI8EWNIK5kZADfjvHP4F9gAhDztNjT5DxNX8sJAQSSAsvcXqAnMEoAZB6sCsa8AyQZykDM8XhecuKc+V3Q6hwEQvaVQZ7zUx8ZWGbSlAGeczP0jn4hPoShEcYEsYA8cAIuMNaLZEY8ASRtTV3s6breMjOb0T8Abpzpb3xPiG/mYbpjQSX9Ma5AWBno29Tggmo8F4J1swTmFOL0ybjMLwNSnuc95if5oh/mZ0igoZi0k/RBgvAkFZlfOR14KJsOFGam9LdoYnGsWL461qxZH5dfcVlcct65ce7RI7Hv3i+VcDjuBG248/bobNocw+7kmAR1uuSbi5nBzDwJMjUzOmqTCcl0tps2Gdeu1LU2rZfRtZNk2V4d8nvxNsxlH5MAZHuVzGqv2Q75dz4wyJ4Sdc+css1nkqQtuM6SA/eQJEibzGSJf+uFyYcK9p/JjYcMziOTj7y31W+WUbnbBxgSM5/3p+09PMlE0n2d56au/cxRF2UtS1jmuFhqmufpXrf7eNPtfWHzhg01HO7f8feoPlo1UDVQNVA1UDXwhmlAEjTnCVqkJ+gMkOCPfSoMOPfHX2AhUBeAADT4BkDoIaENr5lQAACYCYokwRNawE0+UacfnhfQ6ZEQQPEcYFvA5pycA+/xGuPzGp4TwSbP6h1RhpzpSxAm6MlzEXDm9zxxzuBRECX5ECAKVrmbwX0GLr5DBNRN9hTwrOFPjCFAV0+SK2XPOs5rlckZ/1bX+fl8Su9c7E8dSQjy+Hr+BMYCXT0XWV/K6bjoQnCeyajEaDgEeo7vYI0ocjoinm0YE5NjQD91aiZi1In16zfGnZ+6Kz589VWxjtDC++6NvdufjGb9mAT1tlwSw95kDAel8moprErCBU73s6dSHWib2ovzlqhoY8qcibzeHi/wSwbzgYLrocfUMDLInrqWUKlz+tF2MkCXVDqOdsZz2WtkyF0mAO4lx7C9pCjbTfY8Ob7EQT3x04OOHF5GGB/7kdckUtmjo53xnjbugQTyKZN7ThvOZIpn8x7W7ng976HcHzpxnuolfwjPk9G5OkFnSBB2M5zq9bpPdKLz15s3b36w3gl6w/581YGqBqoGqgaqBqoGFq6BTIJGo1EhQQK5MRgoh5/lKwOQs53QCoTy6TV98TvEw2xNAJZMkPJpsuBCAC2YyuO3x85EJc8x9+U8nJvtMrhrEx4BXh4vy9Z+1jl68i3I83XBnP3xO0CPy9pkqyMDlwBZcuFaqNsM/uw3A0/l4nmBfBvUMb4gVBkBjQJfvV953tnL1fbG8ZwEV+AuueJ3vYKMlT1xZ9OXusnhVGNgPiZB5SL+9GyUMM0u5AVyPIgYNtFpKJC7KO6868748+uujc2jYRy4/yux+8knItatLXeCJi65NEb9xeVOUCmWGsPoTfRKxi/vwyhr+06Q653toR325XqpI+3cUK5sx9nT0PZQun7Z3rJte3/FtdfLQRtJknNp7xf3lHZBO8NQlV1bdY6SDcYxI5026przE4KjzMpK/4yl9zOTHl+TAGevUbZ99Se5Ub/alPu77UXOny0eskjWtdm8ZyTgzjl/Tszrq5UYYTiEBPWe/E3W9c9v2bDlGwv9NK7FUhequfpc1UDVQNVA1UDVwAI0IAkaDAYlHI4LQRl8kOMrg782CM9D5pNlQY8n5SYDENQJvHzGk3V+9zRaYJPBvqAkg00AnNm22qAFUOSJr8A8n8RLyBxDTwr9C8wyWMyhQ8ouYMrEpX1iLamTaAjOmDe1Wh566KGS5vfVBHQMi9S55CSH12VQ3V4LZZD0tMFw1pUn4YLqHI6lXJlU0i4TFkOT1IWgmZ+GSDm/fO9Efdhf9qRkveOAhAQVsjDLZXgcOaNyJ6h4Kzr96EQvhsNO3HHn7fGxP3lPXN7txoGv3he7nngsRpCgO8ckKCYgQU3Mkj2vA5kahzll74d2cDbSq/6VK3uLfpeOXX/3heDf9ROQC/aLTNxZmkuvLjhv78VsV+31cf+0iZp7TDKUZZWM5X0pUdb22yGirh0/Jdf2LdHP76kjfub7fdqQ5D2TJftzfnqZsh1m76d2qD211zbvoSwz/bX15mtFv3OeINdhrp+pbre7ren2/mrLhg2VBC3g71B9pGqgaqBqoGqgauAN10CbBBkOJ/gbDsehawIDAVMG5xkEZZKSQ14AC57eCkxMA8zvnvDSl4D81SB4HIOfwZBz8NJyJkY5ZEewmpM05NPpfLqsfJK3NrDyxNy5ZECZw6noh999nv4gPHgXMqjiNVIfQ4K4E5S9RRJDSYjkULCbQ7YEjBlg5nXTO9AG0bmvTHBdu0yIlSV7iiRaOdRLMKsteI/KsXnfBAOZbLmebaI9lqlTSFAJtWy6xTs5itmYHYwz93WClOAQ137cdvut8fE/eW9cMdGP/ffhCTpDgnpbtkT0l5Q7QZCgptsUbxDW1SYAhrFJnt0D2hFr55zP7Jdx4Vn7ysRbosN6ZvKdgbzvqVe9Ftlz6l7Ka509KHr12oQy61fZznaokftyH2mDeW8670ymM4l37h5QaBdtT5ry0F/2ImUSlPd2PhSwjWRR8ughg2tG397L8jVtL885f5ZJlFzP8tlA7sG5kGD1iSeo3+9tG4yaz2/dvPnrC/0Qr56ghWquPlc1UDVQNVA1UDWwAA2cSZE9uGc4HM4nRhDUkRgh3wnK4D97RbJXgDbt03/v3dDO+wxtECdIMrW14CiTCwCLwAcgJ4HxTpBeD++YCN4EMm1wKgHLwFK5AFbMWxAn+PWuju97Gu/cfF5Aps74vZ2COHuCqO3iybj3l/KF+rMRnXzKry6YT77rJBkjjMk55hC2TE4Fj4aCOQ8zwOnBsE9ky2QgyyphFQyrJ8FjBtGCbcZFr9iAJHC8dmRya8b1YfqQj2HMDqaj6QxKiNzMNPeCZmPFinPi5ltujuuvuzbeMtEvd4JKONz6tSU7XGfjphhNLC5FVUejMQEalCQLndKPc9XT0P5d8qAtqDvv43ivRBIjqc46QJfq0z3QDr2TJEkK1IX9q0u9KRm8O2YmJ6ZqZx55LG1UD5TEOR8StMlJJrwSc23e3/mZCVMmg5n0eO+HMbwfZi0l+5AY5kMV7cX6Y8xXW6Uv10d5DB/Mv9PGu4Z+JuWPUMnWq4hiuhPkXhmNRoTDbR81nb+qJGgBf4TqI1UDVQNVA1UDVQNvhgYgQYcPH/vs7OzMPaPRqNQJOkOAxneCIEEZUPFK9hC03/N55REg5ZAfQVYGwgJCyYXeGMlRJmAZmEhs2gDceelRyif0thXIOA/7yiffEo2zrU8GnOolkzQBnECyffIOOCUcjqQIkKC2Z0kwLbBTBglGPlU/mwcle3raXq180t2WLZ+S04egPOua17OeJEbMSVLgGO0QRE/jfT7PXfvJdggBIhapvDYkeo3QpEG5E1TWcBAxGlDvZnncctstcf17ro3Le93Yd++XY8+2J6O5eF0JhxuuW19IUBPcAxpnhxs2Y/uW0GTikvWbbYbXXedMQNp6VL7sbdAec1v7c73b3jTnpI3ZXnvJ+jubHbTHyntWwpf7dH3a/bbnnve6e6m9//Mzeb/477Yn5vd9Dua93PYiqptsl79rLSVD6iF/9pRPvDnvd/7MKf8uHsgzX3PPT/X6/W3RDD+/dfPW6gl6M/6Q1TGrBqoGqgaqBqoGXq8GDh48uOLQoSOfJUX27OzssvGf+TNfZyNBbWDYBl35+fyeYVQZ4LXBmQAkg26Bz9kAWQZF9iXB+kPkTLAmScskyX7bIWgZjGbw61iSBPsSkGVyk+XgJPynP/1pPPjgg/GrX/2qeFXaesqhQBmstWVv6ycTTeTIJIh+PDnnOcP0ODEnfTX1fmhPzSDq/FCzh+KgfO3fv3++kCreEzKZWXRTrxCvmYnL8LfshTOUzzn782yhSWPdjjN0FJkG44yF0Rlw5j8m6KS8HvViYmJxfPKWT8afX/fuuKzXKeFwzz+9PWL9ulh36y0RF2+IYX9R8QQ1TTeGDYyKBAtnCJ16OxuByUTod9l9tpEsV5swn42YCOQzOWyPk8O5MvD/XXu/TTxeRS7n5NYTkolxJjN5L+X91Sasztt93CZJvu7ekXjm19v76mw6z4Qry5NlzbbkvHLbP0S+2vKXecyRoBYZnJroT2wbRnz+iq2VBL3ev0G1fdVA1UDVQNVA1cCbooEDBw4sP3bsxGdmZmbumZ6eXjbkZvncpffxhOYA55syu/+5BwVIQSJ+9KMfxQMPPBCPPvpoIRuGLrVP1F+PNjLYa4NIAe35559fCA8khTpFAMXly5eXQqZXXnllIRy8/uSTT8bWrVuD9hCbZ599toQR0Y7XIEC7d+8uc7/gggvKexRnhSxRqNVECMzjd93D+EOyZU9QM2qCMM1RQ5rl4TwJ6kQ/er2JuPGmG+Oj735XXNbrxstfvT9e3PF0CYe76Oabotm4ab5OEH2SGKF9uv+H5lLf/19XA+NPw7HnUBLVaTpTk5OT2zq93l9t3VKzw/2vax1V8qqBqoGqgaqBPyoN7N+/f9mxY8c+MxgM75maml4OCXq1p6eSoP8RCyoRwfNCjaD777+/kCDu7UAmLIzq/Ynf523L87NdO7xHYuu49PuOd7wjNm7cWIjJd77znVIoFVID4cHrc/nllxcPER6qD3zgAwX0UdSUYq6PP/54IUybN28uZIg2eI8uueSSee8Rr/HtvRbD5fIl/9eq29dDgj5x443x0Wuvict7vUKCXnjmqZIi+6JP3lTuBA173P0Z1wmCBOFkql9VA69VA6Wu1HCcAGPue2rR5KInm27385UEvVYt1nZVA1UDVQNVA1UDb7IGfhcJOhOCRchRjoJ/kyf8P9Hw3nn6wQ9+EPfdd1+pFwQpggThofHyfA6l+0Pi/z4SxLOZBL3rXe+KdevWldou1CgygxwEDI8O7+OVopjr+9///uLRgRQxN8L3lixZEm9/+9vjqquuikceeaSQHcLhSPV9zTXXFC/Sv/zLv5R+M7Fu3+H6QzKVeac7Qa/VE3R5vxsHH/hqPP/0UzFat6Z4gjqbNseoNw6HgwTNjmbH1l2J0GtZhtqmVSz1DAmaLCmyKwmqJlI1UDVQNVA1UDXwR6KBP0SCRqPBfJ2aPxKR/qimCclokyDIBUQo1+7JiSh+n4CvhQR57wOSs372A6R1AAAgAElEQVT9+nkS5L0gQvTe+c53Fq8Q4Ww7d+6M97znPXHeeeeV8D2A37333lvmhzeJ9/71X/+1TIvxIVTXX399uUv0/e9/v/TvHSnvbJwtXO/3yvV6SdC1744rCId7YOwJGq6VBG2KUW+cHQ4SRGa4kiC7kqA/qn3zpk22VI8+U7uLeXQ6nanJiYntHbLD1TtBb9rS1IGrBqoGqgaqBqoGXpcGRqPR0h07dnyWcLjTp6fmw+HOgO4zxVJfV8e18e/VAGSB8DBIRSZBeFIgQXybTU9y8VpU+lpIkGNDgghfY5wf//jHhbSw7niHbrjhhvI73ik8QXh2IEarV6+O5557Lr73ve8Vrw8hc9wf2r59e/EQ4UUiBO6tb31r7Nmzp9x3yoVyHTunMH9Ncr1uEvSuuKI/DocrnqC1a+LCm28snqDoL4ohJCg6JTFC9QS9lhWobco+THeC1AgkaNHkZCVB1USqBqoGqgaqBqoG/pg0sG/fvqUnTrzymcFgcM/p06dXtO8EWSfoj0mmP4a56hmBSOAt+cpXvlLIA0QCAmRyhJxW/LXI9YdIEH14z4hQtuuuuy6uuOKKePHFF8s8ICzXXntt+X755ZdLaBvZ6wh5g9jwLKFveI14jjtFhw8fjscee6x4lbhP9NJLL8W+ffviiSeeKATKdNl5bDOcvRaZxuDzTIrsPxQO94kbPxEfvRYS1J+7E7S9eIIuvOnG6G7aPM4ON2xiSIKFmhjhtS5BbYcG5jxBOQseJGjxokXbfpOf8PPVE1TNpGqgaqBqoGqgauCPRAOZBE1PT7+KBI3vj4yLpdav/381gG4BUnhO8JZ87Wtfi1//+tcl2YDFWU3dPcZery9eq52muZ3ul77x6uD1IaEBIWtkeOPeD2Fw3Ani3xCavXv3lnbMDfJD5je+aEfY3qFDh0qyhBUrVsSqVauKh4vnCKWziK3ZtEw5ngu/vhbNvh4SRHa4PyMcDk/QA/fHc09tn78T1Nu8pZCg4QASFNUT9FqUX9uc0UCrWCpvQIImJie2d0ZNDYertlI1UDVQNVA1UDXwx6KBcTjcs5/5jQfontnZ2RWjclliDLrHXoWaHe5/xFpKggiHw9PyzW9+s3iCIEUQBVNJQ0RYC+vqvNa5tGvS5MQEjk2fjM83pIgEBtZw0hOFZ4gU2MyLPvgdIsS/SeKAR8e7RNYd4jUyzdGG1+jXejD87p2kVq2V3yva6yFBN3/y5vjz666Ny0s43H1jErR2Tay55ebob7kkRv3FMRjiERuToJoi+7VaVW13NltpmmaqPzGxvemM/qoWS602UjVQNVA1UDVQNfBHogESI5w8eeozs7Oz9wwGg+Xjg00KSTZzaWDHESD163+MBiAbJBV4+OGH42c/+1kZxJA2PC+QIIhH9gq9lpn8PhLE8+1inBISCRI2kEPWmIcFNSVozjOTNsaVSNlekqQ3irF977Wm/oapjAK7jBiHww1i1AxKnSAKncawiU70Sp2gW2+7La5/z3Vxea9biqXufWpbSZG99tZPxsSlWyMSCarhcK/FmmobNXC2O0ERMdXv95/6jW/3ry7dfOnXFqqt+jG7UM3V56oGqgaqBqoGqgYWoIHRaLR81649n+VOEF6hTILGALUmRliAWl/zIxAIPEB///d/X9JJQxAgRtbpwdvCfZ2nn376NfeZM6+17wi139Mr4x0lyQ/eG75sn+sOQYiYN0SG/iE51v6RxPE77fgmvI9+M8F6faQOeNgJCvoUclfyueHBGUQzVyyVXzvRiX63H3fcfmdc/973xtZON166777Yu31bjNaviXW33RqTW7dGTCwuXqDBkBpBlL6sKbJfs3HVhq+qKzVn09O9fveZUXT/66WbNj2wUBVVErRQzdXnqgaqBqoGqgaqBhaggYMHD644duzkZ2dnZwoJ6nQ6jZnh8p0g73IIhr1cz+uGSbUv8ecQrFxcUE9E9jg5dcG4YWBn6hWNixNmMJ2BuZ6MMx6sMWDmS89FOyQsg3zJQg7RygTC+RnWZV/M037yXH2tPS9/V3Z+6gkiLI65crfmsssui1tuuaUQIt5/6KGHCtlok4cskwQkm0H2tGRC4zwYjz5dxyyXhMgx1b0kKMubdcW/9Q7Rv16fbDvOcWxjo1x4suhA/Y09Wk000S0kaDAcRPRGESWhAfeqZljg6DSj6Hc65fuOW++Kj733g3FpfzL2fenLsXvbkxEXr48Nd90RvS1bopkkHG4Us7ODaLrNmFKVu28xrwcJW5s0GpbonDOJ9N6TXjjrIZ1NRt7TxvWeqR9tOO+JbKuuszp3HRxXT5y/u74+517MadedY5ahvcdtgw7UT55j9vTlvZntUhvytfy7NpPtVx1mGdR52wOZ7Us5su7b6+Ee9HPFMM+8xj7PYUQZt6RTN1R47LUdDofTvV5vZzSd/3LJpk1fXcDH8NjeF/pgfa5qoGqgaqBqoGqgauD1a2A0Gq3YuXP35/AERYyWQIIygBkOByUEKZMgRslAhN8BXoKj30ceBD8ZXLYJg16EDPAlMu16Odm7IOhrez8yERAcZSAoyPd5QahgPhO4PA/B69kAqoDa9mcjJhZL/fnPfz4fDgcwXrlyZbzlLW+Ju+66q5ADyBEkiCQDjpWzU7V1mXXcJne5bdZXBn6ureQlg2HXPhNl/p2Jy9kAaJsMttc2h945viQMftKMxiRodgQJGkZ0x16c4ewgOqNhdJtBdJthTHQ6cfstn4qPvfdDsXVyabz4pS/HriefjNiwPjbeeWd0N2+KmJiM4XBUagR1ut0Y8l/xepZY0PmCsu3fDeNTB+rStc0E2raZLKjv32Uvvp7btfeLevttojgmknluuW1er0zkBfltuXNf7T3Xtrf2fsv7Ke9t9ZP3Y95z7X0v8WmTMYm7nkj1r1y/61Mw6zXbo3P0QCOTSsfmMIJxsZKmc4YEzdnqdLfb3dV0uv95y8aNX22aZkGZZCoJev1/v+oTVQNVA1UDVQNVAwvWgCSIxAij0fC3SFDODpdPlgERAgOAAP/OIELSdDYAzWucrNJesOiprsAnn9oKsgVXkgfmQB+AE9MwCw4FWrbl9bOBJ963jk1OPkC/9EHSAEPD2ifgniALPDPhYM5ZJn/nGedsSBm1eL797W+XcDjDxy688MJ473vfW4jPs88+W+rw+B59MOcM6hxLMkHbDGxt6/uCc14HTOZ7Pq6jnj3XcJ6UjEav8shl8C6BbAN9wXzbKyeRzF6lDLoL4MYTNPc9aiIGnZk5T1ATg5mIfq8TzWg6mtFULF60KG675VNx/XV4ghbFc1/5SuzZti2a9etiw+23RW/zphh2e+VEHwI0KuF145A4517A7pw3q+3tUqfZTjNhUFfuiUxilFX9YlvaJftBQiL58lkJb5tIZr1LHF1PbbpNfuy7LWveP97/asuuvbvHtAdloO+z2Ux+LX9G5LU/GyHX45hJU/5cMQST95mDMluDin2bwzT1kGW51DHPsh5+pqhH+573UuGN7o6Jsvt+OBzO9Lrd3Z2m8583b958XyVBC/5zVB+sGqgaqBqoGqgaeOM0cOjQoZVHjhwrnqDRaLS47Qnq98nmNSgZwsz+JejL5AQQB5AQmEkYBEg5JIo2AimJACDOLGK8ZvhJ9rxkkNgG3u1T3Lb3RwDZDuvzdUGkms+n3VmWDCIz+UEXnkwLnCQttpO8ZJl5jtTUEKC/+7u/K3oWgAvKmBt9Ea6jDgRpWd+ZGOmZUw4BJz+VR515Au/6Ot8E8uYJbw61ysA7g9M8luuuXgXOhvb5u2C0TQDKOg5JidCJToMHktC3YSEw0enF6SkIzDA6MRuLFnXjorVr4pbbPh0feMc1cdHUdOy9797Y/cTj0Vu/Li69647ob9oYwzlvD3M+PUNIXDe63V5KBjIOpVTvrhf2iV36nvJnwp09K1mm7CVqE6NMZtVTJp65aK6vM49MPvi32fpce9+XCORDDPWcCUHbA+f6Z1tyHA8UPKzIhCiTHm2hLb92m72IyqQO+WlfeZ/6rETe93KyDb1C+TPDdcp7O3+OZE8282Iv0laCWvY3n13DMUl+FQnq9XZ3us1/3rxh8/1NQ8rB1/9VPUGvX2f1iaqBqoGqgaqBqoEFa+APkSAjOwTmGaDk8BNez6fkgizbCzCc6NnC2/KJun1lwCjYyV4iyYBeJcfNfWUAzjzal/6zh0c5fZ62GYidLWwoE5MsN3PihD2/r4cme25OnjxZau9QcPT48eOl5g4eIBIKZK8ENXk8jWcePCeZkIRIIHlWDw8yWK8n65+irBAt50JfECnBs94rQCApsrMcjK23zHVBVscV/DI2/WbCRX+5HXNCZk/utQ3mZZ9dSMlgNqZPT8XM6dMxGo5i2PRiNvrR7ZHquxfLly2K1eeujre8/erYeO75sfTll+PFB74au594LLrr18Zl3AnatAF3RXmeWxjj20edUow126rrnL2EGfhq78opOcgHBOonA+22jWvfOURNsuKdoUyuJUHoL5MA+tGTyZxdez1SmQzkDwvtPR8i5P2lXSk7Pz2g0EOlzfOTtdYTo6zqwdeVQR1m/eTDCJ7PHiLn5et6hrM8jtn+QMwyZVmyd9NnMql1fO2g6XTGKdUTCRqNRoTD7e5E8182b64kaMF/jOqDVQNVA1UDVQNVA2+kBkiMcOTI8c8Nh4Mvns0TRDhcvhMk8AA8COgzOAEMAmY9Nde7kOvDIJ8nyfw0/AagbTvH4afA3JNh2vElYBKo0Y5xPb0VFPJT4MRznPDSVkDnSb8ySVwE8AJUAbkgTuCpl0aglAF+PmlX5gwKzZzGWBABvik0un///kIAlJF/X3LJJeU15Xruuefi8OHDBXgK2pcuXVoyy5133nkFrEJ+aEN/ji/oXL9+fSlu6kn3yy+/XAqfQnD0+ECSSNVNeJ7hj4zH2BIrvXrnnntuKbLK+kjS6PPgwYOvInOQr7Vr15YEEHyhNzLgMU++tCvaIcfKVaui0+sWOY8fPRaH9+2P06emYhDdGPYmY+ny5XHuOSvivNXLY+nSxbF0+apYPDOI7t69cejBB2MviRHWXxQbb78lJrZsjmZyESi23AsC1M7ODmN6ZmY+UYFEMpNfAb+2ze/Iqe7QgcREEpnDKN0H2oNED1mRn5/0xbf2KAFGJ9Zw8jXHFqRn0pZTqtMXNuFzmUCgT/rVi8kcDYtzf/CaMrNfeD+THMMC9eSyt+gvy+L+cZ/mzwiJbttjyFi0y7KoG/eza+JnBPbo2O5hvWD0p57zwULeTxIbP3/dZ86l7JtOU2ymTYJ6vd6zTSf+6+YNm7kTVD1Bb+QfsTpW1UDVQNVA1UDVwEI0cIYEnf1OUKdDWNCY2ABwACIAY35mIgKYAIQAoI8dO1YALZ4LgC4gjPfzF20F/YAxkgEAyAXQAg/a4R3hmy/eBxgDOHOoDcCG/o4ePVrmyth8WwzUtgAh5njkyJHSjrkBtgH6tGUu9M17jku/zJ/5QTCyN4h/UxgUeemTZ5GZb70njk0/9I9+AL2rV68OiIOn9uiUcbkD9OSTTxZ9Mi7f6Odd73pXmSv9IQdps/fs2VNkFlxDQjZt2lS+eY4xISzbtm0rcnvPAnmvvPLKWLNmzTx437t3b+kPQsIXa8B4EKC3v/3tRZ/MD1Lz6KOPFnkF/MiwefPm2Lp16zy5gQAhC9/MTwCOzIxNvwBY9Ldjx45gfObLa+iCdd562WVx7vnnR2dyIk5OnY79+w7Es49vi+OHj8Vs04nT3V5ccNGFsWHdRbHhwvNi+SR21onusRPR2bkrjj/0rXhx544YrL0gVt/88Vhy+eXRXVrKYc1l2hvO26zrjMzYhXaLjKwFuqMNdoEesAXtRuLE6+jZb+TGrrRFSQZ2oM1iD+wt9wrju860oa17RW+ZNiYxlfAyLvpkjqwJ7dCj3jpJE32yfnzzHmuCjbX3FWsBMWaOfLEHaINuvNfHOMwfO6Qd/WH76AY5JC8eQDg/ZKKdckuceF49sq/0bKFD+mT87KFibMbFLtEH/TFP5mX4ImuHbtAL7ZELeZGD9ZGk5jBEdMOX75c9hhco1fKaaz/d6/d3NM3of9uyccsDlQQt5C9RfaZqoGqgaqBqoGrgDdbAgQMHlh87duJz48QI4xTZOQxlMJiNw4cPFYAKIAO4A0YAFYBYY/oF8LR7/PHH49e//nVs3Lgxrrjiirj00ksLMMn9Aqx++ctfxs6dOwvIue666wpwB1h60st4tHvmmWeC5AE8D9C+9tpr5wGqhASwBCl44okniteDcd/61rfGxRdf/Koin4DZ559/voy9b9++IgP9rVu3rgAyw4IAiXhkyMwGKQAkvu1tbyupqwF2er+YI6FskBa+AVXvfOc7Cxng38jCNzIiCzWBAPyMc/XVV8eWLVuKTg1LA/wxHnpBDgAhumN+eIL0HGEm9IfMjG/YEzpE7zzDs4wD8IPcIA/AE8BHf7RD3wBH5AH00Y75MV/mff755xdZaKdnhD5ZE8gVzzA2QBtZ8C7ZDrB54MCBktQB4CupYg0vuuiioh/D+5hbJkzKfPnll0fT68ao34vp0ShOHj8ZT//b43H04JGYHozi+GgYm7Zsik0Xr401562Ixd1ODKdno3v4aDTPPBv7v/q1OLh3TwzWr4lzbrg+Vl9zTXSXrYhh0w2yzs3MTMWLL74QTz21vRA75ICgkZ0PkGwYGesMyMe2kR1AfdVVVxXdoCPJDeunHn/yk58U+VgTbIL+WGdeQ2esC7rGbtA7Nsu4rItrwvjYLPr5xS9+UWwD3fzJn/xJIbASbdaPsWmHHPSLXdEf+4D+PLhgbbEtiDHfyPbud7+72DZzNAxSmdl72Bnrjg0iN/she8GQhbttjzzySLEd1ph2ehDdL9gE+lNm2rGvkJl95cEKMkNqfvzjHxeZID98RmC3fP74GUF/6OSpp54q4aTMCzlYQ2w2h96xfshCW/pn32OzHkQwNmvD3uezgW/Wi37QBbaxdNnSs3mCprrd7tPR6f7VJRs3fq0mRniD/4jV4aoGqgaqBqoGqgYWooE5EkSx1C9GxG+RoFdeORkvvbSvABwAgqfFAC5AG8Alh4cBcLjk//3vf78AETKcCQANQ/EE/OGHHy41cABXd9xxRwFrAhdlgdxAqGjL+BCHT3ziEwX8Ga4CwOIkmL7+6Z/+qRC2D37wg/H+97+/gFRDuwCUgCYIxj/8wz+Unxs2bIhPfvKTBYSZiMCwGcgFqakBgID7D3/4w8UjkoEsYwNgAWv//M//XPTzsY99rHhtJCwCQIDzd77znSAlNvr7yEc+UsAnIExPCbrEg7Jr167yDXkgdAxAKRHR60MfgEl0DrnhfXQOsMz3SASKAF70yZrRDpkAlxIR2qE7iCQAFLApSBXwZtJCO+wCvdIfYB+gqGfLdQacoiN+B7hfc801ZVxDoPjJvCS7rD1gF/IM6B4QGtWMggTF3OXZ/ugTsXf33jh67Hg0/cm46uq3x8ZNyDIZo5lT0R0OY9Hxk9HZsSt2f+neOIDtblgfF958U5x7zTXRWbKihNINyrH+MPbs2V3ILgVr0TXr/L73va/Ib+0Y5EbH3/3ud8v6Afo//vGPF9sG6PO+d3h4D1m+/OUvl72hzUowvAsDEAeU/+AHPyjriM1Cbgrxm0t3jS4kxt/85jeLLeLtu/POO+eJu3e6JOTf+973yhw5APjABz5QwL7ExkMDbBuSZoFeZGFdIE7Oj5/Igm3zjf1ir//hP/yHss4SfL26zO3+++8vewyZsW/0qTdGUo7MjMu+fsc73lH647OE/iy86wEI/Unobr/99rJf9ZIZqocNQhBZG+yLzxz2PiTbZC16RWkDUePz4qabbponahJT+mSdOSRhvux1nkX2QpjOOzd6c5n8JGyj0QgStL3bdD6/adOmr1cStJC/RPWZqoGqgaqBqoGqgTdYA/v37192/PjJzw6HQ+4ELWt7giBB+/e/VMCuaWQhIAADTlwBGoIbAATgCgABEOMUGjLgSXSO7wfkQJQARLx+6623FpDh/QVPZQEfkIFvfetbBchBBgBNOSRNTwtAEnAF4AZQAtgAYV7Wzqe8kCX6BShef/31BVjSJ98CJ4gAcgBoAeUAY0B5DsWB6ODtgID98Ic/LGE4f/qnf1pktp3EAUD8ox/9qLQFONLOMLN8MR2ZPd2mHXNEbu9ieB+B3yFygETmwBwhfQBBv7wLAegDdBqmmE/zvdfBHCBg9IkOIVWsCWQkX1hHR8wLUsXYrCXrjHdHcuqdLgA8eoYw8RpEibHbpIr+8CzhxdCT4Ck9fICaPhQ05bk9z+6Jnc/sjAMHDsbqVavjyre9Nc5fc250+qOYmT4ZE03EMkIJ9z4fu/723nj+mWeit2FDbLrj9lh2xVtjtHhZzEY3Zkdk9OsU3WGHkCB0xzpDCLQr1g9dox+ILvYNUL7hhhsKYYHceH9FjyiyAODRP56OP/uzPyuAOocPskboEIKB7X7oQx8qemS9JVS04d94MSDQrA2eJ4g7hIV58W1mQGwWcgMpgOS+5z3vKeMzLl+SbQ8NGBv5ICwQWYif3i/HxvvFvoIQQajwyNCOL+Rlf3lP7Bvf+EYhQdg1BIz9oNdGcsV+gnRKgiB+2IWhf9o5+4CMidgPsnL4wT41MYM/8WphX//4j/9YbJB9zxwNqfWeEHpEXnSDt47DCtbPgxfaMzZyskc9bPCQh7aF/PV77TtBU51ud1vTdP76kkqC3uC/YHW4qoGqgaqBqoGqgQVqQBKEJ6hpmqVN0xAPN5+ViTtBR44cLuCLMDJAAiffkAGBkHc4BDl4LwB1ABLa0s67Hl6E5ieAjZAugDKA17szArscn08Ii+FZABGzoiE24wrG6BMCgQcD4GTSAi90CwSRBbADAAJYeQ9BGQRYXuyHnCGPIUX0y/xMgoAcEgf6NEzJC/ACKkOb+CmhYkwveXspHlALwfA+EGBSWRmbfgHf9AOIJ2QIHTJuvvzupXROz5kfMgPGOVH3Qjl9eW/D8CtIL2PipfKOVPZAEZKFzIzNWkCUmKtEV0LpCTtj0ze6xgukDJotc+JZ5GCO6Bo9AoQnJ/pzedxG0eWi/swgXnrpQBw9ciw2XLA2lq1YEcPuMKaGp6M30URnOBPLZ2ZixcsH48X7vxbPPvZ49C9eH1fcfXcM1qyLmcklMUtmuVET2DfpsRkHcI7MzpF5GObGPPk3MmMTyqyXT7vJhJc9w3qaqCIfAqgf1k/bMeyQsQxHdC3pB7t2/fBcun7qmDbMA1mwb9YcwoS+HVuCw55kXMga+43DAmzcJCXZg4KseAh5zbtmeW+6/3kWwsLv2A1j24/jSn4hLsyRPcA8M1GirXrkUAVShQ1CUL3T5H5RP8yR/YKsrB/riB4cj88Y9gZkks8IPTvYXZbFzwFIEp4tDg1Yd/YL30uXLStk3IOIuWen+v3+k7+Z9Rcu2bTpG/VO0AL/GNXHqgaqBqoGqgaqBt5IDezbt2/piROnPjsaDSFByyBB+QSUa8DcCwLM8M17XiIWYGQAyNwBBoIpszNJGgQ3thNM8LvhbRngCBYhVp48GwYjwOd3PRWCrZxBSlAlYKIfgL8eEMc1XM85SsokH5KtfM8gJ4ignR4DQ/B8VvmQRwJgyJqhTxImdZZDsXxeOXkGcCbJ4ycAUNn8mUmda5Dl0Nb0ELguXkYX5DMnnudZkwDwu1nEcsiTMue1NlMa7XK4HG1pJ4DP/XnPpddpYqIZRacZxexoGFPRiRlupw87sbgzGZ1hUzxFszGITj9iGDOxbDAdK18+GC/87VdjzxNPxMTF6+Pyu2+Pwbp1MTuxOGY7vRg13ZIhDmLFHHJmM+ZjpsF8KMB8Xb8cFsnaaUcC9Zx5DbkzCbKtujIJhnrQu+o681Pd/C7bti+9cFm3rqs2z3yYM3P0DpftJeXas+vAsyY4ySGwtNN+3EOG3+mN0RNl4gVkYWwIUN6zkib3vZ4zbTZ/NiqLJFCPr/rJe8/PAMfSNpU1y+aeyt6z/LlHwapMggyHi073ry/ZuJFwuJod7o38I1bHqhqoGqgaqBqoGliIBkiGsGPHrs+SIlsSJCgfA4ZhOS33lD8DdkPS8rjZAyAgEoDlE17BueBJgJfHFpTZpwDGn44r6Mzkpd1W0OJ4Ej3D0BzXuWaQJDCVpOS+BVzZ+9IGT/mkuQ0YM1DL8jg/AV4OR3OumbjkOTlG+xmBdwZw6jgTT9cpE5O8Ltk7oe6VWeJom9yWsQS1Psdrhg0Kuu2j6Huuik9nMEs+t+iQiQxC1nSjiW5MDrvRGTTldH7ACX1nGNEbxuLZ6Vj64ktx4L5vxAvbn4ru+jWx+babortlY8z2J2Nm1IlRQ7avpnxLxDLBdb7ZrjJRd+2y7jPxk+Rm4tpeE9uzlhJziebZ7Fx7k2Bpr5LVTFzUtbaUDxzy+ihnPiw4294621q3DwayzMrqa5nk5z3b1o92zd6ErPk5417NelGObDv0lz97sq1JznhNUu86Oo6fTdnmXZ9SXeosJKjX623/zRtf2DImQePYw9f5VYulvk6F1eZVA1UDVQNVA1UD/x4NEA537NjJz0CCIqJ4ggQW41NSTrg7hQRZQV1Q1R5X8Ka3wxNpgXwGfIJuAY0ggz49pc7PZ/DpOBmECvz5CbjJBEGg2CZeeqxyW+dqf+2T4+zhEbzlkBte01OWwaey+Hz2sAi8DcHLY2Zy5rN5jiYXUBZlzIRHXef1ygSWZ9BZDkniGb07bQ+EYFSPVQaxAurcF69lItkeS8+QQNY19KS/AxmfnYmGO0GTk3G6041pwiCHEYujGx0IDbZKAUs8Rv2IRdOnY/K5F2LffX8X+5/dFb2L18T6T348Ji/dHIPeZMwOmxhCfjpNDIYc3I9DKiUizCETuuxdUI96EbRr01e77tnjRVs9LoL0vEbqRzvhd8mh3mJpi4AAACAASURBVJFMxrKnTnv3WT2Ekh7tpe2tUUb1nMlAtjs9wNpstmGecTzll3SoHxOEMM+89nl/O7ZklGfx7BimqU0oi58B2fbch/aVPwfaBC+T/rzW6szU4xIl6w6NSJDdnNUT9FSv3/3rjesrCfr3/D2qz1YNVA1UDVQNVA28YRrIJCiHw505PS1VMebDPwTPhv8IGgBsOZxMYJFPUyUWnsIKVgxFEajki94C0QzkM8jK5EeQBxijvR6ktsfq95GrNlHI5Av5AITWKfEid75Pkwka70sYPIFWL5l4OKbeNgtj5nAryVU+jc8gN3syckiS+s8n7/47n9DPE465QpDMWzJMf15Wz2uWx/f1vMb8O5/KC+IzQcpes3xi77/LvAjBLHWGIqZmBzGDB6eQhE5MjIYxfZqaOxQ+7Zb7Q9wJWjI9FYte2B+//r//3zj84r5YevmW2HDHjRHr1kbTWxyd6EfT7cTU9Ono9JrodMdhipkoayfakevC3CSsWV6JSfYyZP1noJ/BvsTL1xjPArg+nz099q+N6y3J+087dP9IXCRW7jX3jPpu31vSBlwzdeS82uQ7kxbJvXaS56T9Z89MJpXoyjlnoiMZkaQb4uka5XC67GF0H+c7a5JUbT9/LrT31vznDwQofR7OzY3scE81na6eoNmFfIBXT9BCtFafqRqoGqgaqBqoGligBiRBv+tOEKFwgM8MEDJYFXh5yg3I8D6Q5EPAIigSDOYwF4GlZErQYRvvZ+h9yKAug0LBnYBLYpHBrXNkHp4eCwZ9XvDeJlD5NN8x+Jk9CG3yZd8SIoGb94kkBz7nXZv5EJw5L4LJA3JYkfdT7MP5ZY+VgM7xJSdtQCnYpP3ZCJbPewdLD5HeqOz58nlJn3eC9JLlk3nBbwbUJscoupsLQeL+TiEHTSc6eNyGg1g0nI1+04kuYVP9iRgNZqM3O4g4dCSOP/VM/Nt9X4tZarxc8/bYcMsNMbX6nGi6iyOGY9IenVFEl+Qaw3JHhS+9MJnYCfrNwibAds3ahBBZ8h267OnMRNgxbAvBxi64Ayf55DXv0NDeGkISSAmK4W+ub94r2evUPkTI9mQ756U3Rft2LOXOxE5i4zPWJrIwLM9k4u249tWeV5vwu1+0nXzwksl53guuqZ4dfud5fs/eN/eyezUforiWhRB2xuGTrnciQdsTCarhcAv8e1QfqxqoGqgaqBqoGnjDNAAJOnLk+GcjRvd0Op0SDiegGHs6TpfECAIrgABAxuKebfBH1iUyK1kNnovPZKIylbbeEUAdbWgPaLLKu9maMnCnHRmdGJu+rJejdwIgAtCiHal/uWROkgDa0a8ESkJDhii+ed0K88zP033aMScr0TNHs7TRp/phjjzDuMhMn7ZjnoBXvgTA9EdbMnzxLNnr0I+XxQ0VUjf0STvakO1KHUoQec9xvWROxrhchFRiQd9kNaMdczaDnUCQ13gPWZkf82Qt0CM6VDeemqNjxqYtX8hCW2WWRKpHMpExX/SCLIbaCVgZm77IxsUztiuZ5LC/UjdnFIPTUzE68UoMDh+JzrGjcc5gNpZRCHTx4hhNTsTs1FR0X5mKE8+/GM89+WTsevyxiGVL4rx3vSPWf+yjMbrgguj2l0SMejEYDKPpNnHi5Ik4evRIsR3mr8ymtJYUYrvaNvKhF77NIJfD19Aj+uZLm81eEvcBZAe5+Wbt0I1pqvNBAHNDN+iJObJ+zE+bpm91TV+0z7ZoQgOJB/uFNtgsX4yLLNqi+512yEI7nlVmx5aoabPsU17DZpkjupRc0yfv0R9j85OMbdqs+1kyhazIjI7QLdnmzMYo4UZmbJG+aMv76E9ZsqdRm8W2GQOZtVmJlWTTvZiJMDL1+r3fIkHD4bBkh+s2nXs2btxIdrhKgt6wv2B1oKqBqoGqgaqBqoEFaoDaQE8/vbOQIMPhBCtj4Ly/ALR88gvgAjwAXnJ2NACHdWao20F6bNI2k1aXtgBeABHgBhC0ffv2kqIX4EEtE+qjAEwEOLS1Ej0pt/miFg5tATp6cQR/9EWaY1IJU9ODlMOkWvaUl+etZ0I7gDlgifoozBVAJvBkTgA6aqRQOZ550SeyKLMEh/dJp0uKXggI9ZFIYWy6atoJEhmXeaIr6iyRdhfdAPKYG1+APmSgZg6vIzNjI7NeAInfs88+W9KXk3KYvkgNTrpjQCpfGST+6le/mpeZIp8QF0PuWBtIGv0gB/Mk1TApjFnDdmge60LacsYHXNIf64cs2VME4ERe1po50wZZsB9JA8CV/kijjb7pD1lIu40s0zMzEZ0o2eE6p6bi+O7n48hTT8dgz95YO5iNlYTALV4UM5P9GMzMRufYK3H0xZfiued2x8Gp43F6xeJYedXbYsuffTSWbdoc/UUUiJ0oiRWGMSipmpEXPaIT5EWP1v8RlLMutLOILXbo+uW7WchMn9Qe4llSO1sIWO8b9qAtom/aYw+Mi961HXSGPlgXagphs9gYNmtdJtZYjyf7j/6QhfmjQ/aBRE1yyv5DFtaQ/UZdn5ICeunS+f2HjTK2/bFvsWtTeWuz9M36sc6sH2OwboytjXkQgA6R1ZT76AZ7oL2eI2W2UDJp2CEgFFZVN9mLbHFhPnNIzY0OWUNTb7sPIErsU9YP+VkT2lr4lTWRbLKGmRAyHvomRXapscv9s7lwT0hQr99/IprhFy/ZeEklQQv8W1QfqxqoGqgaqBqoGnhDNdAmQeTHNrwLELRnz+544YXny0krANbQEIgAoC2nZQYwAW6oyP71r3+9gJYPf/jDpYK7J8eGrgFcvvnNb5aiiYCPu+++uwAxQA5gSA8GAIjihg899FDRC8Ukb7vttnlvhyfbAHgKHP7DP/xDqVH08Y9/vBRMBeSYlhmwCFgD1FHUEUAEAPvUpz5VZAE0GaqGLIClBx54oABF+qHgJcAJoJhDaZCZIqgUf4Wo3HzzzUVmCFYO6UGHyEHhSeb70Y9+tBTmhORIWpDH4p333ntv0QMFKqluT998MzaAFBBNYUwKeFJ4kiKyFGCFhAHgkIVvxgVE0x+yo+O/+Iu/KECR9WOO3pVA5h/84Afx7W9/u+iE9UOP2etAn4BxdE2BWHT6n/7TfypFUAG9jK0NAWSZI/3xHHq58cYbC6mUOCCP7b7yla+U/igcin5KLaVeL0aErQ0GhQQ9+9NfxI4f/ksc/vWjcfFgNpZAZbhH0+9Fb2IyeqdmY6LTjdGiXjx9ZF/sOHU0VlxxeXzwU3fHuivfFr3JpdF0+jE5sSSmpk7FrmefLUU0H3zwwTIeeqSAp7rG7tA33hAKctKW+d55552F/AHkkYX1QBbasR5f/vKXC9m9+uqr45ZbbilgW+Iu6bSwMLZL8U4L8hoWx/PoA1J83333FTIJYWC/sD7YGF/oG5vCFin6yp6B1CAL34aoSTyxB9aZtoxx1113FZnx3nj/iD7ZB6wdts08KL5K0VJsVll4Hnt47LHHyhyZBzZLEWL6U4+0w86QmWLFzJHCprSzoLJeN3TJHJUZe/n0pz89/5mj54b9gc2ypyisiszYDnbLPs1huhAbbJb9Qj0qZGaeFJXFvhmTdZUU43lyD7MnIb3nX3B+NHP35tokqBvNPZs2bXqweoLe0D9hdbCqgaqBqoGqgaqBhWkAErRz567PDgaD4gmCBOVL6RRK3bfvxQIaIAJ6XRiNE2GAhuEuAA7AGoAOcAVoADQBcAQMXrQGDAEoAUQAzNtvv70AUEE5gAmgw8kswO7hhx8u4AxiBcERqDE2pIk+8JwA7DiRhrBAmAAyenf0QkHAAHYQAmQAhHHKS5/5cjvtAH8AWgElniBBJ7IAVtENZA5gx0k04B1C58VrZUYmSMPPfvazMt8bbrihgDrD3Aw1BKwh87e+9a0yH8gF8hhC5ik0ciMzoJwT+Pe///0FVFpIk3l6MR4AC0hEN+gEogZAFcjqLUMW1u973/teWW+AMUDRu0f2yYk+wBNZAL0QAmTBg+F9JAA37wGOWWteZ34AVMPrDIfjPQA+c0R+yBK2A/gFdPLVaZpY1HTihcefjB0//Unsf/zXcdFoNpZ2uavRj5lOP2ajiaXLlsfqiy6IJeedEz/Z/mhs2/d8rNq0KT5yyx1x/oYtJNqO2VkSZ/Sj10QcOXIofv3oo/G1r32trDN6hNygE0G04Jz1A7xjl5A5SLQhkhAGCSrFRe+///7SB/uA9ZPo2i9ri8zYDvvgIx/5SNEPoNywQ9rqOUU3eG8gQRwEQKqy11QySX/YBN5N1u+6666bz+yoDUHUWDsIAV/YInbGQYB3i/S20BcHG6wl60Kfhrnp3cU+8OShQ2wN/UG+DM10nZkjHi1sB5mRl/5ysWT3F/rkoITDCsjIHXfc8Soi6f0kbBavGwQH3SAv82yH6qJv9x9k59Zbby0eNTxm3vXSA8xBCoReDzYezyuuuKKQoELKz+IJqiRoYX+D6lNVA1UDVQNVA1UDb4oGMgni+oIk6MxF8OmACEFuJDy8x78BYYY+AZi80A0oAdxxWgwoAcgKbDzB5TmABaeuAA/Ijaeukha9RoAqQAmgh/4A517Upo2XuTk53r17dzmJJxSHE3o9IhIRiRDAitNrZKA/Q+EEn/QJCAPMUrUeMARJY46CREkQ7ZDDivUAOvrNmaoElPRFW0AjoMrwP35HN3rBrFjPfCBokC/vKvEa/wZUo2vmiOy0QWbWJqdrFqiiQ8A7ABbw7toJymkHuaEvwDaEDu8fYNoL5ZIgfkKokIX3APqQAdfM+x16CeiPcegPkM+/890m2iMzXjfANu2wn/GF9mGMoikJERZ1OjF9+HAc2bM7Try4N1bEbEygj6YXw2YipgfD6K9cHkvPXx39Vcti54vPxYtHDsXkylVx6VveHpNLV8Zw1JRscmQ77neaGM7OxIED+wuRZJ0hkejcu2QZwGNfrCFriw4NCZUkeYCAHgHmhlFl8kxbw0v1PKBLw/9YP++yuG/QFTYLMYeoQLK9B+ReRYfMGZtgb7HOrp/2lfcBe5p2zIWxJVV5bXgPe8DbgszsFXTD/jBRhnuQfcqBAXPHDpHZAwptjOdYZ2wW28EWmGO5+zWXkVD90C/2gBeGfcxnhIkL0IteLfYfe5nPHPYnffJt4g4/WOmPMfnmGTymEB31ZiIJ7I/5oXMTeeBNxR5XrFxxVk9Qt9fbRmKES+qdoDfl71gdtGqgaqBqoGqgauB1ayCTIP5NYgSBxhgwEQo0NX8BnwEALAAhQEL2AvFvQ8/8t3cfzAolWBRc0B+gCZBjiBfPmL0JYKJHxXkBUrK3Qe8NYwsMDcfSg5FTPNOPp8i2c14Cc8G+IVsCQ+W1veRPICoIZlzkcSzlNKzMsEJPlPnJM16elzRJVATkeshyli5BqGOjD0Ced5foyzsjtrUfyaTZs5RHouXdI8mrBkb7nInOuyb5IrqyIXMG/swtE13HMiNc9joh58zMbAxLCaAmOqNhrJiYiInRILqzp6M7mo3O9FTEkEtDE6Xmz0y/GzO9Tszg5ul3S6jcYNTEzOwopqape9WLTjPODtcNCEkTve6YxGvT/hSYq+9MiNAFIVSCbRMp0EY79DnaGLqpzdE+e5r02umVcA6Sbb12ht0Zusk8MqGlnXtF0q89SeAN6XQfaY/aYLZvw0SLvuburvm+7XPYGe15HzkYVwItGefAQQJz5rBlphBwQymRyXtM2pEHExIgvWS0Y0z3iPrN+pbQ5KxwzN11oU/3Ks8zFwgntopsHAgQ1lc+iyjKmzxBo9FoimKp3abzhY21WOrr/htUH6gaqBqoGqgaqBp4UzSQSNAXm6ZZ2i6WGkEhyXFYlZ4IPRYCaEFYBsACHsG2HhkBDD89nW4TDQG3p9b2xTOSBUkU70k22kQE4OPcBW2eSNuXYFwQB/gx+YDERQDZftZ5SpDaeqBP72LwXts743MCVotD5tPubBQ+r+fLDFY5jM8wQdqqV/sQlHqfybZtYmV79env6srnsl0I3F0r185wLdpm0pxJqHrSrgTk/MRuSI3NN66bLgSj043OcBCj2akYzUxHj5pBvBbdGJBBrtPEbDOKWYjliBpHE9Hp9Ys3CQI9MTEZ3c7Ya9LFEzQcFPuGlPCaxEcvRgbdeT0kTd69Atxnm5YY6l3MdiTozrrWRn2vbbPai4TS9XA99cy47u5P10C7wavhpf98mEB/Jlloj5X3Yt5vPG/mOcmrHhXkwC4MwXP9nYdj54MD31MH+S6TXkbfsz/Js/bt3POcnQuv+dmBHNqwnwfuPcbNJJ8+y9x+V52gTvfp39jhX8+RoFon6E35a1YHrRqoGqgaqBqoGngdGvjDJGhUvEECOImFKZUzMM7kxZNXAYknv3pSDAcShAgYM+D0tFUAkkN5POXN5Ewvh8BJcOVcMqkRGEoAnEeWIQMj/53nJBi1r+w9yUA1k4W8NJkE5T7yybf6ymDNPgSRbbDp83nObW+R6yjQdj0ygGw/r/4dP4N2gbhyq9dM6JyX6+Lz2YvhabwA3v7Gcyn/j9GAcMAm+ngJu51xeOLs+A5Zp9uNUSksNK7nQnptsr7zzftFZ91uCa2j6GUT1HwZn+xro+paz0yeQ/aoqB+BdW6vXWZdZVLugYLt9LKcjRDwXj4osK06zt4k55TXQ/KgbiXPeT3bdu1c24Rcwu3rbSLfJhXuCV6XDGZy17Yb+/NzIO9h58QzPqcXTvtWfsfL82zvvUzy80GLY+b35+dZrOa3ssNN93u9p37jN//C5s2bv9Y0TSVBr+NvUG1aNVA1UDVQNVA18KZo4MCBA8uPHTthYoTf8gSV8ixzFdIBFNlr0Pa00FKQCDixZkw+8fW0OYM6iYdATE+DICSDbd7TcyAR4iQ633kwPM5TZWvj5Pn/vr6zhyt7MgRWGcRn8OV8MvBtAylPr9tgkXbKkcFtbm/ImsTTPto69fU2GVKWrG//nUmqwLUtp4DS8SUVjGfqZwF7JpfZc2Qf+X1DJQ3VMpxrnrTMJUbQvgS+zFmdZLvMRFbvZCYHGUy7ppJNPVQZTLue2WZyv4Jy55DJevZG5P0iYbJvPTDuH7yChnDm9W4Tx7xWztn2zlfiIrFgvtlry+seHDBmJhZn815p59pT9tZkgiPB04Z5j88E1zl/XmQyqP3m1zKZyjrNZBm5nAs2pGdIgiORyXbWXmd11tbrfLs5gu3empNtutftPt3pdf5684ZKgt6UP2R10KqBqoGqgaqBqoHXq4FEgr4YEUvHyeG4CzSuis6JO+FCAAcBTA75yaFZGRQB4nJNm3x6K8Aw9EhwZNiMAC2fVBOm5gk2l58F/vz0LoZhSd5T8E5BO1xOEJQJgPMDBNI+g/TsvXKOgiIBlqFAkjTBo/rxhBtgJkjNIFcd8NN7ChmA0o/hWurP9/mdZ5TB1wW9/O7dFccmdCuTNQmiukEu56eeXF/Xh778t3c59JpkAsY47SQRmVjke09mWPPOUZsge7eJdvkuWJu8CMYzWWH+hmXqldBLkm06E18JWrbZTKIk8+01QD5C7xzHOkttQu+9FNpZJ4dnc+ijc/RuDbJ6wKCetUPtVqIiUTRUznVFf7bRNrFt5pnb8p62zb/VMzrKXhY/L7AzdUV/Env7zL+rR+/BSXoNV3MfeIjCvR9tjtfyZ4p264EHbSVB6NM+/Nzg9xz26jrlQ5x8fwi5yudRpxNNZ/zZmAj02BPUbb5QSdDr/QtU21cNVA1UDVQNVA28SRqYI0GfGw6H94xGo98iQXiCCBfKwEhglS88C6J5zQruADW/BZOCJ9qRClmgYjtPawVLvM/Y3GMAeADScm0UPTGMybfJFWgHELLopPc8mAfjCgKZD+0YXxkEdIzNuM6RPskGJmhkycyIB0nzjgGJI3I6ZGUCSAmMPQW3aKhgXZDPHOmTZ5HBOSKH4JFnkIM+6ZuL216257lMWmwneKS/nKRBckT/9GWxSMZGZ3p6JIT0QzttgHYmxcieEPqjDbLwOu28GJ9NXjLAPCW7rAlzlEgKgNE/64LczA0dun6SU8EubfQO0FcugOm60MZ2EhH6pa1tnJ/tJBPqR8Ipic0ySy4klYJn22q3jM0cc2Fa9wsZD00oQX+sXyYiepawVRNjaDvYRZt80YY1QR76cVzvOWXbQdeuM3M0QYA6Ht/bGpb+yPyGnMps+nfHp52fEdiPe1Tvn7bNz7yntZ1cAFU9Igt96sEyUYJhgrZjDdW1nyWud9alY+cDjzPhcIRavjocriRG6Haf6na6Jkao4XBv0t+zOmzVQNVA1UDVQNXAa9bAaDRavnPnrs8NBsMvRoyWtD1BMzPTcfLkiQI6SREr2AF0QAg8OQVwAGpIZ0s6XdL5Uo+GNLl8m15bkGo65H379hVwTL0e0upKCgAdgBrAHylt6Y+xSJFNamlBt8QF0E5aW+rr8AxpjhmXLHb59B/wY3+kJyZFNf1RQFSPEmMjH9mhqHFz8ODBIitphEkRnO9gMD4ykGoYuZkXqZNJ+yuYNfyIFMKkiibFMiSCNqTTpm/b8JN21FxhbHSD3i2MmS+Zo29kJm0zc2BuyGzBWeYG8BOcmiIbEFtqnpx//jyYllwhKzokNTH9MD9q57Q9GeiYlODMk3Wi3gppiZVF7w/rQhvaYju0QT8QWWTlNb4B48jAuMjPOjM2PyWM6Aw7ZF2YI+1J60yqY9J46/mjvYUvkZn2pgVH5kxc6JOU0qwdfZoiG/txjtgM9sDYzM+04NgDa4gNmZmQduiGNcZm+UKP2LfptHlNEklfjEsaavTMuKY51ztFW/pjbPpmXqwf6Z2RxZBAZGb9kAWboB02gR5zpjX6Q8fYLOuCnbAmrI2FTd1XyMz86A/ZaMPY7n29ru4/UmSznqwbKeWRPXs86Y91Y47I5DqzfhJU9Y2srB/7FPsz7b0EEPvBblhfbAx5mJd6RJYcwojMrAlt0RVysH6kdtcbidwQJdrw2UEfyMj60K54UFueIEhQt9vd3huToG/UO0Gv+c9PbVg1UDVQNVA1UDXw5mng4MGDK44cOT7nCRr+Fgl65RVA54FCbqhNItACWANKDJEDPACGATcU26QIIyCIYojXXHNNARMSINoBbChsSm0WQMbHPvaxAsRIRSsgAaxR/4M2FO9kDOrRUIQRUGtWKsExhUMphgjIolgixVIBRNmLAZAD1FEEFaDD+xQ3BXya2jcDIQowAhQBfx/84AcL4NaD4uk2/VB48ic/+UkBSrSj8CRzNGQIGQGKzI8ikejRdgBzPWX0icwUlKSgK7IpM2A7e28AgIDOn//856U98lIoEsAtWdKLBjh+6KGHCvCEOFBwNoNexmFdlIUCmRAqCpbSryf1riHA80c/+lFZa2yBwqHMk76z9wSyy7rQFt3ThmKpucaUnh1k+M53vlPkx2be9773FQCvl4p2jAUZYH4AWmwMewDs53UByFIHh/4Ax4BxCpYik0BfzxI1epDju9/9bgHlyIzdQiJyeBRjUxCX9QNQU2QXeVw/iQPzZ24UDGYM7JpCqMic03BjA6wfsiCTumZfMccc4gVZQhbICISBsVk/5sge1MNBOwqRUqOIdtgDsmS7wSaYIzZLW+bN/Njf2K+ECXugrhT2RQFW5L/66qvjAx/4wLzMhj+yn1k/ZIboUCD5Qx/6UNGn4W3YDnuAej70iezsJ4rTQvIN8YO4oBtsjILB2CS27/pxoMKc0SXteJ81YW0gNdgrMrP/8hekis8lit2yfnzmIDN6cu2wXeb4q1/9qtgU+mAMZMPWzj3v3HHyjd9Okb0tmtE9WzZu+XrTNIOFfKKX65f1q2qgaqBqoGqgaqBq4I3RwBkSNPjiaDRa3PYE4QV68cUXSmFMgArAG2ALuMsV5r27AQmCDABeAEIAHEBJvuOhdwKQT1v6/I//8T8Wb4IFN63PASCBBN1///1FIYCbm2++eT7MLYfPAG7oE1AEwKESPSDMEDCe13vy4IMPFq8Mp8H0B6AU/Hm/A0D58MMPFxAPAKJPAGqbBAG2AZP/+I//WIAu7d75zncW75ceHgEtQBYghsy33XZb0REAz/A12gE8AdEPPPBAIQ7IfNNNN817ySRf6BHwR3+ANnQN8EQmQ/qUBdD3N3/zN4XQ4WlA3xCDHB5Gf+jukUceKYASWSFq6FE9e7KODUBMkZs1+su//MsCKDmJd2xBL3MDHKN7yA360cuilfMeni/WGcKGHABzSKoeEdrSN+0gLPzEZuhPb4fg1NP7r3/96wV0Ywe33357IUHeXzJEEk8QhICxAb6QKmTW46c8rA32BZFFfnQICWL9JFQ8A1mAaKNviATE4dZbb50vGmx4Hv2hG/TIOmqz2Np8+NXcHTFIxr333ls8I8jy6U9/utisoYXYE/PkAADijjzojvWDCOVEJOgRHUNMsVm+brnllrJPWb98DwpZsAcODVhnCBB94oUyhAyd62VB3/RNX5/4xCcKWfKOEDIh+xNPPFF0yBwpgAqhYx/o/c1kEh3qVb777rsLydHz5Z0e9ikkjbH/P/behMnO4krXzT1UaULMgwRoZAYDxpjRYLsB29AYG0/0EHb72N0+f+Gce889t0GcG3f8CR3R0RHdEW37YDMbjI0xZjTzIAYJDSBGCQSaa9r7uzz57adq6aOEROEWOCJLoaiqvfPLzPXmyl3vmytzJeNHH/lvOYUaYwE2tI0IBEN8loUX5xS2M/+oz0gQvsl40scFCxem7lC3iKD98+eptFIQKAgUBAoCBYH/OAT2JoImJsbT9u3bciQI4gfRgihBpD2vwWsQF1dRISUQT0gaRAxhAJGQNLmKiwhhZRsCF1fesdbVf75DvhAiEBTqg5x7dsSzGTzDyjGr/ogSyKmE17M1HuqmPVZ2IWsIAVbqvaxVwuYqM+SHLWfYQDkPZ3s2xkgYNkNQIaWsbkOgTIKgCAMv7KWPiBsImGRSjctXDwAAIABJREFUoi/5hVRiM+QMrCHGfHnw3XMcjAt10j710U9FmmXBCEII0cZmogyIkSjQqI8y4AqRZvzoG3hDuk0WQR8cR7ddKdQQA/G8lNvdjGzxHmOCYFEUeugfvFmpZ1yIJNAu/mNES3FjOTDEdspAjMHdc1X00YtFIdxEvxBdiBEP/ltWYs52JwQJpN1tV4wBXx7A5zsiEbzxSYi+Apb68An7i49BpN3OSHROm7HF/rndE7zxWexGPDMOkndFGNhgM+8zfvieyQMoy+v4EUIXfOgbogAfd/yoy4gLtlAnX4gRfNZzSvTVsz3gR53UgR1gzpd9FB8XLHgdnwVH5xH1Uh/4I+jwHdrHr2nXqCm4UZ84Ei1iXmMbnxEKJBMdUJb2GD/GOvqsCwB8p23mLu3yn77iDyy6OA8UvdSHMObzzjNT+AVza87cOTk5QjMSxHa4Vrtz3fJyWep/3B+rUnNBoCBQECgIFAT+lAjsTQSRHhsh5OFx2obIuNXE7V4QDUmv5ycgpvFweSSePEc56oXIQV4kxJEkGoGAtFA/bUOQIsGnTx4MN/mASQIUVBEz2jbhgQkZzK5lRMuIh32URClSPMtiBEebqRvCRh+NNNi2wsmkDHG7HO2aEMC+QML5GZvBEtvsn0KEOnkdezybohCJERn6wwq3ZzgghFFUxUPkYAs597A8bcVIEL9LgrGFL7eY2bZ+IVmkPvojNr7u+EhuEay8x7ggyhTDYmjSBcrRNhga5dAeyjgulAMb7IfwYr+CMz7n1i/a9bwZr+kH+hh9w2dpG2FFvdqgaHELHWRf4m9UIvqC2z4dPzA0MifelscebDELoPNPYeUiBOX1Rfrm+Sf9Vf/xDJ8JRzyvZBY/FwPot/3jWZMiOM7Oe31E4WhSiyhM6ZvYgB/2WF/cNur4Ud7PB96nj4xd9AX9wwhqTMTifHORxm124MN7zAH9PvqZghZbKAv2+G1OvpEvTP1gYoROu7261eleOxBBJTHCn/KPVKmrIFAQKAgUBAoC/xEI1IkRXv5Jvz/9djhSZJMdztXU6cgr/XKLj2RMgudKtaJAskE9cYuc24kkIGacimRMkhujSr5mu0Z74gp5U7jQt5ipC6LFl89GcRCzy5klLm41c0xcNae/JhkQM8Ud/Tbxg+WwV5IWSRuvSbAlnNpNP+1jTC/slh5XwCOGElC3EEF+I8GPok3Crqi1XYWAhFfMFbQSd/oRt3N5JkvfaeJIvZGcW79Ct0lQzbwnvmbli9upHBcjLv6uaKMNxixGFGKUQb+LooU+xihbJOT2XxuNUIqh29UcO/rsOavYF+qM2zetL2JN3danYDaiRXl9til8eM/55TmdKHA9F+Z2uDgnnBvUAYYKFYWfY++8UtQr7BWK/I5fRvGh34uh/uBnhH00sup84XU/dxxnF0MUcy4WUCevOU/5biTLvsVFA5OpxPHP84WrAwb3pvlcv98f6w51Vw+1u9cuXry4XJb6H/GHqtRZECgIFAQKAgWBPzUCUymyq5wdjkuCXG2vyUh/8rJUX5dYSIYkj5GcSGggVkYfJDOSWuuTuEiyJXbaajlJfow+ScKiOIukOtahmPA16nG7jiJBG1xhjyv49qO5wuxqdxQV1heI0mSEQwEUx1LRo4DafQym7iRpYiwmCo9INiHstuUYKQARNlEcemDffkPSjZRIyqPd8VmeiedIIqmMgi0KHfvtmEuio48oDhQ5+oVjQr9MpW6/7atlbdOxkQjbDngrCJpRFUWEmOs/CgDx0AbrjELIfii2YsRDbCyvYNKGZj3aQh2IIO+xAZ94/qWJuVkPFUAKquiHbj8z0hTHozkPYxTWyI5YxIiiz1lev4gZDqPw4X3F3HSLLlFw8bMLLR8QKgNR7Zxw7LUpzq0owPQl+uv2yigacztEgQb1h7mNCHqp3e5eu6wWQeMz+ZwuiRFmglp5piBQECgIFAQKAjNEoKqqA0iR3e+TIjvNywoofBEJqv/sp0y0vI9DYugKcYwCuIruSrvEU7IYV1x5TXIpQTQ6EsnK7n2qV4AlTfTLbVRRtFifkYxIdm1XEqzZrpZHoijZ8ZxEs/+KOklZJL6KG76DXVyZlugpFCX9UUQEopWjEBJXSWDsm/Y2baGMRDgKGTGQLLpNzHoimRb/6cSZfYgip5nMIIqkKNx4thl5UIwYCYj9bJJmsY7iNQriZruOK3UakYoiJGIXhUAUL7bV3C4nSaes9SuYYj/1H4URvytKjezpE7ZlxMNnowjVLxUk9MvInkIxYiL+9k2BrG9Yd5ybjvt0YjsmFLEdv3tmTmw8f6PYj0ImRoec2zzn/T+e52qKRn+P22SdZ0aP/H06AWff4kdfnK/2K4vxVkqd7u6JEXIkqNN5qd1tXzu4LLWIoBn+PSqPFQQKAgWBgkBBYL8hsHHjxgN27Njx9xMTtQhi2/7u4iOve05uf4mENG6Bk9C5eh7JrWS/uXLO75ISCEwkG3GVPEYNFAqu0NJXxZliRPJKHdQZxQflJejWa8SDPiuKJLI8K/G0rbjNSBIX7Y7CUNt5VnGnzbThuZeIZbQ3EnFFpXbGyAGv2a7jJ94SwJjcwMtF7XfEO0a2JOFRmNmuW7cUFpLISPh5LkYCHJMY8YqEPpLoSNLFRKLv+FO/9k0XiWmOi887wWLkKUZeHH+xVgRJyBUObv/Sl7HFOhXf021ZjMSbZ/VRhbr9jiLIuRcFgnZEP1Qoao9+I1Yx2uJrPmPfeV386ZvvO8b6i/NF/4jn4OJ8sS9RcOmzYh3HuPk5w3uIoCigHXde09eNZEXxFT/P4meQNmqTEbiIQVwMmVzomf6y1NXdTve6xYsXkyK7iKD99hesNFQQKAgUBAoCBYEZIlBV1bz169dnEURUqNVqZRE0RUw44zKeV6pNW81WEQ4V81okZK7aeujZw9Eecpe4Uo6fPWAOueBQP/XSrsRKcujN8fSLujiQLkmSSPGdch6k9oA7dUrgJKqQOiJH9MGD1J6V8cwCz1Afh6NjMgEOcvOeJN4Vd87YUBbCySFqUxdH0kZ7kDQPuFOXabQlZEYAKGcGPPrmAXLLWa8YUt5EFNoS7cZm+mdUjkPmcQU/knxsoV5sMSlDjNYwDtRDsgrPpjAmZgtUOCj8qI//fOE38f6WSECxlzr5whbri5EJfqZNMMT/6BfYaLOCVR/DZsvFtNwSfNoy+QV1goM2x6QHkmfbpX58B3toW7EnyaeP2MLvlGOcFfmSdmyhb9RJH5wvjovYUF6fVSx7qF9RaV1gSF/NsuZcVYBL6m2XctSvz5pxLopLklo41x0TysXIC21SBrwV9ybWUCAp7PAdynouirZjBNfxpm+UcSECvzFxRFNUiTd2go1JMKjL+qgHfIwOOfc9TxQXEuifSTToP2Xy/USddur1+3vKDreiJEaY4R+i8lhBoCBQECgIFAT2NwJvvvnmvO3bd/6YxAgptea366+8ClwTyn7aunVLThNNGmaIAuliSRetwICQQGK8Q4h0taShhYiQKpcUuGYjk6SSOYs0tKRPhpR4MaGZucxKRZpaypG2mX6RptaUyB4s53lvjqccWdBok7bpg2QWUgMJ4n1sgaRCjCnHXSGeA6Ad6qNv3I9EHyBApIqmXomYkRDqIY0wZanjmGOOyWmJvdAVYibRpn+kOeZZsVHggI1CzjTC4E3mPGymr/nG+sF9RxA16gJv+sq4aEvsI7ZgM/2DcENOqQ8hFA/6gyO2kmKcemkPO8Cc8RNHyS62kL6Y37ls1lTH+AOEn/ogxdRFWW2hnBe/ajN2Uxfpp3mOMvyfzMo1yFDHe/gDeEPOGTexoU0ja/QJm0nDTB/ov5eLKiAk5WBH/6gXTEyHrLhirMyOiC2kGad+seYZ5wJl8QfKgTdY4INeTGu2RBcBaBO8wR2/4eJOsFHU6TvYyhzEFtoilbbj5zygXWzBd8CHsaWP/DcJib6DKBVHcKA+78VRNNA248KYYDO24AvgQ9tGWyxHu6TSdp4yX/CheLYM3LDVeSA2jGMU784/ymEX74Gh89TFEvDWx5jT9AkMwVKsFbrUo28zH/FZ7GGcqS9+nuCLlMVu7AMfcDxg/gEfSJHd7/dHu0NDz6VW+/rjliy5uVyWur//ipX2CgIFgYJAQaAgMAMEpkRQ3g43KYJcvR0Z2ZU2bnwrEyHIj6ujECwvDnWbCO9xPwn3o3CBJ3eKcFEjd5pAPGNkAnLBhZzchQPhufLKK7Owkgy5bY1y3P/BJaOQM+7C4TJLyLGr0rQLSeROES7vhABeeOGF6ZxzzslEx1Vt2oeE0UcuqESo8T6XNUJy7KOr2pBOLpOkPKSKy0i5A8gb6z27QnuPPvpovnwScshFjdxBAplVTELeIeXggs30mT5SDiIWz0NAJrk35rbbbst9x+Yvf/nLWQwpgowSPfXUU/nCWe4owt7zzz8/X2qrGJBsQ+q46BNiDsaXX355Fg8xtTV1ggm2MIbc6cPdLI6fW8nAEeEF1tw9hLC64oor8j032BK3cGELl5piNzZzHw04Os5GUCCojDN9ZCy5g4cLSxmfuL0QHCkH1qtWrco+hj9w95BZ44yc0Mfbb789E3OIMZeRIrYlvUYEEEpctMuFoIwzGGI3IlafBUfGj3a5Twji/ZWvfCVf1opQNAMe5SD53IF16623ZgJNGXzMFObiQ334LJeRcl8PuDCG3q8zNQdHsmjnwlnGB1u+8Y1vZFFuCmx9m/FlXPAxSPt55503eaeQEQ/mG/MKmx988MEsAMCQsWFcFEFG++gfZXkOf6WfCCZ8Fp+hXvDQZ/EHfIELb+mr2wEVI4wfdWI75ZgHzP04ftSLkMQfsJl5hY8peGN0h3nKPLj33nszJvgOnztGg4yC0UfK4N9gT33MLW1xK5/3HRmZA1vmD752xJFHfOBMUFVVI91Od2W7271+6aJFtxYRNIM/ROWRgkBBoCBQECgI7G8EFEFVhQiqI0GSL0gBAuiNN17PpAmi6bYcSB+CABKGaHD7HIQFUo54OPnkkzPBgZS4bUz7IDmQOggJP3/ve9/L5SGKcU++5OrGG2/Mr0PIIZRxlVfSCxG6++6784r5JZdckgkgpEkSRNvYRB/vuOOOfAs8goGb7SFPbvlySxMrwZSDoELGIYoKDDGCjFEOmxFWiIBLL700k0XEUjw8jwCjf9gMjpdddlk644wzJu9Iok4IMgQNQnnDDTdkQgp+EG5TC7vNjPcef/zxdN9992VCCelEOHixqljTB8TIL37xixwZgbR/+9vfzt9Np6wYgUQjgOgn4w3hRRSIiVEehAoiFjILOf7Od76TTjvttExWoz8wfvQNMss4UBc42q6CgDpWrlyZhR99ZewQk+DuGSX6SPtgQ9uQaXwGvBE3McMd5bQZgcj4Xn311VnsgqP2MuaMH2OCaKHcl770pYwj5UxYIOHHr8GHMcJmBA5k277xHRKNcP7Zz36W+464+PrXv57Fl1syrRtsEFZ8R+hC3rHFaCz1MX4IultuuSWLK8QNbdNXxZftEznBHxgXIicXX3xxnjNxiytzgP7rs9jGHMBn3e7pdjP8lHKIWOxi/MAHscQX+GALkSVEKfOUcmeddVYeF8p5dke/ZTywGQGNb9NHhJ9nlTxzRh/xWWwGY3xW4edcoZ8IROYBcxV/YezoJ6LK80zgxOcMQhfhh1BFSDL/mLPihx1giHAHZ/2ZNvi8OwrxN7R7YgREUKfdWdlpt69funRpEUH7+49Yaa8gUBAoCBQECgIzQUAR9P758hUppQM5E6RYgHy9+uqGLIQgTqzq8ho/s0oO4ZB4ejYB4glpgZRAOCGpkDrInwkJIEMQL0jQ6tWrM1GEWDVX1KmT9liFhYRBpliNhWB55sMoFCQHgo8QgtRC/CgLifFgvmcs6COkl+1AiCTKYo99NPUwJIz6ILTYDpklGmbb4AQBhOhDAIkQQPogk9ju2RnKiw8r9JTFLgggkQcPfBs1grhBeiGz4ITwgqzxjOTPsyZE6BADCDraxWYiRoovD7BDACGerK5DKBGntOv2RL4zltjM+D3yyCOZcELyaZ/6TArgWRDaRZBQN0SW8opdozfYAoEEb3BAKPFfDOPhdiJqRBzAkzaJDriaT3mFAf6AYGK8wZn6KGfURrzpL2KAcrwPOcYfsNVzS4w1xBf8IMeMH9EJ2je64lYpnmP8sJloB6LF7ZEx2QV+zrY0og60g/8TWdKfPXdGvWCDyCZahX8hYBk/6hMbxhyRiBgBI95HJLJg4Fy1j9hC//BbyD220L5RL32MflGOOYiPIRqMmhoRcRsbfcNu6qY+xICZ2qjHMWc+0Uf8ATuwh/kRz+/QPiIDm5n7fD5QX4wye46HfjAm2Iw4QxQbxXNhg7L4CwsblEW44LPMAxOBxPHDb7AbP8dmhCIRYG12CyyLAfTJ6DBtINQOO/ywfGGqNg3Oio10O52V7W77+qWLigiayd+h8kxBoCBQECgIFAT2OwJRBFVVdaCRIA/ocx6ILXGSb0gMxJG9/s2MbvzuKjskA6LkOZJ4waKRHgUMRIayrCB7iN2tV5J9SCflPDROuclsTY2LV2nbbV4e6JYgU4ckPh4Wl5R7CBsCSDn+Q0AlUgoBykvMFYL23ZVstwpZTuJoZMPtSbQJCeM53sNGcPQshBEq6o+JBMSXZ8DHrXKeVVLgiGGMqBhhiFsUHU+esz6z69FHBRU/05ZRCA/hU6cJBLSF300cIKn3clqjh2BqlMs6/G6GNctiQ8wSZrTNhAWR0CpmsVFfcXytP0ZcqDtiyPh57kXhYhY2E1F4gD5GWvQVx0tfpo44j2JyBgQGQpyyMQ299dIPx9U+K9ppB1v1V4WBiw2KPseG38GJ37GR+ozo0g/HKUZwaAMcPdvH72CgT+g7Rs4cr5xWOny5GOA5PiNP9o2izks/O/RbMTApSVwAYVzoO74Rxyieb/KziedpH1vc0kp/TQiiYKTvJkvg2XxWa9bwdPcEjXa7nec63c6KpYuW3lK2w+33P2OlwYJAQaAgUBAoCHx0BMKZoBwJMjGCxLHXg7jVkQwFgKLFaIMkj9YlTq5kS9SMDETyGQlhjK7E+iT9khkPs/u6RF/LXelWaMWtcJQxSuBzRgRc2Y1RAsmmgsfvzX5rt9t5IumNdTQJsNuDJHkQWaM9CiT7FSMn9j1GR6w7kslmOcuIVSyrDb5H3Yov+yfmEsMYVRA3+xvHQ0IcV88dC0VSFCq22xzrKGQtbx/i77Ht6De8rh8bwXD8o8/po3Fbn/2NZ7fsj+8pZBUGES/fsx3G2fTa083aOH8iRooi/cRxa/pmHGvFQsRF2+xrjJbGRQrKmTDEZ2JZbDDCy3MuANgfnhEz56JjFv0zLirEuRkzt8V+Ud4IlGJSzLCTn23beSZW1t9sP0bqojjWtxBCuQ+pXgDRT6qqGu10Oi92253rltSJEWq1+xG/ymWpHxGwUrwgUBAoCBQECgIfB4GBCPrR4LLUSREksUMAcWEqBMFVXQlCJMe8FiMrUYTweiT1kndJZCSLEhoJuuQokiHqoz8SSsmPxCQKDwlgjCQ0328KlSguphNRkWBG8RQJYCScTVJtXwKJyhEeSJarz4rJKCq0W8ERSaUEL0bXFE4Sxoip5Nd+iqFjEQm+QsGy0eYocKYj4tNhZd2RXCqWec2+Rf+wbkUA5aO/NfGOfiMhVthJ4o1WxYhHJPiSad+H7BudiFEVMeP9iEcUTI6d84rffV+MmvhFMRB9pinUec8FikjwxdGtXnEsYrTFcYgiU3x5zYifotR64oKHnwXNeS7mfDcS1sQ7jl38LNBv9eOIEz8rgpyv1mPfbUfM47zW5iii4/z1Z+vwHqfEXdKNe4K4LHVoeGhVq9W5btnixTcWEfRx/iKVZwsCBYGCQEGgILCfEKiqau6aNet+XFXViqqqDiISFIlBVfVyT1wlVTBEYhyJaSRIzdVliVIUJJJ3CSm/Qw4jcbX8dJENCZLnFyRA8XcjF5HUSoxsX2IpkTVyFQmzZZpD0+yXBFkCFQlzk9jHfmh3FBmRuMbIRBRAYhAJqCROzJtb8WK0gv673c3XIdVNcRhJeVzNjyQzElpJfZPAxxX7aF8UAbEexa7vu90pihL9JRJ2STTvNQW7vhD91YiB/sx7kl/9M0Y17Jc+FEWmcyaO73Rk3NeiSHKc9RUXFCwbIxy+5tY0x906XJxojkvE3b4qVIzERbHabDuOlThEAd4UcNZNWes3Oqa/x8UVBYu2a4/12ue4xVCbFGtNoR8Ffpw/+qf9d/ydA/GzCRHUanN1wFQkCBHUHeq+1G53rx2IoHJZ6n76+1WaKQgUBAoCBYGCwIwRQAStW/fyj3q9/oqq6h/cFEH9Pge060Pz/OE32xJbZDwLEgki5CKuSisEJPgSRklpc0W2KSiM+EhsmsTM+qK4iFuN7HNcFY6Eyp8VTxJMRZRnUpqkX8Alg36nnCSPfkRS7oo9NoGnosq2IXQmK1B8SaynI9XUQZ08F8/sRLHgdjDrizjElfkmQYykejqMFRGOCzYrHG0/vhcP20cBrYCL0YEoFqLwi4JFv4nb3WJ0QwGjjWDl2aQ4ZooGz5nwHrY0xz+Kn6a410cVYthiVK9ZNkaKIhGnfduljOfEjIwqkhQT0a+cM/aZZ6OQiWJNbB1vMY0LFAqnKML0d201QQrjox9SJs4Xn3G89Xte12dN5a7oieLMcVI0c36Is18uaiiQxD2+rqClTFzQcJydp2LD682Il+fBxHNSLDW2w02JoNZ1yxYv+2Wr1SoiaMZ/kcqDBYGCQEGgIFAQ2E8I7E0EsR2OHSAQiUia4++QFVdNJTcQB2+VhzyYjEAx4bYvCYz77V0NjkLC2+V5lnoQYJFMKibogzfMU58XRMZVZckxZEriEw+UR5HmDfM+T5+8XDSKN2ygrAfhTRpAXTEiZd88Q2G7fDfSZpQjtm27UThJWq0T2+mbmEcyqTCNGcLATxwlj0ZMKMeBeQ/bu3ovgbZt7PCwvu3GCBPlqRuxHCNqcawjCXX8KIvNlPM8SrTHQ/V8BxMTREQhp0jjsLvChvpc5Z9O9HnGjbY96B+nIfVgi4LONO1RWNqu/iAJj3XStj5AmyYZ0BbJeBT20Xdog4QQ+pZzyrlnEgOFM+Ih2mvEQx9zXtGuiUf0b33bxQ9t1mcdK77TrkkvqCcmKXD8aFub8TGSE8TU7+LtZ4o+we/arCB1HKyTtvUbxZUY6ad+p7/a62eJgjriHvuTRRlp7KePBK0eanevW1xvhysiaD/9/SrNFAQKAgWBgkBBYMYI7IsIGhsbzZnKSBMLEYDckMnKy0oluxAMMrOR3pnUv6QbJs0s3001a1nqI/Ut9w9BYriYk9S/EidIFsSLNkmJTH18URcpf5tixMsVSY8N8SVVLumLSYkct8XQR9okbTJ1kzqZ1M5kfvLuGmykPm+2J6U2/ac+UmUbUXAlH5tpl/8QOtJuk+7b9MAKG8qRohp8sI12qQ+SqkikTsgcbZL2F4KKzaTSlgRKtCGIpCUm5TD39tA/7I6XckpOwQSb+W4fwdvMdvSRPlEP/cMWsKN/pFqOeCtCaFtbGBPKgZNCAxwRm/SP+vidMtgC1o4LJBS8GWdSfvMzfkM5yiu69B3K4TtgRB9Jk804SnyNrIEj6Z0ZZ/rlRZsSeaMqvM+44GOUo23s5ud4rob6uIOK9nmW+vRtxRy2U44y4M3v9I1xYc7oO2Y3pBzYgDvtMoZeWOqkxmexlbbxIbAjBbUZGl04oE7qwRYwx07sIPW1YkCb6SPtYjPvgSHtU7ei33lAGcaZccCvGRNwN1JCPxln5xX441v4tynJ7aPjTP8oT5vOP/qhIMHHGBfaxibeE28vVXUBBZ+mf/gOcwkMTdfu+Cn48Fkwx37SY2OPWfmiUON92o1b4rBp1uzZHzgTNEiMsHqok0XQTUUEzfjPUXmwIFAQKAgUBAoC+w+BKRHUu366M0Fkh3vvvXczweAODQgZREMCL1GEvEDCvKuHW+shatxv4z0uMWKDwODuHy4lpM6vfe1r+W4WiIZbq7zZnjtcKMsXZbhTCOLiFj3IEISFe2u4ZwaSc8455+R7cyBOcUsYfeQeHO4UgQRC/rgQFEKEyHCVnrYhalyMSXnIGhdZekGs223oE3eKcN8Kd+F4Bw82m75Zcg6R5S4hLsakfu6t4cZ6bJas0T+wwWYuX6Ud7lLhXhiJp/ZA0Li/hTuZuMsIe7mbBUFptAVsIKhgwkWf2ASJ5fJV77iB7FIegso4Ux//wc46FWBuX6M+7oShfepn/MAGW9xqRP8gutwJgz/wLPVxZ068FBd7wIP7W7ikFfKLHd6jZKTD6AD3yzDOiEQIPtggwsTbcvTxN7/5TbaJ8cNvwIZyihb6iKBiTLiXiXK0Sz/tI2OsQMQO/Iz+cjcSd9JApPFZt4HSf8aDthEE3FmDj4E7vqAwpbx39WALNntXUEzAQFv4GHOA79TDhcEIK6N5YKQoxse45wkxBdb8d8uaIghs8FnK8R53HjF+XuhqtIXFCrDm3iF8k/lMHxX52ML8Zf5hM5eRghU2024UI/QRH8MfvCOMctzTxcW82qL4oo9ciovNCD4uA8YnjWy5vRShxPiBD6KP+mg7jrMLNMxnfJY5hs3ce8Qzbq1zHPkcQzBhP2NI3yh72OGHsxluuuxwq7pDneuWHJuzw5VI0P77E1ZaKggUBAoCBYGCwMwQMDECl6X2+/0PJEbYsWN7euutNzMRgSBALNy6hSBBjEBaPJMCeYdMcrs9ZAnigniI94G4Peumm27KF3hCjP7u7/4ul/dyTKyBmCAcIEw/+9nPJi91vPrqqyfPT7jNCLLCxZi33357JmOXX355Jr2Qq3gmgb5yYz0320PGuADxb/7mbzI5drsZttBHbL7hhhtyeeqB6CNaXImheqn0AAAgAElEQVT2vAokm4sxf/3rX2fi/K1vfSsLHMspcOgjuIAPhPKqq67K5RAO9Mt7bRCbkM5//dd/zX3nUkfqjCvWlKde8LvrrrsyRggb/kNmY2ID2mKl/F/+5V+yuELwff/738/f7SNtQxSJnEA8IfCML0QRsp+3Ag3aBCcI6h133JHLIoJ++MMf5vFTOFCWLyIXCM4777wzY8olrdjt2SfGz21c2IDNPHPZZZelSy65ZDIi4zkV7ILwgjXfIaaMNTbjm2YwpE5I7L//+79n0YKtf/3Xf53HMd5bRD8ZZ8QNY42oQmDgO6Ysd7sbdWMzZfFLxgTBhBiRkGszvvVP//RPefzw/2uuuSZjE8+q8B7CGVv4brsIaL8sTx9/+tOf5ktiERY/+clPcqTM7WtGJSl32223ZcwRhpdeemn2HyMxRjuIFiEa8B2w+u53v5vLeQGrERl8ljGmHOMCLuCNEGtG/LD5n//5n7NwoC7GGWz4cosZP2MrghwBhoC94oor8jgqQChDnxAq+CzzD3H6gx/8INvkXU4Id/wBAYkg5/OEeYzP4jtGYBXl9OtXv/pVtpvxY94jdqmbsRBL5h/CzyiWWwHxIS5LnTN37gdEULfbfSG12tcvr1NkFxE0sz9H5amCQEGgIFAQKAjsPwRIkb1z58iPer0cCcopsuPK+65dO3MkCNLkmQh6xyozq7KSWZ9hRRiijSCBcEJOIZYe8JccUwcrsqzqI4IgVxAmiaeiAHLHSj3EhfdOOumkTFwUKp5XkcxCeBElZ511Vi4LkXHbjGQWAk+kg6gIq8AQMVaaPciPuIBAQZogaqwKU45VcL4b0cIGBAHlXNGnPVaiIWOSP23mOYj7qlWrMsljtZpy2CV590A9NkO2eYaIGgJDMaUgoSwEEJvBnPoQLghJL8GUzNIeQo1xRHQRmYgr71F00j/GBpLN+NF+THYhWYWQQ3yJVEA8Ieee5YrCAVsgqYwD9RE9sZyejm2s6GMz9VGGCJhbLqMIY/zAEdvpGwRaIYmdHoQHA8YPf+B9BCfj7PkYSTzjB34IB3yQ+rTZ/mkPNoMP0R4EndEYx1hRZ+TN8UMIGWX0HA11Eo0EQ8bQ8aOvnqGyr2z5QjyAJTYYDdVnKYcf0S/GjjrxVWzBx5wD2OMiBj5L1IhnmQPM05hEQHxYVKAcfWAOMIYKEBOJUC9CW4EPfiwYuA1WEUQfEWrYS4SVcaY+hIjndTxHRd0IMPyCeYWPuZgihopO5ihRHsQZfsN/bdYOyuqzjPlFF12UfdbMiYpjPsNYDKDvlEMwMVdYMDn0sMNSp9uZ9p6gVruzooig/fe3q7RUECgIFAQKAgWBj4VAVVXz1q175ce93sT1KaX5rVZrNxE0MUGygfrAM0QYQgA5gfxBthUEbt+hM56dYFWZ/5AJCGkUV/wMqYK0US+EzRvdY1YxCBHkCCIEQaM+2vVMheRKYsdqNX10r78kskkq2aZFP4muQLCMNHhgmvrcZuc5DLet2T9FEG14rgSyRH0QK4mxZ1rAiKgJJAub4rkhCZvbkBBF9JEviB92G93hNUmg56aok/oUNrzvli/KQ/AgqeAGzpBFhSnvm+WL57QFsq0t8VwOdtFPytGu55uw2fM4igbFC2Sf9/SHmNXNlXr6hngAG9o28mWd4s13VutpGzGusKEf8ZA79RJNYPzAHnzil5EtvuOLiGLapI/YQn1xy6WCN9pstMGoYDyIT330wTqxS8yNzDCmEG3GGkJONEvMFNEKF2zGfxhLxs/Mdo61Puv5HGxgrsTLTqlLvD2jxnOIEMWAc4k+4iuMC+KZvlrOCJXJRfhdn8VGfNYFCDG3XbfPMU+ZU+DjmTQFi/6Dz/LZQT/YvkndiiUFG/XTR89B6TsmThBPxi/6LJ9h8TNH/KiLMeF3/If/jEs+l3fAvJwcwbk9GE8uS13V7rRWLFu8rJwJ+lh/kcrDBYGCQEGgIFAQ2E8IbNy48YCtW3f8uN/vXd9qtQ5oiqBWi8tS67s9zBoG6TIDGsSH1yXvZhTjNck65fkfV5l5jzokmRAPSItEV7IjgXfPvnXF7T1ud3MFGSIFSYntehaC19zC5+o5hEdySB9czZfM2TbvmWFNEsR7zexyEGozl/msfYQc8mV2MIQY/VBEKjbACnxie245lIBS1oxw1AlZFHe39vG70RGzcFHWjG3UpSARP8fSyIVRJQWvhN/te4qUGO3TDuqknGTTTGjirZuDp6Sb1+i3W7yiKOA9s7xZhz5I+xJ5hZrtUleMNOgf2C7h9rvZy/RRnlVgmXFQHzMi2Zyujp+2IEz48rxbFItGHhUCZjmLwlxxpEhoLirYDs/oY9Fm2vOL183u5phjs76msKM8fdOXtBkhYZ+d1443c0tBT5vNiKQ+axsxk51RJecq4+XZP96jbHMxw7kTMyeaUS4KcX3J8XMOxvpoVx/Wb8zKN+knnTYqcrp7gla3q9Z1y5YtK9nh9tPfrtJMQaAgUBAoCBQEPhYCiKBt23b8PdvhWq3WvOlEUCQHZnBSsBhpcVXd1W7PmsRVWyMTEA1XXePqcCS7bpcy0iMBd5ucIonvEBZFhUQa8iURjudjJEOKKKM6MUplNEFgI/k3m5r9oqxb2RR0keC7St8UEG5to28KEYWSxMzISuyjZFbhIil29d5+iWWMOChufM+xo78Sbvvu+DiurvTze+yXQhIMFEeKNDHVLn+nLQm30YwYQdEnFHaUiQJaEg/eEGP7rGiTvMdImD48nV0S37hFT4z0F9+T9PN7vCdLUu1Yim38rs3aF33R5xWD8bviII6XQsPxj/NEv48LBrYlmfc+H8/B6MP6kXgr1kysoD/TX/2Sn23f9N5iarnYT21zLKJAiz7EnEb88Vrcjml7+m2M9DTnM3bRtuI4CngFbMROnwEfhWK0Nftwp/0BEdTpdtd2Oq1/LPcEfaw/R+XhgkBBoCBQECgI7D8EFEH9fp/tcJMiaKoHefPHbgfjoyCJxKxJTiQPkUhHQSXRclW+KahifXtqRyIkkbIcBMooTdxGFs+M2L8odrQtRgUk75Fs+0wUbpST4EWMFCIS17hCrUBQhPC8NimUJHZRqLiCT4TB+4kgbUZnYqRDoeF3iWDsu4TUFf14TkliqziLAtU6jKAptCTBUVyKmVFFsbI/jgftGDHRDu2VlOsbRN3cTmX/HCfLRLwVG3xXEERBhnimbSMBbqkSO4UF/VIYOL5Gi3iG6CK/8zN1sY3M/oiZ4o7XFRfax3dFtUKZ7zwDoWfM4/O+R91gIpmnDNtR41xsij3LG7Fz7lCXbfOaCx/grX/HevVdoz9GhaMgogzb8PhOxEpBrS/YNvUa7XJcrc9FCn0OnJkHimPtiAsUtIMtbGU00obAcgz10+bnR1wsyfa18n7CSdE3sG2s0+ms77Ta//vSpUt/URIj7L+/X6WlgkBBoCBQECgIzBiBEAn6H4igOi9CK5OcmtT4f+9NKHZcTZZQxEhAJE2SmbhKbxShKQAisY2ipPl6JE8SaYmVxC2KLQm39kZy52vNFXtXtSOhVrhE7CS22qkIikhK0CXIkShHYSdhj4QSUsc5EUksZTiHAUmVtIsnpDxuB/OSSnGWMEJQIYrUYwQCsqpgte/UpwBj/Ni6x1kM6m1GCOgnZXmGn01bLlaUdysfr3mGBzvcXiUubnWCyGI3371DiTJui6I9znJQHgIM4aWPTV/kGeylTfGhTc7SeM+TPktb2EC7lOVcDvV675AiiPpI2sCX7WOzYk1/xx+oU7JP3+P2Rv3U8y4KL5NncHYpbq+kLfrH+R19njbBJwpgRALt0l/P7yHStEeMqANbad8tnswpzu+ZEEWxRbumk2a7HOXAkDNbjh32UheJKvjOeSD6z7h44a2ik/c5J4V/0x/ex7+oT3EIPpTnbBGZAMEd/8MOzn/xjKKestRHWfBWTNKHmCxjb59yeYkCITT4Goj08W63+3Kn1f7vS5cuvaGIoL2hWN4vCBQECgIFgYLApwCBqqoOWLt2/T8QCSJJQqfTmRRBNQn/aCIoroqbbcmVXMWARN5zEm5V8c4hSIrRB4lajAjEcwJRxFAvpAgSBlHyDIwH3CX8bt2iLD976STDYVnPrtAnCKAr85JsV+EliLwPmTOC4Kq4Is1VdWxzRR2i6OF/3nerIWUg5Z4XMtlCjMBQB4fGOQxOefoJCeSwN6l8vbTUlXcymlEneFEf5TiIH0UL4wF5pyzEGVu9PBTCHYUQWf3I8gXxpT4vqISkxi1JtAdBJbEFl33SxpVXXjl5ia0ijcQJiBZ+xy4vp8UWtyAyNmbrok5ILfaREY/2ecbEENRHBjJ8AUHH+/zXL9ySR//IDEc2MAg3doIL7Zp8gDbAmDbBh3bpJ2XIvIbNjI2EG1y8M8pxRWRwJ5X9o33qQxCQDMLoCnWSWY333dLJdzL7IRjwL/yRsaAcfXXOUQ9tg7Nb9RADZFOMZ4D4mXYRBPgE2eQoQzZFE3BgD75NH8m8ZnSHuYqgQ+AohKiPMuDI2HshLz5Gum+FEviY/p1xAROexdcQVopUyuELZI8jgx1fYMx4UJ+fF+DBWJC9jrKIP+ogjTblEDi0rcjGH4z08flCXyhrJsd9+jgeRIKc14PI3Xin293Q6bT+t6WLlv7PIoL2CclSqCBQECgIFAQKAp8sAps2bZq/devWf3g/b8H1KVVziQTFCM1HEUEQc1L4QswhaRApiIhZ0Fz5Z8Ua0gLRUQjwMwQQoirZpxzEBvLiNiFIDuQPggWBcuUYMmfmNe7YgaSR0pbLGCVCRiQggK7800/6Bwkz+kF5yBVkXOIGmcUWCLe20U9IOSQSQsXzkDVXl2MkAfIFLhBFM3xRDgJmpMVtYhBZRAYElC9wIdUx9SuU6A/CgrKQVcgrGGIH5RF2CjEIJymTJeSIBWxW/ClKwQS7+Y4djCXPgKOREUku/TMCJA48Ywpxz+vQJ7CBmNMPyD53uPB+3HqHCAEbhBzEFJKquMJvPDMEuccW+gaO2EI6ZKNBJo9AEDDOnimhDsp6eaezDuyoj/bxJcpgA4IFHI2KMH7YjLjCjygHfrTr/T9GW/AbyLt3LykcwMe5xWuML/VhE35gxMO7uOgjGGEn/cNf+OIZ6sEXERI8z+9gjbChPHUYweQ5fMeFBQU0/QQnxofU16TI9iwfYws21Id/Yy8+gI3Uh82Mj+KeccMfmau0TRnmMjjGyCl9oxzP0XdwpXy8dJn3vHwVccWXc4s+gjv9sBx48J/f8S/aBmvmH/aADRhRFxgZeaP/jDFzwajrXj+N9ySCOp3Xuu3Of1uyZMnPiwjaK4qlQEGgIFAQKAgUBD55BKqqmv/SS2t/UlUVkaA5UQTVvdv3SBDkAlIOuYLgQD4gS26JgWhIFBEqrk7zHGQMMgtpgsxIwiBokFnPw/AMK9GsCrv6DsmCrCGYIMes1kOkWdmmPg9HUyer1LQtgYYA8Tz9heRJehECECtFC+1C6s4555zJQeM56n722WdzvdQFQaYeiBjkzm1JkDCwgRzzMwSMcog0MMIW/lMfJBHSiyCBxFEXZBtbjGZpM2KSctTHa2DjJZpGnBBqkFNIsWdEsAViaaY1I0amnqY+CCPtIzqNYGA8GNGuq+qOA2Ni6m1TKzMu4Mh3sEHwxQtnqQ9yzpiBNWOIUKE9cOGuKck8ZcEOW4yA0T/qwx4jj4wV9dBHE2bQR8YDQac4NXKIfyHSTBZA+2ANPuDiVkFINP2kHHbwH1JuqniwpT3aViTSJ9qlDOLKqBZlsQF/xddsi7H28lUFEzZzYSg2KPzxE4QTPue4IhwQVsw/L/rkGezB5pjcAKxj+mkXK7xvSV/EFi4OZTx4T39EiPAadtAXyuHf/DftNX2gj3GLKL4ohuKGAAJLvrtgQTmw4T/9dosn4+LP2E3bjovC1BTZtG/0krKMMf0Db89pMVfox0f5qgbb4eqts2SU67Ed7rVOq11E0EcBspQtCBQECgIFgYLAJ4nAO++8c+C77275yWA73OxmJKiV/+DXh/X39hXPqCguIBterOiZIb5DhCQp7v1HuEAUJe8eeIYQQSZdrYUEucJrnd61AhmD5ECWIH+UjVm8qJOVf9qgffqJIJLU0oakl34hWiBQ3q3DxY6e7fHMkBETxJ7ChXYVQYolhACEjT5QHyTSsyKKG7cCQVC9x8gD4RC2PBqD5AlEVhRL1IcN2Ow2LsaDLwQapFwRClmkr/SRuj2XBG6SaAkphJLVcrc0UR99RWB4wJ22sZU6wdQD657XoCzPe+bFbXjWyetu40KEURd9Q5gighQynilBEIClZ2QQz97hZDvUE7GhTv5DyqMIok5EJ3aLq1vnzJzm+CHm2HqFCJJoM37YzJdnVBg78FZ0SOIRTG75YiywmX4yzvyOD4MN4t0EE9SL2HziiSdyfUYLeR1bwMhImYKTfjJ+jD82sDXM83GeeQND2gMLty9Slxer8pxnkZgvbiMEL8p4/5CLE2DIf760G1uxJZ6JQ1iDITbjr54Nom1Er1/4ttv6jCRRlrGOUU5eoxzzCh/AZtrlc8R7hRhX6sAfwNxIGeMG3jFCt7fPuEGamElhN8BuvNPpvN5qp/+2fMnyn5VI0N5QLO8XBAoCBYGCQEHgU4BAVVUHrVmz7j8PssMNf5zECK7Ee8DcqI9b1tzmxu8SUQ9/u6XHBAAQJ+sBJgmp2+IURJT3oLRk3osOFSmuRPO+q/UQI+owc5xRKUie25gUEZJjz17Etl25po8SV9M2ezBbEkbbEFq3n/HdszuxL0Yo+G4GK1/TZegngo//vAeJpN9mxjIy5HYqypkcwKgAdXlei34galwtR/hQhxe1GhHxfAyEUjGnwDDbl3gpitlOBSlFnFEGEqsAoix9hpwSGQE7o2SQVCNQjiX9XblyZW7b9rCdn6nTTHn4E4IUMk17vE87fNcfjGIg0ohEQogpAxZipQ8jJOkjdbolzLNajLPRS8cFfKgPQUIfPOsTExmwEIDfYSdYIQ54n8gbItBzaZB2hAjiA7sQRESLEATYbgTLKJ5zBDyp97zzzsv18eVdO4gG/ADh8fjjj2cfYuHg1FNPnbyQlHapE78AF+YV4u7cc8/N9pilDr9nIQAfY5z5Gbyw5cwzz8x462sINc9UgR9jibjHthh5o13eoz4iXIwPGF944YW7CW238+EPLGjga/gB20e9HNe5BYbYRH8ZY8aFMfJc1b5+HO8eCeozhya63e7rrXbnf12+ZEkRQfsKZClXECgIFAQKAgWBTxKBLVu2HLp583s/mZiYWMEi7scRQW4lk/RAFiGFbmdSrBjpURxQ3rLWoeAAG1eq47aaeM7ASIHvG/HgWSNF1sF3+8H7sU6FhivZCiX6r4CKbXimxZVunocsmnLZdhRN8fC8fbMPksTYjumJxdMolc9it5dNGrmJESXKKTYkyjG5gdgoOCXPilRFKwTTs0jW5wWzikcjdY61EQd+R/hBmB1jhY9ljLzpF83LUMXPeUJ9UXTaN1+jfv1O//E9x0BRZ/+M9mFHxFDBqggTR+w2LbXb1GyX/rnl0Qx6lCfiYLRI/9XHaNOFAOxXjDs2buHCDuqkPJjStj7Nd8bKPkaB63ZL2vVsHHXTFiLDnxEmYEA9+rHb7Rgfyip63dpHnfSddk1awO/YRqTMeihHXfoOZanP818udPAczyCk8GueMTMfESheo22+tNcFBSJNLh64IEC7jAltxUUTI0IK0335HK64LmDwuaFvIYI6nc6bnVb7f1m2bNlPSyRoX5AsZQoCBYGCQEGgIPAJI7B1a3X422+//J/fJzjXEswgNZykvl7R3/czQW6NgYRI5CT5Rgc0VzLI7zGCRLkoFhRDEmRJeBRBRnPiirPPxWiQhNP3XL2P9kr4msMSo0E+J5G2jShSot3Rdp8Rq4hHFIUx8qGYifX7s6JRgRHbVbApsCT34hAFWBQklANTI1uea4pizn5L/BnDKDzE1L5rr+MYxZhiktck9YpWx7s5Hkb9aF8RHCN1UViLuckaxKXZFzF1vMQhikVFHu9pe+ybPshrvh/HPAraOB7WoQ3eAxT9X3EPRtoc/UeseM+IqmOvzQqROPaOkf113BXF1tW0Rwysk/ImsHDLqOI4zpnoE0aJtUPbxDnWF7M8ao/t8DzjGy99nW5+xkWPuLjRFNp7+liebjvcQAS91em2/8vyJcsRQRMz+VgPmbdn8nh5piBQECgIFAQKAgWBj4LAtm3VEW+9hQga+0dFkETto4ogV8chNq4IRzIq0YA8uRWJ991+FomP5CY+HwlMJHGSw0gCI+mT3ErWIll2NT++xs9GACSA9EdyqR3UJ2lXwMS2msLPlXnrtD4Js/1X2ESyGwVNjB7YrtEUf5c8RvIZSbd9007HgL5QLl7GqaChvxLdKAI8A6Rwa4o57WmKzkhkJaweyLeOSLSj2FQEK4L0E7cwKpLidkfqdjuUePFdQaawsG2EvEJJkagtPOfYK/54zqiUvhbt8n4aRb7iMkbInBsxgqpfKNCdZ86BprDRl/WrJsG3T9HvYlntENsoWB2zGCGL88XooT7jebwolIy2NaNs+pbbYONChsKJvijOogD0Z4WNY+P4xaQQ0T/1yZmKoIEwnBgaGnqj02r/1+XL85mgIoI+yh+hUrYgUBAoCBQECgKfBAKvv7718B07NrEd7tqqqthjMrkgWRO+fUuKEAkV5CWu8Eo0JK6UjREXBY/bxyCLbFGRhEnYmyv9cVU9EiJJY1OY8Duk2O1W2Gc/44q7RK4Z2aGNKHK0Q2Io8TOKIZn0OX/3fZ7DZgVW3C5IWbYm+R7PmOJY8uizsd4ovOxrJKmOhZEbhZwr6I6RpD9iGMWxRDri5rNRJGK7ZH+6KAf1aEfcSrcngt8UmfQ7kmoFcRwr2hCzGFmKQllf8+4b+uw2QLGI9uk3CoToi7GtKEgUwXHcjYIpQqMAjuUjcdfvFHqKQ8vrv3HeOV4K4RgxsQ8KQgWYW8c8ZyUO+CWviX383IpzX+Ejbgra5nhEm12UaEbatDFGuRBYbI1TVCoyHWPno+01ffvDFiz29FkcI0HhcyYnRmA73AknnIAI6s3ks7xEgmaCWnmmIFAQKAgUBAoCM0Rg8+bqoM2b15Ei+7p+vz+H7XASulrYeGFqHSGIhELyIkGRuCqI9tSlWN4ykjzJ63Rbhaarb7q6Puy1uApuW7vbW2eS2ttXFARRgH1U22M9sd/0M5LG5uq9WCt6putP7FcUR/HZD7Njb7ZMN97TYd/ER7/5sP7ty3v2TzETf48/N21vjm3Tf/292c+IW8S96T/NfuwJ49ivJm57wrFZ13Rt780X4rjuqV3nowI6YhZFdXOu7Mv472k89uVzJIpBF1I+bLymG+s9+XX8fItjj71G33osDLVbuyX2qKpqbGhoaG2rnf77ssXLftFqtfjQ/Mhfe//U+chVlgcKAgWBgkBBoCBQENgTAtwTtHbt+n/o9fr5slRF0BSRqkVQJJqSwbhyv6/bScpIFAQKAgWBTyMCfMb5OWaEL0b18s+ckWzVIsj3SLrXHequardb/7jk2CU3FRH0aRzd0qeCQEGgIFAQKAg0ENi0adP8rVu3/32v17s+pTRvOhFEYKS5SgtJcL99AbUgUBAoCPy5IxAFT9x6GrcHZqGU6gt0J0VQlUaHhoaeT+32tUsXLbq59VH2EAfQSiToz92DSv8LAgWBgkBB4M8KgaqqDli7dn0WQa1Wax5ZlXffXsTlofXKJ/v14zYZzxxgsAeR/1yM39sWqWjHvmyP+3Oxu/SzIFAQ2B0Bt/ia1MLzYSZq4HXPKhEJYktc45zdaHdoaGWrXV23bNGyW4oIKh5WECgIFAQKAgWBPwMENm7ceMC2bTsmRRAZsul23A6HCIrpgnnf7SIKIbM2/RmYPNnFfRVCRQT9OY1q6WtBYGYIxLNUJi8xWx9JF/LdRESCqt1FUEpppNPtrOy2OtctXrz41iKCZoZ/eaogUBAoCBQECgL7FQFE0I4dO348MdEnEnSAkaCpTtRnfCEIrH7G1NVmZTIt7b6Kiv1qYGmsIFAQKAjsAwIxm1zMpsdnn1FwRBD5MxtngrIIarXTihIJ2gegS5GCQEGgIFAQKAh8GhCoqmremjXr/77f713fbrcnRdDUqmh9Pw5Ch3S0kIOYUpcVUm5257sk4tNgV+lDQaAgUBD4KAjMmzcvp6V3a2/8PHNLHFGgVrs97Xa4oXbnukWLFpXtcB8F9FK2IFAQKAgUBAoCnxQCb7755rydO3f+uNerrm+10vxEAthWa3I7XL/fS9u3b0vvvPNOOvzwwzNJYFuI95ps2LAhrVq1Kq1bty5mS/qkzCntFgQKAgWBj4QAn3dse/vMZz6TTjjhhHTkkUfmhR4Wd957770cBVq0aFH+TOQ8UHM7XFVV+UzQ+9poxdJFSxFBJUX2RxqBUrggUBAoCBQECgKfAAKIoO3bd/74/W1wK6qqOpAzQVEE7dy5I7399qa0cePGdOKJJ+ZLTONN7pCEt99+O7377rv7dL/OJ2BiabIgUBAoCOwVgSOOOCIddthhkxc1b9u2Lb3yyitZCJ111ll5AYitcHtKjFBE0F4hLgUKAgWBgkBBoCDw6UFAEVRV1YqU0gdE0PbtW9Prr7+eXnvttXT22WenAw88MHeeLXJsEeE7N8d7Z9Cnx7LSk4JAQaAgsG8IsM2XzzOi3F7UvGvXrhzlfuutt9IXv/jFNHv27GkTI0xFgjorltbb4UokaN9gL6UKAgWBgkBBoCDwySFQb4cb+VG/3ycSdFAzErRjx/b06qsb8na3Cy+8MB188MH5XBBbRCANfJk0IabMNpW2lk2XYc3y8b34czPRgr/HA8y2H8vGtj/sBnufabY/XYKH2HZ8/8Pqb47q3srG7FTTPctr0/V5bzjG57iRxuoAACAASURBVMRmTxnv4hhapnlHlH37sEQYzXGM/W7iEO3e25jEZ6ezZU99apaNPuIzTZ/Vt6az98N8MeK9p3HcW5lmX2If7deextALP/f0/of54d58NGKyp3nyYfNpuvGLnxHTjYtYNe35ML/Z0+dNHMsY8eZn7/3RLj7jXnjhhfTGG2+kyy67LIujfkWS7N3vCUIEDQ8Pr0yt6vrBdrjeTD7Ryz1BM0GtPFMQKAgUBAoCBYEZIlBV1dw1a9a5HW43EQQZ2LFjW3r11VfTyy+/nC644IIcCZIouy0uknCIBNEhvvM+/11ZbZIjIkiWow7T0UqEIiGnTv5TBweY+TJTneeT/N06EWlmsIuEzXK+xvOxbzwvQYIISZB4ndXg2K/JA9MDeyNBtR7toezo6Ohudy3Fw9emHdfWSLR5lvfpe5Mgi7nPi3kkzpTBFrGZNWtWxrApDmjbTFiOB/XFcmYJ9BJJ6qFstMWx5zkjhZRzTCKG+hH1Udb6tEf8fV184j0u9tGkHZHsihllSO4hDmAgLvqsd8VEAagvmDaZ7/oQ9cX08fo69TX9RN8QGxOOUI46xVt7+S6m0WZeJ2IR55/YUNfOnTsn3/N58eF9/N25ZxtGdnmPJCfNtuPHC3NADJpiF2zjdlnx0H/0nek+I3zPvjrfHdOcojr4LL/r+7QrvtHHoh/Qhzj3acfIj8Ix1k8k6MUXX8yRoEsuuSSXrSXQ1OXRA+E02u12Vg51hlYsWrSIFNlFBM3w71F5rCBQECgIFAQKAvsNAUUQ2+GIBLXb7ckzQZCG0dGRtHnzO5kInHzyyXlfvKRNsiNxgIhA8j1QTFlEE+eIJFWSJsqRbIGyEKVDDz00E1QIjKRTAr1169bE/ny+KMO+faNQkivapi7K8p2IFW2b7UliCbGibc4wQfYgwpS1bYUD5SBBnAfgO+TwoIMOymWbxG779u25HH2EIGIv/2k7EjqIp7ZAnqiLcvQhCiD6R5ubN2/ONiP6aJs+iA/9pP8QXtqlD4ccckgul88uhKgRbVEnZ7f4Tj0kuaCvEUeeod0tW7bk/9Qzf/783EdJt2MfbQEr6ovlwFtRQ130kdeoD7uj2FCIYAs4Urc2U6fCjefFBhwpD3b4DuXFUIJOWeoDJ9oDG32RuhTIYEf/qA87Hb8oeCPelKeP1Md/y3lXFu1SH3brs/SRvsaIg4fvscXxww7qi3iDL32jHO3S76bPWi+24tvMAerQZx1nsaQ+x5ln8R3miwJH8cS8wg+xh/6CDW1TzjKOi/OActhhOX2W18FGn6WP+IM+61wRR+cA3/2MoH3qU2A6LuINxtTJf56xbezgv3OFnxkT518UiQpK+so2YHzojDPOqOcyEmiQOMa5kLfDdTsr2512SYyw3/5ylYYKAgWBgkBBoCDwMRF4/fXX546MjP2o12M7XP/gpggiO9yuXTszSYPoSkAkUzYPEYKAIWyIGj377LNpwYIF6bjjjkvLli3LBFDSBBmC0D333HM5ygSZ+OxnP5sWLlw4SaRdtaUch5PZlsLzxx57bDrttNMmCbxkm7bJVMfK7aZNm7JgW758ee6z5JN2IVT0kbYpx/vUR0YoSL8rwhAg3l+5cmUWgBCmU045JbevLZIgkkasWbMmrV69OhNJMkwtWbIkkzv6TJ2QV8gfZdavX58J2UknnZSzTkFAESaKPsghbT755JP5WcrQNkKNPhoRohw2r127Nn8nccXxxx+fcY/jpBh46qmnMqGlj+Bttj8wNCoBNtTHWQgwAUNsoe24io8/mBUQ7D//+c/nfko+HT/KsZWSsthCXaeeemouJzEHC8aFs2eMC2NOOezBJ4yS0E9sZnsSOPKdw+yMHzYzLgobhe7TTz+dxR9jQfYvxV+M2PA+Y4LvgA0+i90QZEW2Pgs2+Df9gBgvXrw4PyPhxhb6jy3PPPNMfv7oo4/OfaQPcVz0WWyBbDPGS5cuzTaBt+OisAEb+gp2p59+ei6HP1COdmib8aM+5gzlsIW5gCBSKGELAgifZVx4nfqwRZHhWGMn9VEWTJnL+Bg+a2SG5xEXzGXmPX6OLzDOikTnAf7w5ptvZp+gj7TpODsHqI/5gpjDZ5mH4EEf8QexMaoDJtTHZwQLJPQRHBXGYIN/Y8tLL72Ux5o+Mn7HHHNMFmu0HaOsjCfPYBf4H3XUUbXwIgrUrrNnfkAEpfaKpUtLdriP+SepPF4QKAgUBAoCBYH9gwAiaMeOkR/V2eE+KIJS/rNffWALFgRAYuPKKSQCknHfffelX/3qV5nUXXTRRen888/PRIMvBQFk/De/+U16/PHHM7m6+uqrM0mFbEBmIXSQEEgdxOrmm2/O7X3uc59Lf/mXf5kJHsSFL1fKH3300XTXXXdlQcAefs4wQYaMELjyDqG78847M7GD7H7zm9/M370HqY6AjWaSdsstt2RyTD1siYHYuQVKok+5Bx98MP3hD3/IhPhrX/taOuecc3IftZk+QqZ++9vfpj/+8Y+Z9F966aXZHgi8W/ooD/mD8P7iF7/ItpGQ4sorr8z1RRFEH8EPvJ944on0hS98IeMN7hBAiTFEDsFw4403ZgJPe9/73vcmSa9km/ogiNoC2aVOtkFisxEW6oV43n333emBBx7ItvzVX/1VFlaQUPCWIEK2GZc77rgjY4pYYvyioOZ1sEFw3nTTTTkTIWP3F3/xF5nE82UEEXKMuKBtMMJW8KZcvOOF+hAiYAjRR7ziY4wzOOJL+Bg+gQBhTH75y19m8UW7tK/w08+JCNDuww8/nKMD3/72t9OZZ56ZfdbtgPosbd5www25fvz6iiuumBRgRjoRS4899li65557so9/5Stfye0ijom08Cx9xBZEMeOHLzp++CSiRcJOWXyfPuIXlKO+iy++eLfIEvVS30MPPZR9lv7QP8aPeepWSQUd5e6///4sIpjLX/rSl7JAjlFExlmf5WeyqTEuzmdFGL5COXwWv6AceIMRtjgmlNNm5imLEN/61rfy+NBH6wNvhCl+yJxGAGEz/xFq0WfBG2zwb/rIvHfxhfqoiy+3Kw62uk36X44Sc3BnT5GgIoL2zx+t0kpBoCBQECgIFAT+FAgggnbtGvtPvV7v+pSqD0SCqoqzPfU9Gp5zkMRJ8F2ph0hAwiCUkA0EA2KAFVcIajwDAaFAEEACIXnf+c538oow5N1zM5Ax9+UjRiBdiIavfvWrk9vMPHdD3ZBjCCV9+PKXv5zOPffcvAoP6fO8BeURLQgwyBMr0QgMVpglxm7dg4xD3okmQJ4hdUR5FD+Uwy5WtiFW2ANBk1AabZDE04/f/e53GR/IPOUgf6yW0y9wQAwZZUEQ8AVRhCA3t7nRX4QDpBzbIbvgjU2SPwUJdf785z/PNkNM//Zv/zZj7fmJfN6hqvJq/iOPPJJ+//vfZ5sRQeDIONB/yiMOIJSUwW5W1Rk/oh0IDM8UGR2E9OIPjBHjx9i4hcxzNvQTAY3NrPzTLv8h2woqsKCfrPjfe++9WRAQHaA+VvT1R+cFfbzttttyJANBAN6MsyQfe6gPQYcfIpgQU5BycJQE+x28sRl8qBsSjc9is9hQhnEEx3/7t3/LdUC0EX7Y7Jkrt7s9//zzWRAQ9dNnIfIKWMUfouv222/Pgg4Bec011+RIkNsKqZe2wQ5s8AmEH4KF8aNPzlPspz6EAz5LG9iCn3lmCnvcIgY2+C1imixpCCHEvmfCPBOFgEao4Q/YDI4KEcUFdjFuCCuEGm3SR3DnPbckYhc/47P4BeIam/EHP4uokznh+LFQgs0sBPDfzxvswGY+Vxg/sGGh4etf/3r2H/CMPqv/OKb0BfzyfG6lnBzhA5Ggck/Qn+LPUamjIFAQKAgUBAoC+w+BDRs2zBkbYztc2qMIIhI03Z55xQDf3Q7kVi7INsQT0skqrkRJ0UJ9rMAToYCcIJggVm7DcZXZLSkQJ+pA1LAC7sHqSK4gNtQJKYJI0jbE0+QGrtYjCOgfq8Fun4FMufJuEgKID5ETxBBChVVoU4R7JoE66T+r1ogr2kM8UG885O+2PQQTEQr6b7l4wBsRBEb0DbLPcxA/hI2Cxi1aYEVEDZupFyKJwIHIYotiNa9gp5Trg7wjfojyRDFAXdSPzeAH8YTAQiq9PFIR7JYu7GD8sJPoheelbM8IE22CN1+MH/+jYMFe7MZmSL7bqWjbbUqOM98h44wL/aQutl7FSBXtSpSJIoARUQZsVnxQj9FM+k9diCVsQFAhMJqH/HmWMQZvRCFRKG1WaLvlDBsQpvSDMWH8FDTObn5HjFAfogl/cEuoW7P0WfqILURG8VXIu34jIVeA4QvUic2OX1zA0H8oh3DhebDBZ/2K213xf/pHHdjBfHbrGhiZWIRxxscop8/iY9qij1GO+vAf+sfnBPOKfpjgwPOG1AdG2IzgdCuq21Z9hrlPWeph/PCL+BnhXKBN5ip+znxxK2pzvii8XTxhjk+ebarqxClxO9zQ0NDzrSpdt3Tp0ptLiuz99/ertFQQKAgUBAoCBYEZI4AI4kzQ+zvd2Q53SPNMUL0Vrp+JeTyQ7OHlSHiNoPAaJNHEABIq9/BbTmEA8fE8jmTE7Sk8y8+QFohRXPmWGEdy6VY2kw24Wi3hdasL9fGa0RUjJ0YHrNM+0lZ8jd8jUZUUScCpD+JknymPnRJXV5klzYpDSRflFVHiJXGPgoCfTfYQz+1oh1EM2qU+7bd93lckSlL5jlA0EYOk2aiNY6KQ8XdJYfQDXnMlnfJmZIskNp75kawrVlyhlxRrlwfdY3TM9rVRghwjIDErWhQjjoNiX9yM5vG+542og37G8ziOn1gpKF0ciPUZcdSn9BUEtPPKSIy2uOCgzyFk3TJKmSjq6Cd9jONgW9TDe7QlPvqs0adocyT7tBPnonbEDGv4PF+KN3H1c8L5ix0m6fA9xzhipb32kd/jXHRO4at85miziyliY6QsflDGbZsu5Li4IZ6KJ57PCzOk0m6IoJTSaKfTebHTal+7ZMmSm4oImvGfo/JgQaAgUBAoCBQE9h8CdSRoYrAdLn1ABLEVDhEEcYLARqIp8YsES7IiGYGk8KzndyLJcF+/xCYSPQUX9USSBRmJBE/CZh2SRgl7k8xEQSGxdauX4oI6JOlRnCnmxMDfo6jThig+sIXfEV5mZFNcNUWawoJ6Yipiibz9so9gI1auokuqY+pvyaAiC5vjl2eSoo0xq5ckUrwde4VhXEmPdWCHUQNxY/wkyYo4/cbtedRBOYiyfqLv6A/iTtQlRmIcc8pbVlwV4lFIRuHC65ahj3Gc+BlbJM8xuuJzim23FyoCotBUeCr0FBfRFxRBUYQYBbFd6qSumGyB8vgs78UokjbaT8dWARJFqTg798RTzEzBrV9bt2Oob1pnnC/2ST9S6NuGmOubCnPq1m4jPIpScHSuUJ82KZBsK46B4+JnV9z+p/9GQTz5GZd/2D1FdhZB7fbqTrvzjwMRVFJk778/YaWlgkBBoCBQECgIzAyBqqpmv/TS2h+RIjuldGgzEtTKN/jV92s0SU8kP5I/CISEOJIzCYW9jKTMn6NAclVYEqjwoU6jRK4SR0IX64gkMAqVeAC6uQIswZWUmZJYsh9JaRRNkkv6FMlqJJeuTru6LNmSoMfVbvpo9i0JGH3zzp1IFhVeigXri+TV7WESRPsuXm4/1E5fl8AaoYjiIRJV24z2+r5CQtHZjA5QzvoRPZJv8FJAO9Zur5IIR3FtH/TFKFZsQ3v0B+oRS0iyWyEpH7czNol9FNNiZURMwh7JdCTxjn8UlIp4I0dR6ItX9D23CUYfco5N12/nmGXsgz6iX0RR28TMOvTL6CPWp/iKvhGFp+MXRXT0OcdZ8eOYTveZwlgpjBzrWI56jSTGCFTzs0d/iX6pT+gvcWEkfTA73Fh3qLsqpfa1y5csubHcEzSzv0XlqYJAQaAgUBAoCOxXBKp11ey14+v/U7/VW1FV6bB2u8W/erkz1Zc48pMktUmWWnW6pPoul069T97/Rh/2ZFCsS4EQSXZz9VpSJhmMgkcSZp1RoMUoxYeBa71NIdAUQJE4NrcraXMUOk2xGO2OtjSfiYJMUdgUcPbFiEAUPk1bxSsSYMvHsYr9U2BJ2KOIamIe255uPHhfLGPZuA0qiqjp6m+OjXXG16P4iqIHG+J2KrG3Dm2NBNzoQdwKKgaRGMctaRH3WLYpGiLmRg71J302YjadvysSFGXR3mY/LdOcDzGiyzNxm1i0Jc6DOAea5eMYN8dLERbnRGyjGVG07iaOfhYomvzcaM4t31fUGCFuRoz1wck54p1Ag/N07dZUdNjPx7psP5FMsjPUWd1Jk9vh6jRzH/ErrzeVr4JAQaAgUBAoCBQE9g8CVVXNWrdm3Q97Vf/6Vqt1WL9VdYj+SF76E73UqtLUlhtJQZs0yAikdv7X7/VS1c4niPLrvV59eFhyMUVMM62bzLAm6Z01i3tyMrVKrRZnHBBgdXpufu/15BX1HR1s06v7WG/X49kpUlJnb6r/twfpvafa5fWpKBLEmAx4JAaA6JAEgvfrc1ASZ5pqtzv5vUgA7QP1Gb2RaA8P1zfca2+9payuG7vqLVO1zblUPmyNHdij3SQ4qEWouGiXxNnom8Surgf8a5tof3x8bIBnnQJYUWO7tIHt3AsVoxJT+JFsoK7Llf06SogArnf/1PiAd40bXzWO2FCPQz3enBOaurdmaIgV/d5kuRrfuv9gtPtWMtpSbE/hVPtDO2OlT8S2a2xqfGv8aKPGYsqeGideGxoaToxfnakQ/GvfcGGAnyXodfbE7sDe3mTfayyxt54/dbStxoDn7YPjDX5Tflv3rz6TV38HI77oC/XW2+m4U4cIVmeyfwqN2senzmFNjVeNm4JA4VPP1bqv1K9QYe7VWDmfapvAOZavBXrdX8rqD9HOGsN6ruq/9L3ucz5yM5mExWiYY0a5wcdPKIff4jvM4fozSZ+mf/V8rRd09AfHPQr7GptJs+qLAbwXiPHrdFJ/gEkb/xn4IOeDqvpM0Kr375m+brAdroigAGf5sSBQECgIFAQKAp9KBKqqGl6zZt0PU1WtaHVbR0z0Jjr9RFSnkzocuO5VqYJM9ftp1vCcNNHrJf7sDw3NShPj46ldtVKn1clCaSL10uj4WBoZHcnkkX36nlmJZ3wgehAczsjwH/Lk7fK8Z8YpV+a9aJTfqc9MUgooXoPwUZfne9h2Q/tmW5sUdYOzOZTj+WYf3fJHH7DBM0gQJsp6/44Ezi1q2sLztOnZEbeZ0T/q80A/tlBfvERW0WiiA7e+YR/nPOI2JIkedWKLh8xJjuCWI+rzGS999OwMdsTtc/TTvlGX9WGH5fxu/9ySJommXRM/iKPjHCM81GnSDOoAB9ojs6DJJKiH+vjvlieIskkWKEvd4uI2trgtiufARjJPndgt+Y9nRbyrCMzoj2e3fJbvnm9zXCxnlNTxo37qIwsaX/qNW7J4TZtsl7rpm+3GyCjl8S/O4tAPx0QMPa/nGSrKmKAA/JgvRhAVWbQHNvyn/46JZ+Dclsjr2BHr4zUFt/Na/6Ys71EGW6zPaJOC3blK22SxM2W6Ao5y9Nlx5nUv2N1dvNSfJfTPuh3nKPb9fHDswNR5igj3LrQ2Qp87pAbbJJ3ns4eH08TYOIorvZ8AYfKznHTZvaoa7Xa7z7fareuXLFlCdrgigj6Vf+1KpwoCBYGCQEGgIBAQQASte/GlH0yk/op2t3NUaqf3d3XUEZ3e+Hia1RlKQ0QhWO4cHUMepSpvFWnl1dF2nxBCvdY61htLb256K61dty6n8yXdL6mqSWEMGXKrCcSCtLfc8k7KWggR9+VQXqIDgYEEQaooQ/pbyA91nXzyyZlse7Ccek0VTQpj7koh3TApcEm/G7cKQYJIDUw6ZNLqIr5IvUt6YBM/GP2hTu64IX0yKbKpj9S7MYsXfSRtMSmbSTcMKaR/pNM2c5mRJzKu0S72gAF9BB8v75SoIlhIccwdMvSFNklhTB88cK8AoU2wJu0vaapJYcy9J+JNOfA1fTG4Q7bBm/TA2CKhBRuwI501/0mFTDpy/psJTdcBO2zBbmwhZTPpjiHcUVxgC/c2kfqacaJ/3LWEWDNpAQQVbLCZOumvqdBJL+25H4kx9ZHCm77iM9SHzQpKo3K0zf07YAPG2Ewf9RsFLPWAIz4GJowzYyOBZ/xom/rAhfTOCBLwpj6eMd04eFOOMeYOJ7DFFnxMUU67vM6YkGIcn2UuMMamyXactZk01aSJN0W2F9OKjRcMYwvlwBJ/cR7EKKHigjbBkS9tYfysExwRIcwB+sjvzD/ug3Ihwqgh5bCZtOCMM+OCPaTKjtsd8TH6Bo58x//xCcpRJ/Yi0BR9jAnzD+y4mBaf1GddMMFmbGEemMoeuxFXcZshY0Z9jLWfOccee0w66KADUytH/7q570Tc8mJBq50QRUR+WPDpdrr5ZyNERItYEOr3+6OdzvDKTqfzP5YsOfaWIoLKn9iCQEGgIFAQKAj8GSBQVdXQyy+t/cFEv7citVoLqla/w573fL6HrXAT/dRia1a2pZNabElpd9I4ZwfY/oQAGmwxGutNpLXr1qRHHn0k3Xff/ZkEcekkFyJCSNySMjExnkXQH/5wX3rmmaczIeHC0pNPPiWLkVqE1Ftw3nvv3fTMM8+mu+66KwuMz372zHTppZdmEu2WKgjLzp078qWmXDwJSeXG+HPOOTcTeFe/6xXykUyC7r77d2n9+nVp8eIl6StfuSyTMS+KZFtVTdZeTb/5zW/T6tWr0qJFi/NFkSedVJPZqRVrLhjdkC/Q5PJJSNiXv/wX+bJIiHe9Tac+T7Bjx/Z0zz2/T08++USun/ogdvWll0SzWEBupXff3ZzJ2h2/uiOLUQQGF09St2R7fHwiEzVI/sMPP5ReeOHFdP5556VzzzsvnXDC8Wl4mEx+9Wo65O+ddzbni0MREEcccXi66qqr0tFHH5Pmzp2TR9btSa+8siH98eGH0/0PPJDJ6fnnn5cvx3TFv95iVF/Ked99f0iPPvpYXoW/6qqvZ5Fx6KGH5a1KYA6ZZPyeffbZ9Lvf3ZP7e/bZn0sXX3RxOvCgA7PNbO2iHMIBss0ltlu2vJcvVT3//AvyuHh2po7g9LK4uP/+B/K4IFguueSStGzZ8jR7dp29kC+I9MaNm9Ltt3NZ6kuZZHPZLT4ZBR11btjwSnrsscfT7353dxYstIvfzp9/wGSSD+qF6P/+9/emJ554PG3btj1dfvnl6bTTTp28tLTeTlgLfPp22623pV6/n8tw2S2C2yQefN++fUd69tln0oMPPpQxuvDCut0TTuA+HO6Lqrcn4iuIpV//+q5M9A877NB09dXfShD42bPnZAzBiG1x+CJz74knnsi2XHDBBenss88OWfLqKBEi9tFHH033339/9jn6d8YZp2cfY1uZ2/+2b9+W/ZoLfvGjs86qL7vFh5wD4I3NiC8uF965c1c6/fTP5EtQFyxYmMVFvUWzynP9ueeeT3/848Pp2WdX5ouUv/CFC9OJJ56U5syZnW0wGyWLEHfccWcWTAgVLjfFJ5mnfBltxGex5e67f5uOPXZROvfcc9J5552XxX4t0khv3klbt25Lv//9PemRRx5N27ZtTVdc8Ze5n0cuODK1Op1Usa2TbYp83vXzp12OgLMNLkfGu9285XeCrXys/eT1n3wGcqTbGXq2227/H0sXLbqt1WqNz+Sjv5wJmglq5ZmCQEGgIFAQKAjMEAFE0Ib1679f9Xorev1qYa830UEADQ91U7tfpfFdI2nX9h1pZNdIOvyoBWlo9qw00UppJF/G2c5749s178wb+te/sj6T6LvvvjuT8fPOPz+d/bmzM9mGn7qyDRlC2Dz22KM5wnTNNd/LIggS5tYjxBAkbOXK59JNN9+UI0+f+9zZ6fLLv5bmzJk7EBf1uQv2/j/x5JPp13f+Oq9IIxrOPffcdMwxXMw5dY4Hcrzh1Q1ZYLAKftxxy9OVV349k23EjSl2Kff6G69nUv7M08+kZcuXpa9+9avphONPSJ1ux2M8mYjR3gMP3J9++9u788WYl112aRZBc+dCwiYGZ1UQBeO5voceeiiNjIxOkujDDjs8k1TLQtBeXLUq3fjLGzOJQxB87fKvpdmz6u19tcCALKb09NNPpQcffDA9/fQzmfhdfPHFOeqgGOD72Nhoeu+9LelnP/tpWr/+5bRw4YL03e9+Ly1YcNTg3p46+x/E99VXX8v9u+eee9Ly5cvSRRddlAWlZ6Tq80ndgYi9Nz388B+zuPvWt7+dTv/M6ZnoI7wUTVyA+txzKzOBp41zzzs3femLX8oCg9X3anDOBh9ABN1yyy05qkebX/zSF9OiYxflczqekcJ2BOK9996bnnv+uXT8ccdncUNf6Zfb/fi+adPGdOutt+UoFBFBhDYkmnGOGQ9ff/2N9Nhjj2UCj7984QsXZd/x0lnch4Px1HnnnXemhx9+OAui7373Oznqd9BBB0+KSHwWPNasWZt+/vOf575/5jOnp6u+cVU69JBD8phRT33uZiKLWIQVtiMuaHf5cctz1CGfN8mRkYmMyc0335xWrXoxHXnkUemaa67JImd41nCeg54ZeuON19ODDz2UHrj/gRyluviLF+f5hwjwXNbY+FjaumVrFs+/u+eevJiBwGCBod4uOHWmDt9BNCAeiFxdcMGF2ceIfuUIa46UtNPWbVvTqhdX5fHDfxFLCKtDDjk4j0stZKs0Nj6eXnzhxeyzCLXTzzg9XXbppemkk07OHyF1SnRSytfR3RtvvDELSvzq29/5TvYHI7b19sJWeu3119Ojjzyabr31lhz5uvDCL2Tx3uXM3eDsFcKOMcOvGT/88pvf/EY6/Ywz0uFHHZmqVkpjoyOpW6U03OqkIVCdqNL2rVuzcDtywcKEnBpvVWmcBi6cnAAAHqJJREFUXcKIofaUCBrqdJ9upc7/eWIRQTP8S1QeKwgUBAoCBYGCwH5GoKqq7mtZBFUrev3+0a2q3+m222kWB60neqkan0gb33gzr0Cfc/75afaB89OuifG0bXQ0zZoLmWylHofaJyYyaRwZ3ZXefPONtPLZ59NRC45MSxYvyQR0fEDaYYEQl9mz56ZVq15IL7/ySpoY76XPn/O5NG/e/EFUopf6Pcq1s34ZGx1Pjz/xWCZbxxxzbFq2fEl+P58B6E+kifF+Gp41lN7etCmtWbMuvbdlczrt1M/km+Mhf71eldjGXxOxVtq5c3t6afWa9M7mzenQQw9OJ55wcpo1e7i+YT63y2Hy2fn80/r1a9O6dS+nQ/K2uRPSAQccyAaYTE7fT4mbukOkrR5Pr27YkF5c9UI6+KBD0/EnHJeOOPzwHOGY6I0nzmojXuYdMDeteWldWrd+bW7rjNPPTAcdND+vMoPh+MRYardqYgeRfvLJp1On08pbkI477oQ0OsZlkKxP5+P1aXhoVtr09qb0yssvpw0bXksnnnR8Onoh0Z15uWynPZRJKuKm0+6mp556Ir23ZUs66MCD0+lnnJZt5avTbWcMh4a7aeeOnem1115Pa9auTkcccVRavGhROuLII+oxxuYsCDqp222nDRteTS+//ErasWNbOvPMz+YoHu31JqirJt3jYxNp87tvp+efeyGT5uXHLUuLjl2cCT5bjOqxqdKc2XPTlq1b0/PPrcwRkqXLlqYlixen7tBwjvIhghAG9HH79p3p5ZfXp40b30oLFxyT64QYI9QR8PQPTCcmxtLqVWvSWxvfTAfOn59OO+30NDyrm5N55MhX1UvdznDGnS1zzzz9bDr4kAPT8mXHZd8ZGx9NvYnadyDmnIlbtfrFvDWMMT/77LPSvLmIuUEiilTjgp0jI2PZZ8HtyKOOSieddEIeO0TFeL7IlMgCUb/30muvvpZefW1DOuWU03K78+Zyz89EjgLmtQX2p6Z+jqAQgTtg/gHp9NPPyJGv3sREGh/v5TEc6tZJJDZueivjXW+HW5aOPJL5N5rHmxrxb/yBqOALL76Q/eiUU09ORx5xZN0aJH+Q0AHb3970ThZfI6Oj6eSTTklHH70gi5TRsbFsL3iDwfZt29Izz6xME72xPE/BsUokZ6hlWk6W0OmmrVu3ZAxfXv9yWrxkcTr2mGPrqGnF2cNWnosIHOb9c8+vTG+//U6aN3duOutzn8395qsWiO9f8dxOaXRkNG3ctClHlYk8sRV1wYIj0/hYnVSEximLb2x4ZUO2e/uO7emM089Ihx9xeOoMddPOsZE01O6koaqVZlWtNFy108TOkbRh/ct5AeHzF1yQdk6MpZHUS73hThrv1CKoxyj1q5HhztBTw532/3XcwkW3t1qtsZl8jJdI0ExQK88UBAoCBYGCQEFghggggtavXvP9fr+/olOlo4dbrU6bw75EDza9kza/tTFtenNjeufdzemoY49JRy46Oh288Kg059BD0njeDALDqLdTtap+6nbq7GBb3t2a5sz14D/kb6QmQ2yVIptWu5u3prEqzTIsYqDei1+TcYhVvZ+/FhsQbYgR4gTiBfHLmeParVq4sH2vT9RjPO0a2ZmJfiZSg3brbFUQVM4z9dPorjrpQXe4mwk4q/ITvYksHNgLA+GmLHVB6hES9Qp1TeYyEctRDC6rHM7Z8XaN7sp7ZGbPmZW39CHuEEl1VIYtOe1MjiHC0NE5s+dlwslXnQELYWcmuJS2bNmaRVw+SzI0qxZBEGK24WSsyS5XH8If2TWaDj70oNxvMER8kbAik8WKTGKz065d23OfWZmnL1mA5MgO2f1qkpijTOO9tGPX9owLGdJyhCp1Mm7Uh41z5s7KRH3XLsZwJB10YB0Z6CH6KrZn1aKzzthWpW3bduS25s6bOzn2daKLWoRgC+M5MrIrTUz083awfMkqw89+y4EcyGIWf9i5I+3atTPNmzs/411HDyeyGKb/2a5uJ42PTuQxZDwOPPCgQZa8XGkm0NRfZ1brp61btmWRhEAf6nbzc7Smz9JHhBXt4LNz5s1OE2MTicPxiJC8P6pVR1Gon/6Z4Q686yR6DDTfEae1H1Ef/j3/gANTd6iOEGVh06kFFW3hR2xHMwMh86DOulZl/8eWuiy5THrZH7Arn++pWrXAyCmdazxnkdikV58Xwy7mHF/4jnjkiNBAMGEL/Zo9a27uS51Rr8rP9Sf6ud98vfceiRHqZBBsyURItqrWQM7hs8O1cMkJPUZyRJAoDR3jnxkQFX9jE4hG/A/fIZpcC868AMJW3Xa9LY55sWXru2n2rDlpeNas3bLmZbsmWCip58bY6FjuF4suQNYjuxwjQrKSVidVu8bSm+s3pK1vb05vvvZ6Xhg44ZRT0oFHHZ7mHn5oGj54fhobiKAsVfvVyKz20FPdbuf/PnHhsYig0Zl8HBcRNBPUyjMFgYJAQaAgUBCYIQJsh1v74urv93v9FcOt9sLZnZxfK02MjKTNb21K77yJCHorbX5vc1q4eHE6YvHR6eAFR6ZZhxycxqpeXgnNW+Igu72JNNzp5G1rrIATFajJSs8stXLZTHZimmtoUk6TXNVnaPL2I1hjTs9NOuXJTLeZjENqIJ8UyG1Pbs3p5OhQPq/Adr6J8Zp3ZiZL8fq8U03O65gK5UyZTQShTv09SLE9SH9M5AfSyPOZPOcUv3X7iAoy6eX7Q9jyh4hEVI2zLayTl6vr8kQeuvlsAQesIWT0td4SVouQHJ0ZpAn2bAbv5yhVThttG1MpsPN5i8FKd02Ka7HCNif6Qt/ZekabjAm2xchcJJ8ZS84w9eh7neKbLV21eKzvgKKD+ZwH6bEHduW2cmSulwkppJt+IXaHhuhHrfTyvz7Es7Y7n9cKqavdtgV++TwHcAzer5ViSsNDw3UkKWfw6tb15shOPR6mWmZMOp1axPEOfskY4o/8nlN+T6bMriko+GR/yGdBJnLkwrEDG2ZHTldOBjHSjpsKvkPUa3xq7IhGkVI6p35m/Orti4xBFrFZjDIHOoPD9rUwE0P8G7FRj20t9m2fPu7auWsgGup0zbWwosxgjCfTzBNxY0vmlP8jgnLa70G2PSYXEaUsBvp1ivssEusq88KD8yRv5+tP1FvmBnhRP4JTAZ63i7I80OvV/oDvgGdOnV5HOge1D8a29lnKsvjB/K7HpT0QZzUuORV7nl+1CHIuEgHDVxH+puDO2x0Hn0F1X+qFkvpMFp9LRJ0Y5/ozpwK31EpsLuzvHE1vvfJa2r75vfTGq6/l82rHn3xKOnjhEbUIOiiIoNrvRma3h57sdDv/TxFBM/xDVB4rCBQECgIFgYLA/kYgZ4d7/qUf9FP/uuF2e8Fwu93pQlLIDLVlW9rx3pb09lsb83aTE087Nc0/7JDUmjOcJlg9h7QjgqqUhlI7DUHec6KEqXtvJOQe6DdDHITO+30ySRmIH4gVBFRiC2FhlTmLEMjrIEVwzl432KLlKnT9jNtfauKYBRkRJchdDll5B9Kg4GA1PUctMqmvCVjuG0Q53z0C0amFUY5ODIh/jgAM7g8xBXRNsuqzT6TZrbdxIYQ4x1OflfGgP3bX5HDQr8HdR3mVvddPs2bPyu7gPTam2xZDV4690wQim8XOwJac7rdxJ4uZ8vJdJ4OEDZ5RgbSaTQvMJgk/B8RrULIdtbjiLqjB/SwKygHPhtgrPnPUbHAJC2OQI1gDDLCRciQqgEhDSGkzixWigpBiwgqD8ahFTsrbvoyCaHst3lp5axQk3EP7eUzz1sVa4ORMb96BkwUuEbs6CpizfxFZHAgB027zO++DN32IaabxB88/EVXJaZkH4b1MyNUeeTsYPjYQydwZlQV3LeCmS7Ods8jRX0Q1SUrAvlunricqROW5TI6+GoGqg00KmSl9NLhfK4ukzmTq8Hz2aIBzjsi06iiNYz/QQQOBWZ+NymJkcA8XPsG20ZiBUeyzXdx9hIjNAnnq3i37q+/VEUgwqTHKfjvAbDLSnBdCpi5kpu9TWwZb2V/YDghmRBid72LgosXUGUFWDlpZAPUGyTw6DNnYRBrZtiNN7BrN21zf3fxuOuX0M9LQ/LmpPXcWqjCfC5rcDldVu4a7Q090O8P/73ELF/6qRIL291+x0l5BoCBQECgIFARmgAAi6NWX1v2g3+tf12qlBf3+RL4sldV7cmWPbNuetr77Xtq+bXtODpCGunUEiG1JrIqzOg5xYAsTdwbBKwbbWkw1PUmy8/Y2L0usV5tN3YtAiFncTKvroXTe924V776paRLCZGiQVao+bySRz4S6O5RG2X4WDkhPEl2jWIOLHekbW/TqLTk1d68jVnVEi/85IxUr0QMiPZU1rRZXJFaQPNfZ2Xo5alJHVer+5nMhg9XzWgwOzuZ0OpP37CAOIJCmws4EOGfNq4Wgv9fRrPqrFl81qfYguivjTQEl+bauoWG2kbHCP4jE5a1sNZZEMej3ZNnBJZ2SSsizmGSRMsR4mMxg6uLWenzr7X71ZZwo5np1HpKPbfF92oZAszWtXr3vp10jnHWqozFGjYjI1NsNIfR1hIi2os1mrPOsi+LQi0cZGyOOdRTISzenLi01emgEkWQOdZrv+iLVvG1QMT0QXpOCDxGQM5XVX02c6/Goo3vUD5nP2z0n/a+O0jCuTZ+rtyG63a2OOE5tRazFD+NBm+BGkpLar+rIWRYng4ta6Qd2gIUX+07NzToCOim+BlGuKIDq7a05bpQXDbK4y+d3BgI2p6EebJ81Cjj5uVCXrxcZpi5rrUVsHXHNPjG4uJiy9WW2jF091+N8AWezTNYXstYRKv0429qqcqIXEh6M9sZTl3NBrXa+EwgfIDU5n30nnXxK6nc7aYLyYJZ3P7a4Rg1bd3U7Q493h4f/v7Rw4R3LWq2RGXwUT4q/mTxbnikIFAQKAgWBgkBB4CMigAja8OLa77+/IeS6Vqe1sFf1OxXnGvLRkyr9/+1dTYsdxxWt6n5vvmTNIIIiREaWArMS2QmyysJ/IAQCIov8juwCg35AAtnkTwxkHxKCFgmEwGxFFuMgmXEkx46wNLHm472uis8593b3G40tjcegDLmNrfded32equq5p+5HZWhbTuapm80VWhgaIJiu1ZKWJ9P0+b+fp0/2/5k+e/ZJmsK/wv6UQ6sAsy9IPC7w+Y48BEUKgraD7LvgvtMvJ2qRg8EbZOiYmxhRILNddAqY2OU2wd0FHRIYD/Ftu8gkDFZcr5myXXcJ4iPrfKkc+rZAS0HR0TQ4vuvvRIY71SbAOcGjsGUkagkRq+y3NraHyHUiMkPdCpggUy6aUZ2+TrWN5/NYW50VsS3UnoC8CS8XMl3glBAM6qr6ZarngrSIEM2yTIAc49c3CQKt0TwGjbByXOD39ngfx2l6odTJAfLauPF8FtMcIR20axgDb4+3FeWOQzbL/Mv6YVovtA/O/H5OkAIUmDbFiC7H0bQcHGPru885mbNZ6GRqOjSXgeF4jJxAihSZBsnwHePv6XyNuNaMeWzsvFxvW39WjZFn3zBwIuTmliAE3ICYTs0UsZ/0Rtb028ed2hpGCZTmUg99Bepn3y/DFM+97+gr581oTrvWk6XY3OvnPDWt9i6w94SfMeVrm+Ps+agVtPZQI6mzxKSddJNTzVW+Y3zdjrR343cK3xV4l+WU5m1Km3dup+s3vpuuvidfIfiW4TBZzLmr6xs0a2VIbB2NJhKkNXHYtNPddtL8Kt26FSTonH+DInkgEAgEAoFAIPBOEGCI7L9/+POS8/Y8d5u1zZMKE6ampgqBCDvskAshP5uWABICdnexY/ris+fpXx8/pckcHIvNzaYnPt4paimMjLimpTdTcsLTm9ENYnZPUkwz4eWJdLj/x6ClkNCEXWQX2lSWC149ERsJagNhcsejvpZeDhy0NRC2fEf8dRJjWqY6aGuaKt+fUrFDL1OuQbCju4us4ayr8HGiCmA4mBGctMksU5Ioe1Tp72MY4HabedGQj/VLe0OgICQ6yURtpZSsnXH5Y7gW7jXyYOQH5Zown2UqaIiKI+p8XRt8hSx3s7yUUdd4ctNPXhI9tA2V9bvmqet4szX/qtl8Xk3I52CXWmvLhyRn6K80SvIdqgRFJIYdB9FmW4z3QqClZokmewrihcAAPBATfiK1ZicVTlak6aCZHOsjDjCiIgjqGp6RhFlH3QRMlEqaEep4hCcG00kbv/ckyPKPCJ3UZ4gIsHDJJ821leN5T58lM7907Y/GV5pCr0tNH4o9TY6Htev0VprRYQ0pBcbb549rr3Df18C42U4q/bmwHs6pkiZszHVsgZgWdVxWP/amUXZN29AW1nKax/WaVyfSBTxsOkmbt99P37l+PV1570rKdn5VZ2ax8FXSqjNvKRIoBKEo+P+wnS79LU3aX3//1q3fhzncO/lTFpUGAoFAIBAIBALnQwAy5dN/PPnZrCu/POyOtyCl52mTQIQQ9rrFbjcjJ5mvj7nScH8bJk3Hszo/PK7HR8elZHpLm3jby4PWoMUdZQlBegSB1YSiQSw7Q/HBxCIMC9c4qe1qG62A77SHFhvn6sONeYH20EK0jZKqbaaRkj+RfnuL7Z6Z/4iZSfyD1Dr6TTdulSxtg38nZu66g0/DY8BkkEH7Mtkv8YhxxAgHtFKytvoL3B6YeuiYO6aTO1gu7HH7fR80FtLnN5lbtWY2tOJflg+nKd/wlyBbECaOUj9ldaUldQAjrLnBkZTDWPA5ixK1sKnW9wOEzsiN2ATS2jm+xJp8CCyGE5EYaHhYGtMOUJ6xTtQ+sQWfbH0ylcHhO90vw0NCtZEVP1/YsCUP1+JgnHbE5+Aaqhwaj2ywUG9mpA2Tu7kiOeinx4jEzYixLSfNifF9fvfLvrFHo3YS0TErOnOVqa3Z416/BqPqVVnOEY3Eidz4GDiLdpI4atVQaD8SZ7T/jBFUBzgtrb9f9R4ZIU2Tw+kkLa2spOnyUmqgNcXrzda9GpoTZlVTEEBBfl8gdNjcmJfui+nK6l9q0/zm9u3NP8ZhqWeOTNwMBAKBQCAQCAT+9xB49uTjH89K94vD+dEPa9MspwlIkBzySYK408+wTGw8YzvBqRwRproKr/Ljrquv2qX2OLU4YjCVxjQVTnBGWptqTtuUeC0QFQuWJOeCrQlSSKVaIff3CqBenpPVi6iAlUerFZ75zm1ctFp1WbxlalHEbMj1KNamDOsWutQgqRMIbSVT3qcFDGObSXcDvUCXa+5UHJUUsI6hlQwsmRoI+5IFEVcapcjRZHwpArhIUK6lSQ08jox3iXBJZjbtSdOgnv6+tRMl1tTVmieNO15ZOidiLB8jqTjcTX/ErZpcyYVcFbbIK4Ei01OjA8kWjYDLGHom7BuvV8GGmbay4yRAC3Z+QweEhCtQ6KdubXyd6xpqBSOmo3MQhY4S6gBrQ2xYPzQtDIynjGi7zttZvIZ7Jbe5qXZ4khJJx6X8NErEJwaecaChiSLbyLS+ojucERqJ/64BszoKJ5nygHvmwvhxVBI5ScOhSZxOnDjgSUqD5VbTJBvuxnJUvfgVFIhQeLE8tJBTEKRLtmEmyTMgiWz6UHARIdMwKU1PQLngOsZNQxoQOGsvXAFRsUUxUA4ppvCf0mn/pCo8Yib5s/sVqioECG+xCSMnvCocRBXHpFDE04iV+tsTwdOclkS/32x4bT4brfahddNdi74IIpTx7oMWjRoeQ8NoZ0aEOZr8ggYpal8tZV6a/Hy6vPqn3OTf3rx188/DO++11f61N97A185XWKQOBAKBQCAQCAQCgTcj8OyjZz+Yl/lPDmdHP52n8r2a6lqB8FRrmaRccCRGrhWxpo9LTrMCNtFA0mnwrGtrpr9wKV8G2m5kJq/dWBc4XdAcC6GNSI1cqCnUQ1KiuEnTIhd2cEfRyUy4GZv1s3NQHbisKkm/w9Y45M0OxCIV1gVSAHmrVpg9pabmNstju+QiebqWWtgGahW4cS3/FsqAtPdjRG3ucSsOHuP5KpwY6qN2g0HQmAjlesTfCvG2Hw2UZYHoSDAovCOTyInIQC+tQQZcIGb1y9NtTcjvCY3dg/QGAC3EXgIzo3aK1lp0+GdHQGETAsh9GRmQrLaUOaithGMkYGTjTqZuaH0WCaqwFSIC4LpGQoA7ufNArlAuSRI5nPl+JJjhgYj11IKGkjCLw8yhtRUkZlIBMcSehuRCpibXeL+oLRnp7kaEiHOJlk38ZGdRZh+fQOVzzoEF8iBO+AERUsdKFdGnHgWJMui76tIRshh+cAOVJlci03z5QJLQC8PUTHLtOlgw6jClUyRNC4FkCfsN2BrAwJAUUROlSO3qF81Ju6ahbSGNWcF4KalL80TvFxJRoys+Hs6g2C5tO7AvPS5qBIMVkKiA7zGza7S4TDAdSlaQDz2rAKPmttbSNg2nk5McfLYp1zbVPMEn0nFSkijRDpJaQ3GYgbhI0aihNyIkhaNrk2Wmyc0QJZKSkuWZF5m8HamCM8ImzZUiPZLscadi1nERwU6zNA02O7iqkRCvLR5ZzHu5+SK37eO1tdXfpdL+4cb7Nz588xv37BRBgr4pcpEvEAgEAoFAIBD4hgg8efLk2lJe2np1fPSjWZ29X1JZh4AClcFSzYgEi1BfRzXXw1mts67WrmtqnbSTbppzaYrMQ+bzeS4VwWbtWPpxe+gXwpMuJTaaBsSEe54sA8ag8ysh7EKds7iTLi0Jrq42EJP7CwwG7s2QpBoK45DKYBulT26RY3+cgjaORmxTU/EJZQFkNpIEpmko/C54EkDYaZEG/iXQf0FLZrU1HTUwlRoa7B1TF2GkA0QEUc8g49HhXG3GuTUoB2Vgfx/HDzHeAoqx+3rIfKnFhrmTolrbmuqcT9vaIbNdKB91IyIWW8HfqFMVpUTzRpms0dMLT+Z5kiapy10GBUBcNa93MmkrHc+Zz/ptTkPcHIeSgORgblVY/8bjDh8fpmEoZpPzVBPP+LEIXpoyyM+e2tiirUjj+fqe8gs4p99RP9UjtL9/hvql68oqS3j5OPJZ3y6RK+Co8UXaIQ++I2ZA13VZaVQW+oF7qBexQPgcmKLdNnxqWSbGnVSe5MxwzfLvxrT69qFdmgFy9uq60kwQvR5qFLJ2Xx9IJQ7OMWGj5IHUdSUrep20P0qptpJE2fMOz60ljqFja9o0CP7YWQBbJllCjVKIkREbgWqxl2DaK5y73FFj6GaAuZKSNsgqoiRNUc3wzJExIjZBWDeLZMRHG9sxOXPy6Y8s7WTYSCH5g9aL+qqMHzmB0rCn0pCRMvGdRP0vNxpg4tblOtcmSkNtL7W78HXzAaNWLIE5H0yWlj5aWVv7a9u2T65fv34wnv7n+R4k6DxoRdpAIBAIBAKBQOBbQsBs6CcHBwcbXdddyaurk3R0lJaXl2crXXfysutOTk5OZrPZrLt582Z5/Phxmt+Z1620xe3Z/f39ZmVlZdK2LXakIeT0f9PX19dx4OCZf+NduF9fX68vXrxgbzY2NtLLly+/UiYYCAHTjsgQTqz/nGUgzbVr1+rz588hAPZpxnklAA/PTkN548YN5nv69CkEW37f3NysKT1OKd1Z0NSMzOe8mIV2nSp74dk3NZ/5loY+innHCCz465zdlvFaOGtdvOm5pHxdOaW9lNKW/fTv/b2s+Y3rTtrf38+bm5tYA9DgLdQ9/k0bSS37/trY2Mi27pkv5y9ySu/lnF8ZCbySDw8Pm7W1NURhMxKlmldXVysis/l3nYt09jXKzwiWKAsXvqPa4+NjmeLlE5KvkxM0tWmXlpaoFUI4cqitj2vtJqV00+l0XpeX5+XVq0Lt9upq1/FwpP+kq1evohst2o01P51OjzY2Nv4DxnzRdRwk6B0vxKg+EAgEAoFA4P8XARPGmt3d3ebevXsEYnd3N907OKg7n35a79+/Xx88eJC2t7e/SsDn3/GdnZ18//79cwG5s7OzkP7r8o/Tok3nqugtE6Offn1NfxdKu6gQ9JZNi2SBQI/AWxCobw2tBw8e5O3t7bcq703vgIcPH+YPPvjgrcq6SKLd3d3s7zKU8+jRo3z37l0Wube3l7e2RAb39vbS1tZWffToUbp7927le+/evfFGR98Mb/vDhw/Tp3ovQil24fdQkKCLjHTkDQQCgUAgEAgEAoFAIBAIBAKBS4dAkKBLN2TR4EAgEAgEAoFAIBAIBAKBQCAQuAgCQYIugl7kDQQCgUAgEAgEAoFAIBAIBAKBS4dAkKBLN2TR4EAgEAgEAoFAIBAIBAKBQCAQuAgCQYIugl7kDQQCgUAgEAgEAoFAIBAIBAKBS4dAkKBLN2TR4EAgEAgEAoFAIBAIBAKBQCAQuAgCQYIugl7kDQQCgUAgEAgEAoFAIBAIBAKBS4dAkKBLN2TR4EAgEAgEAoFAIBAIBAKBQCAQuAgCQYIugl7kDQQCgUAgEAgEAoFAIBAIBAKBS4fAfwE5J/uAz4mvf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58" y="1397317"/>
            <a:ext cx="793432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112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H-Bridge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data:image/png;base64,iVBORw0KGgoAAAANSUhEUgAAA0EAAAIhCAYAAACIfrE3AAAAAXNSR0IArs4c6QAAIABJREFUeF7snQlgHMWV96uqrzk00kijkXxbsiQfsrGNJRtjg40x5ghkN9mEnNgEEthsdrO7uXa/fN8mHIsJhBDuYAwh2QQ2iwmEOxcEB9vgC8xlY2zZOq37Pubqo7591T3SSJbskU+N5nWI1dNdx3u/qu55/6rqHkpwQwJIAAkgASSABJAAEkACSAAJpBEBmka+oqtIAAkgASSABJAAEkACSAAJIAGCIgg7ARJAAkgACSABJIAEkAASQAJpRQBFUFo1NzqLBJAAEkACSAAJIAEkgASQAIog7ANIAAkgASSABJAAEkACSAAJpBUBFEFp1dzoLBJAAkgACSABJIAEkAASQAIogrAPIAEkgASQABJAAkgACSABJJBWBFAEpVVzo7NIAAkgASSABJAAEkACSAAJoAjCPoAEkAASQAJIAAkgASSABJBAWhFAEZRWzY3OIgEkgASQABJAAkgACSABJIAiCPsAEkACSAAJIAEkgASQABJAAmlFAEVQWjU3OosEkAASQAJIAAkgASSABJAAiiDsA0gACSABJIAEkAASQAJIAAmkFQEUQWnV3OgsEkACSAAJIAEkgASQABJAAiiCsA8gASSABJAAEkACSAAJIAEkkFYEUASlVXOjs0gACSABJIAEkAASQAJIAAmgCMI+gASQABJAAkgACSABJIAEkEBaEUARlFbNjc4iASSABJAAEkACSAAJIAEkgCII+wASQAJIAAkgASSABJAAEkACaUUARVBaNTc6iwSQABJAAkgACSABJIAEkACKIOwDSAAJIAEkgASQABJAAkgACaQVARRBadXc6CwSQAJIAAkgASSABJAAEkACKIKwDyABJIAEkAASQAJIAAkgASSQVgRQBKVVc6OzSAAJIAEkgASQABJAAkgACaAIwj6ABE6SAOdcerujI0OSpLx2XZ/a2ds1oTccyekzYpkS1yRCKWNEJpZl2dcbY4RzZ58wQoglDlNCKWeUEws+JxynjB/fRDvPcOUOlDVQZmL59v7RGxX1JtoST2cRYh2jLBbPA2UO7Nu2JeRjjFDLdI459bP4+YS6+u2zCLfIKbtnUZboX9zWxL9H+zhQf6KPolH729H2JH5+eLbHb89kU0A9I9vCRJ8wEhgP7lv9dgvu9iaab7j+QAjhhI6av83MLn/4npFQWYIdyRC2i00weBjbaf81dQymoi8M3qCLj4Ai2cbpT0ctywZnjXS1jbrI/gynysZECwBrcj2XEW7xwX2CDc3LCKf2/W60tsI9yIrncjKL9oRjgwqzm485gC3o9879lsp2GdwiBO6vVGI8GotxopuWRLnhVd2hDMXdluVyHfH7M6p90e6G0mAwTCk1T7xVMCcSQAKpQGDUX2ip4BTaiATOBIGbOWd/V9OVdbjzyMyeqF4aM6PFRFGmRKmRH7GsgEWZjxFZolxiFOLAhAiSc9A8g63klFLK+VHBGCXwpQ+HIUP89HD7lHAyJCAZFYiEsIeDJItXlliXXeCAkUcH1UffVOz8tm3xsuxUnA4cs2uHfxMRxP126gVuwzKIOzoSo6NB2CJvaF2J3g3jt6g/nibuaWLbDD02tN7hzg/2ceTyh/oYtz0x/7C2DGmSY/UjuwVEswxjOuej7F8i9IcmE6UeszeKsp0kiVI4HusKyRo/7+xzuDQGbaC4jjo4pE8Nue7Ex4E84CGUOkpPj+kb5dwm4Zh7vCs5sbBk0iYxSpL0ncBpsWEpHt0njm5TaEcQ3/2b4DlAc3S20oQb4tC2HXztwu1KWANXdfwqdf5CHxJtyihnMuOGrnNucotyYqiSFFYpa5U4P0JiZjWTpEqPKh/y+3yHPlEypS5pcJgQCSCBlCOAIijlmgwNHgsEXudclmtqfJGQtaC5p/tzvZHQ5b3hvukxyg1dIropMUNSNZNZjFNL4kePMw8Tlw7n2PEihmGu4GMFqse+4OPhz1ggfLZsEKHSaaw8zhjCskRBlCj+4Hgy50+PmZSzUzfdNigSTm5uITmv7HY6WgQll3ukVHHxExdCJ1faIB0gREX/9TfcWEY8+fF0fML5RKF2TNFG4wMpx/cI7lWDbD1+luFU5ci5EoYxjln0KC5De7zGFkFxoZkoZuGsENOMElmRiGFYBMabJEIJI1TiRky2dF2BWdAMt6vb53H/1eNRn+fE/D0pLe36HM4KjbYXYHokkBIEUASlRDOhkWONwGuH66f3mZE1R5pb1vaEw7Mtbvnciqp73O5DquaqkhSpVtPUWmZZUYlzk8JEyKANloL1LxEZ8TpkEuPEHH4RiTXc0Lok9Zd7FDOx/Cw+lj4yUeuoOarh0zIh7Y61wIURy1kGM3baT0punY91ClfCMMlxP14mfIb9+F84fbz9kc6farKSsGSkJXEnVdspRNpvh2SOeonVMX1IVqeJJavJb8O5fvzr51g6ApZ4OZtj8/EsouToWeZjeSCZICuSWYo7tBRYjHZ0PsEgWb6iyOHLscyjaTLRa+0t3nfFil1n44RzWIUcv6xhsghKsQhXJZnmhPVoYW+4rzgUCRdGuZ4nURpxKer+fH/OK5KiPfzpoqJWSunxECffITAlEkACY4IAiqAx0QxoRCoReK01NLm6ruLS7lDoq6FQeJ6qKn0uVf3AJSl/UWW1UnNrrV63p9slKT2aYhlqmHNVGxyAxKJRSohrwO2E3UEsIscgM0weu9zhN1difSMnIscqIzGbqmmcHMe+ZMs6c+2vjaKq6CjSHitpvM54efAZ9hOPx49BOcmeP0XmDSpG67fqdJR+6ss8VW106i1LLHE4K+3r51gX0PFtGk1uUd9ot9FU0F92hJxQXUnYJswZhtnx7m1cc3ESCYsa7H8jRHO5eF+MSTqNuntDIX9XNJoT0UPTCeEXhiKRpaZpZsqSfGhyYMIv3F7vH66aPv1wEiZiEiSABFKIAIqgFGosNPXsEoBlZm/V1bkqOsNXtPd1fak3Ev4biZDWTI/3jZzs7JfnFRf+KUpIezml+tm1FGtHAkgACSCB0RDgnLM/1tX5LTN0Xl1D0yd6Q5GVOueFedm573hdrkcmqDl/XlEysWU0ZWJaJIAExjYBFEFju33QujFEYPfu3Yo0uWjy5uoDPwjF9M8anLPpObl/9Lq0jZ8tLnwN3yY0hhoLTUECSAAJnCCB/Y2dhdurDqztjIa/Q5iUkeP1PTEhy/+rS4umv3aCRWI2JIAExiABFEFjsFHQpLFJYOv+Fp8pm594p6nmH8KWca7L7arMd/tuytV8b11alN8C73Ybm5ajVUgACSABJJAsgVcOHtTCOj+vOxK5trGj7eost7c6y5PxxKQFc+6+iBAT7/XJksR0SGBsE0ARNLbbB60bIwRgKdwr+6ryzb7o96tCHVfGGDXzJ+b9NkvxPPbJ6fm1lFJjjJiKZiABJIAEkMBJEvhDVdXEjh5jRUNb622UUr8iSy8tmlX6H2qVu7m8HJc8nyRezI4ExgQBFEFjohnQiLFOgHOu/OntA0VdociDLUZokSGxdxfOLb3NsjJ2rsqjvWPdfrQPCSABJIAEkiewm3Ol4sPq4q7unoe6or2LqEx2nTt77q2mFXrnsgkT+pIvCVMiASQwVgmgCBqrLYN2jSkC+1u4r76pfn59S+ND3aZRbDL6x/kL5v2rN8fdiC9CGFNNhcYgASSABE4JgZ+/s3+SbPDbGvra1xCZNJbOKHqEeV3PXOX3d5ySCrAQJIAEzioBFEFnFT9WnioE6rp54HDdkaUH6uoeiFES4JL03LJzy//loJ/04A/ppUorop1IAAkggeQJbHrnYFDSyDcOdDR8zmSWMjV/wrMWM++9rnBuY/KlYEokgATGKgEUQWO1ZdCuMUXgo+7uQFVd+3mH6uoeJEzySrLy22Ury/5tPiFh/BG9MdVUaAwSQAJI4JQQ+MPe2hyimV96v6X6uhi1gkG//1UWjf7whgVL605JBVgIEkACZ5UAiqCzih8rTxUCezq4/3DDwfLKuoaHZUlVFUV95rwLF/1HGSERFEGp0opoJxJAAkjg+ATgRTiQanNVVRYx6Gffaam6MUbNqVnejC2SFPvujaUX1MJ5fEvc8VliCiQwlgmgCBrLrYO2jRkCezo6/Pub28sO19dtcFFFdUvqb5dcUPYDFEFjponQECSABJDASRNwBBAjhPDNVVWZLMo/835LzY0RrhdkeL3bmEv91xtLy2AmiOJvw500biwACZxVAiiCzip+rDxVCLzOub/+4OHyyvrGn6kW09xMfWbFykU/wOVwqdKCaCcSQALjlUB85gaESYKPsC8+vz34OHETQksJIRWE0GI7A20ghDFCaD4hpIUQ+M0Dq6ay2dcTC/3dx51NX40Sc7rLre3M92V8/1z/rGqfQUzDIBabSGgnIUxy6mAdhPo54ZZFeBshJEAI6WTtNCcnh3QSQvu6ulhWVhZh3d2UZGYS2tNj2+zzESb2faSvr9c+lpFBSMaAR7TXOU4yCAv12Wm8XkJh3+O1HaGERkKEWp6Q+N061bJMmpERtQiJFBOi48qF8XoVoF8nQgBF0IlQwzxpRyAugqrqGh9SOHO5ZPXZ1SsW/aCUkBB+qaRddxizDicEgyIeGs7Qp4ccDw6T7qJhAkcoq2yYAvcNyQ/BZXyDIDO+Lw9TTwEh5C3n+NSEfE0JaSdBUNpklwMBqv3P0Vtby/D+9qcMDp8PDre3DpM3l5B4YNtFCJU6OykhfvFf/Dj8DfcQ5iOE9FEIUDOIRHopPCjIQoQSDyEM9gmhkTCljIYpIW4Cn6NwPBKhxO0SnxkllBFKY4TQWCxKWTRKiaYRU49BEaIMSjVq6jpjKqGmQZlBdKqoCjFEfkpNnTALqoGyDAMCeVEu/GdSQs1IhFJRjkJNQig3o4xSmZpiUsMQ9UM6ixBqmpRa1BB5LZNQC5KIGNukQAA+cstkAEOctyxxXpIkotuZqQ3KTm9Ch7RMykVOQjkjnFqEEkkilmmJ9pWcJrKoKeqEj0ySuGVCGSNvVLeo5fgJqbizD8c4sYQ/kALKNwGkRSinlEpwzrQkRihjwE2y66SccW4xzpis9fV2L+kwwksixMyRJKk22+vflMG0dm5Z1DRMxgmXLUokTji0EdEsQggoIMI55xa3gIEF/wkLGbdBCpsYY4TDAcDqbBxs45yCItMNY5DfkBYwQz0g2eAz1GtTptS04DMAgE+Ey8QiiiTFFMZCmqZ0eiS5ya1KRyZPmlTd5fE0r8Lftxuz93I07MwQQBF0ZjhjLSlOYA/n/n0HD5fX1DU+qBLJpUnK7y5ZseiHsyD2ofB9dua3IQHvqAy45X+/528akiMeHF/tHN+8mVByEYH/+re3336bkjI7FIZ/hwbAakUFJcX22GpdVRWFIJeQAvFfQ10dJWQKUaUG574zkSisqf8e1M4YzRtiU4eIuwjJhdHUTmanzSFEFgFptvivp6uL+v1+0gsjq87WxxjNTCgLlCoEqqE+KKPHOeMjRI3KelRiHo99KBqGINXe3BDBwjEWGXKfdJMYjVASFomIixASg4BV7JH+P3DMOTJwcIh/8DFGIZ2LQODbf1qz9yD+FWW4oI6BQImxGCVEI3osJoJfkVgjhMVEBEx1GqMa0URkbOgxaimEM51Qk5mMKAoxnOBKJQqxmMmoTihR7DoNAwJhuxwZgkY6EIiJmFikk2EY3A5SCaWGaVACieGzHU+LczHLZIos2wEapJftSkyI4E1KZZmQqBPgUlOmhBgEYkSIhkXdJqXMJNSkJpWhHCdt3OfEXyiGSF4E5BYEzI4xcaAQiJomBP5iE8Fwwr6oM/EAxLEJQTWxLEZkiJDtYJxZlBFJJpxZjFgi7icQnNoCw6JcnGdEFMEBpQUdTwTeEPxSIlGIc6nwllEOUbcF8T6FIJZCBA55nTwiIoc6qSQiX0AuEc4lURZjlHDCOBRkNwcoFJFH5AdtxcVxapm62Bd6izFqcQ6CiRECUT8RZYOAsMAzKAOiaw72wD4X5UFau1woB3YtyEuF8AA74A8oINMpmXDhh7hJcg7phEjjdrQOfx2z7fOiCrACjlucQD4nvcgB+4MuI6Hm7LzgLJRgix/hB3gjBJwoT+R06oT0sC+6A5ccn2wRRCiXqMItzlh7b3d2LyNqlFiMUm7kuX31bioBfMU0TRlUpCl6HthsURXg2b6BjuIgh0S9nDNL8AKEYKfNRfgi0tubvQs2UmpZBrE5OUMaIBoTNigDToOEhO4PggiIUQsSciJRwhVKTYWxmFuSO1WZVqkS+1BhbLcsy7up2133qYKC7rP1HTaoHfEDEjgLBFAEnQXoWGXqEdjS2Znd0NxeXlnb8KBCJE2TtGdXr1x406kSQUkKmqHX60jX74jXNSwLgaUgKiEQ4Ir/Q2tAjAgDpG1wrh3CI2dkmhLaS7tFQAznIa0Icu2RbLErhSkDvRAJ22V4WZT12AGZSAdBfK8dq1OXRmhI1yUNYlKdMp0SqqkQqOsM4mIYjY33Dmd0m1HDgNFpRhWFin3TFGVDvG9RkzFTjHwzHcZ4TUJkWYbRXQajx07ABAkYl6lEdYvZsa6ImKllmdmMMc2yxNAv+EdhhBdGaCmnDEa3xYirxYVdojwIJyHAgtFeCBotizECsbDNJT4DY3IOxQiZIIJQsdl62YQg2dnEwwcQc0GZnFNTRNAE4ikGQ/OiDghcgQ0EwHYFDAJgAoGuCGIJxItQBKMQHEMwKQJNEeRCuYSYEIRxCKNF0MktCMmFHxKDbBD4Es5MCNBsW6BcyQnhHPPF8Di1g1W7fBFAAxoRg3IIXCE4h0TwWRIBMqf2zIMYYndCUYiW7YAf4jURw4qANR4IQ2hnOWXao90ieoRrRQgISgkEmMDLDluhDBE+AzaoXZQr4k84JEbn7SATDBatDVzgv/5o1N63B+adcFT8gXazm8wSQsi+xERSu5EHNhG1DuS3dYQgJAqG+QLxOZ4Mcg75KBomrnmdh/QH1eGE6rYRUD80iTOLEbcc7Oi/Ezj2CokwcHvg/RF2gvnCR5Aq8Le/O4tSbVP6KdpkxSH4N85ItJEosN9PZx86pa1kbOftdKJFHMZx2wbDEd04Lpv667Jtg6JkcTHYU0BCOzFL2A7mgihI0BgJkCClY4edKl6EKIdB1+WEhkyTcp+XGIpEjFiMeE3LgtkeyYJZGYvIktQvoUAmK9D5EzqafVex+5R99ScytTHZskjoROi+trmUwA0kXpKdTmhk0bBwu7HxCrlLuAXmwpVNKWeU2QhMXeIx3c1N00MNkzBuAiGDUt6dHwj+Mcvr/fVkn2/bAvzx18HXMH5KGwIogtKmqdHRkyEgRFB9e3l1Q8ODKmGaS1KfXbly0ahF0Pa2tswoj07uDscKO8Phqe3dPTkxw/ARCrrADgVg6QR8jcFXmvhWdJZumASWOoivPhjGdZZ82KOa8YDWXhohvibtQNoeKbZHWEUM6Zy3I5D4ugqxrELkEAEmfI/CwLIlglc7nITVK055dgX2ILD9tSu+18UoLAgEEc3aga/N3A7I7TDA9ss2yR5VZlQS48PgJyOihHgAFR8MF8WDHXa8ZdvOTcsefbajTDsStAWF+MugyHjQByP5dqRvR6xQgmlxKlEXteLTBhD49Bttv/rJcsInZxIKnLKDOyEAbDsTglT7vB2cx0PjgaDeyem0T7w/2g1lKyhndNwp0x7ZFQG98N0J7G3fnKgXOoczOG7nhyF7u7GcMFoEd44bjpKAnmQLB9sIoVhFWzvt6gSqAyPVjrFQfjw4BwZ2vnjfiseXji/2zED/d0w/J1sMiLBfWGA3rNB6A0PioqdYlhMUOnE2SBcn7HUMF0uOHJkluojTOQUdewIhrg9AXYmo0RmWp8yZwYW+BEFlf/BpB6GUWnZyu3PHSwYbxKQInIfrQlwrYlmSGNwXcyEil+jSUL3tlwN3wHDRVR2L400f119OeC9aRJhsXyJxDRHPJeoUPcQOpAcmWOw+bvcIuJCdHiBaBHx1Oi8E3qBZxPSOICSCbugxwkHhq5NHZBKNLcqDGwR0dftGAloXLhZqCjUBgTkXc3NipMCJ3A0mNCroe/iPW/ZED5yHHs1Bq4v/JDH+4MxPiakNakIxkMYS+h+KFZraosTkMkxg2TVxE4YKoHrxF9oAbiyMm6bJCYO80IKGBXnj16gQEmIVW8LsDMxlWZJKJWlJsxG7MMp5niRJ1T5ZftLFeQszDNMyuSXB9J2YwbMHLxTCOIy02MvhCDcle+YRzou6mWxPbw1cU3BDtGBghsGYCtgtcW4vDZSg93AYuGEwfCDKgf4Gx0zCJPALhi4YDEdwuJNBb1UkiTMDRlSAtKkx0/KplpVLLHNeRI8t6I1GijmTmlXNtdOjuF5YvnjBfxfDpLQQWbghgfQhgCIofdoaPT0JAnERVNNQD8vhNE2Sn/30yvIfBpN8Juj5/ft9LsZKW7t65/XosdkGswp0JuVHDd3DOUxeyP3jgZIYXBdhlxMh2iOzpoiD7WAYvgbt5RQDwsbetYNbES/Yw4tOQNYvEOJDtANfws6eHUIOxKyDcIlo3BEnEAI6J+NjrPGqwKT+MfOEwVxbmNhBd/xb1g6knOMihrAjx5G+iIWE6Q8eIKyKr1+yA+r4ZgeOIviECE4EvjA6aseSYrwaKjGJBQuQiI9yAuuwRKAGsQxMvthD83YQ0z/0bQ/kOnMHoiw7ZrN1lxPwxjPagaT4nwgU+wfS44FvXF7Zga0dJTpBq62xnE7gBJAiBB6oG4qHiM020V5+A5GnHS/bwRKMJMNED3SVODd7cLw/8hb7YhLIBiOCd/gspK1zADSu45+tqgcHSsO1F5XYoEAPyhUxqbMOyA7enaCdWpxRSUh/0Y8coSMiXfCNSsBKMOYMpuzgr/iXw8MoIJYgrHWUtc1IBPC27O9f6mPHuUQExQ4RCI5hhsgO+O2gWUzUOCmh39hUIN6HFWt2u8NSN2JaIjDlTObUMoT6sVeQDWw2WHuWQ4Zy413W6Q7OSL/T9k4+Z60eg1Vyok5n/kBohYGObosrm6xYq+YEyeLxlPi8ij3iIAJs0bZUETG202Psx0rs2jmDBXacCe0Ax0EkiEBbXPu2eGASg6lAu09ygzMmgQiIXwcQqZvONUMU2HeuItF+jJnw4Iwsy5zrOmeyZFmWGGYQ9kqS3c4ymKcQTmKEcAX0gGKZnFuKYosp04K5FkJUUDpO+aqmcc4jXOUa5y7CQ+Ew1zSNhyOEaC7CYemqprksy2PXBeW5obg+m2Af6SMer5eH+vqo12u/YADStPf1ZfRErSvfa2y+LmxaxW6X6718v+875wWnVnl4t2VYmWLdopgtd15wkOHz8W54pwHPBOdEfT3dXTQry+lJPGtQH+ns7CSZWZyTDue8n3N/Tk5/Gni5AmltTexWJCc3l7e0tPQfM4JBTpqaCMnPJ3JLi7jdBIJBzlpaaI8clLjSq7V1dfnb27uLOyORsu5oeGWfbpzLmBRTFfdfiyZPuV/to++vmpvXO6gi/IAExjkBFEHjvIHRvVNDYJAI4kzTmPLsBavKf3jcFyNwTp+oqPCp4fBcyaTXtPf2XNATi04KQwCvKiHOSReT5U5FUnrFmC2EPZZ41jg+sQGRrFgwFF8O7ozq2jIpMSgV+iNBedirTexQwd5EsGPLpoG88SAEglkRMNpjv3b0LwJVMWVkfylDURI842tPzdhW2sEJ7MMMlSliVbFKR9QsloqJAEwoNBj+dR6DiAf1zpMT9soVEZT3ly2WfAiDREAo7IPlJhJgsWcFYAGWWEoi1sEziEWF32Kfw0iteJpCBHWccXju27DXYMGoKw9QQmB1ICwf4YoswVonR4aKwFiMWIuHuOFJF9gXHBmXZGZJDISWCNAtGAK3h4OpxU2xcA3Gpk3GmKlABCcCQagSjjMTAkwKgZ9hcEVSLcMwOXxWVAgGRZgqonsmcYsb9mJ/S5IsYhhCLamSLFbBwGi6xmWLy4Trhk6YDIuDDCJx2bJ4zDIVYikxhUBg2a8WY4TIqsIJiQm8FlHFvgg8OeFqvMOoKgc6kFV0rmiMcJXzaJQQRdM4TF9Go1Giqlp/0BaFAFVMYA6stVI1wnmEcM3lEoFhOAwPVBGiut2WxUPcRTw8BI9Y8T5uES+HoFT1ei3SS4g7g1hWdzx4JdyXRTi8ZqvNCTCzYFTcauV2YEiIYRGu59vpwZ2JTt80nL9wLOzs9xDCWwjhVw+oaGfJ0am5b2ApqU3gz4cOZbmY6xPvNLf9U9gy57pdrncYo1/95oLZlanq2Z9qaiaFo8by+o6OG0N9kYUSkbumBHKfVyT14czSKVX4soRUbVm0+0QIoAg6EWqYJ+0IgAhqqW8vr6yvf1DhsBxOeWb5qvKbjieCNnEuRT746DI9Er02FOq73NRNrsjyYW+Gd1eGz7dHkqVq0zBbCGW9EFDCehSZQ0AaFQtR4LOlcu5RFKs3BgPbUaJYFtdV1SKRCDG5Bqu6uOpycbOPc9MF+xYPhUJEcrmsvj57qNOw3Jy5TMtlWbynu5vEzAzuMk3e1d+S9p4rI+P4yyE6j25+jy/z+PlENhjuzBZ/nYHPY/YlT5YzaiqGQ0fa2ojX7x++fmcA1Zdtj6y2wMtv4W20RkB81rVOpkkSJW2ERP1+Di9gsLc2Eh979cGobP+gq72TFbDzw9bU/4/9OTsYn+SxPwfMif1p68jgH5oPTpnCSVW8JHsH/s0vKBjwpyJ+3t6ZXlw8yNe9+/b1Wz2jtHQwh7fhlPhHbPG9mWVlSbZXf9aBnc2wK/7537/w2oz4vnPkootGLPvpYYoj4qB95uqrrx427y3D5LspcfpvuHKPcQyX/YwSWJom333oUFaIqp98u7H1GyHLnOdyud5j3Lr2W4vnH05VJJs2bZKUxYt9zKLLqxua/tmMmhd5JLl5Sm7gX2cG8t4omegbmGJKVSfRbiSQJAEUQUmCwmR13AzEAAAgAElEQVTpTWBLdWd2c19bWVV9w0MakVSXrDz7NyvLbjrWcjhYibJpf9WlLR3tn4vpsRVuRdVlSv8scbLd7dH2Z2Zmt3tcpI/IcqSgLyhedFVFqsiUeAAsYt4KEoOgFwLdUuflw/v2kTAEu2/bIW1ZWRmPx6UXXWSPgENImTC6TSCITAwaMQhM7/6M3iMBJHB8AjAT5GWuT2xvbIaZoHkuTX2Pqa6vfGv+zJQVQeA1DM5lNDbmHKlrvlGPxr6gh8OFU7MCP8/0+J64ZN60XccngymQwPgggCJofLQjenGaCezp4P7DDYfLa+rh7XCy6pLl312wsuzmkd4O92ZtrTsaJZMPdbT9S18kepFhWiTHl/nbTG/Gq16v/6PLp2a1n2aTsXgkgASQABI4CQLbD7ZlUjV22Vv1Tf8S4XyepsjvSZRc/82yeYfHw0DSpgNVV/Z0dK7r7ur6VL7Xt0NzKfd8sGje8zefpZ99OImmwqxI4IQIoAg6IWyYKd0IxEVQbX3DgzKXVFWSf7diVfmIIuiVgwenUEO+8lBTwze5xDI0l/vVuVPz/6+Wn99RTqmebvzQXySABJBAqhHY2tLiUyL6JTvrW78VscwFiqq+62L0a3+/cE7FeBBBf2lom1tTX//F9vb2f8/UtAZNVtYvDS76ZUkJhUf7cEMC454AiqBx38To4KkgsKejw19R3152pL7hQYlLmsbk361YPbwIuplzNmvnh4tMM7a+ta93oeZyvz1x4uT/mlI06dkyQozx8OV5KphiGUgACSCBsUxg6/79PtXtu2h7fet3Itw8V1XV91VF/to/zJ91cDz8wOhH3Tyw7aN3PtsbCv3EpSpRr+a6q3zmgsfmZMJPxuGGBMY/ARRB47+N0cNTQABEUFV9e1k1zAQRqipM+d3K+YtvmZVL+oZ+Gb5eX59bf6Txkq6u3h9bjBuKov53cdHsRy+e6K9BAXQKGgOLQAJIAAmcAQJ7m5szekLmip2NLd8LW2aZqsrvZ7ldNxaWFh8YD29Rq+Tc9cftu/42phsPSBL1ejTt/gVFhRsWZWdXnwG8WAUSOOsEUASd9SZAA1KBAIig2vq2RZX1TQ9KlKoKlZ8bSQRtqaubWdPY+umWtrab3S7tA1WWfvaVZUt/NR5GDlOhrdBGJIAEkMCpIPD63r0ZHl/28p0Nrf8WNs3FsiJ9kOv1/H3pnKKPx8OyZngZ6cNv7bzKMM2HLMqDXrfrofnTSh4+L5h54FTwwzKQwFgngCJorLcQ2jcmCLxe2eHvCLUtqq1velBhTFVk5bkLS8uGnQn606Ga8uau9i+0tLV/O8vtesnl1h79UlnZi2PCETQCCSABJIAEkiLwXmOjN2bS89+sa/w/EcNaoshsbyDL9/flswr3z6U0llQhYzhRXATppvFgjJt5Pq/3Z2Vz5z682OX6eAybjaYhgVNGAEXQKUOJBY1nAgMiqPEBiTJNkdhzKy8675bh3g73wqFDF7S1d325qbXtxim5/ocmZWU9efHMmTvGMx/0DQkgASQw3giACDKIfN4blbXfj5h8qaYq+yZ6fV8vL52+r4Sm/ssDXudc/njHjitjOn8wSq08j8e94dzi4oeXZWbuH29tif4ggeEIoAjCfoEEkiAQF0E19Y0PSIxqqiw9t3LF8CLo2YOVK9u7Oq9pbm65vjAYuGNKIHvThTNmvJdENZgECSABJIAExggBEEGWpC3efLDq/0VN63xNU/ZPyPR+femsGR8WUhoZI2aesBmcc+nh7buvNAzjoYgtgh4pKyl5+Hyf76MTLhQzIoEUIoAiKIUaC009ewR2t/OsI/WHFlU2ND5IKXGpivy7VSOIoKcPVl7U0dm1tqWl5SszcgLrpweznl5WVPTB2bMea0YCSAAJIIHREthdX+9RZXf5awer/iPCreWapnw8JZD99fMLp3wwldLwaMsba+nhR1Nbt+2+0uTGQ2Fq5WVkuB+ZV1SyYYXPt2+s2Yr2IIHTQQBF0OmgimWOOwK729uzquvbF9U2ND5IGHEpqvy71RcMPxP0TEXVqvaO7rXNLS3XFgVyf1QSzNlUNmPq++MOCjqEBJAAEhjHBEAEybJr0V8OVv8gZpkXapp2YFow++vnF0x+fxKloVR3HURQ57bdV8a48VCImnlej7axrGT2w0tRBKV606L9SRJAEZQkKEyW3gTiIqiqseFBiTFNUaTnRhJBT1XUrersaIeZIBBBd8zwBzadN2sKLodL7y6E3iMBJJBiBGo5d3c2t5/76qHaH0ZMY6VLUyqmB/z/MMs37d25ebQ3xdw5ylxYDvfImzuuMk3+YIiZsBxu44KSgg0X+AJ7U903tB8JJEMARVAylDBN2hOIi6DqpsYHCCVuWVGeu/SCJTcP92IEEEEdHR1rW1qbr52Rm3vHtEBg04UzUASlfSdCAEgACaQUgTdra91Zinv+nw/X3RwxzYtUVTlcFMz9h1m+iXtmB2lPSjkzjLHwYoSKN+1ngkLMDHo92qOzCos2rMrJ+TDVfUP7kUAyBFAEJUMJ06Q9AXgmqLr+0KKqpsYHKIggTXluybIlt9QQ0vc5Ss1EQHER1NTWfO2MYO4dBdkogtK+AyEAJIAEUo4A/Jhob0PrvNcq626JmtZqVVMOzwjk/GNp9uS3SwK0O+UcGmIwiKDKN3dfqYMIIkaeJ8Ozcd7Mwg3LfSiCUr1t0f7kCKAISo4TpkpzArYIql5U2VT3AJWIW1GOLYLaujrWNjkzQTNQBKV570H3kQASSEUClZXcpXv7Zr988OBtUctao6pSVUlu7jdKsyfvLsqhXanoU6LN8DtBv9yy8yodngkiVtCb4dlYiiIo1ZsV7R8FARRBo4CFSdOXwIAIqn+AStytKOy5JcuWJjETlHNHQXYWviI7fbsOeo4EkECKEni9stKV68ma+eeK6vUxy7pUU6WqGcHsf5qfnbmrMDu7M0Xd6jdbiKC3dl5lxIyfhYmV6/V6Ns6ePXPDcp8Pl8OleuOi/UkRQBGUFCZMlO4EBkTQkQeYRNySzJ4/b/nSm0dcDgczQS3N184I5NxREEARlO79B/1HAkgg9Qgc5FwLNXWUvFZRc7tOzMtUWaouzsv5p3mFU3cWUjouRNCvtu78pG6aD4WIKUTQnKLCR5bl5OBPOqRed0WLT4AAiqATgIZZ0o8A/FhqS6hpUW1j6/3wTJAiS8+ff+HSWw4T0jv0maBnKupWtXR2rmtqbV43I5CNIij9ugt6jASQwDggcPDgQY1nT5jx8scH74ha1hWqIlcX5Qa+uTB3yo7pftqR6i7CTJAQQYb5sxC1Ah6P+9HS4sINKIJSvWXR/mQJoAhKlhSmS2sCAyKo5X6JMpcsq88vvbD81mOKoJb2dTNys+4oCPhwOVxa9x50HgkggVQksJdz1dXTU/Ds+x//2LD4J1RFqykJ5nyzKJi5Y25WVnsq+pRo827Olb1bd14VMcyfRSgPeDMyHi2dUbRhWU4GzgSleuOi/UkRQBGUFCZMlO4EBkRQ8/0ylVyarD5fPq/81sPZR88Ebaqou7i9s2ttU0vbuhm5MBPkRRGU7h0I/UcCSCDlCOzdu1dVJ0+e+vyHB34cs8hVmqbVluQG/rUkmPnWnMzMtpRzaIjBIII+2Lbrk7pu/CxMaY4tgmZuWJajoQhK9cZF+5MigCIoKUyYKN0JvF5Z6W+PRs+tOtL4gEIUl0tSn189v/zWt5MSQdn4O0Hp3oHQfySABFKOAIgEb2dk8ksfvn+XweknVVU9Micv+K9Fub63ZmVmtqacQ0MMji+HixrmwyiCUr010f4TIYAi6ESoYZ60IxAXQZVCBMkut6QdWwR1da1tam5bVxTIunN6buAp/LHUtOsy6DASQAIpTgBEkD8cnvDsOx/eZXLyN4qiNM7JD3yrODB126xMOi5E0ONbd37SNM2HwwRnglK8u6L5J0AARdAJQMMs6UcgUQSpVNFUJr+wZv6SEWeC2jq71zW3tK4FEVToz9y0fGbhu+lHDT1GAkgACaQuAZgpORAO5z+/Z99dpmV9SpXlpjkTcr9Vkpu9rcTna0ldz2zLwT8QQYZpbIhQlu314nK4VG9TtH90BFAEjY4Xpk5TAv0iqL7pfpXILk1Snr/knMX/OdJyOBRBadpR0G0kgATGDQEQCdWhUPDpPR/9xOD8U6osNc8J5n6rJB9F0LhpZHQkrQmgCErr5kfnkyUwMBPkiCAZRVCy7DAdEkACSCAVCbzOuTy9ry/wzLsf/cTk5NOKLLfMDOZ+e3a+f+t4mgkSy+HgxQg4E5SK3RRtPgkCKIJOAh5mTR8CQ0SQpjHlhUsWjDQT1HhxR2f7ukZYDhfMvrMwMwOXw6VPV0FPkQASGCcEOOfSgZ6e7BffP/ATg5PPyBJrm50f/PZUr3/rggm+5lR3E0TeYXgmyHkxgsfr3bhw9qwNi33ah6nuG9qPBJIhgCIoGUqYJu0JDLwdruk+hciaKmsvrDmn7LbhlsM9fahudVtH57qmlvZrigL+HxcGc55aXjgFnwlK+16EAJAAEkglAps4lxZ3Et8z+975qcn5ZyXG2sebCKrasvOqmGU9HCYk4PV6N5YWFW5YnuNDEZRKHRVtPWECKIJOGB1mTCcC/TNBdU33qVTWVKa9sGbBsURQ97qmllYUQenUSdBXJIAExhUBzjmraCcZv/toz92cWlczyjpn5eZ8p3RiYEuxL/VngmCm6xdv7rjK0K2HQ4Tmej3ejQvmzHp4iU/bO64aEp1BAiMQQBGEXQMJJEFgsAiSNFV2HWcmCEVQElgxCRJAAkhgzBIAEbSvhXhe/nj33Rahn5Mk1jUrP/id0jz/uBBBMNPVu2XHVSa3ftbHaTDD631k/oxZG5YEUASN2U6Jhp1SAiiCTilOLGy8Ekh4JuheMRMkKS+uWbH4trcJ6f0cpWai3/ZyOBRB47UvoF9IAAmkBwEQQU2EuH+5dffdhJPPS5LUXZIX+E5RpmvLOfn5TalOAfx7/I3tVxmc/yxMSF6GNwNFUKo3Kto/KgIogkaFCxOnKwEUQena8ug3EkAC6UogLoJ+tW3XXRaIICb3zgrmfHv6xMCWBeNjORz75dZdV+qm+bMQJXkZHu9GnAlK196enn6jCErPdkevR0kgUQQpRNI0pr645iKcCRolRkyOBJAAEkgZAiCCGghx/XrrrrtMQr4gS3JoVjDw7RmZgTfOyc9I+ZkgWA7X88b2K03OHwpRmud1ex8tLcYXI6RMB0VDT5oAiqCTRogFpAMBEEHNfdFza5ua7gUR5JK0Fy5ZWb4el8OlQ+ujj0gACaQjgZs5ZzcRov142+4fWxb/oiRJUXgxQnF2cPPcvIzGVGcCIqhv665PxEz9oTBl+V6P99HSolkblufgK7JTvW3R/uQIoAhKjhOmSnMCcRFU19x4j0IUMRO0ZEH57Qf9pOfoZ4IaV3d0ta9raMK3w6V5t0H3kQASSGECnHNaR4jryW277+QW/xKTpNicIIigjM2lwWBDCrsmTAcR1L11+ycskz8QInRiRkbGY6UzZm5YlqN9kOq+of1IIBkCKIKSoYRp0p7A6x0d/pb6pkW1TY0/BRGkUuWl8xYuXo8iKO27BgJAAkhgnBIAEVRBiPrMll13cEq+xKhklcKLEbKDr5cGveNCBPVu3XmFYZr3hwid5PV4Hj+nuGjD0pyM98dpk6JbSGAQARRB2CGQQBIEjhJBkvLSZfMXry/wkx465O1wTx04cklnT9e6xubWL+OPpSYBF5MgASSABMYgARBB+whRXtq663aTkGsYY2ROXvC7U/25f1kU9NaPQZNHZZKYCdqy83LLMu8LETLF6814DH8sdVQIMXGKE0ARlOINiOafGQJxEVTT2HSPeDGCrL6IIujMsMdakAASQAJngwCIoLcJkV/dsut2bosgNiuY872CQOZrC3Nzj5wNm05lnfDih1++sePyGLfuDRM6xZPh2Thv5uwNyzK1/aeyHiwLCYxVAiiCxmrLoF1jikBcBNU1Nd0jExlejPDimvllOBM0ploJjUECSAAJnDoCIIIIIdKdW3ev55yvo5TKc3Jzvzs96Hs11UWQ4xv9+da3LjUNfm+Y0slul+eRc+bM3rAsy1Vx6ihiSUhg7BJAETR22wYtG0MEUASNocZAU5AAEkACp5lAXABVECI9ve2d2yxurWWUyqX5uf9nekbWqwsn+GsdEyxKKT/N5pyy4mH2hxAC/xfbY9t2X6pb5j0RTia73a4NC2ahCDplsLGgMU8ARdCYbyI0cCwQABHU3tR0bnV9073HnQk6dOSSjvbOa5ta276EzwSNhdYb3gYIBiil1ti1EC1DAkjgdBNwxA5UE4+HEuMi6WNCtOd2vX9rTDe/RAiX5kzK/3/TsgN/WpLlqiGEgPgZJIDOtiBK8CcRHfhEN//v/y+y/YRnnYiHEPbHHbsv0w3zJzphk91uz4bS4uKHV2a5Dp5u7lg+EhgLBFAEjYVWQBvGPIHEH0tVqb0cbvH8smHfDrfpwJE1HV1d6xpbW8eUCNrLudpV153R09eR1dPd6bF0rljMFCOCIV0nCuwo4l9703UiyzKPnUDrqIQQwzCoU+igEkw4LjaFKIou/iZuug7H7POSzI87wgrlKQl2J5ZPyEBZRNEJM6io26SUqvBGC3PAloG0TvXyYLvs8/FjR9s98vnRpO2HP7guA+pN8KV/f7jGOV7aJM/3+z+S36fAryFtfwJdbRxmOYX9zIj3mTimJNveuf4G9Tn5eHYNboqBayu5JpIkeYRrXSfE6f/W0DSGuFENulYkyc3hmF2/QsgguwlhJqVEJuI8jILABqXE92FaR+USN0jEPubO0A726TeGLWsN3I2mZXkfyTCiO4yo3kAMyGeIMoCsxTk3iEEk7uJglSVBDp1I3PYtzmToneUov4YgY3Ff4r7KdoLBjJV+Wwayy4RRk8pEJpSawl+TGFSWZRLl3IqoqtQT0s+L6rFvcirnuV3up/Jzsp8MKtqHeWpOZ/PezZFVq1YJyrghgfFIAEXQeGxV9OmUExgqglRJeXHNisW3DfdjqWNRBMHo4EetoQkdPV3n9OnRpX293cW6buSYJndbjNNIJEpkRebw9iMxsskpoZRwzgkn/Us9OKGEck4sHh80hXIZtVdWiExikJETwiEs4FSMSooYg1M4BOcpt8RfKET8SyQIF5w2Y4QTU6QSaaA6GLbk8BnSOHXRgbqgYKgbUkNIQojFnMHO/kHa/rooY0Ss87cIJczihLsJoZKdPl4+B8cpFX7F47L4eTGIOiitbbjjd//+QFkndn5wvQ5G5+DprctmLJ6FOEm/wNyhDIfyZKKVT7yu+FdYcnUNbs+jbTn2+TPT9tD7BnicbD+Ca/VYbZAcAw53AbHia3BZg9su0Va4ccC1mLgNXL+J1/LAPlyT9nUPxyznHmS3CYObin2bEZd7/B4E6eH4oGsinta5H4l6qX3zgvsE3IcsiRMKNxsG96mB1WEirSXuS5ZJLMsghuYxaiLW5B5O/ZLEzGwaa8wkVo+bSjrljFFuMsbgPujMJHEm7kYmpZxTy6SEmuJWKupmYIStusQGftlu2fdZm5HtkcPLfi5p4N4Kt0MwHjDYjPvvs6I97PRis8Aq5w4rcYtwuO8xcXPjQgTJstGlW76ucGyqJGvMq7kOBbyu3VN83m0+j7JVk+XKsuzs7rM9uzW4H+EnJHDqCKAIOnUssaRxTOCERVAw+87CzIxNy2cWvns28Ozle9WqSvfE7lj4iuaezmURXZ9lmjxIYoZblRhTFZkrimqaMdMWGpb9NS2+S0UkAMKHcQKrxuATpIHvbdAx8S9vCIz6v8tB/EBa+CKHxHZB4quYQxXwZR4PWkAVxfedQEAEAEIQxYMDyDIQKPQHO/G4wAKbxAcqjGIiCLDrgX8goLQFl6gdghbbLrDRIoyrxBIqDEKJhNhfnLePCWugOPArHq8Pdz4x9rIZDM4/mrKGqat/5Q0EosAo0ZahYiB+fgS7E8XdUX4lahLIP9RuJxC2te0oGcX9its1AqPhhGZiXYP6Qby7JATCR6UdIiZGPO+UdZRfQ/vp6azrNPezZNreFh7D9LMR2n649jhZhuLRFbhy7WsNNIUYaukfaHFuQc55SCeCdXGN2v0fxIJ93dr9TLQaB7lij62IO4S4bwxcP+J+B/JCZCYkKmu80SBaD5VlRZF5lh6OZRDDdFFmyUSm3DJh3lvcy+wrBfaYKBXuTkL19A8bOXJNFB1Xlnaufr8SbLHvYfZZYXf/de9cP6KN7AvRvg0OnkyzXbDLkDmITKgGxBAhMUp4mMokRJgUMrlGiEQZt8IubvXkyLRTI7whw6W9l5vt31Ic8P25Jju7bxWlOCt0Nr7Isc7TRgBF0GlDiwWPJwInLIICWXcW+jPPigiC55jqGutK+yJ9K8Mx/YoINyfbcyVSh2zxLonTVkWWOjVFjZimBRMwhBn2lyplcVVj2RMrzCKWBVFD/Hhi6w4ahRXLLuw8kMYi3IK5IosQexLG+SJ3nsuNBygidogHK7bgAlFmiZHLIbYkzBqBXVCRCMX7R0zt7HY4Eh8+FvERpSKQELE755aYxlIJ59JAwJfoVzwIhGP2Pos/Twz1go8DpwSjgWPD7CcUx2m/inQqPLquQYS5wyCe7DTWNZhFol3DXdHHtvv4ZR0v/7HbY7BFxytrpPPD+XiiZZ08I0otPnw/ik9AJt/PRuyTjplwfSXH8HQwGsxY3COGvb4S/B213fFLdOBaFbMocF8SM0JwQxQTMAmxEIyWWHDFCTy64lJqYry8j9MiJkk0T7He9XCjUjOtTpmqlFgxmVEiM8JhzZmYhYbccPsyqQVTVmJcR1hgjwYJpQaT7hwmvR3T7PtY/L4Qn40VQzb2nLTQTITb92Eowp49EmNTnHMY0YEFeXAj5HDPtMB8+44FQz/MhEXAQk0Ri1o8SqkVZhLtM9nUqEWWmhbxSoQ0eghvzeSGSmOhoExJp6bIH/qzMl/NzHC9WkgLqwsLaWQ8fbejL+lNAEVQerc/ep8kgdGIoGcONV3S0t52bZN4JujMi6D4D/y9f2Dfed29PZ8MRSOfiFhGriXTw7JL2xfIzN6f7XI3uRWlRmVyi9fjCtkYXMTl/E0Sy3GTxaIRSrTjJjs6QZQQVXMlDGtGCBnpq9dFSCxK+uth0YHVJpamccgInsWi0YFlIhrnKnHxmB5VJYiJktz0WOzE/EkoXyUqEeWMYlNUlcfI6J/OOpG6RmEWJj0NBE60rU/EFIWrg6cOTqSQU5RnNNfWaO3WqX29xa8HVVWJQWJUfCaE6rpOVZWQWAwei1S4SWKWmytmLBojMdnl3lxR/a2wrl9lciLNzvU/PCHL82e/S6tkxEWpEVOZRDWVEdU0iGQSkLHcUt2KYXLdhGEguHQNnVJFJcQkOhNTUIpCKNGpoTsCTBFPSRLDAHUGzzPJYnAH/m9Qg8I5neiEc5nLQhPB/3UuyYrFdZ1bsmJJRLE4iYllzJzYbavrMaoq4CShiqLymN5LTE4syauYnTplB2rqV/T2hf6fbpI8t8v1V79b28H6+qRIR/MSPRYpkWTm9fuyGlxu90Nur+/VK4qnVuILZU5Rp8dizjqBUX0Rn3Vr0QAkcJYIjEYEPXXgyCWdPV3rGptbv3w2RJB4AUJbW/CD6oofhMKhy3TdcOcHglu8Hs+T7szs7XU1NW0ze3p4S0sL33f11fymoWsozhLjs1HtLbfcQslNN52NqrFOJIAExjKBWwgpvYnQKYSou3buuy0c078ci0WU0kkTbpqe43+lPC+rEsy/5RZCnVuIs0aX8KcJIVc799VbHB/PxF0mXtexsIIdT8N01dOEBK8m9IPtu67gunW/xaQ8r9vzs3lzSx/5+K3NdcUFBQtqGpo+2xMOfzIci5Vk5QS2eTN9P18ye+ZThRRng8Zy10XbkieAIih5VpgyjQmcjAianht46sIZU947U/gefW/7FGqyr7T3dH2GMcmd6cl4y+1xP+pV3BXTioo6yikd+sqoM2Ua1oMEkAASSAkCzu/pSHWEyC/ueP+WSDR2TUzXtVn5ubfm+/0vnz8lCCIIZpFhnZn9IKN458DY/s0gZ9kw20f2SSpR6WtbWy81DP0+k9MJPnfGhkVz52xY4NMOvn34cGZdR9+01kj3ypBu/HOUE6/b43mjYMqkJ7yTJ/8Rnw9KiW6MRh6HAIog7CJIIAkCJyqCZuRm31EQyN50pkTQe42N3l31NWUdPT236cQq0GR1z7Rg3n/1Kq5XrissxLXcSbQ1JkECSAAJgAh6mxApnxD5pR17fhiJ6dfohumZNSH31qDP/fL5U6YcThBBY2ZZ4fFaLuHZSbmCELp1+65LDT12byxmTfK6PRsXnXPOw/Mztf2Q7m1C5P179pREdf0rTb19n1E1Tc/NzPr9dJ/3Tl9BQRsOqB2PNp4f6wRQBI31FkL7xgSB0Yigpw/Vre7o6l7X0NR6zZkWQa9XVhZUtbV8orq97WaX193qcXv++7zi2Q8v8fk6cB33mOhKaAQSQAIpQgCEUBUh6is73/2PqGFco5umryQv55Z8j+vl5dOmHUoRN44y0xFC8FZM+uTOd2DJ9H2RiD7Z6854ZG5h0YZFEzP2x98Gs7mlxavHYsXvVtfcSTgpczHpwMLJU77n8bk/LM/J6UpVBmg3EgACKIKwHyCBJAgkiiCFSPBjqS9csrJ8/XC/EwQiqK2je11Ty5kXQU/tfndVjxG9rqGv+/NZ2TkvZfgyf1VTXPzizc5yjSRcxSRIAAkgASTgLG/bR4iyedd7/xExzLWGYWbOysu5Jejxvbx8Wn7KiiBoXBB4mwlhdW++fZlu6vdFnJkgEEHlkzJhJsh5RzkhmwmR9n+4/+6erq6/NSJRa0nhjPskJj+/qnBiFXYUJJDKBFAEpXLroe1njAC8brqlvt6/E3AAACAASURBVH5RXVPrPRI/tgj6zaG61d0d3WsbW1rXnumZoN+8uePTYcv6h+ZoeFl2IGdDbn7OU5+ZOG3XGQOFFSEBJIAExgmB+JKwHbv3/99ILLI2Eollz52cd0vQ4xkPIgjiP/brbe9eFtP1+w2DT/R4vY/MLynesDDoOuCIIKGX4DmnJw5Wfr+ltf3z0b5QcG7ehP9xUeWxNecUfDROmhrdSFMCKILStOHR7dERsEVQ06KaxqZ7VCqrKpNfXLNyybAzQZsq6i5u6+xe19zSurYoN/tH0zO9T184a8ZpfzHCzZyzkje2f1Gn/B/bDb3E7/f/5/TCac+vzs6uHp23mBoJIAEkgATiy8Y2vP3x98PRyNpQOBKYmx+8dWpWxkvlqT8TJN5m98s3dl9umuR+0yITPG73I/NKijecm+c6mPi7a7CU+tnKhuvqGhvXRUKhuTP9gT8ojP30ynNnnpUfAceeiQROFQEUQaeKJJYzrgnERVBtU+NPZS5rmqQcUwS1d3atbWppWwciqDjg37R0xtT3Tzcgzrn8m6271uqm9Y1eYuV6MjL+bU7ZOX9cSmn36a4by0cCSAAJjDcC/SLonY//PRwBERQKzp2Uf+vUjHEmgizrfsMEEeTacE5JwSPn5mUdFFNA9g9Qix9nfaG68arqI41fjYXCK2b4s99QmbL+ykVFu8dbm6M/6UUARVB6tTd6e4IERiOCnqmoW9XS2bmuqaX9jIqgykru2n5419oYMf8+JlGfy619e8qSha+twt90OMFWx2xIAAmkM4G4CNr43r7v9oXDa0Oh0IS5E/P+M9/nfWnZ1KkVqcwmPtPzy207Lo9Z5v26wSd4PJ4NpXOKHlmadbQIerm6aU31kcYboqHwJVMzs7bJTLrtb8tKdo71V4Knchuh7aefAIqg088YaxgHBPZ0dPgrm5oWHT7S+FOFKKpLUV+85MLy24d7McJTFXWrOjq61ja1tl1bmJv9o4KAf9OKMzATVFvL3dsO71obNc0bo4x7NM31nWVLz/1LCaXRcdAE6AISQAJI4IwSiIugR/Z88J1wOLI2HIlMnDspuD4/I+PFpVOnitmSVN3iIuixbdsutzi/XzdJvsfjfqR0VsmwIujVI52XVFTV3BgJhy+ZmuV/U2Hstk8uKt6BIihVewDaLWY5EQMSQALHJ2CLoLZFh4/U/VSlqqIx6aVLVi4ZVgQ9fbDhovbO9rWNrW1fKQr4b5+Wm/30GRFBnLvf2LprbdQyb4wS062q2ndXLC1HEXT85sUUSAAJIIGjCMRF0GPvfvitUCgKy+GmlE4WIuiF8SKCNm7ZcgWh9D7d5Pkej+eRuYUzN54XzDwAMBKXw71a3bamoubIjZFodPXkrKw3Nabc9slFBTATJH4oFjckkIoEUASlYquhzWecAIigivrmsuqmxp8oXFE1WXlxzYryHw03E/Sbg7UXdXX1XNPU0nrdmRRBuzn3vL9t91rDNG6IUNPtcbm/s3LxotdxJuiMdxesEAkggXFAIC6CHt+z/1/6wpG1fX2haXMnB2/Pz/K8cN6UKUIopOoGvj1NCOve8ublFif36hYsh3NtLJ0x85GRRVDdjZFobPUkf9abMqPrP32umAlCEZSqnQDtxpkg7ANIIBkCWzo7s1ubmhYdqm38iUplRWXqS2suGl4EbapsWNne1g4vRriuMOC/vTiQvWlZ0dQPkqnnZNIIEfTW7rW6adwQlky3qmjfXVOOM0EnwxTzIgEkkL4E4iLol3sq/rk3HFrbGw5Nnzsh786J2ZnPLZ4c/DiVySSKIG7Re2OWNcHj9mwsLS595Lyg66iZoD/VNF16qLrxhkg4snpCTuBNjXEUQancAdB2QQBngrAjIIEkCIAIaq5vLqtqaPixQiRVk10vLplfdudBP+n5HKVmYhGbDjasbOvquKa5pfX6GQH/+qJA9tNnUgRFTf2GiGR6NEX+zsrypa/NpTSWhIuYBAkgASSABIYQ4JxLv/jg8D9394bWhUJ900sn5v0k3+v63fkFk1L6N3Icgcd+vmXn5cQ0741ZZILXAyJoxsbFwUwh8BKXwwkRVNt4QygcWZ3vD7ypMr7+apwJwuslxQmgCErxBkTzzwwBIYKam8sqa4UIUlyy+tKl8xffWeAnPfQoEVS7sq2r65rmlrbrZwSz10/Lzn565RmbCdp1TcSI3RiVuEd1ad++aNHiv6AIOjN9BGtBAkhg/BEAEfT4+4e/2dPXt643FCo8Z1Le3dle97Mrpk/cl8rexkXQf23Zeblp8XuiJp/o9Xg3lhbP3Lg46DpaBNW3XXqo6sgNfaHw6vzs7DclStd/EUVQKncBtB1ngrAPIIHkCNgiqK2sqrbuTpnIiktWXr50xeI7C8jRIuipw/UrOtrbr2lqbf1qQa5/fUF24IyJoD1v7bomqus3GJR7FJf6nYsWowhKroUxFRJAAkjgaAIggh778NA/9vaF1/b19RWfMyF4byDD89sLpk/cm+q8NnEuheIiCGaCvBmPzi2a9mh5bub+o2aC4iIoHF6dl5O5TWXy+s/PL8YXI6R6J0hz+3EmKM07ALqfHIE3a7tyGsKdi6pqq++UCZPdivry0vmL7zoni3QPnQl66kDNivbuzmuaW1u+WpgbuK0oL+fp5dOmfZhcTSeeCp4J2vPWu9fohvU104x6FE377oXnL8KZoBNHijmRABJIYwLx2ZJf7av8Rldf39qe3r6S0rzcB3Lc2hkZ2Drd6EEEdW/ZebllmfdEOJ3gzfA+Oqew4NFlI4qguhv6wqHVE/0Z21yytP7v5s9BEXS6GwnLP60EUASdVrxY+Hgh0C+C6mp/pBCiqEx+5YqF5901bRgR9PThmgvb2tqvaW5r+er0QM5t07KzfruquPiMiKD3tn/wZV03vmaahlvRpO8tP3/R67gcbrz0QvQDCSCBM00AZoJ+/VHl17t6u9f19oRmzcoLPpTrdT11Jn724HT7CiKob9uOywyT39PHycQMr/fR0pFEUE3bpQfram4Ih0OrJ2VnbtUk6XYUQae7hbD8000ARdDpJozljwsCAzNBtbfLlCguWXrl8vlLfzK8CDp8YXtH55ebW9uuL8jJWV+Yl/vbC6ZPP+1LJ2o5d/95+/tf1nX9a5Zuut0u7XuLly3YjCJoXHRBdAIJIIGzQIBzzp74qOLvu3v61vX09s2ZnZ/7cMDj/Z8LZ0x57yyYc0qrBN9++caOy3XC7wmBCMrwPlpaMMJMUL8I6ls9Jdu3VZEUFEGntDWwsLNBAEXQ2aCOdaYcAVsEtS6qqjlyu0qp5JLl31+6YOndw4mgTYeqL+joaP9SU2vLV2fkwDNB2c9cUFJy2kXQm5y7929/98tGTP8qN7hbk6V/W7yiDEVQyvU2NBgJIIGxQgCWxD2x99ANXb2963r6eubNDgYf8bsyfrNq5pR3x4qNJ2pHvwji5j19hE30et2PzSucsXHY5XAJImhytm+LKpEf/d38+bgc7kThY74xQQBF0JhoBjRirBOIi6Dq2vrbZMJll6z8/rIFS386kghq72j/YnNb6/UFgez1BVlZz64oKTntbxICEXTgrT1f0nXjeq4bHrfL/W+Lli/8K84EjfXehfYhASQwVgmACHpy76GvdfX1ruvu7TlnTm7+xmyP+puVJQV7xqrNydp1tAjyPjZv1qyNyzK1o1+M4IigSCh08aRsz1ZFVm//zPzSXfhjqcnSxnRjkQCKoLHYKmjTmCPQPxNU1/CfMieSS5L/cP7C8+4Z7sUIz1RUL2/p6AARdF1hIHv9tGDgdysLCk77b0qACDq4Y88X9ZhxvakbHo/m/ncUQWOuK6FBSAAJpBiBX+87+DVYDtfd07tgVm7wsSyv9uTqkoJ3UsyNo8yNi6CYZf00zOhEj8f786REUE7GFkUiP/rM/PkoglK9E6S5/SiC0rwDoPvJEYiLoMraxlsVAsvhlN8vmV9+73A/lvp0xZFl7Z3tn29qabluejDz9pJA4LllhYViZO10biCCPt6x54tGLHa9ZVhuTVO/f+2yss0Ufyz1dGLHspEAEhjnBJ7Ye+h6MRPU3XPu7GDe41le7YmLi6e/nepugwh6fNv2ywzduidM2USP9/giKBwKXTw5J2OLS5Nv/1Rp6W6cCUr1XpDe9qMISu/2R++TJAAiqCnUee6huiO3yoRKblX+/SUXlN/7NiG9nxvyY6n/c7BuaWdX59VNra1fKQj47pgayH7h4hkzxI/Pnc4tLoJ0Xb+O65bbo7q+f83yhX9FEXQ6qWPZSAAJjHcCT35U8ZXO7t51XT09ZXOCwV/4Nc8Tq2ZP253qfgsR9NftlxncuifMpIkej+e4M0EoglK91dH+RAIogrA/IIEkCMRFUEVd/a0SZUyVld8vvfDc+w4PI4J+c6i+vL2j/TMtrW1fmZad9eOiXN9LK4uKDiZRzUklqeTc9fqOd74Y043reMzyuDT5+0uWl+MzQSdFFTMjASSQ7gR+8/HhtW2d3dd29/QsnpOX918+Tf71JbOKdqU6F7EcbuuuS3XTuCdE6KRjzQT98UjnmoqqyhvDYXgmyPeG2yX9CGeCUr0HoP0ogrAPIIEkCMRF0AEQQYRRTZF+v/jCsvtqCOkbOhO06UDdwpaurr9taWu5riCQdVdRXs7vL5w+/XAS1ZxUkoOca1t2vvsFPaZfZ0UtLyyHu+6Cc2EmSD+pgjEzEkACSCCNCTy5v+rLHZ0d13b39i6dEwj+OtOj/tfqWTN2pjqSwSIIlsO5Hp83a86wL0YYLIK8b7gl5UefWoDL4VK9D6S7/SiC0r0HoP9JEXi/k2cfaqpZdLCu/haJEOpS1VeuvmDRfUFCQkPXRD9b0Tivob35qtb21uum52TdPSuY86fzCwurkqroJBJxztXH39r9BdM0rzOjlldR5e8vvHDxG+Uogk6CKmZFAkgg3Qn85qOqL3V0d8JyuGWzcgNP+j3uX148s3BHqnPpF0GW+dMQh5mgY4mgtjUVVdU3hsPhiycHfH+VqHTH1SiCUr0LpL39KILSvgsggGQIvN/ZmV3R2HnuwZqaWxTKqEvRXlm+svy++YSEh4qg3x6sntva0XlFS1vTV6ZmZd0zdULw1dUzZlQnU8/JpNnNubJ3xzuf16P69bquezVF/f78FUu2oAg6GaqYFwkggXQn8HTFkS+0dLRd29XdvbzY7/8fv1t7fE1pyfZU52KLoLcu1U3y0xBhxxRBf2jqvOTQocobw6G+1ZOzM/6qMvlHf7dwLrwYgac6B7Q/fQmgCErftkfPR0FgT0eHv6qxdeHhuiP/qTCJapL8yidWLr3n54REb6bUSizq2Yqaea2d7Ve2tbZeNz3X/5PpOTl/Xn4GRBDnXHp82/YvcNP6Kre4T2LKvxeuWPLGKkqNUbiKSZEAEkACSCCBwNOH665uaW9b19XVvbIkJ/A/XpfyiyvmlLyV6pAGiSBOJ2VkeH9eOmvWo/HfCUr0D0VQqrc22j8cARRB2C+QQBIEdrfzrJqmioV19fXrKSeSIskvX3nRsruHE0GbDlQu7O7s+Jv2zrbrJ2X77poungmaedqfCdrEudT75o4vck5u4IaZqUjse+suWAqvyEYRlEQbYxIkgASQwHAEfnuo9jNNbe3XdnV1rZoZCDzlU9jjl50z581UpwUi6Oeb37rUYvRuezmc5/F5I4mgI52XHKq2Z4Km5Pg2K1S6A2eCUr0HoP0ogrAPIIEkCLxe2eHv7G1dWNtUe6dEZUmWpZeWrlh217DL4fYeOK+jp/Pqjs7266ZkZ985LRh8/oIz8Irs1zmXa3a+/WVLN7+uR2NZiqp9e8kFi/8yF38nKIkWxiRIAAkggeEJPHWg9jNtne3rOru7Lp7pz/ltpkt+7NJ5s7elOi/OOf3FlrcuNayE5XCFMx5dlpt51O/a/eFI6yWHqmtuDIdCsBxus8pkFEGp3gHQfoIiCDsBEkiCALwYoaL+YHlVbe09MpMll6w+v+qipbfvGfJ2OBhZe67myKq21pZrGhsb1s7In3BXQW7+pvOnT3r3dK+dhrfDbd6641pdN75hRHR/Rob7X9ZceN6fplIaTsJFTIIEkAASQALDEPhtZf2nWlpa13V0d60p8Wc/m+FWHr1i7qytqQ5LiKDX37rUoPzuEKWTxUwQiqBUb1a0fxQETpsI2rSJSyWLO326avmMsKnpsWh/XYqq8SghRFVVTqJRQiK2xZZGxPGRNi1JxyxVG3hQL+IULsrXOEn4nFicy+UiseiAjYOrcpF+I8FAzf4M/8Y3qAU+M0Yp0TQS6/c30WrbV2EHiZJ+O0ew6bjuuhItGD41S+B+rPIGMTtuxaNLAFYO8BiSV9PIqGyE/pKwxe3WzJhsGUzqP6UOJNJ1QmFjJEYJUcUHQ49RhTiJVEIYJRT+M6gi0up6jJgSsWTCedQ0pD7DyOuK9ZS1t7f+k2UQTVO0v06dMm2jm6qtFpV1VSeEM0NSXJqvtrtpeXtP5+XdPZ0XTPQHXgp4M1/LUL0fKAqLMoubXOdcgoJ1ncMmSYrFY5z/f/beNEiyszwXfM6ee1Zm1l7VVb2q99YuISTA2gUYI4FluONBvr4Oy5fxjRlPTMT8ACbuRJhr5voKsG/EjRFgfCdi7tjGGBsbGwFjG0kI7RLaeq3uruqq6tqrcqlcTp515nm/zFYDkhBYLdQiqyOl6syT53zf+32Z/T7neZ/nDc04isw4MiIrcuHJHrZhIwC0UPd1hwODrclYNWhxjDjyvNiyEIeapteg9c0ur9zluq1fQ4hMXzb3h8PDAw9ZgVdFGAUmEHsSFp7V5v+4MOAYIguxFcdyTd3Xzn1W2/BgWVZsxYg9D7D4mQXge4ylnEr9eEDE89iIbfnTjjU700qmGpv7BgZ+zEHvp9tBvaN7EehFoBeBn18Evjo9+8HV1fI9lVrttkuKxb/JGOaX7rh09/d+fiN6Y678QyAI2lg6nf7y/u3b/qTHBL0x8e2d5a0fgQsCgv72kWPZmZX1yVNzZ9/puq2hOPCTsaZppq4j0nVosXIT0bQ4FkV5R1Ye8YlOzDToiLsvQJeDXpaf8w3qOfXT/b1znKafA0Hnzq9HcngsTibd9798cckvf/Qn4vlevoL6LYJ+7ukI6rQ8X8SsVONrsaZrMXQeKY/u+Lpvi2T+EbTOOOX9PyStf50bRwbyo3M5dxW5rhZHL8/rlULWuVQsY3mlc71SjLtx++FrvfJ6AIgDjev5CkulQhPHmvrl1X464+puj/OWvztuQ9dNTdMEBOlCcL68k7giXDSNm1DjtTTEWqzpnWt2102LoYUChHTZajEPi8IYGnQ74+ST+dRkti93jRZrptv0ZjbWq0+4Ta9qhFpg6QYsTTdMx0xHGXO7nbN35vLZUbdcn/Y2G6f9lr8QBaEXBWGkE/hoRhxHQRxDixHHURhGvE4UIY6400MBJBFDo34MaEascUQ6IVAURdA5cIEe/KcMephysn0DgweyudxBS7PsjdW1h+uV8snQcxt6GAaR7H9DffZiQ1PbgfvWj0ONAdPiznKc2zMMGN+naSFDpj6vsmQciKB++bscF4QCqITx4iOOmwj9lT27dzw3NFQ69evvOlR+nTu7d1gvAr0I9CLwlonAX50++4Hl9bV7qpXqe3cVC19PWc4X33/okoffMgP8GQfCr+svffex22Id97UIglKpP301EPSdpcrNU6dFE3RLrxzuZwx4721vuQhcEBD0hW8/vWd1vfIrLx0/9e/Kldqw77UtogPDMMBMr5NFMXNiPirZpvqlm7pq4J+Yf+Rp/ofJmqSvnSD+WKJ77hxyoLzxVY5lihsTZEned25R1LXUjxapVPrc388b4ctjYJ7KDJHnExAkQ2V6qECQ0RmGpJbymgID542LuWI3s3ylcZ97TjLXH5+XPNeJUWdeagKvdmxnVj/z691rdc//Bl+rux9+aF4X9lpcT1k7UiskNYg1dAOCaMMIMUKYSRPZ/jx2XLILpm5ibWUVp6ZOo90MYWombMOCBQ1e5MPI2ShtGcK+A/tw5JnnsbG0gqDlISaeirkrdJiagTgOAe6VKEIUhdB0fj7UnufnhFiZmE19BF6OQRTHiMJQPgsGj0GMABE8y8bw5CQmt21Hyk7hped+gMrKMsyYx3IeROgKlAsWlJ8IscZxqM+helY28Y/t01fbZ909Tdym7mJE0A0Tlq4HKdtY2btz7K/y+fxXs8nCs7/zgauab7lvwd6AehHoRaAXgdeIwNdOzb9/SYGg9+8qFv4uZyfuv/1tAoL+9OEnbg3i6LNdEHTZnt1fujqXOP6j4Xhgfu3m07NzPRDU+6S8rSJwQUDQ//LFB26vu+7//MLU7A2+H6QMQ9cs1uzEQBCGiMJIki3NYELWHYK6o9zNzQhCYp2JW/d1SeEkUVVZf5fWePn1l8/F189//pWPVcnmK1vcq2v9MAg6d+2Yd+hV8knOR2E5JoAxeIc+kuGZgGF1xvnDY1G2+i8/d47+kgu+Brg793p3cD8pBudTP93z/mi8fhQovlo8f9K1Xs+435rXIjDpcnYwTFZ2IeqCoCCC57egWTFy/TlcfuXlgnkX5hdx/NhJxJEBDaYAGxs6gthHopjC0LZh7N63B8efP4aluQU0q3Ug0lh2B1N4MYKfEIZuyp4JQx8aa+QIijtARECQAJLuencgCnkzsqqBDwMRTGIbQ0MdGoa2TGDbjp3IpLJ4/qmnsbG0KCBI557VurPUoEVs+crPW6hAkOAs1th1GbnX/vywuFBtVe57dZOi+/EUcAcdhobY0b0wb3r1HRMjf3nFZQf//GM3Xv3g2+obtDeZXgR6EXjbR+Bv5hbfu7i0ck+lUvnAjr7iN7KOef/7Du196GKfOJmg80FQkkzQnt1fuqEHgi72pe2N/3VG4IKAoN/5z3/7oUbb+9RLMwv7Y+i2aVgqaZN6nE6er5FE6bIjnWGcuzt9HhPUSQh5J1yRNh32Rr1VTscqoR868XlgQt3lV693T99NMlWMumwQk085Wgb48p1yqVJSr3SAjxYF0OMQhhbCNADT0CF4jgV8YYQgiuFHGvkDRJrJNFXuwvPMBhNSNWo1ASai5zFhigPojuz8RPSHE+EfgWc/styvDOxejlH38Fdf/h+LUYebe5376g09TArYOlM6//fXusg5MP2KoTgfsHViLTm8Bt2y0YpChGRZdAIbIA59wIyQLqZx2ZWXCZt3du4sjh05DlNPQosIKgAz1uDHPlIDWQxvG8OuPZfg+PNHsXDmLBqVGizdBEtCWXioRTHCMIRlWrIbgigQ5ul8NvKV5nc+fBZeNQqEqYp0TZigoS1kgnYgmUjipWd/gMryEoxQgSXuwQ507zBCQnlScdRhnbpM0U/+WmD1qLBWgvjVPhahEj8pHUaNnxEzbiMR1ZFPWdNDpb5/vObaa/9bSm88+2s33lh/QzdJ72S9CPQi0IvABYrAX08v3LG8snpPuVr5lV3F4j9kHPP/fO/BvRf9DZ0fB0HJP92/Z/uXbsjlekzQBdpLvdO+tSLwk7Odn2G8//qPvnp30/X/9xNnN3ZF0C2NrAhFC129huhmmAQGKvkSlTfzMQU+RA/EJEvKy7olOoq1EahCxU239AwaheOdu+cEGpRMdBieToma2QE7TNcink83hK0RBkekC7xzzTMzSWRqqSOOeadc3kGViIAe3k03ohB60EbaDJFPmyjlU8hnk3BsU+7yh1GIjWodG9UGqg0PdV9HoGcEECEMYXoNmAiEeaDmSbQnOhNhNV/zXMmfkn8o3KfGp8ZL4YhiCwRYnpc1s0xKp2pe7uorkEXgKX8X2X+nkE8q6Hj1DgrrrLECqnye1zLUtTqsF1/rloypsXTWR86tsuDz8UaHs1Bx7cRaMV7qLzpZCdYBElh2x9UFf50kWs7KYw1Dyr+EfZPFfRk8d5NuAa6dZFzOqyatxtyFlefy9U4pJKPPGMEA9ARgJADLQiv26SMgDEoyDIGIIChGopDCVdddI3Gfn53D4edfghmbMCNdtGEENh4ipIeKGNk5iV17duPosy9iYXoG9XIVCcOCSSUSxxRGCKMIJhlSDfBDBYLO7feYZg1qrvKHYzc64K3zWWEpXBwFCOMAVF2FyRTGtu3A1u07YTsJvPjMM9hYPAsraAsMF5ET5Wd8v06WknsihqaHMl/FtXYf533wZe+IDkh9JtXCdNCjep5x5HjJEPEl7kUQ2EU+LAIhU0M2k50Zn5j8VqFQ+n+2Tgy/9Js3Xl75Gb5eem/pRaAXgV4E3tQIfH164fbFVSmHu3NrIfdAxnL+yy9ftue7b+ogLsDFuiAoRHxfM47HFRPUA0EXINS9U75FI3BhQNBn/+Ju1w/+/cmlyiVexEIidYfZ0W3RREQIEWohIoEvlKIDLCrSPQ16zCSKWhrFHEkSLOJr3u9WsIHnsCR50xBqQJtldiw1YlESy5g03vcOJEE0oxgJmWUEytBD3YBuOfCDUMrxDENDFCoHOQKfOLYQgQ+OgUAkgKa5MGMPZhTACgKYfgPjBQu7xkvYt3McW4ZLyGQSMEwdQRDi1JlZHD89i5OzK5hfb8E1B+BFNoJWC6guIoE2jNgX8CVjMhwETMSjCAkmkmTMCOZMC0EU0lgA5JUYJ103ERA8xnTqcuCLZkUtYxgEMEwFxlSpnoYg4HsBw9Dl78JpSdlejFDwQXcLaJKQ+0EgTJZh2hJ3vp96FTIWkkFTXxLzdQMihO8Aoi4IkhSZifD5STw1/4YuAJHjJsNCfRjnwTXm72EX4BBIck4ilNIUG+M4aLuuJNacB8vIZF/wOoSTBCrKL0CSesWqKNCnMBeTf6W9UvvJUDocgkuGXUvASA3CyAwgMAz4uoc4akF3GzCrNSBoIzQjJPqzuPH2W3kpTJ86jeeeehpGy0dCM2CRa/FDeLqB9OgwxvZegv2XHsSLjz2OuRNT/dnxTAAAIABJREFUqK9vIKmb0BkLsUMgMxlDM00EcQQvDGVtFdgkORPBNAz1eYkjhCzZs1XpHMkbi6CaZXTcQ9QD6UCUTGNy917s2rcfiWQKT3zvYazOTsP223C4H4hLyFQGXL9EJxaAbkTw2i4iTqzz+ZFPDAGwLKd+jsklcOvuGBmrrguj1XFPkD3G52WPCYCOYFk2UpksLCcJ6Fb94P49Xx4u9f/Z/3r3u56mx8Nb9LuxN6xeBHoR6EVAIvD30wu3L6+XP7ZRqdw1kkt92zH1/3L3FZf+08UeHoKg/+uhJ27xEX22CfRA0MW+oL3x/9QRuCAg6Lf/6Csfbrjtf39icWN3AMuONSZsOvSwc2eet83NCJHmy112ci+OacD0NZixAYMshGkIoBCWpiMcZxKoEtoAeuiLMRXd5kIyBXxPTM6Hd9PJJBE8KObG6CTbBECBZqAdxWiLbMGAYTKZVhqGLggSICT6Cd48Z0LdghV7sCMfqThE0dFwzb5JXLV3EpdMDiKfTsCyVMGRF/hwfR+nZufw3OETePzFU1hqprHZ0tGqVdGcPw4nqMPSfNCQzYsiuLGBoKMrSekEgoqJIUPkei5ixkgLBbARIHB+AvaoJ+kAGcaFyaiSaSiPMZ0gj8cKFlA6JsExHcBAQzJhTYRVMmDaFgkK8PmOi4Mk3XyfAChxJGP5nyYJuiThIVmEjh5EmKMuUaPB6gAyYbgMBd4UsGWsQwV2CNAsBVy7P122QfRVyppMsWSmAcsyO0YCfK0rxFf4TP1w3poAK8WaqfFL3GL1vHqfKoMUEGxl4RS2IFHaCi2VRWy68NwKvI0VRMuLgNcGHB2ZsX7c/sEPCJg7fvQInn70USS9CE4EGDThC4HNMER2chK7rr4KN9z4bjz4d3+L6RdfQGNtHRavT9DXMWEgsIkJJglWCXSiCLZli74o8gPQx03WklHiXjeUpg5BDBumAFPd0hFqMRpBANeysfvSK3DZ1dcik8ng2//wDZw9dQIOQVAUwpZSPE3WmHsrYPwJGGOuSwDDsqAbipXk+pOp5Vz5QeuycIwpgejLHnyxfE4V49fRxHXmwdJCeoGHRgKl4TEks0WEmhGODBQXh4r5z/7m+37pv121e3Ttp/7W6r2hF4FeBHoReBMj8I3TC7ctra3TIvuuoWzinxzL+s8fueLQP76JQ7ggl/pZQdB4MfugpRm9ZqkXZFV6J30zI3BBQNDvfP4vPtRqt/+3I3Or+wLNtmE6Ih7XAl6O2So1DD67jchd9lzKwc4t4xjOFpBiEsjkVVyumXzzznOEmHebed+fbAgZAZYokRdi7mkQsDDTZyLNMjYdPnhnXZNEUg8jeFGITdfHUqWGU/MLaIe6JGhSqtcpheP741jpd4S9EpF6AF1zFQiKPeTMGHvGB/GeKw/gst1bMVzI0NBYEm4yKy6ZIsdErVHF1MwMHnz8Obw418bKhovN9XVUp1+E0a7CiF3EcYB2EKKtWdDtJFJOClnTQBww+SRDYaDpthCFbUlUdT0Wh7FUMo1EIinMSBCS+SCgCIW14f+lxAwa+7sgnUrC0BUjxOM9zxcWTMrhFNkC2zKRSiYUsxaTKeAjlISb5+uW1BGAJBxbjicbw+sEgS/nlDK6rhZEN5BMJmGLGUYM9twh8Gm3XcVMCctHUGfAth04CVt0UbwOr0k2iiBO5sT5AEilWHLoSAIe+pxnIPMggyIlbUJrcS4G0smkAm2d8RNceMJwESAZCAOyEyYc2xKNjq8nYZcmkRzeCS2dg2548OrraK0uIFxaQuS1ENkaUmMDeN+v3oVY1zB17BieeuQRZNnEp+kBHrVeBtbdNtLbJrHnumtx0+234J//+quYfelFtMtlAUA6Y89x+b4AXH4kYkMXUwSOLZ1MiXMcQRBZI8/z4Ae+MKB+x8DAsRzkkjlVIqiR84wEBDVgYP9VV+O6d70HuVweX//aV7F4egppki1uU9zruEk9L4QXK5aPnyHH1JFMJRTbx/JS2Ucx+2bJtfl54nqRKWQ/Ldu2ZO+QSQu5f9lAqKuHk/0XIZPNwXJS8HULDTjoH9+GbHEIQWwg4xjB+EDpD3/rQ+/94vX7Rs+8mV94vWv1ItCLQC8CP20E/uHM8q0LKyv3VKrVDw9lUt+1Tf2PP3rVZd/5ac/zVjv+ZwNBzVvGStmHbEv/zIf27yeb/2oi5LfadHvj6UXgxyJwQUDQ7/7xX97VaLmfemlm6YCv27ZuJaAbNhDydjbvzPuINQ8pR5NWkCPFPK699BB2DA8jw8SZOgeEYq5m6GQfIkQsAQu1jr0w76izZEkJutnOh3fT+UtMdytdh0fI1GVCIsCPgbV6C1Pzi3j8uRfhRiZafox2wLywA3piskkdHU6nhE7K0NDRNWhtDGQMvPvKQ3jnpQewc2wUKVOH78rVZAztKILlMKH1sVpewaPPvIjvPjuH07PrYle8OXsUmltG7DcQBm20gwC+4SCRzqPYV0TWMtFutdBu+whiHW67hSBwEYUeNArNNROlYhHpdAauJKkhPN+Xh995EJyYpoVsJoNcNiNsgisNWTU0Wy7afB/jGWlSwpfLpFAq5OExKQ8UCGnznARMvq+AFWLkMhnkc1k4to16Y1NKzALfk0SdTIsAFrbzdBLo7+8XIOJ7Htw2AR/QajXlWDIy1KCkUmnkslmkM2m4LRd+BwDJ+AhaCNykTEyX81HszzV3my1Jyhk71/cUixKo8rFMOoVSrk/2i989Txii5XloiwZNlcbxuvlMRkDypq/BIAga2wUtlYOh+/Dr62gun0WwvAK/VUdoAektQ/iVj/4qNMvEyakT+MH3H0O6HSKsNRC1AhiGheVGA+mtE9h9/bW4+Y5b8fDXv4bFY0fhVyuI223Evi8Ah3FpthpoR4GYGpi2g758QeZInsV321L25rrcC4xNAC/2BYjks3kMlYZQr2/CDzx4UYBmEGAzBA5efQ1uuPFG5PuK+Luv/RVWZmeQNYBWdQNGGCP0Q7iuD5fgOaQ7nYZ0ysFAf1GAc+AF8NpqPXltWS8BRj5SqRSy+bwA0lbLReD7cg6uHUE1gWngEywZKBX7YSXTqEc6KqGD0vgOZEojiDVLzBImhwc++/G73/eFd+zbMtX7Xu5FoBeBXgTeyhH41pm1W+ZXlu8pV8u/OpRNPuSYxh995MrLvv1WHvPrGZvSBD16axjr9zXxejVBzVtGC+mHTcP6zN2X7nuqB4JeT6R7x7xVI3BhQNDn/vKuuud98vDM0kFPt2zNpF7Ggs56njCQvvWmEWB8uIhS2sbkQBHXHNiHsUIBZswEsYUw9sWWWNd5Z9mXhJhOXKZG9UUMLWCLelVSppkdHZHcnRY1DCIyKh1NiAi2dQc1P8TJxRU89uxLaMPC2dUqFtdqCDQqJpR5gzIVUL1/FACKxBTBRBsZy8OW/iQ+dMdN2L91K0qpLAxW6wWRahpJloGtZeIIpumh2d7EiZmz+Nr/+wxeODqD9cUlhGsziFsVBO1N+F5TmAxfs5Er9GNkeBRpQ0etUkG90YIfQsBNGBCctBD6HjKpDIaHhpBMpVCp1uROve8pVoRghQCCJUwJx8Ho6AiSiQRarRZqtZok6QROBESe7wnbRFZnoFTA2OggKuvrCiAFgTAnBECKiVBgZLB/AAP9JWEClpeXJTFmIizMTQw5lqYT6WwWExMT8FwXjUZd9DxkyprNplybrBFL4wp9fQJucvk8VldW4QUcU4x224PrtuX8PK9t25iY2CJzIQDarFXkeV630W53YhTInIvFIgZLJbSbTTQaDdk3ZMoarguXyb301tExNDiI/v6SgJKlqg8UtiC1ZTfiZBa2GSKob6CxchbewiJatYowQcVt4/jwb3xU2MfTU1M4/PSzMOst+JU6YteHodtYqteQIRN0/bW46dab8Pg3v4Hlk1PwymW4tRoCggqWBRI8uC6afltYSoKgbVu3CzvWbrbQqNUFoBAAdUFQO/CQSCYx0D+A8ZFRbGxsoNlqChBshQFqIXDgiqvwzne9G32FIv7pWw9gfWEOSUSoriyJMUfghXDbvnIvpDGDoYmebXRkFH7bQ7PRROiRZSUAU4BZMYge8rkc+gcGkM3nsLq8Is/xFqDbaklZpU+GLgiQTKcwOjwCM5HCRjvGRphAdngr0qVh6KYDMyQI6v/cx3/9ri9cu2PgxFv1y7E3rl4EehHoRYAReODM2s3zK0v3VKqVuwfSiUcSpv75j1x1+bcudgDQBUFBrEmfoGTq9bjDKRCUNKzP3Hnpvp6us/cRuagjcEFA0L2f/8qdzVbwyeNLG4f82LQjKTnTYErtmg9LC5Ajo3LNZRhI2yg5BrYNDyBvEuAwTQ0QWUCo+Yjhq3I43UAYWaL7YRJrdgwDxDmNgIWCbJoqiLOcLlobwhj+oXVxFOtoawbWmx6mF1dhpgp44fgZPHP4JDY9EyF1Sx0baPGboxaIJXUUpJNZQRMZs4WJQQcf/eD7sGtkDH12WuZk0m2OR3N6LGWim5zmwguaWK7U8ef/8Ch+8MIUVhYWEKzOwqutwndr8P02XK8NDxbypQGMj44Ls1SrVNFoEvjEaPttBL4Lz2sKmCCDMTI2ikwmi0qNTIAviSqBA0ELE1Im/ixH27ZtGxLJBJrNFqrVioCglusKKJLklqyVaWGwv4SJ8TFUy2X4Ui7nnwNLba8tyS1Rx+jICEqlEkzTxMrKipSsyTU7ZVPNVku0RX19BezYsQN+W4EgMkAsd+uCICbKPGehWMBAJ6neWF9XSXQUotXifNqSZHOMBEFbt24VloTsBM/DORIcEOgQKBJUcM4EVYNDQ2gRSNTrwmgQ8DWaDXkvmQtaVQ+PDGNwaFAYpMVqG1F+HM7oJYhTOTh2jLBVRWttCf7iItxaGbERoTA+hNs+8F5hHxfPzmN2agrBRgVBvYHI9RD6MVbqm8hvm8Ted1yFG959Ax771gPYmJ1D3GrB3dyEx/XxXIRkyHxPMW50DbQd7Ni564dAED+cbbcp86TWrOW5SKaSGBwYxJbxCVTKZWHkGm0XTZbMWQnsvfRyXHH1NUilMnjy0e9jY2kBduihurYqZgyhF6DZaqPlh3JtaqL6chlMbBlH4Ado1BtSBqeYIAXACK65zoVCAUNDw8jlcgLABHCHIZr1ujBVbZd7xUc6m8GWsXHY6SwqXoz1wEZmaCsypSExJSEIGh/s/9zvfOTmL7xr744eCLqo/wnpDb4Xgbd/BB44s3Tz/NLqPeVa9e7BzNsVBGE8nUp/ee+ebT/BIrt5y3gp+7BjG5+5c18PBL39d//be4YXBAT91n1/dWfLDz5xcrlyqB3pTthhZGwyLaEHW/NRytu4646b0EfXraCN8WIfMoYBi7oXPUJo0TSAd5o9aUhKwXYU26L7oY025dtiMx1Ts6JMsnW+RsgUawjoAEZNkKaLc5fnh2gGMSptH6vVFnL9Y3j6pSk8/PRLWGtqCAiCpIklBfO8E06NRwcEkT2Im0hbLUwMmPi1X74d+ye2o5jIQvMVsyDlQGQnpAyP42UZWAPzKxv4q28/juePnBYQ1Fw4DX9zAyZ82JYON/AR6g7SuT5hMfTAR71ak0SVjndB4JFgEkDGEjJqMoqlkjjDrVcUaCFQoTZD3NyEaQOchIOhoSFx5qo3GqhUFHui3N5edt0zdAP5bBb9hZIk1V3wwRI2/rzszgf0l0qiReI5mATzQko7xFIwQxJggiACNIKMdquJzc0a6o26GBeosjoSZnQ5C5HNZuXBEq8yr+15cm6v7QvQ6jrX8dxkbqiZ4VyaTcXwEEzFYSB9msjiWbaNbC6HTC6PzXpdHmLc0DlOmqLSmU7T0ceSwmwWjVYLK/UQKEwgPbYHMdk9M4TXKKO5ughveQlBoyY20pliDoeuOCggqMF5lTfQLhMENRESALR9bLbbSI0OYfSSHQJq5o8dg1etAmRZqjW4zYaAw4jaKF1DLL2BdDGlGBoekbVrNZuo1xqqLJSaHBpTGLowZVxXMmeFviJqNYLlBloEgwSChoWxrduwbcclsk5zMzNwaxVofhvV9RVooepjRUdB6s3oyGeaOtLpJIaHBqSsrVbdlOtLU+POPmGZIePItcrn87I21WpVQBKZQAJw0yKTqowRnERCwDK1gOutABtREtnhCWSKQzCsBBz42DJU/NxvfujG+9+zb0evHO7t/W9Mb3a9CFz0EfjmzNpNZ1eW7tmolD8ynE0+lrSMz9595WXffHsxQR0QtG3bl24Y+PE+Qd9Zqtw8dXr6XrfZvGW0mPmeZeAzHz50iOVwPYfPi36H/+JO4IKBoEYQfuLUEkGQ5ijTAsAhyCAIgodi1sRHP3gHsloA060LCKIexhRpT4zApJE2wY3qqUOOx9RtudseuCyFC2BKmZvq+0grZZP9dij4ZhsWywbBF5936AjnB6i3fZSbbazVXfSPbMVTL53Ed594HivNCIHGfi1dEER2iVbQvK6yMzbjFpJGE6NFDb980w24evd+jOb7oXuswVO2wez3Qn2GYbG3TYhao4KXjp/CA4+8gGOn5rG2tITK3Eno7QbyaQfFvpw4e8FMwHSSouNpVivYZILZpm6KhX/U4qSQTiVgWrQkVlbWbc/Hyupqhy1RonWyRLTIJsgQE4NEUsrkqtUayhsbqvzJpAlCCplMWowTWCposImnYYJsDJmV7t1/ghkmvomEIyVsZFoIPghENspl1cOGw7dMAXBd+2m6wjmOjVqtIgwU2QVqphJOAql0SvRMjBcZHoISAq/19XVhlJSbG1AoFOV6BED8IfgjSCozPvW6YogMA1mCgmwGOt0BadlMtzXdwEalgtrmpiTvNNpIJxLIJhNIJmjSwRhyfwCr5QrWWzGM4gQyY7tFE0QQ7NY3sLm6AG9lCbrXQsLWkc2nMTg8IIYZUegjDj20NljmtgmvSd1WAJgmkv1FZAZKYgsdN9sA9V2tFiqr6wIMCdxoMZ7OpMTKmmPhuBMOmS4Xm5t1bNY2BQBZhinmFpwjTeUt25TSUsazUlHlcNwLZD4NJ4l8qR8F6nFsW0oCeV2/WUdlbQWxAGUDluMIUJQSVVMXXVgy6aBaqaGyUQEZPerIGHPuk3QqLQYXXC+uR7PRkPJKMoqML8FpXz4v68X15IN7q+mFWKq52EAS2aFJpIuDME0HKSvGlsHiZ3/jg+/6Qg8E/eL+49ObeS8CF0sEvjW/euPsgmiCPjqUSjydso3/dPdVl//9xQ4AfrgcTh9Pp5JfPrRn9xevzSV+jKH/1tm1W06dmb3XbbZuHi2kHrFM/Q96IOhi2cG9cb5aBC4MCPr839zZaHufOL6wfiiIdAdMUEGXYR1m7MOIWkg7Ee5+320oORqSsY/RYh4ZkywP+wGFCC0mqgQ+gB6FiJoNpA1TEs7y8ookYEzo7YQDJ51CJpdDMpFhHxK0qCsxTbi84y3JMm2iDTSDEOVGC8uVTRSGJvD04ZN46KkXsNLyEWi2MEfdtjnK8ETZ/lI8Tzc3G00UUwGuO7QH777sKuwem0CKWiCfyaqyDqZjljiCaz4WV5fx4KNP4omXZnFmYRXltTVU56eRMoGRgQJGhwdhJxKIdAt+RwS/trSISrkipgS6aUsyOzRQQn+xgGSKYCQSELC6toaFs2dFF+NYJvr68hgbG0MiqcANJ0IAVN6oYGVlDesb63Lnv9CXl3KqwYEBJBzl3kbwUdtsSIlbVdiltiS8o6NjGBwcQDqdFrBFS+V6vYFypYLVjTKCtiegK9+Xx/YdOyRpJmik7oVgaml5URgez2vLmMgOlEr9yOX6zvWSYdJPgLawuChlWDwftT3jW7agL98nTBZLs+gwV6lWsbK+hjL1TZqGvkwGw6UCBopFAX50f2OJWbnexPL6GqqbmzK/tJPAULGAwWIB2VRSSvOoearU65hbWkalDWjZESQGtsLK9kEzI7QbZdTXFuEuLyKlxxjoy2JkmLFgrxvaWftS1lZeWkJ5ZRWtRl32Y3GgH32Dg0j05aRE0ohM+E0yMRtYnDsr7A5d6XK5rMQ2l83DtG1ZG88PBAyur62jWqlKaWBfLidrNTxMJow9eDQp/2Mszi4uCBjhvJ1kCoOjY+grlODQOVB8sGM0a1WUl5dR3VgXACtMYrGE0YkJJBgLxOJSx/VaXl5BmcxWQGN7U9aLOjCOgboglhzSEGF1dQVra+tSXkhQlO/rw8jwiOxBWS+aV7RaWKtsYm6jjtXAQWZoAqm+QQFeWUfHxHDxs7/74Tvuv3Ln4Mne13MvAr0I9CLwVo7AA9OrvzS/vHhPuVb57wbSiR8kTOMPP3rNFX+naR3Lzrfy4F9jbOeMESJ8rqnp4+lM6k/2XvLK5XA9EHSRLnJv2K8ZgQsDgu77yp0NP/jEiYWNQ5FmOdLzRrwGaDAQwoKHTCLGXe+9GQVHFxA0XuhDPpmARac3hGjDF0MCti21Ax9Gq4nFqWNYnpnGxtISGo2mMiOwTNjUSYyOY2LrTpSGxmDl+tAwaWXAZqc6LJb+MNkLA1Saruh00iVVDve9Z17AmhsgoG5JwBqNFToNNpXxrzLMjtqw0ULGoDlCHu+54nJcs28ftg4OwKTtNy27CYAMMlEhVsobOHLyNB78/pOYXmlgvdoUhqe6OAsr8pCyycg4As4CWhBzLnGMVl0ZCbCkjyCIC5RN0x7alORSSt78QErgyKCoxjyRMAu5XAaaxl5KLLHiTHQ06AZHk4GQ1tS0zaY1NG2uyQIpi2wm0b64hlH/wVJA9vUxhEkiqyPW2SFZCFuAVctto+m2VZkWm5natuhFCHaoEzJ12l1TgE8zAhocUGMFYRRYKsU5C7hkmVUUCbPg8XzSr4icH6SsjcyYtPPp9Ani+OoU4XOEUSi9pTJJBwlxFJTurGJO4QYRqvUGXM+XeXA8mYSNlG3RS1viQ5DohRHK9QbaWgLJ0jgygxPQE2kx4wjcOprlVWwunYXht5FN2Mhn0/B9F+Khwea71CxRM0XnvSAUbZiVcKAnHTpOCI9JEMT+QTQdqNeqYsnd7bNElzWCBrI6yr7bFDBCUwjVKzYWy++EbQuzJk1iWUJH97gOIyc9mjpNcGlLTVaJP2TuWOpI7VG72RBHOlWKSCbIEgAkcZSgqx5TLIcj28a1pg6PbnCpZFIYNoJvjp3rJgybr8wduDZcU4IraWTbaZJLcNVoByi3AjTNLEpbdiJTGJTrJeBhcrD02d/79Q/0QFDvH6heBHoReMtH4Jtzq++ZX1giE/Trg5nkc0lT/8OPXH3F3/5CgaDlyi2nTk3f22o2bhkrZr9nGeYffPiQuMP1yuHe8ju4N8A3lQmiMULD9T5xfH7lUKjZjkZ7bNashQQUIQz4cKwQh/ZsRTFhYjSfxRV7diFjW7ClP5CPkA5yUQDb9xBXyliZOob5w8+iujAHj0DBJ19E120dmmMjU+jH8Ngkxnfuwdgl++Bn8/BMljyx9aSGUNfQCiOsVGs4NjOPRuhgan4VU/PL2AwihBrZk/MtspVVNpNdmiQY4Hg8SeByNrB/chQHt09g9+QYBgp5JB0DiAO02i1U6g2cOLOIwyfncXxmCRsu0GxHSjhe24AetMUAgsVurOcLmOTz2iwFpMC928CHwCwmzmMHGloQq3ImOqhJM1QyV9IYlU1lYwE40lVTur9oMh/2e5ESs04CzBMyjZZUWpApj2bKq3oEEUeo15gwk9miPblq2Enra2INAiGCNP7wvCypYxJMowf2wDF4DumbFKneQZ3eqwJwOvowKV3jddkbSJz/1N+lf1GozBD4NtX3CALylKtcJD11aMdsaJEwcAJsZBqkDakFM+F6NFmg5oW0HM8PmGT3Oj2dCI6p4fKCGJGZhJ0ryYNglKCW7oNhq47Wxrr0snIMHY5jwm03VTsqgpGI4JhCq0h0aiwppPdHwKam7CXLIUWd5r+8VttVOI29rtgUV5hHAgzVY8kwCTJVz6VuWZnqbkvdGY/tsJOyK+nu1gV0XCe+RzWI5Q81YhyPdObi+okei2Wa6sEziaU5yytNNrINO9tBsaFkA7mfCES7OjMCSq41zTzUap3PnHb3g2oZoXNfx0A71BA5WaQKA7CTGdlPidjDxFDhs7/7q3fc/879W3pMUO/fp14EehF4S0fg27Pld88uL9xTqWz896Wk/ULC1P/jv7r2qq+/PUDQE7eGcfS5JvTxVDr15X27t37xhtyPa4K+1QVBrcYto33ZR2zT/A89EPSW3ra9wb2OCFwQJujjn/+zO5tt7xNHZ5cPhZrj0J5aknwmzjETRgroyQYB/Skb+ybHcdu73oGUocMWMwJqflykaYhQraBycgovPPRP2JyfApoV2NLzkY5ukGaTga4j1G3Y2T6M7diDve+4AZmtOxGmsvA1ivCB2LTQCCOcWVnDI888j5nlOtYaIRqhBp+JKGvYun2COkIjSTm1ELFO0MIyvlBc6ZzYQzEBjBaT2Dbaj8nxYfTlU2KmsFGtYGm9ipOz65hZbqAe2GhGljSJlGQ29AUEaWRmyBwRLPAOu7BWCoCoNFJBFf7fkJipBqgCbEQ3E4smRtzxJFFWZgcs9VISLL6fjV9VwksgIqCGrnqIJBFX7+UcKdCnpXgHAEnAyNQoRkfYBgFRSjclAIhsE+3IpUFqJAyD2EPw/B3GiiVePJ6MBK+vwBgb4LJ0kOvCckVllmB1j+E8zvn0qXJEHsfzKwZH9XRiMq0szEPR5xA0qNHr0A1HNZvlnBnbiBbe1JaxL47QfJ1mn5yHhZBg004Alq3c42jLTTMMGhM0m8ogQ4vFjj3gc4yLgDYdeqAMOXQBnxxNDJ/HGap/lR7yFZZj8h4AHQc5/47ng6BDhSRldTtmBQxAFzCSbRGmjzHjurJBqcRVsVkdFKvmRJBMXRv3sxgvqDJQAdr8O/8YCrhQ88N15Z5hCaI0tAVZKmrKDAFsZJ0yt2/EAAAgAElEQVR4PjmuA3YFqHL8HYaOz3NeXCfRhPH4kOul9nQYazDsJFGs4lTjCCktwMRg4b6P/6tb7r9+18Sp1/E91TukF4FeBHoR+LlF4B9mV969uLL2sXKlfE/BMV5I6PiPv/7Oa//m7QCCvvTdx26DznI4bTyVSv/Ja4Gg06em7222GreMF7KPmEYPBP3cNmTvwm9YBC4ICLr3vv/7zpbvf+LU4sahMLacCLybzATJkAo2ZT/toj+fRClpYdfYIN597eUoJBxpnqr5TWkm2m+bqJ46jdOPfR8nHnsEybAmTAwNqcOQAnjF8Pga0KaTmm4jMziKLQeuwO733AK7f1gakbLfTmw7aASRNEv99iNPYHq5iaqnwTcsaX4Zg4BChya3+dXvkp/qbGbpSnprRJC+QEbgwo4bSBoeMkkgm7Jh20z6VFPOWitAK0zCjdNoRhyxsuBmgmjxjj37G5HJkbv3vAbL15SxgsqJVZIriTETeTID6v669OEhG0LtkWidBOAoEESXNOpKpISMZgemg5ZHwQuF6tTWEDDQvjuGQ5OFDusisEgWhqQJwVkkLIDgpG7RlOhoQiWmN2wpNVPHKEaCYMZids/mn2EgLmbtgDblqgSLttemachDCBkp/2KSrhhCacpKsKPrYp7guZ4wJWQiGLeWS7E+k3gTnt8xCBDWkM08lV6FIEmVgzniBkjGSmcSTqMKKd0my0LDC4aEIILrbsEjE8i/m2o8ZhjBFC0Y10q5zzEmYegJ0xOahMSxlBCyeW3SSoFcXavREpontnREloaYLoGRjpBNRQNPSiVZXsYxiO6qMzcBQdTCcQ8TQErJmmKFCH4JgFjSx/5BBDCMG/eMAD3OnUAxCJF0VPlkzPF3gZ6sstgLCuND8MixsMxO1k1RebJn4lABbWGhBGApsN2BaOKyxzewTK7rHsfXuowh39893rYdYStpyU7Aq+JNAB0jrQkTdN/HP9IDQW/YN3nvRL0I9CJwwSLwrdmVd50lCKpWfiNvaS85pv5/fOy6a/767QCC/uv3HrstEE3Qa4Ogb5+t3Hpy5vS9Lbd5cw8EXbCt1jvxmxyBCwOCPv9nd7Y875PH59cIgmyd3gh0X2PZT+TB0Gm3a+GGay5FKWGg6BjYMTqAtK3B0ULYsQcr9uG0Wph/5lmcePAhbExPwdJc2Loqt2IPHSbEbJQaabTTjgUIaek88pM7cdltv4LcxHZoySw85r9OEs1Yx4n5Zfz9g49hetVFPTQRMjHUmWwK4hEQxF5EAoQEjIQdEMQ7/ibM2ILBZD1uiG22RoaIybjYHbNPEBNZ+tlZCOmDFxnwOXfdlORSuhEx0RUQpMrRFJeiQFCHG5BkW/oWMYln0q7EG4jJ5ghSUlolxayFUu7EpNam05gkyLGYLVBnIkmopouOyDJ0xYaEviTnao4GYsOCSRvykLEgCDJE+K8YJl3ACM0EBI5JUqvK8tQoBT11eBhlXU7mQRfXMwINVfJFpkCYLmGamE+r/xP4MOFWJWAqYWfCzx8CKB7PY2UuliPW4ZKjs6FuSC0RGZAOExNr8LmGBp3nVDlhHPkwWNJIVi8myOOgyXwZsj7QWcZGYEEcZAjQ1Vl2JywY95v6XcrqqPWh7qujw+GK8hEHELto0zKgWywFC9B0m3A6QIfDMywTfuAJaBXGhi6GBBbcPhIDjqVTqtY15SDokfiGAhYZK4IkglZR7rA0km53ZHhY0kbmiMwNyyT5Tsagw+ApZkjxVZ7Lnk50V1T6MWqSyNjxRgWBipT2hQTUZHW4h6hFY3Nc2qF3yho7gL2rDeJaEbCJqYecW+nSZJsIqFeUZErzMCkg6KYeE/Qmf+H3LteLQC8CP30Evnlm+frFFfYJqv3rPhNHHNv8zPg7rv7rGzVNiS0v0h8aI/zX7z15WxCFn28C45l05kt7XqUcToGg6XtbbuPm8WL2+5aO//ChQ4ee7GmCLtLF7w375fz1jY7FvSyH84JPnhB3ONPWNd7Nt1T5U+DBNHwU+hx88I4bUbCAZMQ+QTmkbJbDKQCU0GP4q6uYefRxnPre9xFsrEBDG4bBZI2JFpNio6NvCBHEEehWHdop2ANjuPSOD2Jw935YuSLaQYzYTqKlmZhaWMU3vvs4Tq962CSbxCRbb6tysw4IYnmTEn4oEBTr7FdEIGJCC23pM2PAhRa3Ecd8jZoiOsLpcj5hbDRVLhVwTEy4Ra/BHjVSP6SYIAIDYTPUHX2CIIIfVRCnyuH4hwwUGQ0mq8RzYnpAbYnYd5PmUnbeYhNOZzhCs4hNQgUFndOKBIEvwIkgiFoaMkkEpmR42gGxDYGqLwk3mQeaPTDWBEBiUsAVCEJhWXhelmUp5kATkECjB44naLviBtcmEKMmiXMQ0KSYKF6TgIiAQ7FDppgqKApL6YDIkmTSacWc0DCi1RAzhrbPxrk0saBJG0sUfaSSFjKplFynVnex6YWIaRChK6Yq8FtI2wYyjiGAVZWDGXDDGOVGG5ppKy0Ry8xoKEC2j/OS5reMcQBbi5EguAxp2hEJ+0gr7ph7guCFyJQubdLfiKyUYuYc2znXfJalaF6gDCBEX9NhbRgrx3Lgtj2Zqx+FAjh1U4EK7k3aaidovNBx/msFLIvr6I6kjI39sCIkbEuMFBAG0g+o5YVoMWZSPqd2lWkAuXRC2DOf4Fk5gQiLGHDDcm+xATBf66wX18lxHNXM1WsL88RySYI3OgdmMhlk0hkx3WBzWlp807hDTB+E4uyCoEiYoMmhvh4IeqO/eHvn60WgF4ELEoEH5tevW1hauqdSrf2bvIVjCd34g7Hrr/7a2wsEaeOpZPJP9u3d/oVX0gS9DIKaN4/1ZR+1zfjTPRB0QbZb76RvYgQuCBP0W5//ioCgU8vVQ0EAmwknGQ35QyZI89CXNfDh99+CvBEhGbAJaR8ySQt66EILXaRsA5tzc5h59AnMPvYk9HoNcezC0JUhQJsgSIT2TFw9xBqBiA7fdKAVBrD/1g9g7MDlSJYGJQkMrQRczcSpxTV848EncGrVR9U3pAyKPX0EcpB1iXTopARi1aNHQJAhLVARRwbikICOySnLyui4pnQuZAbUQ/W1Ef5DTAHUawq4KOczZp0EQUxuBSpJr0/FBrFH0jlGSEBZlwlS+o/ubSep3mKyShaIBhKmgf7+kiSkBCdBFGOz3pKSMNHJSKxIZnhIOpb0KOrLpIWxqW42xM5YxkhQRVaHzUwzKWTTKSQTCWi8y2/aqNEiu1xDo90WNoilWUz8s5k0SoUcYt9Do14Te+uzq+so1+qiIVJsj9Il0emMDEY6mRQ7bGpKNtbWpT8RmQfOdGJiEgMD/eIoR3C0Wa9hcXkZiyvriGi0gRiODvQ5JoYHiygWCzLPtfImZtfK2GzR0lvpj6KgjZFiDsOFnPT7YSzCWEe10cbJs0vSKJdz4XU8Nv6MlTaGICTUqceJUEynMJLNob5ZQyPw0IpCMdpotcmAKe0NWb5cMgEt9OGYOkaHh6Sp7Ua1iuXVVdRbdSmJI3ggyMtl2N9IQzrJPlBplNmnp1ZDo9WExyawNAohQDItJCwTadtGKpGQtV0uV1BrNsX4gtcnuB4qFTBYKiCXTkmPIekltVHFwmoZQcedgqWQ6ZSN/ZfsRNttod5oClgyLBsra+tyfd5c4F6zbUvWjYwh17m/1C+lcItLC2g1mgJkbVsBzfHxceRyOcV2miZWV1bExp17i7YibM4qzGYUIq21eyDoTfyS712qF4FeBP5lEfjm/Po7FpeWP1apVn47b+K4qRt/8Bs3XPNV7e3FBG1JpVNf2rf7lUHQd2bXb5uan/3tVqt581gx+6itm5/+0KG9PSboX7a1eu/+OUfggoCgez73l3e5XkQQdJAgiHVGTPaoU6DpAc2r+9I6Pvy+m1E0IySCFsZKOWQSLH2iKYInidrm/Dymvvc4ph99HGa9Ju5spq50NJ6nHLRYChVHFHHHwsQEloOorx97b3kfxg9ejmT/ENphLM1TXRg4ubiGv//uEzi55qPimWKoIEwG71ULCFJlSvxRIChCpPNOuqTwLDxS2hSWVdEZkiCMTmMEKAKClNW1SY1Ox7SA4IwAo+vExpORBSJIElNu0QPFwjpQTP9ykZnSBEm1nWiU2DvJETaFZWuKCQoQ+Z7YN19x+WXYKG8IYKPO5dixEx3NBxuJEohGcGxD+hPtmJyAxZhFEZbXN3D81Bn4ohdiuV4gwGHf7kuwdWKL9AESVzbdwMLiCk5Oz+DswqIk9CxfYw+jX3rX9bBNHUG7JQ1BWQb33ItHMLuwLC5hvtvG4OAgJicnsWXLFtQbm4q9iULMnjmDMzMz2KxvCjtCcHTddddJEl4pl8WdbGhoCItLy3j+8FG0QgjLMJDLYP+2cWyfGEc6lYLlJNCONfzzE89ibmVN7LTJ3KQtEwd2TGL3llGxJmeSzvVaKtfw6PNHUK63hA0R+3EvhGMlpJSLjW8bQRu5lI1DO3fg+gMHpZltw/ew0ajj7NoqpucXhKEioE3qJvZu3wp230mZOnZsnYQPE2vlCqbnZnHs5HFYCerHLPTl8rj8ssukgalj2cJ6sUHuCy++hDNn59CmNsvQUCwUMDk+jl3btyNj2dKzh3qs548dx4tHj6JSrQsIYq+oX7r+OowMlgTIslGq6TiYnl/E80dOoNYpL8xnM5gYG8aB3bvkONqOu34AzbJw+OhxzMzNS78s7tGtWycxOTmBVIJNcj309RUENH/3wX8WEETQSoZo2+RW7N+/X3p3cS0nJieFseIeefHIMbTJUenKpANhiIzWxtahvvt+7yN33H/VrqGeMcLP+R+B3uV7EehF4LUj8I+L1atn5ufuqdZqv5M3MWUb+A/7rr/uq1dpGmvKL9oflsN9+cHHbo80SDlcDwRdtEvZG/jPGIELAoL+zR9/7a5WO/jksbMbB8NQtw3dBB/iHha4MLU2ihkTv3LzDRiwNWRiD8OFDDIJS3q0aDqbNWrw1tZx/OHv49iDD8OqV2GFTKeUAxaNFpTWhToPj5m7lIoFVgJ6/zD23fp+DO4+AKfYD/mWsqkJ0jA1v4Rv/PNjOLUeoB46iAxl+ywgSMrOuibTCgZRb0RwIiBIoRXFVpynhxETA5aqidObsro2qbEQ62Z1jq7Gh0BNQJA0YFUPArnuMSyr6xok8BUCM50aGGHSlIEC509AQ10PhftkKkp9OVx66UExBrDsBNp+gKNHTwgL0Wi24FPLoWnoL+Ux1F9ELp3E3PQpFEolOJmclIVNnzkjOiBaSdumhn27dyGfy4jFMpukFor9aHk+lpZXMT07Jy5gBBQjw4O49cb34PTJE4gDD2MjwygNDOChR5/EiVMzok1imdnAwABGR0cw0F+SpqD5fFaYoPW1NUxNHUetWhUASebphhuuRzqVRL1eF6BWKpYwd/Ysnn3hJQGz7Cs0kEtj79ZxbN8yKiCCY1tcK2O16eHU3AJWNsoSq5RpYP+OCeyeGJV+P2IJHWtY3Kji0ecOS+8oKe3j+nkhLJbHQYcXB3C1ENm0g30TE7h06zbMnDiOiOAv5cDTgCMnpyW+LHFkweCW/hL2TIxj2+gI8ukMynUXc8vLAoJmzs5Bp4YtjpDPZnHrzbcgYdnSP4pNbQcGBvHi4SM4PTuDpteGYRko5PswPjaKnVu3Ims7SDlJYeOeO3YMp87Moul64tqXtG1ccXAvLC1CeX1FND87LtmDjc0mnj92EvVmW0oOi4U8dm2bwNbRIaytLIlhxrbtO7GwsoIXDh/F/OKSANguGzc2OiL7vdVqSpNV9o165pmnUK1WpbktmarhoSEcOHBAQCQb3w4NDwsgmp45g8PHpxBaadGcdWodkRUmKH/fxz94x/3XH+yBoJ/xu7v3tl4EehF4kyLwnYXKVXMLc/dUapv/NmfgpGMZn9533TVvKxDUgjaeTKe/tG/31lcsh/vOQuW2k9On7226rZtGC9nHHMP8/R4T9CZtwN5lLlgELggI+rd//LW76m3/k8fnVw8GkWVrOnvwqHIohB7TS2TsGNfs24kh28Bw2sbebeMo5FJSmhbGbUSaD9NtYvrJp3Diwe/BX1mAHTSEDSIAoUU2NSxkY6KI5Wr0ZtOAVAbJ0Unsv+0DyG3dBT2bF3Ck2Qk0wwhTc4v45kNP4PRagFpgITQSncaiipnhQ0nTFRgRI2ax0BZHA9WBR0CQKpsTrU6nX07E0ivp/cISts75OK5OyZy8zpI4eR9d3zpKifg8ECTNYl/+EXaKZXEKRYlexGb/FjYk9ahLCiXxzWdS2L5tEtl8n4AgakqWVzakDKsq+gxPtENDA0WMDw+ikMvg9NQxFPsHkcgVsdH0cfzkKdHzsIcRGaaJsVFxEWPz1vpmA4X+ARHas4RqdaMspVgskyrksji0fy9mTk0Jg0QQNDQ8ghePTmFmfgleyB5GFrLZLLLZjJTjlTfK4gKXSiYkmWaJlUsGKQZMy8SuHdtRKPTJ+wSc+AHOLi5hev6suABSk5JxTIwWs9gxMSZalHJtE7OLqzCzBSyuVeTvTMytOMTkcAkTQ0UB2gTPZKfWqk28dHoWLfacku6kEeIggq2rBqY+dWYmkEramOgvYbJYxKljRwQEGWw2altYq9SleSwZDlprZy1TQNCuiTFkUxmsVDYxu7SM+eUllOs1cfUjqMhmMrj6qquQTaVQXtvAwtlFjIyMYvbsWSyuLisQRB2O7QhgGu7vx0CO5XyOlJgdOXUK5UZLNFc0N6Bd+uRwPxC2sVnZgN92sWXbDmHNziytodmmqYEvjXdHB0soZhJYX1lGwklg+85LsFGp4fSZOayVyzCoO4piKTHMZnOglowAikCTIGj+7LyAHGqG2N8plU5j+7ZtyOWyigW1LWysb2BhcRFnl9cQWilAV5oyKbPUXEz25+77+F033n/9wZ5F9gX7du+duBeBXgTekAh8e2H1yrmFlY9Va7X/IWfEpxKG+em911/9l28vJkhnOdwXXxsEzdzbdBs3jReyj1k9EPSG7K3eSX6+EbgwIOhzf35Xyw0+dWJx/UAQ2zbtoam3JmMi/VaoC4pcDKUdAUF7x4Zw0zuuQqmUATQf7aAOP3KRQoD148cx8/iTWD1+GJa7Ad1rSgIca3RBY2JFi2CCCFarWUgUBlDauRe7b3wv7OFxRHZCrITZA6bpB5heWMJ3H38Op5ddrLtAm0oOi3oFwh0FXBTYoUkBm4iy1I39cQiCQmiGsrc2IxMGneJooMD+NzR96LA+4oImbI0CORGBmmh+CII6+qgOC6RAF8vtlLlCSBDUcYkT7ofleQK41FJ5tKJmSRdFIL4CQSxfSxJMDg7ASSQFcPJadEijzmOzXpcklg8yRjsmt2D75BbUNlbhJFKo+xpOLZYxe3a5cz4fbmNTEma6yXFuFM2nMllZQxoj0CCh2+uHV6PQPvRcAUEU6ZM1KG+68nC9EImkIwyMsnAOpAyLFtssDeNz7XZLEuhOr09YpoFSsSg6J5ZcUWOyUa6g3vIQ6kqgr0cebPhS3sXja5sNYYLMVJ806RSAwHX0XeSSBvIpamtoFEE3NA2Ndoi1zbaym2ZZYeTD1HTYdAeMqb+K4VkaLEtHPumgYFtYXV6CGwVi+uBGMZLZPkQ03ggjOCz39D0Ukw5GSgVhvZaoyVlbx8ZmTdY2YBljxyq72JdHXzorduBkgsji0dK86blwaY9tGAJcuN+SpoWx/gEBRXXXxdzKKjTTIS+qXPaiCBlLE3MRi2KxMIQXA26koxVpcGkXLmYUgK1FSBoxQuq6oCGZyiCRzKDWaKLZcqHRxrxrXmGaYrRg2RZ8z0Or2RRjhG5jVjFtiCMBrIMDA+jLZ7FeLmN9bV3AMs1K2KuLRhXqrkKgQNBg330f/+B7eiDo5/v937t6LwK9CLyOCHxnvnzZ7OLZe2r1zX+XNeLT/395y6f3v/Par7xdQFCI+I9amr4lmU598Yrdu++/Opc4/qNhUUxQDwS9ju3SO+QiisAFAUG/TRDUan/q6OzqgdhI2EzWxIZZnLYids2Bo0coOBpGkg72T4zil95xFRyLkIYmBz6MhAbDd9FaWMTKkaM49fTj8NZnETYqiKlh0JPiEqaspWPoloVEOofS2FZsOXgZhg5eCeSKYk8tjszsoRPFWFwv48kXj2N6qYGlWhuVdiCJmiJaznE6SuvT6bHSBUExjRB0ZRqghwaMyIQlFsmqCSyTUUIdpalQpxNL6HNmBwoEKetrVQonoKurPWLp3Y9ogpQeSJXDMYnUbFN0GWHQpvecJPWR3xYQcuXll2F9dU0MGBLJtDSqXFxdw3qljEajKWPLpZIY7i8KG0AXPstyUHVjnF6uYubssgAE6mYMjf1pqFliHxgDtuVI6RzBVWVzE8srvI7SMzGxTiccWKrVDhK2icGhIcwubQhTQtaFzIJFcwXGho7lCRu5bFYYHPYIWl5aFMaBzA11QiyJI0ji8TSXGBsbQbPVxuzZJTTdSFzwqA8zYjKLAbZsGZeysLmFVTS9SJrT0iiB7xWL69iTJr1idS2AlqWFiglkZSN5RF2LpNcRTU/FH4JYwqZlNNc7gM3SQ0MXZ7iA82BZndQvkqmjq5zsFDiIUcpnccklO3H09AxWN6pw+VrCgh8q1lJKGqMIw/2DyGdzUnI4OzcvhghkE/kQu2xu3lD1CkoaBsKATogs73Tg8ReWX9LmOgxghG3kM0nRaBFgTZ2eRrnhIjYdeCzXoy0cG5v6nrBoYgHO84URdJYAij02K/tidSwiFPM5XLp/P8bGRjE9PY0XX3wJm82GcugT+3GyooG4DY4ND2J0ZAgzs7MoVzfh+tTTsUeWOre6s0AQ1MLkYOG+3/vIbT1N0EX0j0VvqL0I/KJG4J/nly+dXlj5WK1e/x/TJqYd2/j9e669+iva20QT1AVB6XT6i/u3bf3CO/tzx3og6Bd1t/9izfuCgCBqghot71PHziwf0AzLZkd6uSPPRC0mAAqRTRi47rIDKCVM9Cdt7JwYhWPTOpgCdSXOYeIZNRqoLy9j/siLqM6fRGt9Ge16U+yf5e4yE2vLgp1KozA4jMHJbRjecQnSw2OInJQkYbQwZvLebHtY36xjfq2C0M7i8Ok5PH9iGuUWmRrerWZS37VQ7uIYoZg6zUylOE71tInI6NAqu+P4xjvisne6/1cbSZgP1YRImKVuE9bua10TBrJPwmqd6xWk3ODkv6IHUvV5BB4ECeSddIIAMky+i0I2jeuuvRpBqwXLIMPiiBbn+OlpLKysYdN1xaI6n06gP5fBUCGLLaUcCn1FrG26ePLwKSkhk+aXunR3EVMEakLyOSbpMfqKWSyvruP41GnMnpk911RTmTJciiQZKj2WUj3LSeLxH7wg5XDCh8XAYKkkSTIZA4KJTCopTAe1IydPnhR2SIGgGFdeeQVKxT4VkzBCqVTA9Owsnn7mObi+ahgqJg5s0IMQBw8cEC3PkWNTqLu0ZlYW2XTRUDbPyshC3M7CUPUj0k1ppKuafbJMjdbcpphj8JqMFxvpSvDDAFrAPkBM6uni123cyl46BIuqJA08BhEGS0VcfvnlePIHL0jpoMIrdAlUzU0JmtnTZ2xkFKViv6z0kaNHRZtED3PhIqWElEyLApECS6QvEF9i7ynVJ4hPkC3z3Sb6i3mMj46iL5/DCy8dljI33XZUbyE2lEUk68PPIbclQYwCQTyf+pzIVqMlt6Vjy/AArrvyUowMDWJ6ZgbPPPcCZhdWEBiOxI9MEEtUBwpp7N62BVvHR9R6zi9JuWGbPbM0S9ZBfsQYwRVjhI9/5I77r+8ZI/xi/YvTm20vAhdhBB5a2jg4M7f4sXKt+j/ZZjxj68anf+uGa//iFwkEPbBQvX36zPRvNxv1m8cK2ccMTfv9uy8/+ESvT9BFuKF7Qz4XgQsEgr5+V90NPnVsfukAoNvUDUhjUJYbkQXSAuQTJu587y3IOxqcOMDoQB8SpirXYaImXepF/B/Bb7VQXVrAxpmT2FxZRLNaRbPhSpKoWw7sRArJfA6lkVH0j46jMDIizVGlVIh21rolzmYNlh01mtiot5AbHMHTh4/j4aeex0o9QqDRxE6ZGhBoMLFVkKYLV7oxU4BGmJkOSPnJ++nVztUxjDvvSl1ThO51mah2F0n+LwInsksKXAkoCzxhgg7u2Y1SJg2HjS7Z/ycEjp0+jYW1Mup+IMCJie1gXwbbhvqxc6QkZVTzy2U8d2oeNdfv9MphP58Q+/buloQ6mUii3qij1F/E+kYZJ0/NYGZmRvQhLH0r9OVw7VVXimNdHHpSQpdIZ/DU80cwM7+gtEPQMDw0iC1jo1K2x7IqGh/QMGF+fgEnpqbgtgmCmKzHuPa6ayWRl+aiUYS+vjzOzM7iBy+8CDdQLEnHKoJkCA7sPyC9d44cPS5ubZLMEyR3GsdKyRgtxcmmEARRmyWlfZ4q05PeQYqhETqEJY7EI93GoAQfZAAFoHTcAqX3ES2yNWFq+KAWh5bhI8NDuPzyK/DE08+K+15IxqQLkbtGgYgxOjKKYqEo1z585IjSzXTG3P1d9iGH32HFpGyQPnrcp0Jzkrmx4HkuisU+jI6MiH7n2PHjqFSq0E1TXieDSAAvbByBT4eVo/GEmHsw9p1zkiVKGMBIKYcr9u0QR8HZuTk8d/gYFtfr8Mw0Yt2Sz7URNLFjrIQr9u/Enu0TOD0zi6demsLMchmtUDWl5ZzEVCRSIGhiqHDf7/ZA0E/+6ugd0YtALwI/9wg8ub65//j0GYKg3zM0bc7Wjd9/57uv+Yv9mub93Af3LxiAuMM98tjtYYg/akHb8lpMUBcEtQiCitnHdPRA0L8g9L23vkUicEFB0PGzaweiKLIpX6E2hgJ+PQ5gRT5yjo4Pvf9WZKwYCc3HjvFhaUipdZp1yh17JnhM9piT+i1UF+dRX1tFq/DQd4gAACAASURBVFZFs94SEMQ+LE46g1Q+j0yxiEyhiFQ2C5+NOoNQSuF0w4JpJeH6Icr1hvRYyfYP4NmjU3jk2cNY3oz/P/bePDqu+7wSvG+tvQqFfScAkuC+itpFLXYcOWn3JJazuZOZXmbc3ae7/5gz06dnek6cydie9MQdL+lMn7YsO5kkjpN0NtuJF9mWZMsSSZGiSErcSRAAiX1HAbW+bc79fq9ASrY7tkVIhP3gA5lL1Xu/970fit999373wtVjal4nnOepg6A75D4pRkie0KtGnSDICWhp7YuRQdIy0JZvwJbuLgFBlXIFVdfHyOQ0ZgurKIcMA4Fob2sTDm7fgs5MHFevXMaV0XHMlBkASjGXYuw4d9XZ0S4MA4fgl5aW0NbeCcu2RVo3OTkh8zzMiaEUrrWpGfPzs6iWikjEbXR092BmsYC5xWWUq1VhSpgllEmqOSO6wzEfJ5POSjM/NTkl90sAgOejtb1V5IXlUlEYH84GVWs1zMwvoCyBnqqxJr9A6VZ3d4809WPj46jVHMm+kTBRghPDCnENgU0IL4VFCoTtYTAo5XVkoSjNcym35PwMWUaROt7k9yR3KKAToQJVxEwEg9zfnJmpVMpi193V3oHNW7fi7IVLmFtYgOMyLUeHS2MQ7luLwEsTxzwGjfK8lJsJsJYgWhmiE6AmBSDQMkxZLxERc4xkXog8pQA6ta5UKoVcLodEIo7JyUmUSuU1UC/5SL4n7+P7CQi5ftab4bqaoe6/49SQtC2ZuUqbPnqbUujp6sDE9Ayujo7DNRKoGBnJVyJDZjgrGOxpwqFdW7Bzcy+uj0/iyOnLGJpcQNkjuOL6mMPEpSuL7AgE3SmfLNE6ogpEFfj7KvD85PzOkfGJX1taKfwvRqBNWKb5oQcP3/35HxcQ5HvB75Y0vTuV/P5yuAgE/X27JPr7jViB9QFBH/+v7y1VvF8fml7c7fmarWYz2KypfJ2Y5qEpZeN97/lpZAwXpruKjnwaKcNHTOfsiCaNvtgW01rbMEWe47sVuJUSagyTLFclr4eNoR2LwYonoIueTj39p7hM3kspTmDAcQOsVGpYKlbEEjnX1oaTZy/h2ydexUyRMx62cm67w0EQu3k2s2SMHN8RiRflV/l0Alv7etCaySDFcFNNR6FYxrnLVzG5sISKmDJoyKXj2Nbfi4M7tko+U7lYxvjcMi6Oz2JsdlFJwER2xTka1X8L2JBz6mr+hAP3Il1T3AYBQNyyQvDkCDuRTKfFda0mYa0MSyVfQqmdLkGhHLbntbD5L1drYaPOP1IBswRfbNLJxPDXBGYEQbT+9uk2SNZCSDnaeRsS4smvYqkoxyKgoiEGWRCxxPZ8uARZtP+mxI0yMzI7PB8t1wUQkXajzI7howoQ8yAiPwt/uski0ZiCLByDaetzUbwuhqASQBH0M/snkUqhWKqi6tSknqasWbnDcfGUNSaTCZmLIhohO8Z6qDwoxd4w8NT1FFBTtVfMjxJIqmPwi7US0MQ6h/eLjoBk1nj9xVIJlKUKgObrTeZdqZwofvNhAmfI+OCBskC6G2bjFrIxDbZfFLCTSKXFan5itoAl10QtMCRrKmcHaEoaaIgBScMXJ7qamcZC2cfkfEHtm9AdMgJBG/GfiWjNUQV+sitwZK6w/ero6K8tFwr/K0GQaZoffuzw3X+6VdOqG7kydSYoAkEb+S5Ga38zFVgXEPSB//inzAn69aHppd1OYNqct5EZBw6QgxbEAZrSMbz7kfvRnNSR1qtob0ggZ2mI6/Rjo9uap/J7TLrAmXBkaJ6Pkj0BRAyZVE26LvMODO6UQXaOuHNGw6RUif2iAcuMgSkuhVJVpHDLlRpyre146cw5fOulU1is6gKCRLRVtyd7M1Vdh/fWmSBpfqVx5xwTr9+D5tXQmE7i0L7dsHwPjdksYrEEro5cx+XhUcytFFEjuwAgYRlob2rAQGcrGm0D+YYGzBbKeOn8EGYLRcW+SXPsyWwRv/hnnJHR+HsxFFDSMalVfb7F9xGjnXVAsMHsGhMUivFuKnkh75eaF2I2UF9vL1YKK5ibmxO2wrBsORRBEBt5yvFouZxvyItN98z0lDTyMtUSgiDBEgQIJsVhSsIoAMoi6CEI4gbSwjkj5eAnYIUOfJ4jwIoBvmoOxyAygOsSqIUAiG8P5Yj1Y9claWKAUXezk3kwSiQDccHzHVfmkDiXJcAivC7W0KQ7nTCeipHiGsQDQa6ZtSMLpdglvoIsDUERZXiUDgr0IWDjzE48JgBGvYevqbslKpBE8CGSudDsgD8ncv/EAVHlXvGYvL91tox/Rolj4FRln2xqa0R7QxzLiwtIcTbMiOH46QtYrGniwMdMqYzlYe/WTcgndPjlAhKpDFY8C9dnC8Iy1veAfARETNA6fDpEh4wqEFVgPSvw0mxh8PLoyK8tra7+WyPANJmgRx+6+/M/SSDoazfm3z10Y/QDlVLpHZEcbj13W3Tst7IC6wKC/tXv/MkTYpE9vrDL0W2bTaunUeJDMwE6iAXIxHQc3LkFLSkDbRkTg90taM3EBAQxBDRgkypzD6bMKvBJvmYo0wI+vVfOasp9TbmrqTye0J9NnoaLLTftpdk0mwmsVBxMLxQwPDkNI5XFuaERnLk4hJLHCFZmGYUOVm/lHfgBz1UHQQR9IlejfZlpwNR9eLUyGpIx3LN/r4CgPF3X4nEMj07g6vUbmFstQrzkgkCka/l0UoJG85YmLm5FJ5CZoMn5JQEPvEcEQQzCZIX5Z5RzmVZMGmcBDWTMRLqlgJBbcxCP0e46gEd7ZzbYrKc04vQLqAkAYoNN57c9u3dhdmYOY2NjqNDIgM15WAs265Rstba0ijED7cCHh4ZQWFlRe0GkcIYCTZzvoeGAR4ZFsWQEwJyJImsjQCV06xNDN5mHUTJCHjcuLJGn5JNy3RpsAjLfF1aGjnY2mZpAycTEPEPWqYAP/05hQU8khGKywPP6voDzsqNkZmQzZSZHnOqUFTtfy1pR0ifAI/CVg14IeIrFouQkkbVxacwgA2NiFSHH5z3masjeESzxm0Gn6gEADRhoya0YLsr9/EBN23HBIq3zlDOcqpti1sgUcQ2eU8Wmjlbs3LIJ2za1Y3lxHlYshkLZxTefP4YlgiBX2bvnYsBj9x1ER2MSXnkFmWweYwtFnB8ex/mrI+rnKmKCfsCf9OhlUQWiCtxpFTgys7xl6Mb1X11eWfl3WoBZy9Q/9NhD9/7JTxQImph/99CIAkGd+fQxQ9M/FBkj3Gk7NVrPD1uBdQFB//Mn/uyJYtX54LnhyZ2uZtuBlYBn2HB8JYvR2SD6NTRnY8hZPvpas3jw4C70tTciSbLBc+TpuLLrVeYEmskmTmWSsIE0Az79ZzPJJk4N/dM+S2NDbGioucxj4ZNxQ3JqYMZRrAUYGp/Cc0ePY6nqYKlUw2qVsyNkgdjwhw5WP2wV34LX3wRBmjTTBCmapUCQXyvLTBBlbi3ZDJIxO3Q/s3BxaARjs/MoVB1xNOtob0dnS7OEZVYXZwWQBHYSizXgzIXLqFVrwpYIA0RAxKafv9cMkZbJPSFjwcBYmk4wr4fSPM79hPI4AhKCEb5e2A7fh0cQRdc4U5d5ld27d2FqagZjDD91XWnW66yNkrO56GhrQ09Xl7AHI9dCEKQZ4Hg/WRsBYvI2xZAINKkbWoRSL9XgKzkevyVCp1pBQzaFlnwDUnFbQMTswgJmF5Zg23E0ZLIidVtZKSCdTCHX0CCM4+rqqnxnc1mR6JXKJTQ1NYZAKBAp3PTkRCiFS4oUcGJ2EUYsgUwuJ4BlcWEe1UpZgSDdQDoZR4L24nRvC1zJRiKjRgA0PT0lbBjPtbS4hGQ8IUYMnP0hm8b7E4szf8mSwNbZ2XmRITY0NWKlVMLS8gocxxP7a4IwSutoz0DwlG1owNJSQdg1AY4GZaOUCCoZJK2s+7vbBQRt7WlDtVyS99Ly/NtHX8ayo8uMHX/+WnMJPHRoL7pbstDcipxvdHoZ566NiUW4IWwuLcvrxghqJugD733Hk4/t6rn6Fvz4RKeIKhBVIKrAj1yBE0tLA+evXv/Vwmrxf9ODYM7QjQ9ve/ieP3lM0yo/8kHvgDf+MHK4r9VBUJkgKHPMMLUP/eKeyB3uDriN0RLeRAXWBwT9pz97YrVc/eDZa5M7fQ7qEATptshnCILIFlDCZfoOLL+C5oyN7f2d6G1rRDZhIUaXOE0NcStLYE0aKc76KPVVAEMsg0PL6oDSJ/WUXQYyxMFLzXdQ4uYH/L2FmaUirtyYwOkLl+FaMXhyTD7lZ+YJG3ZlQf29TBHqMrm33TCB8xsy96Sh6lSVJbXwWC5s+Cqks60NTU3NgG7JTNCNmXlxfqv6Plqbm7CpuxOdzY1YnLyBZCIpOTLTy2VcvDYqMiuCIJkJojRKgAzP5aoZLZkLoouYiLTUtIzycBaAIzMnlGg5zMNRrIMAInGZVuA2k0mir79PAkKnp6dRqlRgmDQmIIoNJVquh+amJrQ0N8F3XUxPjKNULMnclsfX1V3bQrDDmnAzk9WRRl7YDmV44LucU3JJG0mmjU03uR3bsGv7oNh6k8WZnZ/H+MQUlgsr2Nw/gOLKqpg/HDxwUDEmrgun5uDV115FX18f0tkM5mZn0dXdiY4OhrWamJmewWuvvSrAbfPAZtC24OnnvgM30NHe1Y2GbA5nz76G+bkZYfMI7gY3b0a+ISdmB6lUAu2trUglEqhWKlhYWEDMtgQ0TUxMSFYPwRlDbxPJuNSqpZnGCrQun8Wp06exqX8Tdu3ZjWsj4zj+8isCjMjIKfbOQDyVQktrG7bv2InLV4ckm4izUmKUwLqSEatWxHq9r7MNvR3NSFvA9esjSKbSsBNpXBy6jvmSK+5wXJ/tV7B7a5/8LM/PjCOdzcHOtmJmqYwL10ZF0soZrltB0KbWho/96yd+9lMP7GqNQNCb+ACP3hpVIKrA+lfgpaml/ks3Rv9RoVj693qABdMwPvwzh+/+XI+mldf/7Ot3hggErV9toyNvjAqsCwj6Nx/7/PuKteoHz1+f2eHrtk0WhnI4EjIEMnSzIlbh3IHmVmEGNcQMH5m4iaTNYWviGQ5sc8KHvZ5ymKIPGiU9/EOD1rzijEW3tHCGiBNBtI+uZ+2Eki3OBdE+oFj1BQyscCGJFGCGEjgafdFuTc51Z4MgkaCF1ychnhQNBg7StimZLr3trcilU2IasbRSxMWhYUwtFlClFEo3pGllhk1vRytMTw32L69WcGNqHnOFVWVGoGtwnKoyCJA5EjIzKsdIfP7WpGvhDJUEzihbaQLc0HlZAFI9NYlyL9ehmYWPWMxGJpMWGVypXFEmFnUjAgFBVEQ6wlIlEwmZAasUiwLM2Ex7cn4lDeN5OS9GpzquV0nglJlD3faac0oynURWiBbtBrB/z04MDvRjZnIM1VoFiURCzAFujI1hc9+AgLjZ2Vn09fZhfm5O5mbovEYHt95NvTJ3NDQ0JFK7nTt3IJ1K4uyrZ7GysoyBvj709w3AN0x86+jL4mbX3NImoO748ZcwNzsjoND3Xdx9111IpxJYXlxEc1Me7W1tct0EPiurq1JThsjSda6tpUVkcfw9r3dyahJtbe3o6OgUW3DmDLV1tGNTXx8uXRnGSydOiDFDQ16F3JKZcsgeJZK4++57cenKZVwbHkFZTEY4r0UQBDi1KmxTR3d7C3ram9CQtHD+7FmpTyKTw43JWSxVGApM8wYDqKxg12Af8qkYnMqqgGQr3YTJhVWcvXwNYFjy9wJB7//ZTz2wJQJBG+OfimiVUQV+civwymJ509mhq/+oUFz9PwwfS5ZlfuTuBw99bp+mFTdyVSIQtJHvXrT221GBdQFBH/jY599XqTkfvDQxu8MHtTiWPMGXpHuOsOu6csqiu5nnijxpdWVJ8m6kqWcn5hExhVMinEPhU36GloaSNTJBlDYRCHHQXJyyaFxM4wSZfFBgQeYofDVb5Os2zFgKqYZGuJZygxPgQ4ZAZFXhtEcoqbq1wHcKE8TacYCekij+WuwOfAe5ZAw7tgxg66ZuJGI2iqtFTM7M4dzlIcwVivD5NF4sln2ZC2rJZ9EQt+H6HhYLq5iaW4YTcB7GWgNBIoWrC83qMx2EE8Qe4cB93R2NyIOSNyIYkZ4RPIVmBRIuK4P/DBYNf00XsjpTJE5lIWAKbaEDybRRd1tmaAQ/q73DHSLMhnwFAgpoZy1BqyKZVLNKykCA7BMzfCTyVgb5yZzt37MLvV0dOHPyuLyGwKGjswuXLl9CX0+vuMMVCgVkUmlcv35DmJ6e3l5hrppbmsXx7dy5s5ibn8fBgwckUPalo0fR3d2Fvp4eNLe0glufMzEr5aoAD0rdjh07hvnZWakPGauHDz8g80CjIyPo7e6SjB9ex8L8HJYLy1LTbDqNzs4OYelYZ76eBgsnTr6MlpZWDAwMyNxPsVSBFYvLDNHE1BROnX5VatXR1SNMW7FUxsLSMqqOgwcfOizhp8PDIyisrIZBqmRpibB9qVdPVxsGejrR0ZjF5UsXYVr8UY7hwtVhFCqURCri1YaLvTu2CAhP2IbI7hZLLkYmZnFp+AYCI4aA13uLHE6YoAgE3Y7P8OgYUQWiCqxzBV6eKPdemLjy/uXi6q8bvrYct6yP3PPgXZ/bpWmr63zqdT18BILWtbzRwTdABdYFBP2zj/35+8qO88ErU3M7XA+2TO9QEsW5B+UOHD6lV80WG1w2hHz6T8kUHeA43E1JnAy4c/CbT/8NUz3hZ0Ps0WFLOZmxm5bZd8rhwsFxBYCUQo4sD2cexJjBsGEnUyhUa/BEOafD5LD6LTbIt0re6i5odwoIksH2evsvDbEm2Uu0Fs8mY9i+eQCdba2Ix+NYWlnFidNnMb2wDE+3UOXgPm2SAx++U4VfpW2yAdOOA0YcFZchouH8TLgz6uYCHNDnr1UIqbqXlIhJfcQCO7QXJwAVNzmyckpeKPmjPmV2lMapA7OhV3mzIo6Uxp9D+twbtmmLnbocg+5vYRCpzBYRsEqOjjI84PHF3awuZZQeXtllqHBUZbdONolSOJ3sWeDjrgP70L+pC2dePo5cLoOurm6kUmmcOfsaBno3CUihe11zU7OYNxDk7NixU9gTslOlchkXL1/EwvwC9u7di0w2g1MnX8H9990jjA2d4WjXPjO/jPmlAio1B5lMBidPnhQmiPud1/PYIw8L43np0iVsG9yKTb29wvpcOH8O42Njcn07tm/DO9/5GM6ePS91zmbTwgQ98+wzaG5uFgA3P7+IwcHtAnTGJyelRhIsW6misakFiWRKZIcLi0uylkceexRj4xMYHh6V99bNGHgveWynVsHg5n7s2rYFbY05FJYXkclkZQ7oy09/E0vFmhyHQcgdTQ3Yu2sQHS2NsPlkQjNw5sIVAUCzS6tABII2wD8F0RKjCkQV+H4VOD5f6rk4cu39q8WVX4cfrMQt+yPveeCuP26NQNBLGnM6oq+oAhu0AusCgv7JJ/7iiVLV/Y2hmaUdjuvZlLOpYEbKqmhNzNwTXUIzOavBJjkeiwt7oex62ZjbcBwiGPX035VUeyWwImgyfA7FKwAkX2y0RSamkI/MDbG5JkCiioouc+G7PTbOnC8KG3JKpeRYd/iXkFqyTvXEXgEzrt2F7juSF5RLJZBKxGSInqGxk/OLmF8qolj1xKVMMAwBRECb8aqa+TEsuIGSK4qJgDBAYq2n2LTwf0oQF6bmiNUyC6asoUM8Ex5b3Td6Hcg9C8+pwkX5eppReKFNM1k6ZZhBAETQyzcRuAjYFcmjYif4ArGqXpM7qhuvsnNu7gO582rhcs/JnHCuyKd1N2jlbWL74IA0+ezZeeyFpSWZq5GZoL4BCZudmZ7Grp27EIvFZE/SZODs+dfQ2toq7mojoyNYXFzElq2bBeCMXLsmrnfMUGK4LIFQU3OLmBYw42jTpk0oFlcxOnod12j0sFzAAw/cL8cn0KJdOUHq4sICrl8fVXNZAHp7e3HPPXcLUOK1ZDNZ2DELJ18+gZbWFrS3d2Dsxjha29tlf5RKFcnOOnfhApYKK7AsWyrJnyHWOdeQx+FHHsbly5cxdPWaWJSr2S2VHUQXPILrHYNbMbi5D3FLl/USBNmxBI6fPIXlUg01MbvQ0ZhN4f57DqK7vVUxbqaFoeuTOH/lmti0Uwr3XTNB7Y0f++fvfezJR3b2XLnDf+yi5UUViCrwE16B06Wg6/T5V99fWFn9DQt6MWbZ//fhBw/+0VZNK2zk0vxITFBkkb2Rb3m09jdUYJ1A0BefKDm1D16ZWtzpuL4tttaUU1EKJTMjbNzZ1HJYPZT4MM2+jmk0Q+YNZAaI4EVmQJQdr3KE47fibih3EzEcXb+EDVKNubiCyexQIKyRTnezcJaFQivfUBI7eZ005nf+3lAgSDX2ymBCBZCS4dACR2Rxtg4Bl5xZYcNarrko1TzUmOlixdQsjYAGV6zImT/DJ/eeiMUoYVMghcCCWTpqxodMD22X6zNat6YWKSkiF6Y4nbpTG+sb/kkIXtWxFFvHL5/zWyrvNIQ74XFDSZz6XSiADFk/wSx1sHvLLbtpXC1jLaFxuqqTkp7RMMETORylls2NObS1NCIZi4mcbmm5gIXlZWGjWppaxO2OIKWzoxPpdFqOR2e4qelp5BvzAlYohatWq2hsbBD2ZGlhEe1trSiXy+IsR6Df2NgkTA+Bf1NTk7BjdHqbnpkWo4ddu3chm82J9I6Aimwb38/fc2+Socnn8+ju6sLExKSwaXTXo4nE5OS4gK9MOoN5mijE46EMUT04mJufk3kfAhwVS0SWx0a+sQl79+2VmSblzkdAqiqtJIR09wM62lrR1d6KTDIms1Bk67iHxqdmZF/x55UgKBkzBSylkwm4tSpMO4bVsoPpuUWMT88oI4twjqueE9TXlv/4v3niHZ+6LwJBd/4HT7TCqAI/4RV4pRh0vnruzPuXV1d/I6YZ5bgd+619Ow/80YG8trSRS1MHQZ6HT5ah9aRSqU/v6u978oHm7MU3XteaO1wEgjbyLY/W/taBIO+Dlybmd3rMRg1DNTkTErMMWGyE3QoCr4a4qSPOAEkGeSZpAQyUaF5QcZStNic4GLIazr/QEEFaazEyCNtkBlIyAJPNXsgS1NkH3aMdN9t75VwmOTfMrWGuUBiuycZyo4CgW6EGPdcUC6PYIDU1RfmYYmvY0NM6gYAy0Gx5Qs95GYEJAj5pgb2WzqOYAMrNmH9jmQI460wds3M4lL8mD1zjaRQIUqxcuDoJD+W9IIhVsz4KAIVrDaG3JN6E90AF1YbfAsbqxgeKAaqDK8XwhIxU+N41VkyYMTb8vLchWOR9F4tvBc5o012rlGDoAWw6zBHwMVMnDNkl1uK1Cq4TKZ5ymFMMCS2mAcu2hGniXBCBtcL3BI2u1E2knS4NGphFxPMrHz2BdOEaeQWUE9KpLZvLCeszOjK6lmvENdEJjkwdz0cwVClVwlBUMqgqEUuCXcnyMDvK98VOW4JqaW8epmiJwyKZHk2HZZlIplJob28XN7vFpfDfcMl/ugmwuXaG1GZTCTTmMpidnUO1WlEW6YGmMrhEBknmMEAmRQMLD5VySVhc3YyjVHOxUFiFT6t6Pti4ZSYoAkHRv0VRBaIKbJQKvFwsdrx6/sqvrK4U/09L16vJePy3Dmzf/0d7G7TFjXIN32udAoK+dfRxD8Eny5rRnUoln4pA0Ea+o9Haf9gKrBsTVCw7v3FxcnGHphm2DMnL4Lwj8zcGDRGcIjK2ju7WRnS3NUmjRYcuDndPzs5jeGIGC6tVlDxDwBBzTmirzXkOCUkNlEOY+H2JvI1NNwEOG81wFkQCVVWDTiDExlLYFLJGBE1htWSeZIMwQey4BQZKDdj+ku1Q7mcaJWYChsjYKItwFVTJfB8GzqoLpgpQ15lTw9rQWMGlt3RIM3lIJWPoaG9DNpUSUCTBqbYtTTabY5WV+ropqluAipIWyhrJ5pEB4P0QBzklseM3j6N8KNRxdEr1xAJducPJueR8dI5TEj0BEwJo1DyNBKTK+pQlNudgNMktksAoYW8kNJTIJnT+I0hQJyBzRqDgy+wZQQL3Bd8rTAgZJLKTjieARurGY9Plju8noApzkCRElaDBZsiqmmFSc248t7M2L0WZHNdIUMVjObWaBNjy18z6IXAhwyPSwHDdvF4em4DIMhQY4u8JoNKZlLjY1SoKLNVrxbURsHEujH8muVKUFUoQ681vMk6S38RwVNZQ5JLKdILnrc/nJRO2zOsxQ4oZUXY8ETKSisYThs1QXFx9DTU3wMziCsam54B4EoHOLK6bOUEEQf/ifQ89eXjH5ss/7IdW9PqoAlEFogq8lRV4bXW17eXzV35lpVj6TUvTnWQs8f/s2jXwR4ey2bm3ch23+1yvB0F6CIL6Iybodhc6Ot4dW4F1AUH/7GNfel+pWvuNyxML233oNps8eYDPp+VOGQnDR1suiZ393djS24bOppxIasQ2GECx5mNqqYRXLw3hyvVpyfcJTCts9MNGXkCQLk22QADJj1EAR+RQYh8NMD3G5MnlMXc4T6IrNkgN+VNOtnHkcEq2xEsh5SVcUBgWKi2/BMfKt9hOk4VQNuA0C/B8TZprsj+GwXpQRqeEcKwuWR/OdDRkM9jU24OmfF7YGzIcKsNHPf2vz98o6aH6kvmdkJWSuZ01Jki8/sSaWmaMwkwhYYXENIFXoOZVxP6cd63u2lc3VqiHoMpxFYASBiaU2ckCQsAkjbbME/E4ij9SEsL6sgPYkimkbNVFlhmG8PL0cp1rGj3uHSUDFPMHBo66tXB+xhBjBlqJ84uASRhFAnEaRnieBKAqwMdVK/BIGZ2aY1KOINyWEvoqBg/KAY+gjRI1zgrJa6U2ZO0I17lcBRBpakGAxtfTvY5gRs4VgsI1cEiAtwYUhSNewAAAIABJREFUQ2MKl7N4YYaTRtaQkjhDACtttC3TVpJIX10LwRePz/fQnVDueRiqS8ZMdoboXgmefBTEnXAe1yen4QoYZnBxBILu2H8JooVFFYgq8H0r8MpK0HLq/KlfKZbKH7Kgu4lE/Lf37tryhwczmdmNXLYIBG3kuxet/XZUYF1A0D//2F//Yqnq/OaVsbmtLnRLPZ2nSYGPwC2jORPH3q19OLhzM7qaMsjGdFgUboUAphYYqAQWrlyfxKkLQzh75TrmV0uArWyeCX50giCyBvVGl2BozRyBTTEbXNoha7DYrDHnJmw4YRioscETtkSSbzaIMYJaLztV5UkgHFZoSsA/Uc1yIGBINap0xZMrFLMBU5prvpu9uO9X1YxVaCDB9xAQJWIxCfDMpJLK2Y0yuLDplQmdkDVTtVcIKDRXDsFFKICTUFWBG+H9qM+EKTZK5fwoYKUsskMAE0qn6o588sq6bI3/zzWHoEMZKCiWicyL/JL4R93VcH0h0xNK2mJiFMAXKqAs80KyFyjZI5ImMAqd7cJrrUv1CIiEsWK1ZS20/FZSS5EmEswwKNb3JZOpDkqUpbnKXBIJII09DOHvXgeCbnUmJOgQeV8IggwxLlATT5TByZ/fGmpLABSaRAiTQ0lcCHQUu6UkhqwTf8+5MQWcSATyHqt6cX0EXOKqF7JOZMCYCSTsmLgChtcdnoeMm5gryPE0VKs1LK+sYnG5IBlh32smKGKCbsdHeHSMqAJRBda7Ai8XCs1nzg/9cqlS/rARaH4qGf/t/Tu3/OG+TGZmvc+9nsePQNB6Vjc69kaowLqAoH/58b/4lUq58pHLY3ObvEAzKTFib0kQZBs+Brra8Mi9+7Gjrwtp04fulKB5FZlncF0fDnRYqQYsVz2cuTiMI6fO4cK1G3BiCXhmTGZNNDaRdVZiDQjdNAkTMRSbembf8Gk+GzehJAxopoUqG8h64yuysDtdD6ea9Hr4qPJN40xLXZamuA5lE66ac2X6oDJ4eKm2SRMAlb9jGrQer4QubMweCp/kEwDQCvsWiZPM2LCJDuVSdaJEgRbFZIhxeQgE1lbJRl0aa8rPaE2tglQpjZONR8mXsA1kpsyQAVKufWSFbpomKJnV2rWHUjyR9YmpxetNGdSdrDf0YXBqaKtNSRebf2Wtzpkdgok6k6HeRWajLodzqkouJuCF6ySw4TyP58FxXQl+JUBQM0G0fFfW3mSYRELI2glLRUBqwpG5KhUArO6S+nXdPl6ZEqjZHcrs6nucjAwlcwJQeP8sK7yXvD6Vy8RrUwzNzXynOpAkWGJIsQJlChxxPQQ6CmSpe8HaCRtV3w91oKtucziPx9K5wg6ROeOeWpsn0k1Zp/LfCFmpkCETMOt7SGtVRHK4jfDPQ7TGqAJRBViBlwqFptcuDv1yuVz5sOkFSKUSv31g19Y/3JNOT2/kCkUgaCPfvWjtt6MC6wKC/tVH//h/qNScj14dm2v2+NBaZm7YCLpoa8riwK5teOdD9yJra4gFNWhuCX6lKE2VtPBs3K0kXM3C6NQcTp2/iiNnLmCh5qMUOsaJ7bXCBfIlrEToNsYGjK5VlLmRCYoxI6dalbEXzqnQ4cqRKXnOkISzD3V643ZUdV2OEYIgSthEPkWpFRt4dQvrTIYWFoUNKxtjNrNuzYPvctCdA/8EO5yh8eF6FXkvm2NDYwaTISwImQw24HSZ4z1h9+t6AWKxuDj1yZwNjRfWBulD1kQ6cMU2yH3kDJY01WShVLAmgTDDaYVtCb94PQS/ilIy1oI1xTI7vL+KRKEJgTICkIadDI7Yg9enw9T/S1Mf2jGQPRGWQmaJVMOv5mdU1fhrsmeKGSIQUMG5rAmhhFNzwIwkHpksmhWzBdQQBLm+i7gdF4DP3CPO+MRjMcmmkpknkkoe16OCrCR/R9gZBR74a1mHQkWwbOVUxy+uq1wqSTklg0nkeGSG1L0WxsZXssD6dRGI1QEQARqDb+t/J6BH5otU7haBipLZKYBWNw0J7SgEpModktEyJcPjNct8GI1MRJKoZJk1x1XsmAA7yuaUMYMKzhXko44fzg9FIGhdPiCig0YViCqwThU4shw0Xrh46pfK5cpH9AB6KhH/6KHdg//frnR6ap1O+ZYcNgJBb0mZo5PcwRXQ5uZKXb6/6vErlUr5QajH0TRN13XdKJfLdRu2sCViX5XSdV0zNK2i27Zd8zyv5mYy0r25RSQ++zdf/sfT88v/142pBdv1XHaeIRPgorezFXt3DOKufTth+DXoboX+b4iZmgrjZJOmGXBhAYaNxZUyLo+M4dsvvYxlR0MtqMvhQhBUl1QRADEfSFCRamjZQbOZjVsx1GqeZOEEBFimhUK1igrDOeXxNgHFuuDB23jrQ8QXOGHDSlkanchCORnPJHdK1YD/U6wEZ54IG5QThGAagQgONJ2SpnCWxyMmVAyJYpAAyyQj4MuQfdVxYVg2NGFsDHEHc0MJm6II6rlF9fxa5Uimxq7CzCEyEGKLroCQ4rDC+R0BKWEjLY19/VsBK7HTFuCiBHyCt8QuvT5rpIwh6tI42awCapQ5goTEipRSmTrUZWcEeWoeSQE3/r04rglRpGR3rItMXLkEPj50mivUZW0hc8N3s07MZ1LucGLEHgKPOtvFkNcQ7IEW4mTA1AySABqCu1CaV7eUVxI9DSaZLJGs1fV5CgjWjRTIxgizE2ZfKUmbMtDg3VYudnUmyIcp4FDNFkkAcXgeXrPrOeIkqJz2VKXXala3uaeUMGQByQJxX/AK5PV1NkzkmIolq/90RUzQbfxIiA4VVSCqwFtSgVOLQcOpS6d/qVQp/5buw0ylEh+9e/fgH+xMpSbfkgWs00neAIK6kqnUUwe2DT55dzZ+6Y2njCyy1+kmRId9WyugDQ2N/vuAngJB4Gmaxue3vub7hDhGEASWRm9b6aykSfPFaUvXNS0IlK+1j0qgo+x7XlXTTMfXjOSliflHxuaW3rewUuQbwmwfyqxqaGlskFDFjrYm5fbGhkvzYTG3J2QOaHJAs2dNtyShfm6xgAtDI6h4BEccLOdMkJJU1aVQ0vbzETxBQDgzIq5elIFZMWV+BlOOW/J8cZ+bWljCSqUGnYn2CkG8LTcjnFz5rnPXZV3qL0J7aYIXuXA2z5YwQfW5HJnfketne01QIJVCzLRh6RbKRVpDKzMIXffR1JhGJhUTq2jD95FNpRWzEA7687bTFrlcqaBWc+FCx/JqGUurJTg0WuDGqaehslHW6xK2MFJVumTOgfE+u4hbGlIxC5lkAulEQhgW2nITgJK5qFRrKFUqWC2VURXQGsAnODJDWZ0wLKFZtkjwVKYRnd4sUGoJJGwL6VRSnNHsmC0gg45mBAVkLFaLRRnar9YcadgJ7Bw2/sJAKuAlFVDDMSHICNk2sYZWUjLO8/D/6dpG0ESTAv6e0jkVNnvTDlwkaWtW4Ar4KcMGNVcj0bRiGnHTvIHnD8mruhG8GBQIqJR7SEZOzS4R6JDdqYkttzLEkNmdUIanwGiYpFS3FQ9BEK+Mayc4URbn4fxVmOsjqxUApmaKCKIDGmWEVvUie5NcL8UC1Y0zFEulQBCBtKqgYuLSWiWUw73zycM7uiN3uLflUyc6aVSBqAI/aAWuBEH2O8dO/1K5Vv0PCHw7lUz+x/0Dg3+wvzk5/oMe40583etBkNaVTCWf2rlt4MmHstnvBkE35t89dGP0A2XmBOUzR23T+tATe3cc1ygrib6iCmzQCmiXr16bCHtsjmIoz2DFKVAzZAaaxhEOmYYPuNnZY6vH7Wxs2EdyEKGqAQwxqdAIoeobTSVo7VXHN9hIM5vFZDZPrSo5QbbJWRbCEeb3KJaAMw/i6FWX1YQNKWdDCGCqHlt79bRZxt7XpHD1J+PyrF6JeBgYatryZJ4NsGIA2OBaqPkaFsoVHHv1Es4NXcfUfAGaSRCkckzeji8lAqx/3ZxNEpaqHgqrBFnQA+VOxmvxERMQIrM24s5FFs0D04FkgD5QJgcN6SySVhyTExMiY+Pb4zEdOwZ70NWWRzZugRVob2mBadA0gPI1NuYeiqUiisWygJSiG+DS8JgwcxWfjTFBkGp86/k9N4NKqYOkDNKF4VaRsYCOxgw6WxvR1dqC5qZGxJIp6Aatk4HVlRWsFFawsLiEmZk5zC4uY6FYxgrBl06pHiVpyuBBcnnC62NuFJnEhriJ5mwSbU05OXZjPo90JoN4IiEMCuWQDCCdnp3D9YkpzCwUsFKuweOe4B7j3Bht2Nn8S5NPSRzZSTXTQ7ZEbNppNEiWRwtgWZQbqtwgOxZHzI7B82qImQZilnqt2F4TZBIkSLhOEDIvoetbKAsUK+xwnkcp9Xg/QytyYZb4sEBJHAnAVKhpOG8kcjtDwl6rNTVzxPNRvqeOyZ8yMoI3GRmV36TmfwjcXCc0OyDQMU048l61VpprEOzJzzJBjVjdK5mb7FzWjp8I4tinQBn/I2YoIglU7noKBEFmgjbRIvs9jz15eH8Egt6Oz5zonFEFogr84BW4OBtkjg6d+cVypfLbfuDFU8nk7xzcs/+z+5La2A9+lDvvlT8MCPrqxPLjw6PDHyiViu/ozmeOWob54QgE3Xn3NFrRD1cBbWhoSEJQNHI70nyFhIhK1QylMOpXN19wy0nYeaunywGP4QeaFhim5kIzpDkOEdYaa7NmaywG12shm/UTCxAJXZhVa18/NwfmOROhmAr135AfCZ3G1NNpskE8ioIWag1KBiRPzzUTJU/H0y+dwclLoxifKyDQCShuNwi6ObBUl2/Vq6bmmEI3MjF8CyV84RXdWgthJ9j4C8hxYfoEQYR7DJLNCDAwAxcmZ6vgwtcDYYNEJ+d5aGzIoa+rC43pHI4ffxkVDvLoGlIJAw8e2oa+9gY0xDXEfAftrS2wzYTgX+Uu5mKluIqVYlGxKL6O01dG8cqlERSqBAiCk6WuZBMooyKS5pyV1Nv3CNPQlNBxcEsH7tq+CZu7WpFLxlVODmV1ZIIIclxHmBDPcbGyXMDQ2CROXrqGM0PXMbtag2lnoGkETDQFCFCplqWpT8YstGSS2Le5G/u29mJwU6fsmpjNcFgG7VJyxsbcFZc7xwduzC7j9IVrOHXxGkaml1H0dLhGDLDiqomvVWDpZBAtODVXAAEdDjmzI055TlVylhLxGLLZHFKZbJido8F1qhIGbMsTAk/lD4U/RwLMa478ICnGSEe1xrksJdcTqZ2lcoJEYhayN5KH5HL2yYdlh1lFTk2ujbNDZDqtWBIr1SrmlwpYXFiCU6yoMGC6tYX3kgI3ghfWkPJGk6YOkoWkQnD5OmVPXp8MCn/G6p8ECt2EV3Prng0fiYRAR9ijcF/X5YkqE4qskI6M4WJTe+PHP/Cz73zy8P6WiAn64T6zo1dHFYgq8BZX4NzMTPrEtRu/WK26H614bjKVTv3O/j37PnsooV1/i5dyW08XgaDbWs7oYBuwAgRBN6mH23QBdavjNzZTN3mWWxqptbPX0dfNRbxeDnYr9GGDqF6vMoJU02bITEidVVFBqkoGpMInJZdFM1AKLHz16Gt4+eIobsytAKZ9+0FQOJsUivbCi1qbjFDgsM7gvA4E3bp+lX9UryOJOjNgLg2ZixhqAoIMWJSDBRXocMQmXM0Eqbmb5oYc+ru70dLQgFdOnsbiahWOSN8sPHz3dmzubEA+ocH2a2hrboZl0RabzTHzcQiCVrCyuipyuIIHvHJlVOq2WOYqmGNDG2gV2Crn1dU8Elm/dMxGf0cL7tq2CXv7mtCdTyCftIQlcbwAVd2EyxwjmlVQGkaagMGeroPlUhUjs0s4NzqJ05dHMDlTQKXKoSZaMBOE+Mhn0+jr7sT+7Vsx2NmIzlwS2RjnpBj8qRp6ki8qGFbNDJHRKrk6ZgsVXB2fw/Fz13B1Yl6AVtXXYdk2dAnlVfIvyg3V/lKhr1ybrQO5TBLNjY2y22qOJ6CiKsGqNPqoyvsNUxOpnTgSsp5uAJ/hpLouWUWE9GKOQMaEkjSdx6LTmhcyMJSpKVkeY50IzHwCTTqz8dgO2Rm6scXE8dCIJxFLpmGZMVRWi5iZmUfJqdElREn1eBzenSBAlfVmXhLNDMTEQDE5a5LQtfTgN348KPBTf7ihnliELoEiT+XGrovfQoAvDydULhfrmTU89LY2fPwD/+Dwpx450HPlNn3sRIeJKhBVIKrAulRgaipIfX3olV8sO9WPVvwglU6nPnZgz77PHkxoo+tywrfooBEIeosKHZ3mjq3AuoCgdbvaMCanzqLUp2RU88YBf06tvAEEhfI5xQQBnq6jSBB05BxOXLyOsfkVwIqtCwh6PYhTciD1FTaWgsvqfFX9z9Xfqf8y+6j+PnW1hqgPsQaC+BrTd2BL5o8DXwJj2eiqWZyWxjy29Pais7kFly9dxcTsIlbLFSTjOu7Z04++jgY0JHRYgYPmxiZYZgKaZsmcC5vxYmlV5mjIYKy4AV4bHsfpoTEslTmqk4AW0F2N53PZ6ytrbt+FrfkY7O3CwR2bcfeuPrSnbcR1BXCqtZqAnOWKh4qvi1tf3NKRiplIxyyk4zZcP8Bqzcf0UhHnh8Zx/PR5jM8soOqSmamgtTmHwYFe7NsxiC09XWjNxBHXfbjlCkr8rlRRqrmour4wQam4iXTCQjJuKxe2QMd8sSZA6IVTl3B+ZAqzKxXoVlyYHM4ZiVW2YUNj2GegbLEpSWvOZ9GYyyBuWyLf4yxTpeZgtVwVCR1n3/h+bkvONXHuiPbi5bIjmVU2ZWUULTpk7ozwm1JQSj8dCfo1RRmqq1m2QIdJto022Zx9sjQkknT68+E6nph+cHbOTqeRzuWRSWdhGzHMzc1jaXUFZUrpOLcU2u0JSCU7Fu6tNZv1kNyRXRrKvG/djWs/13WL87WNWp9qqzO/N4GQEs4qORyPpWaCauhta/zYv3zPI09GIGjdPi2jA0cViCpwmyrw8kSQPDv08i9U3ervVAJkUpnMx/ZsHfzsvQ2J4dt0irflMBEIelvKHp30DqrAuoGgW0Mf/1vXe2sg5t9bF8l2CV8lBgBs5ERUJ39I2wQZlA8BROgfpuY8BAQp5zkBQUfP4sTFG7gxvwJtPUCQ2HbXr0gBme81cyRc1poOsf4oXYWNvvE9itty5LhKDpeS15i+Cyuoyd95op5TNtFkY5obGjDQ04PutnbMzszhxsQMlgoFMaPY2tuE1sYkUjFdmutctgGmEaMZs8qKoetFtYxKuQSv5qJMQ4mZRQxNLWDVASwjAaIuCezUyZwo4EVGrqc1h3fcexCHdg2gpzUFr+ygXC5jvrCMsZkFTM4XMLVQRKnqI5aII5Ww0dqUQ3d7I3pa8zA1DbZhS87RasXHs8dO4NSFSxibnhaAt2/XNtx7YDf2bNsMncYLHEyr1LCwuIzp2QVMzy1ivlBEseZK5k4+m0RnSwP6utrQmkuK8x0H+o1kEt988TW8cPoyzo9Oo+xpMrdGKZ84rlkxBYIkmNRDOpnEpu5OkeHNzU5jdmYWyVRKmJjZ+UUxeyBQotEAmRr+JpFKwY6nUKn5sKEhZWmIaS7mFxZRgwkHBhxhYjiPAyQEEJIF8lEoE8iRyTJBqN6cS6Mpn0YqaSNmmyiVKlhaWsHC0jLKrosardDtODrbeoQNW1opYGZ+TmVKkdUKXfA0y4QrMz2c1+PMlQ7dI/ir78ebc2rfZZy4xhKF+3uNCaIMrr7plZRVfVOiqmR4CFzE/BL62/O/99+/+/Cn33P3lrN/78999IKoAlEFogq8jRUYHg7iz9048QuOV/t4JUA2nU5/Yt9g32cONTQMvY3LetOnjkDQmy5hdIANXoENBYJe13vVQdAaW/JGJih0qmLzR6AkrnbKAYwg6CtHzuHlS9eVHG6dQBD3huoJvz8IUn/7+vmKmx5hbzBqkCfwtEnW4cGisTi0QBfQYdA1joYIBEDhjJTMf7guEpaJVCwOz/FRdpj1EoB5oTHDgeZXxLyAFsyJRJK8klq0OL0FcN2a5AbpXgAnCFCGjrLwUSa0wFJhMgEzhEy4ThFBrYyGhIXH7tmHhw7s4AC8MBiUhV28NoozF6/iNRpSLBYBPQ7otC9ngGmAdNJCe3MOOwa6cdfunehszCPO3KAAmC1W8OLLJ/HC0aPINzbg4QcfwI4t/cglY7BNDdNzBVy5Noaz5y/jyvAIVktVARauRmtsgjoI00Rzhnc9cBe2bupELpOSvTFfdAQEfePYGYxML0jIKUEBMQEZHJpr8Is5P11trcLSFFcKmJ+bQSqZwr59+wTovHzyFJaWl8NgVGY40UDBR1t7O7q6NyGdyWPk2lVs7WnG7q09OHLkJC6NTmGp7CDgvBAt4t0KejqacGDXVpEhXhkex+TskkjeHjh0EJs3daEhk4DnVuHUqmJlHQQ6lpYLeOHIEczMzULTTMTsFDq7uwXozMzOYHW1KPNbau9AZo8cgiAaa+imzCdRjijW5aFLnNq/gs5C63k16/PdbvJKKqic4ep79hbpJx1XAhp2KEv2WFDGQHv2S4e2df3hv33iXX+9wT9Do+VHFYgq8GNegXNBYJ84evx91ar7iQrQmEmnPrFvcPtTd+XiVzfypUcgaCPfvWjtt6MC6waCbsfi3ngMBSXCoW2Ze1EzQd9LDle3UmaTK/Mc35MJWj8QdNP2+qY1hJIf3ZyouHl9a/YPr7vkW62zb45a1K+b4EA5uREE0VRc8n/EJlsdj2wKB/nZ3Jqhy5z083T8EnvzsrA3AncCBnTaAmpkSJ79LFklaYx9WIFiEeig5jAMU2JomQGjIB5BkFMuIKG56G/L44nHH8H27ibk4ibKlTIujEziyKkLODc6gbkKwRitmePQYaBSqYCxNFxLzALy6TgO7NiCQ9u3YVt3lzB8gWXgxsQ4hoaHkE7GMTCwBY35Rpn5mV9awbEzF3H20jCmZ+eFuZJ5K9OCbsdEKkYHOO6JmB5g96YWPLh/Ow5u70c+zqPrOHNtCs+cvIgXT1+gbzYXp6yfeXbO8ZgmH/+hs70FK8tLWFqYQ6VURC6Twf3334d0NocXXjiC2XlK9pSrmnAgTglbtwxgx44dIsO7dvkytve34/4DOzA0NIavv3ACQ+Ozyp2OczqBi239nXjg0B4szM3h9LkrWC452Lx1G3ZtG8TS/BwmJ8akptwJZH0aG5sxsHkA4+M3cPXqVdwYmwACG43NzUimEnC9GsYnp+D7dImjl54CueIjKBbnpnJy4z4Sq+6bMz+ybUIQJD97t4Cgm3LP0Mwk3GNqE9fngugSp/YTPTkoD4zpDhpj7vW2jPXs4w8d+LRrOmf/x4ceWlmPz4zomFEFogpEFXizFQiCwPzsd176Bdf1PlnVgqZ0Kv272/oHnnqo5butpN/sud7K90cg6K2sdnSuO7ECP/YgSGRA31cOtz4gqM773LTaU02hkCZrMz43fbbUxng9G3QTAN0cTK+zSuqJO5kuZiaRASMIUrNF6ol8mNPDeRT24kQ+nI0RG2ZlFsFH+q5bEZtnZgO5DFVlnZjVxHkiMkph8KbJrCVxqONMFU0ZdAlK1ZhVFFpuG3oAr7KC1rSFg1t78d53HUZH1hKTgOn5RXz1xdM4eXkMY8tV1KyEOPJxzkX3CRRcaAzL9Tn0X4OpBehszOLQ9kHct2c7ulsbkIgbcNwyyqVVWDolZlm4moXp5QpOnr2CY69exsjErNhCxwwPzfkc2lqb0djUhKHrkxhfWMVKxRVgSIvme7b34R13bcehgTYxJRhdKOHIhRv4m28eQZl5rgRBOt3v6ILnixMcnfZymTRmZ6ZQWFwU2Vs2ncQD99+PTDaL57/zAmYWKEujAIxmCAGCygp2bt+MPbt2SmbOyJXLGOhsxl27t2FhcQUnzg/h3NUbmJhbEAc63a9h+0AXHr5nL2ZnpnH6tUvQ7CQefuxRrBZKOH/+PK5dG0a55gjIM00L+Xwjdu7cjp6udlwfHcapM69hddVBPBZHc0sjstkErg4Po+YYazbztFGX2THZOYbyUAzdFW8VboY7SfbDGggKP8nqoP7mrNutGtC6fyOPLpSawPQqQ3k1BwmU/HzMH9nW0fSVno7m/7qzO3f2PYcPL96JH5LRmqIKRBX4ya5AEATGU88fe5/neb9b07TmTDr1ezv6Nz91f3PmwkauzI8KgjrzmaOxyCJ7I9/6aO1hBTYWCLrVqOoHkcOFQZ5s1m/K4W6dCVofECQeW7fYCdd3m7A0a+beylHrpn32G+2H68/Tb5nNqIOotSfudStivjZ8XWgvTiaEAZeSV8M5EM+DRStqwxAQxOybaq0q8zKceZGgWjIAwpipOChPspo0EATFPOXvJfNIGiSYU5gWWlxTNudVoTtFbO1oxCP7t+Oxe/aiMaFhtbCE81dH8adfexEzZR1lIylzN5JP4zswA66L1uWBMCFcg0GmqVxEV2MGd+3YjJ9++B7kEgbilh+aFjDc1MRMoYazw1P40jMvYmq5AsdXDJfll7B7Wz/uPrAH27Ztxte/9RKOnxvCxEIR8WQGleUFdGVsPLhzE/7xz9wvszVLjo4zo/P44y8+jbmVqhg2BBzQCVnEbDqF5sYGeE5NwEmlVEIqEUMqHsMD99+HTCaLbz3/vMwhlV1NZRtxHzhFbN/cg13bNstrr12+iJZcCpt7uzA5OYNYUyeujk/j6IlXJIfIqaxia287Hrtvv8wcXbp8DbmmFrzrZx/HX//VV3B9bBLlmqusBgxmJym5IKHM+37+Z+BUSzh1+lUMj0xJjbs6W9DWlhfgtFIGHJ/gjswo7cyVIxzBtCJKFbcqFvOhWeP3s468lQV6nTwu/M3abBCPRetvGkBoBqpkFN0q4qgRjAZZo1bZu7X3qZ7Otr9I5re8/E8f66dnePQVVSCqQFSBO6YCQRDon/nWkSf8IPjdmq63pDPp/7y1r/+GcP+zAAAgAElEQVQzDzVlzt0xi/wRFiIg6IWjj3tu8Mmy9t8OS701J6irMXPE1s2PRDlBP0LRo7fcURX4yQJBBCH6WwGC2EQS7ry+hVQps3XwU//1G+Z+bmGF5BX1xnQtE0nZGMv/BLTUwVLo4xUern5mBpZy2N1n1o2EbypgI3bFEtxJUKRCSGkGQOkSk0LJEjihsx6ldBYlXvJ62mADNVo762reht0+Z4cIgvb1deDd9+/HXdv7kbKA6dlZnDh7CX/z/BksVDRYiSyy2SzScRNxVGD6nDCiJbQFx9ewWnExPb8qjXjgVdHSkBAQ9MDurWjNxGTmiIyWZybx6tAEvvz8y3jt6hgqHhCLx2VepiMXw47+Tuzcsgl9vZ04+dp5XJlYwtBUAVduTKNadZGLWTi4uRP/0889KkYFNd3C1ZkCPvfFr+HGbAGFKkEg7acJhDTkc1m0NDVgbmYa5VJJzUkFPhK2iYcffggNuRyeefY5LBRKKAcWPIMOdx6C2qqs48CuQeRTCVw69ypaGnPo7uzA17/5HHbcdT8czcKZcxcxNj6BwK1g+0A3Dt+9H4XFWczNLyKeSKN3YCu+/PQzmJpbAmOGGfBbrHAmyIbFPKRaGe965D7kMglMjE/iyLFTiMfjaG/Lo7kxhfmFJcwullFkzJRB+ZujGEOyeYYdzj3V7eHq5gjfa/7nls+v18nf3vi5Vheuqr0qc1WaCcuKi2GHGTginUzqrm94pfnetua/eedD937+l96x99t31CdktJioAlEFogoA+NSzLzwRAL/nEASlU/9l28DAUw82Zja0sQvB3e9/+9jjbuB/IgJB0Tb/SazAxgJBt84ESQP3988E1eVwwgS9pSBoDfK8bl/dBEIhCFqTyN0qnqtnsQShREn9Xp7T35LlYtSZGznDzawW/k4ZzgXQCYLC3layg0KDPZHUGRYjaAQA0dqZbJHBiNvQZrsqXAbDWDXYMuNPJkiZL5ByqZF80nQVjso/LxdwsL8TP3f4bgkutU1gdHwS33nlNXzzlSHJFkpnG9Df2427dnWjIcGMI3I6BEEGCiUXw2NzOHLyLCquC9ctIxnzMdjThicevR/be1oRl/gfHXOrNbx45gq+/PxJLJYD1PwAqVQCvV2teGj/DvR15NGSSyATtzC3vIK5kofzo7P4u2ePYqVCUwgdO7tb8Gvvvk+kd3o8geG5Zfz5334DQ5OLWCy7wjaZFueugMZcFu0tjRgfu4FKuSzubwRBccvAOx45jHw+j2888yxmFwsoBzY8M6EEirWigJp92zfL9V69dB5tLU1ob+/AX3/xb9G2aSvaevpFHvjii0dQXl3GYH8XHrpnP2YmbsB1XKTSWaRzTfjS157BwmpVQl29gNCRX/QlZ8psFYfv2YOu9mYUllfw9WdfFCaotSmDttYsPC/AjcllLBcdepuDccbMgeJ+0sy4yAjr0sY1VvENn4jfC65/F/R5HVtbB/rMblJSOUovCcpp0UAey2LAb3U1yKViw13NDc89evjQ7xs1+9wvvWvz8k/iB3J0zVEFogrcmRX49DPfea+v6f+ppmttmXT6UzsGuj9zX2Pjq3fman+wVUUg6AerU/SqH98KbFwQ9AMaI9RBEKVhuqHB100UPB1PHzuvLLLnCrfdHW7NC44So3qmCs0G2GYSk1ASVPeE01ReS30UvW6doOwTOCgfSpTUu6VpDaczJPhSuksBNkLzhPCH8zrhkUSWx7/j+9i4K+MDgh+yCcSGYq7AeR/PhWHQ7lpJ3gQEaZStaYi5ujT9zAMKdA52GDLfIWuhBs0IEJSWcXCgEz//EEHQJliWjuHxcXz7xGv41plhLDJgIduAwYFNePT+HWhMWiKHY/gor2t5xcHla5N4+ttHUK7W4AcVJGwPXY1J/PJPPYI9/V1I2YbMIo3NF/Cd0xfx9JFXUfRMMSOgCUBfTyceu3cfetvzyKdMJAxgtVLBfMnDuWsT+OLXX0ChRg88DYMdjXj/T92Dvo4mWMmkhLP+5VeexdXxecyXHDgwYccSIqVsymfR1dqM66OjKJWKYhhBl7iEqeGxRw6jMZ/HN595DtMLyyj5FlwzIXMwcErY1t+FPYN9yNjA6LXLaG1uQktrG/76S38H30pjYNsu9G8ZxOnTZzA+OozO1gYcvvcAJm+MCBeXzuRgJzP4269/G4ulmoAg19dFjsj755Hl8yp44NBObOpuR7lUwde++R0BNk0NKXS05sSUYXh8EYsrVblftkUJI2vM+xeHI0yhrkJNyWLSMlv2Zbgv+HdvREGyt3wBNnwPsTH3Hb9ZH8HetBfXlCsdN13gMgOJoNuQa+P+piMeDd8zCWts20DHl5oa83/en8u/9qvv2RvNCP34/tsTXVlUgQ1Vgf/yzHfeC037XUfT2jPp1KcHN236zIOt+dMb6iLesNgIBG3kuxet/XZUYGOBoB9iJkhssUO5Dptmx3Fg2SYCw8JC1cc3jl8Si+zrs7cfBKkbo+RA4i3A7pHdathcKhDCGRg+yCeUuSmTI0hR765L6kS4tgZuBAQRGGmaGATQhpnzPAR7nLugsQGbV4MyNV2T6xbAw9yfQJkjqHkhHpNyNs71qKfznluDppGVUTbbVZHOMUhVh+0xrJNsGpkgn8/vRZYliIlmCZzvcUvY39eOf3DvfhzYPoB43MLY9AxePH0OXz16DkuVAIlUDu0tLdjS3yUuYbpfkbkl19NRczXMLqzgzNmL0lz7fhm5lIZ7927Fu+85gL6WPCyaQBgmFssOTl4cwdNHzmBocgFVX0csnhDZWndbHlv6OrG1rxM9bY24OjSEq9cncfn6DC6NTMIJLKndYFcz/snPHkZbPg3dtjE6t4y//PIzuDq5iAWCIM0UKRrd4TgP1NvZhpFr17C6uiqBsDHTQNwAHn7oQTTmG/Dcc89hdqmIVc+Eo8UE3OpeBTs292D3YD/SdoDrw1fQ1JgXw4YvffVpLJd8tHRuwradu5HL5XDypaOwNQcPHtqHpblpyRqKJ9NI5Rrx9W8fxfTiihhCGGYMjphZkAny4VZW8Mj9+9Hd0YrCShHPfPuY3ONcJo7mfBqmZeHG9AqWio7MhSVifJurmEDNhMMsIrrhBZA9Q5twmi7QJINuezFL7RMJwyXDWAc6PsNbLXkP30z5IPem69QUG2nFIClOBFE8OINbaYihmdTlyQMBcTV0qzD9CtKmF+zdvvk/b9nU8edmJ176F4cOObfjgy46RlSBqAJRBd5MBcgEBZr+yQqCjnQ69dSWvr7PPNKaP/Vmjvl2vzcCQW/3HYjO/3ZX4McWBMmMizy9ZkaMISYBGm2BdR0FV8fXX7qA4xcIgpah2XFxyPpeYaY/yg0SZif0tFZP1xlCyfwVPjWvcz0SIalyaITMuSmPU79SVsUqCrYOgnhJpgAocXAL8ZWcg0/u6cPFOZTQ5IB5QPIa/p3B12jS0PPJvWXZQiLx95QpETQFngtNo5OXLyDIkSEiyuF0mQmik5s0wZovTJFI83S6oPG4VRhuCdva83hs33Y8du8BcXSbX17Gq5dH8GdfeR5LVYjTma4ZkrljaKSSXFkzNEukXVyzW3NkNiYVC7CltxX/3eMPoyefQdYyJNRVLLztOEZnCzh6+gqeO/YKlssunEAXYBk3NezZtQ2HDuzEtoEOvPDicZw5dwUTM4sicatUXGQSNvZv6cY//YfvQGMmLgP7F29M4/Nf+AomlspYceiCR99uZarRmM+hq70VMxMTKBWL0uRL8Keu4ad/6lG0tjTim9/8FiZml1AD5XBxVB0XulvBrq192LN9AKZfw/iNYXR2tKKtrRV/+YW/w0LRgR5LobWjG488/AiuXDgL1IrYOdCD5cVZLCwuIplpQN/mQfzll76K2aUV+Lol1uBrIILgFi7+4bsfQToZw/DIDRx/5bzsq8Z8Bq0tOZQrNUwvVbFaIYgl81dD4NXUPtVsAeqGYQkb5Ln+GqMjgNl3BTwLzygMD88Xur9pNLIw1IyU7CsL1WpV8oB4aGY1Vf0AJkEVGUPXEdkl7zXBFwK1fxSZ6MCvLKM1l5juaGn44qG9g5+befzgi78pmzL6iioQVSCqwNtXgSefO/LzQPDJchB05jLpzxIEHW5pOPn2rejNnzkCQW++htERNnYFfuxBEAEQHcwIglzfFWvnih7H0wKCRjA6uwzd5vzG7QVBZKGkVSRIYGhm4AoIqvM+Ck4oECSQh5bXofyoDoduBUE3A1WV3QKbfeaukIXhE3pllBDyT6HkjWBI5nUk+FTN7ziualb5ZB8M5wyDQDmTwwaXznBrLnBCYxFahe5w0gAr0wQBQXyKz3MTBHlVmF4FPbkE7t7ai5/7qcPIpWOoOVWMTc/jr55+HpdvzGC56kMzk3BCSaCaZVISP5oy6L4L3amgIaljR18HDu3aiv27tiAdt6EFHrwaRXoB7EQaJSfA8NQCvnX0JC4MT2B6qSTmClx1d1c7+vt70NnehPMXLuP6+DQKKyWpE8NbN3e24P49W/D4vbuRjMcwt1rBqSvX8RdffVYYq5pmweN3QJLMRy6bQXtLE5xKGUuLiyitrgCBJ6Ds8Xe9A12dHTjy4jFcHbmBEotDyZrnQ3NKOLRvF/btHMT01DjmpifQ29UmeUNf+NuvYG7VQSUwEU9lsX/vfuQzCTSlbDQldEyMXcfQ9TGkGppw30MP46vfeBajYxMolmthNpbKaeI8F8HP+37+p7C6WsDxE2cwfGNO9lZLWzOamxswNTuHhRUXVVfJJjW/qvakbAtLMYWeyovir9UMD3/N/SUaTpW1JSxk+Lrws08MFnxf1kGjDLJCJrWCdCGUzCkVvCtMKEG9ZKoa8AN+q2PzHPJ3ngMrqKEhGRtqb2545uF7DjwVSxiXf+2+rYWN/VEbrT6qQFSBjVyBzzx35Of9EARlMuk/2NLf/9mHm3PHN/I1/aggKLLI3sh3PVr7rRX4sQVBKruET5kVG8RGtlQuyQB9kMzh6y9dxPELoxidXVoXEOQFKn+Fds+a70ALXMnz4XQEm0FhVKQBJSxS+T3yHc5d1J3hdJoGCCOk3A2EBeL16DpqBE4SBKRMC6htoqSJjb40rBS8WZacSdzcaH4Qzm1YfJXHTB55d2iwzfeRaVE5QfVj0xghJu5xCvx4nBkiVPLqIIh4qgYrqKLJ1rC9sxnvffxR9LQ1IGEbWC1XcOSVs3jx1FkMTcyhpidR9WmHYCHQbbF6ljkUuLC1GpKoiAnCfbsHcWD7ZmSSMWi2jYXlJczOziJmmmhtbUMylUap5uDC1Rs49uolXBqdxOJqRUwALNtGIplAIpHEUmEZlZoL13EQOFV0NSRx7+6tuH/vNmzpzMs9uDI+ixdevYxnXzqNiq/c3Tg/JjlBvo9kgrKyBmTSSbHILiwuKOYscPHg/fdhoH8A01NTePXcBbHJrvkKPGRsHYcO7MVAXw9eOnEcXq2CrX1d6GhpwN/+3VcwVwpQ8Q0xRsg3NOKe/Xuwe0snGmMeXn3tPE6dvQwjmcH9Dz+KqZkZDA+PYHJKOdxxS1Cylk1n0NXZhr17+jEyOoJjx8+gVNFgJ9Noam1GJpfB8PUxrJR8uD6BOaVpVQmnVVHCDE/V4TiuCs3lnhGdnKIahekR9ib0JZStcIt1eyjPVB8sIVAKmSP+iWFSHlcV+Z1pCFJX+UQCfgm4uOeUc6FFe/RKGTEtIEM3+uCBHZ+2bePP/917HxyKPrqjCkQViCrwdlVAQJCGT5Z9vzObyfxRf2/3Zx9tazr6dq3ndpz3RwVB3fnMUSvKCbodtyA6xttcgR9bEETgo+RtylKaTdwym2HPQzzfjm+cuIQTFwmClqFZt18ORxDEDBeZkfA5FeGCcMRiA+g5ayCF91/YhjUmiMyIWrmAHwmwDEEQTcAoq6OUzYyhSoZL5io8TseHgaimgBWCPn7TJlnmezwXrh/AisWl6SUYMJwKYoZq1jlXRKkdG1LK08j2yECTxsmhALGA5wlUUCotqqV5VfXl+/3AkZmOBBx0ZON414N3Y/+2frQ1ZWX9hVIVz790AsfOnMfINCVjMfg6GTgbHl3DDMDUXTSmLGzva8Hhg7sw2NmGpmRCmvYFx8Mr58/j5OnTyKUyePDee9Db1SHsAQHEpeFxvHL2Ml557RIKq0WUajU4rq+YBoMubxYsgyxQDQ/t24aH796HPVv7JHeoXPPw4ukL+OqRkzJfRGtsDvMz14azN67niZQrm0mhu7sLS3NzWJidQa1SEjalt7sbu3ftxK5dO/HKqddwdXgUC0sFCUfdtXUAmwf64Hou/uoLX0B3Vwf27dyC5lwCf/OFL2Glxnqq8FjPcbFjcx8euXc77t3TiW88cxJHTp7HbKGMzk2b8OijD2NxYQGXL13C2PUxkVY2NOTR39eHuw7sw8svH8X5ixcwNTuPWLIRyUweiUxamMDRsUlUqOAjMBdjAoJyxU5SNyegmWyMYcCyleEC9w/3BfEQTRZ4H2TWTO5oyAxxNs2ijE4Bb76Hv+bPm/w6lOpR+mjonEnzUa1WuBcDgk8rzp8I7iVKGcmrWSK982sVxOAV9m3tOm2a5v/+//7r9x7TSEFFX1EFogpEFXgbKnArCMrlsp/b1NP9+4+1Nr7wNizltp2yDoI8+J8sQe9MphJP7dw28ORD2eylN57k1pygCATdtlsQHehtrsBPAAhic6ZmYRYW51F2PWTaevCN4xfXzR1OPQ9X8zRs6AKnDCOoScNtSf5NLWR3lLtxELJBdfvr0M8tlLcxFlPNBynvNw2+YaNm2ChqFpwwL4hAxWRDqoXhqK4nzTsZEV8P4HBWiCBHt5T8yKkg7lYkr4W8Dp/sEyAR2FBGV3d1oPECZXMGGRHOh5g2XCsGl7McUDMkwkXRMMErw3ArSBvAtk0d/z97bwJdR3peB95a3/6wA8RGENzZJHvXYi3WZktWZK2WEiczOR7bcmy3JGccxz45M0narZmJfSZyy7GdeGxlIkt2bCdKvMqxWmpZ6pZ636Tu5r6TIABi395S+8z9/qqHBzSaDZIAm+yux/MOAbx6VfW+qlf13//e7168+y13Y9+OrShmDYSeh9mFeYyMT+DEuYu4NL2A2bkqKlVPBtqUbPX3dmBrfye293WivZhDOZuDZWRQ8yM8dfwMHvne83jx2AnkslncfesBvOnWvZIHpPk+6o6HmblFXBy/hHMXxjAxPYs5giGHeTgaMtkM2ltLGOrrwcGdW7Glow22nQEJlbOXZvDIc4fx6PePoOKFEkRKYEb4qfOzqgYckc11d3XCNjTUFhcwPTUB2zIEjNAdbs/ePejs6m7k4hAcuE4dExOTOHdxFOdHx9FSLmKovxMdpSyef/FFTDLkFTbMTB5aGIml9y3b+3HXLdvx4qGjOHx6RKR6uVJZQF9fbxdaS0Wa8Qn4pcmA77qYmpzAuQtnMT07A9ePkC20o2tLP9wowqXZaVSqdYSUwhG0apEcd4Igyg9BCaKmWEYBv+LwpiYRyAh5gQo7pV04/3fJGAmryH6hUIwq+B1rRigEU1wnpaDclhExG8hlLxIJRs8wzappGTTmtut1v+BHphFoWXhaHuB56nnIG+HigaHuI3kr98/v/8yHH9HS3qBX+XaRbj6twOu3AkoOh9+sRmFfa7nlT4b6t3zxXb1d376ZK3IlIOhrF6Z/5NSFcz9Tq9XelYKgm/mop/veXIHXLAgSBijO1ElA0NT0FOp+gJbeIekJevrYZllkKxAhDE4UwqsuADHgsEGw4IIZP8KgSPYOB5yxLK7ZLjs2RmCPjmKGYhDEnJhsEU6uBb5YDxOkBDA15q6YMMV+WOnqArq4hYG4uRmZLGpeJH1ABQPozRsoGJydp2kEUCiWxCw7ipTRAiV7nufAc13AD+CEwLwXYNYJUQ+4DWboqC1JiGpQF4kds19acxZu27cDd96yC7cQCNns+QhQq9cwNTOP2blFzC/WRdZF04bWcgHtrfGzVBC4FwQa5hYcHDk7gqeOncXR86OYIMOia+jv7sAde4fxltv2oK+9BTnTROT7qNWqWFiqYm5hEQvVmrA8pJkIVoqFHLo72tDdVhaZ4mLdw4WpRTz+/aN4/uR5jEzOiQSOg3sBshzoa+wnI0ummv6zloXu9lbJB1pcmMPc3DRcx4Vt2eL41t3dJWDJNggaLMzPL2D00iQuTZP9MsQ2vJyzkLc1zM3PYdGJFKAkOA0j2FqEjmIWW9pKWFxcFBZowQ0QGSYKOVP2v6O1jJxlikSS4LKytITJyQksVBbhR7QKL6F/cDvcQMPU/AIm52bUd4GBtzQp0CLkLKCct5CzdFgIYJs6rIwlPWSemIgoEEQASADF/iL2OFXrjrjP5YrFxt9oZ25nslI313UFLEnvmO/JeW/DgQ3XLVgIWouZoKVcHLFs6zw0LHqeW6pU3MHZRadloR4Wq1GhLExcECJnaEu3DHUfK+TsX7r/5z/6XY3WhekjrUBagbQCr0IFlDEC5XBBX2try38Z7u/74ju2dP7dq7ArG7bJKwJBo9M/cupsCoI2rPjpim6ICryGQVAshaOFMJRV9PQMQVAoIOhrjx9SIGh6EWBezgYaI1CiJc+I+S0OKvNTCOpLMAIHNnN2aAdM2CMyNHbsKOkcDQL4zuXMoMQdTvVnqAwXILLziMqd0Dr6lINZ6MEIPZG25c0cyoUictmcyI5c3xMQFCCCr2uYXqiL7KotZ+O2wQ70lGzkbdW30dLaBtMgsDGVNA4KVPBJxzY2/J+enMWpS7NYdNh5RJ9lWnYTZ3DHKK+iUC4QCWB7MYP9O7birXcdxFBXC1pyJjIm2TFDnNNcj5IqDbZtSlaQJv1P5GE0zNccTMxVcGpkEk++cEQCTBedAKG4tXkwtRAD3W24dfcOsePuayujnLWQ1SPYlil1dYNQjBIoB1O24bo07HtegMWqg4tT83jx9CgeefYQxmg9rVsCSAkdRQlII4mQjIeSiRE4eY6DLZ1t6GwtiaPZpfEx1OrsQ6LJBCFhCEuHSO+4TdcL5ZxzQx2ws0rqGLrSJ8Z1qgwdfiZ1cOW30IfmuyJLcyP6uKneL03YG4JWSB1pp04QFEq+k4HI1GFnc2hpbcfAwBDOXRjFpZlZVDwXlmWCtJce+LD1CG2lDIb6OtHdUkDOiJC3TekdsjM2HDrfsc6RBsf1MDe/SJ4R84tLmJiaxuTMPDq6e5DJ5uEHERYqFdkmwdPC0hJy+YKAv6WFWYT1pahg1IK2vLnYXs5PbOnqOj002Heo1FI4GQXBQm1pqTQ5PT98/uKlnWMzlV3TdXNnPTSybhAZGcta2ret53i+mPmlD3/yI999l6b5N8RVM92JtAJpBV53FfjCw498OAq1z1eDsL+lpfzftvX2ffFd/Z0P3syFSEHQzXz00n3fiAq8ZkHQskW2MkbgDPXM7Iz0BLVsGcL/ePQFPH1sBBdnlhCZ9gaDoAAWJUChg8irYmFyHH51TjJj7JAgqC6DXYZGUrKmkwXgoFOEbwoM8SGW2rFddkxNyDKelUNY7obdux2hbousKasD7aU8+nv6sWv7DnS0teHo0aMwaUVtmXACD+fGx8XCubpUQ2vGwA/dvgs7e8poLegwzBAdHR2wzDw0zRZmgn0+lcoSlioVOI6LxQB45uSI9FLNVGinnQPC2OGLIatKASjPKPQQOjWUMwaGezvwloO7sXuwF/3dbWgrFyTDxpO+E8ignt0gBAEM7SRAOXT6Ap4+dgqHzo5iwYtQq7Jpn0CGwJF5RnSy05Gxc9g7vBVvPrgHB4b70NeaRVCvIGtbygZc07BYq0M3VV8QIee5S3M4dnoEh06cxYsnzqLiAa5mwo9ZICPyYdCpTteFpVGBogSGBpxalV1MaClk0dXRjt7eXpGgTU5OCdCOaAHtVuWz+7SKtvMw7Bw004LD5i9TF8tpPiVfx6erGt36bJg0J6g5ctzp3uf4HuquB800kS8W4bo1uJ4rYDhrZ1Cr1mBoQC5jo1DMo9TWhmK5Rc730QujmJ6dg8MC27aSVDq0MafMLMKWjhLuOrBbpIcFPUQha6G1pYRsllJH1pafGxJaOz0zL+BwfGIa5y6Oieywp7cfVrYgskH2XHV0dcPxA8zMzaNQLODQ4SO4cPYU3KWpsCPjzt++b3hm5/at37j17jd/rlitXvzSl77k3nvvvdF9992n/cRP/IT9/UOH3nFydPJDzxy/+M6pejRU8bWCmclWdm/rO1HO5f75P/rZjzx8t6almUEbcdVP15FWIK3AFVfg/33osQ8FUfQblSDc2tZa+rPh3oEvvqOv4+tXvKIb6A0pCLqBDka6K69KBV6zICgWo8lsPufnCYJm5xiqGaHcsxV/88gLePYEQVAFId3JNpQJ8gUEmaEDzalgcfICguq8GAdwAA1fubKZhupV4iw7B/QCgkQaF4OgGBbJK0IGEWEYqOkZBOUu5Ab2Sh5N5LvQAwcF00Bnazt2Du9Aa7mMRx59FHv27cXg0KCYI3z7kUcwtVCDU3dQNCJ84M23YntPGcUse+J96XexzBw0jcGYZFN8LFWWsFipwHV9LAQanjt5AU8fPYfJJQ+WWRLAJP0gcYgqe4to3mCahvSbmJGPnBGgv5xDX0cZve2tIunq6u5CtpAXYELGpDo/j/m5eUxNz2JschbnJmdxqeph3gOWvIAWE/T6iy2WA3iBr4wLrBwyho6+1hwG2wvY2lnG9v4elPJZGdBncnm4fiCDeUrkLk5M4NzYNEYmZjE1XxF5IGV+wgLppnwJdfZJ0WxCnM1ojBAH20o/DdufXNgGUMxlYWcyyBfyyGSz0hsjUNanLJBsFUEUHf/UukOGiEbMYIppPXE4p101KZ0AJrcv1tQq34kyQTJaykqdDm2eMi+Q7ClNJGPcH1pTB1GASt1B3YmfizXVs8PXaDRA0BUGsEN2IPloL+fw5kkn+UAAACAASURBVDsOYHt/N+zQldwkShJzuayywIZi65YqNTF5YG/U+MQURkYvoe6FyBdL0m/l+CG2De+AyX4yycDSkM0X8Myzz+LsqWPQ6rPB/qHW2f4tHV/es2v7f79t+57v9/T01Jr7e3gj/upXv9p+dmb+DfPV+s8+e3L0rdO1sFPLFCrDA32nW9sK/+yTP/nhh/drmvuqXCXTjaYVSCvwuq/Af/rWoz8aaMH/XfWD7e2tbX891N/3Bz/Y2/U3N3NhrgoEVavv7m8rPWZo2v/xiTsOPpH2at7MZ0C6769ZEKQsdzl7T7mWksPRGKEehChv2Yq/ffRFPHN8BCNkgmiHvMEgyGSPTujAcBdRuXQGUXVWwjIJt+jkxhl8DoClJ0issZVdcBD/r7KCpEUfuvSocGCqbL/rJpmgHmT69iCwCwjYe+E5EtzZXixi++AQWsplPPHkk7jjrjsxuG2ryOIee/ppjE/PoVatomDq+OE33optW1rFuIDuXZ0d7chYGeismzS+h8ICEQTVHA/V0MDzJy/g2WNnMV3xYFpFBYLE4U5Ms5WzXBQgY9sCCCSQ062zyR2ljIVCxkY+m0VHZ7uAB8O0xFWsTsZpcUn6TeaXapitOmL+ENo51DwCBEPyilgLGpRReiUGz2SsggA5zUfRBNrzNvp7OpDLWBLIamezwjo5rovFpSqmZucwvVjBUt2Tnhnac0uVCT51CzoPDNk6att4ROjaxjDbhl00/cE9AWNkbnhU8oUC8nl+FlPYPTJz7PkSu2cSXNIdxvUTrLAHTFlP83MTwAjoCWhOoHq5uCkCGMoGxYUtPvq0LleW7+wDU39VjushPN/HEqWL9bpYXdNyUEw5CICY6+R7yBB4M/g08tBeLuCu2/ZjW18PbNYuq0BQPks5JFk9gqAAS9U65uYX5PsxMT2Di2OXMD03j/aOTmGHyGTlCiUx4KDBBXeos6sLLx56EaPnz/hZ1BbeftvQ0b7u9t/+oTe/9Wutra1LPF1WO71FUaT96de+NhSF4Sf+5rtP/fj4or83tAvR8ODg6bZi6Zc+98kPPaSlICi9Y6UVSCvwKlXgDx5+5AOA9msVt76rtaX8wCBBUF/fX7xKu7Mhm70aEFQnCGovPaYjBUEbchDSlbyqFXjNgiCqgDgzrzKC2GQfSE8Q3eEIgh54PDZGmF7YhJ4gGhWEYsdsefOojp2EVp2BRatsurxRbiRub/ynsoHEiUsz1GA8Tu7RwAErh+jJMFhZHHtWAUG5B2bPLgSZkrK3DgLYmoZyxkJ/Tw9aSmWcOn0KO3bvRrmljKpTx9jUpAxil5YWkbNN3L5rGH1drSjmLJF/tbe2wDbNxBlb9pGD6sVqDZW6C0K4kxcu4Rglao4PzcwBbGKPrZHpBqZSNtloT96Gnt6+WIJLdiZZjTiglYCBPToEAwIECQSY4SQmCyY8og7DEhmZR2MC5dYtTwIiYUjibBnp/opdzjSCCQ7ZDV2YFDIltHcWkoJgh7bPEgKq+p5k3xXUFLaGsjm6rqm8JHFHkC+oAh/xz3GSqAoP5avqiCk5oCYufRL+KUBHHVv1VA91vNUjsUJXSykGsPnxcp7QXDKxpJbsKKmHcnYTBzjBWapo/IQEQTb3ieAu8tFWLmLXjmEJgLX0CPmMjZZiTs4L9lzxu0NDiFrdxfzSkgAiAtRLU1M4e/4C+vv6USq3yjYnaMlNGR37vFwH/QP9uHhxBJW5qVpbDqMfevutD/Rtaf/jt99+9zMngWgn1Ydr2F0/d+ZMa1RbvPW3/vgrvzi24L3VMwv5HUPDJ8vl0i//3Ns+9PCuXZrzql4t042nFUgr8LqtwJ888sgHggi/XqlVd7aWW7/Zv6X7y2/duvUrN7N1fwqCXrenc/rBkzHYqVOnbprsjRUpIRoZFJWgQ5kRH2L5m8R+klGRrB4OFlVuCXuCar6PYtcAHnz6mPQEXZha2ISeIJoisMGdIGgB9bHj0CvTsEJHmtmTIFMZBMf9P8L7aGSClJGDYoHWAEGGAdfMw893Q+vagcBWPSDSME+eyHdRzGaQz+dQd9jgzvwVFcxaaGmVAW29XhPzgpzB3hJdARREKBUKItMjWBEJngaxQ2ZfiuNTWmWJfKziRfDI8wgAUoN7gg2TtsjS2+PBdx3ZBpkRYUckjNOTgXkmk5Pme5ECCrND0wGrwYAkg3f2B9GRjOu1bcruCGh8cCsEM3yQ7ZBjH4MO/kzpI7fHfSKjQ5BFswSyPPW6gyggSKJTG5kfQ+RyDDel6I525RImqgga2T/uTwKAkhycJBen+Viq4xmDIQFFCnQpNLX8WP2Fi/Nx131R4nqTzy0MYXJOJTbVkrzTSN0VZodBsZQNEqgytJSEV6lYELAa+i6yGTrfkW2j7bUn9eGx5fGnzE5MO2iU4HlYmF9o2GWzUAmjqZgz5gbRQMJFRg+c3rbMxR97111f3j6w5a9v3bnz6Fkg/BLg/uoadtfj4+OFmaWZ4d/+z1/5lxfm6u+qIlcYGho+0V4o/MrPvfOjKQha9xmSLphWIK3ARlZAmOqHH/mgF/q/Ua1Wt3a0tz3U39f3Rz+wdesfr8Vsb+S2N3NdKQjazOqm674ZKvCaZYJUTwvDGxXQIAhiTxClVfmuPnzz6RPiDnd+an7DmSAZlJONoIuZuwhn7NgyCOJQX2RD6tEMgpgT5GuqL0VxEwy0VHYJbAriu3xCI6uAsNgDs2sXQqsski4OekU8FdTFaMAio6HpIgMj9WCYtvQdOdKDpCRlesQmez92njOkGV8szmSQTKmWCsxkyKpYNNA8ACY8slW0TOb4ns+YuVIed8oVL/Rq6Olowa7hIQwN9OPFF1/EyMiIZPPs2bMXvf19MC0TlUoFo+PjOHvmHDo7uzA8vA0tLW3Clly8OIrTZ05jfn4ed955p4Cbs2fOIpfNo7+/X36fmprCwYMHkc9liffEKe3c+RHpe6JEraO9Fc8+8yxy+Sza29vkPJiamJBtbR0cRC6Xw8mzF3D64jjGphimG8E0V4Z/EhAkAaAEPQRJL/dYCxRtyoWgwfrE51F81siZRSC7AmmFCH1fetAEkDITiGCSBhbsUfI9MZLg8SaiopyR4JDnC79DBIn8meYQ7EkLfHoNxtI+yv5MS+oqUxIas1cpgwxQsrX6YEfu4offuu+/7Ozt+qtbb+k9OjsLtLW1VdYaOBydnCx5tek9v/flP/8XZ6erP1gJ7fy2bcMnOlqKv/xvf/LDD6dyuE05k9KVphXY0AoQMJw8edJub2/vCsOwYHCGC9B9348J6njWUrHZESfHLMuKeD3n/y/3O3cyWc62bb61Qa7zNf7OdfB/vu44DjKZzGUneR3H0ZofMTkPwI4sKwpDywpqdYR1AGfGzvzwUrX6r2pOvaetXH6up7Pjq73l1r/Ug8CxIjuAo4hqq2j5hmEslUqlRU27sdnrFARt6KmfruwmrMBrGARRMqXcxwg0OJhnT1DVU0zQN585jqeOnse5yQVo1sZaZKtxKDOCCIKW4IwdhUEmKCA7ItP2DXaA+5aEoJLV8nTyOXw/YQf7gVRviprYj0Qmxj4glPpgd++Bb5akL0b4GForI2nqj8RVjHbQtLFmn4+wNjozaRI7akekUepWwnBLXdzNuB6yQxwUi+SK+2PQv02xPwEb+NlLw/UlcjDJNFIyQNnvwMEtO7fiDbcfwN6dw3jm6WfxzDPPyPJveuObsH3XTgEx1WpVaKSnnnwa3d092Llzp7i6UbK2sDAvQOjosaN497vfLW5oL7zwAkrlMvbu3Sfg6PDhI7jrrjswODAAyzQwNTWJw4ePiinC1sF+DA/14Vvf/q6EfLa1tQqYWZifR2trKzraO2QfaBzAUNKnXzyF2UpdrLAJdBK5mWkqYMqB/jJ4fXn+Jrk3vxJgupbrRcJIxUg65n1oUBGvNb71q1/J/tD2W4EU9iGRDRLzB6JYMmOmIT+LJFE8z9lvpeSKjeOs8dxR5wmNNigzTT4j+8cY6CvsG8+ZwEfejNyBsjn19+4a/vZwX9uXb9934JlSiQOguSXgMVfT/v6K3J+/fvSb/UZk/b2vPvjY/3x2pnprNbKtHcM7TpRbsr+cGiNcy9mSvjetwPWpwKlTp1p8X9vmurWDvu/u1DStpIv9KS+puuCNMOTVQz10XY/ia1kD0yQ/JK81X9GapGdyhUvemyzD3/m+JoDU2EZzBeJ1J/sh+5Wok1VEnBZGgcFLn+eGkRdZRlDx3T1LTu39ru+2FnK5sWI2fyQH7UXdQ92IosCIIs00Tc3XfD/wozk/DMYLheyFMAyP7N27d/ZGNBBYCYK0vnwu/4Vb9m3/vbeVy8dWnzFfG53+kdPMCUp7gq7PlyndynWpwGsWBAnwUR3owstwYDY1PYmq66G0ZSsefOoYnjxCEDQP3c5uqDGCGphG0EMXprcEd/QYjMpUQw6XgKC4TaXJC06HL83wCYji7LoKSpWBLBvc6b5mF6CV+mF174NrFoWh4ex94NWQtSil82UQKoAHdBWjLAsw7Qx0MwmydGBGjhgiqJsJRWYcBxNIMeuG6+H4mEYHBEGGyMUoRqNkL2SWkAAjAqHYpUwAHjOCPGT1EG+76wDuPrgb/T3tuDQ2iQe/+XcCXN78pjdjYOsgLl2akJvYgYMH8fB3voOWcgu6u7vFbppSvo7OTpGsffe738Xb3/6D0sv0/e9/Hy1trdi37xZcmpjAI488ii093Xjzm94o2UhknI4cOYodO7fjrjsPYOf2fjz//HHU60rixfMgl82KgQP35ezZc3jHD70Tp8fm8LcPPydsUHP/D/ePIIjvIwhK1pHI5FaDomYmaPUyG/mNVrygEk7K2ZGcTMloIJ4klbYgSvS4TEDgo46VAkQErrGcLVA9RbHdglo70bIAIR1h7JAnBBTlgsKGxduOjTt4Xksek6mL/M4KnbA7E9Tec8uWU0O9rf/hbXcf+Eax2FnL5+sVYLx+H77i34t7ZVOHAet7X33g9rpT/5VHv3fszvMz1V7XyAU7t+84VS7kfun+n/kAjRFSi+yNPInSdaUV2KAKcDA9NjaWrVTc2xyn/n7fdz7ius6OKIqyfC2RFCcy4g3arLoGLhNLK6TmzdtYw4iF7yNWivHPij2K5/503kRdLww82LYb6JFRD7yiH4VZU9M1S9MDO9I8M4pcPQQjrzXT0A0/CsIgCisatNFsPvuCbVv/OZ/PP9ff3z9zo/UPCQh65PH3BX74m1XovcVC4Qt792z7/bVA0AMXZt5/auT8J2uVpdQYYSNP4HRdr2oFXrMgiH1AnP2XAZwwQiEmpxQIausfxgNPHBYQdH5qYeNBEAMxOdgMPVj+EtyLx6BXCYLq0hPEGXNljKD6TZKeEcrXAgKaBASJNXYCgvhHJYvz9Dz84hYYW/bBs8riasZmft+toqucg62zB8QRW2jTziGIdLhBJDbHDO9kQTJ6iKIFyTIS1kk3YJtKEsXxLY0FOGiWUFM/FKtndlyxF8iNdNT9CIadFXDl04xA16Xvhu8JXActWQMf+eG3YfdgN5zKHFrLLfj2ww8JwLnjtjswNDwsTfR0NSuWSvj6A9+QzJ3BwUGcOHkSY+OXsGP7TgxuHcRjjz6Gd7zjBzE9M4MnnngCxZYy7rzjTkxOTuLBB78pAPD9732fsDtPP/U0Tp06iQMHD+COO25D75YtqFZrIuFiL9TMzDS6ujrFjvvkqZM4fOgQPv6P/jEmKiEefOx7OH9pRg4Hjws/E8+bBPgQBBGUJUYOq7+5zTfj5DUxfFjVE3TN3/g4j0nAT4P6UZBIweWXPuhkR4tt1ornn8n+IJkeUO8iI0agS0ME/jUBvzwnRRqXBPXK94r5VrGNt86MI1O9n6YVAjQVsDYDB6WoGuxqC2bv3DP01bfesf8v+vu3PtzSwlc9fwR1fwADEoB6YmJi8DuPP/feI8dO/cqZ0dme6WqUi+xCbc/2rWfLrcV/+uM/+b6H0pygaz5z0hWkFdiUCoyOjuYB3DIzM/MZx3F+2Pf9ziiKeDEh0lDGN7GUeK3r5Kbs1DWtlDY1ekTK2wuDKDB02n1qpNGDmMnSwwhGEEUmBRY0YornpSQmIgo5Bxtatu0VCsVv5PP5PxwaGvirG20ihyDoDx5+4ke8KPh8CoKu6YRJ33yTVuC1DYKSAR1nucMQU9N0h/PR0juEBx4/jKeOXsCF6cWNl8NpShqkjBEW4Ywej0EQjREIkBQIUqbYy75hIiTTGKMaGz2IOUI85y/ASoai8Iwc/GIv9L79cK2S9OcIoAoc7B3qQ0c5By0KUK3UERmG5OAwqNPOFjBycQwLs7PIGRpu2zmIzlIWOZsmASaK+Zz8L85qDAr1fVQdB5W6MkZwQg2jk7M4PzaJmcUqzGxBHO18MSlQRgCUXfFesX2gBx98550Y6m5BZW4e3Z3tePTRJzA6No7hbcPYNrxNpFbUbXMA/eCDf4fh7duxa9cu6ftZWFzE0NAQ2tvb8a1vfQtvetObUXfqOHr8uDiRHTx4K8bHx/CNbzwodtzvfe97USoWBSSdPHkS+/ffgj27dyObyQhb0tXdKn1Qx46fQXtbO5x6HWNjYzh54iTe96EP4vxUFQ989zmMTs0LIyLGCnHvj9iF032tiRVaDWw2k/V5ybVFWcrF4CphO1eCIDkWsYNcwtAoeETgzX4vBXLFb1AAkurzocmGuOaJ25zKKJK+NTklFWRiXShXpByO7ycIEtMLiioNnje0ENdgRh6yYSXqtiretu7y2cH+7ucHB/ofG9629XudPW3jehi4XhDlT50Zu+vFY6fuOH1+7I6JqcW75mtBpuIZupHN13YPbz1fKuY/8w8/+d5vpyDoJr3LpLv9mq7A5ORkaXFxcV/d8e6pVpfe7rnuYBAEVgJ2mkGQXKWamJsbtjCiQGfcgXJv5ZUyYM8pcREBj06NBRud1P3b4ORQHG0gkQdUUsSMuWmZl2zbfjCfz/7pwsLCA3ffffcNw2hfFQiqLr27r7X0uKFpn01zgm7YMzjdsXVW4LUNgti7wp4GSnkCWvzOS1hqtn0LvvbYIXGHG5lZ3HhjBG3ZHc4kCGo2Roh7JxIQRPGbGB+oVBpxYCP3o4a2/LtydkuET2SGBASV+6APHETVyCPUVUgnB50/cOteDHZ3wDKAJWbuVJZgZHPIlsoYvTSNs2fOY256CkVLx3vecDu2drWilDPBlpC2lhKyWVt6Ylg3urMt1hws1uqo1APUQw1HT1/AC0dPYWJuEXq2QI0daOiQOPARshULedy+bxfefHAIec3DxMVR7NqxA2fOnMPk1DRKxRJ6+3pRr9fluJAJeujbD6G3rx979uyG67ni4mYapvQMPf7447jzrrvQ0tKCar0mAavZbBZnz54Vedyu3btx+223yd9OnjyBw4cOo6+3F1u2bBFLbvYA7dmzHe0drTh06ISAh0I+L6zO7MwsugcGcPTsOL7zzBHMVOoyuBcHttgQIbmJJ6xQ8t1aLX1r/s5t7o2ePTtJqOpLQVDsB77MCDVmYRviObmJBx77xxTTpQCsyqIiK8hzTuRx8ow/WWK/zX6pJmAohgqxQyAXYc35P+3dyX4WtQpasprb0VKY7t3SfTpbyB+OfGcq8D0vivSCbmRuHZ2Y3jU+Nd8zv+Tn/MiCG+qw7Ex993DfSLGQ+9T/dNf7v3X33akcbp3X9XSxtALXpQKHDkW2YRy71Q/DD/ue/1NOvdbleZ7Fa6Xc0zaDCV/jkyXX4stdd9ezTGPVothQLptkt9mL6zFqgKYyAUO0demt1IJQwq7lZ5kYirPcDCUZVvJhDXbGOpfP579ZKBT+faFQONHV1bV4XQ7QK2zkqkFQW+lxw9Q++4mDaVjqjXAc0324+gq8ZkFQMmtNYCE2AEEAx3XEXS3MlSUslSDoIsNSOZDfwLBUytbI+LAniExQvQkE0ThAfA7EQEAxQfI3prnEcji1z6ovaDkkVR1kIwQ8Kw+/pR/6wAEsaDmZpWK3TgYB3v2m2zHc2w1bhwz+L4yNobOvFwPbhvH1bz6MsbFx1JcWUbZNvPeNd2BbTxtKGc54uejqaBO3NMqfONNPTwUCoIVqHYs1H7VQw6ETZ/G9wycwtVhFZOUEQMK0xDWMdsq8CbWUS7j1lr3oa81h7tIFnD56GHff9QZohi7Ax3c9FEoFTExOCtC5/fbb8fTTz9DJB1uHtqK/vw+1Wh3nL1zAieMncO7cOezfv19ME7q6uqBbJo4ePSqMD0HSD73nPWKWwME82asXv/+87AfNEfj7iRMnsGfPHpHacV2XLl3CwEA/du7YKdbbJ8+cxwsnzuLE+XE4nPlr9NPE7Fb8ezPbs5a2fS3Z24ZL4WQmVbXrqFGGAkEreoKaZloTLb5Yi5MKk0ynQLE5vhdblOuwYiMIuWnLyZdkDJEFUy5yIr2TzcWW4eIkp5zg6BAnm+V5LQxaHPYbeciwR82vwdJCv1zM1MuFbNZCaLBvzfOCsOIiqDiR4fgwCIB0wxa5nWUY9b3btlws5jL33H/Pj/6dpmkinUsfaQXSCtwYFRgZmR6YnR39cd/3f973/a2+75u81iTMeQKCmmMGNmPPV1+bV/cJNYOx9UxQEdAoECSOdHDpksprHdkggp44RoF6cGHAOXGZgCDJqKMUv6HjSCbuLuYKuS+Zuvmn27dvP3ojSONSELQZZ2O6zpupAq9ZEKRssdWAzTRtGQzzihbqBiqRhb/57gt4+th5jMwsbQoTpORwHkxfyeE0GiNEjlwoJYdH5HBsUlc/q8sls4JMAUN88O/LQZtqup3rJRMUlPug9R9AhT/rBkw9RAYe3nHXQfR1tCDyXczOzUmDT7ZYhp0vYnJ6VpzTZiYuoSVj4j1vuA3bt3SgnGV/iIeeri7kcllxAKM1Mi2wlxiWWa1joebACQ28cOwUnj9yAlUvEsDAfB32CtGCW3iruDm+q70VVlBH6FQQuDWxnabBgBogc2AdyDGh01gunxdwxJkz3nD45E2rVquhUqlK71Amk0WxWBDba4afLlaW5P2WYcrfE/MCyrLE8S12cpN+F88Ra24u43kuPM9H1s4gm8vC0I34MzpYckMYdq7R89PswJbcxFe4sr2MtGMzgM/Ki0p8h24CQer1Jne4JMI1NkVgPZIaSd0syvWTsNfEjVCBHfmuKOcmJemIjUWSXC6+jzbYwvaITJ7Akc5yAUI2iYE24xSLKMDFs1iZMASREbmR5jta1tQ1BvOGkY7FehSFuk2rd43ZXrphwXM9hrjWDwz3XCzmcikIupnuKum+vuYrQEMBXnDOnDn/yUpl8R9Wq5W3sgfI932N15qECVotiVsPALma4m0GCJK+XWZ2M+OO1zGOJWxGb8TqDDLnYSj3IDX/s8x+JcHVDOyWYHB176MMbrpULP96e/uWv9qypfXM1XzWjXxPAwQh+nw1jPqKxeLvv6IxAuVwKRO0kYchXderWIHXLAiSpB6R8bC3Q7mC8UpFO+Sl0MT/eIRM0AWMTC8CG22RTQMDyowCgqCKMEFalWGprgJBcbCpCq6k55p4rCnGCqtAEAeY8asy5mVWkJlHUOqF0XsLHKskoEkc3TQPW3taULQ54+8LICEAJMvl+wpQTU1No7q4iKwB3L5rG/o7W1DMGbC0CO1tbcKMJCGfkWZIUOZ8tYaFSg0wbJw+P4qT50akP8hjeGmo/Oukj0QkUkpClbEN6IGnAmyFMYhEFkDQI0NusWeOWQUJtlGD+GaTMzqSKRMC8TmPQ1UN2QYb9/kw6YAXO6CJpY94orP8cSMuZ+NY9FjSJT+H3I/Y5UzybiJ4MZhj5pLUOZZxNN+0N8PZ6Oq++81nRLMcLvmYzY5xqrSsh3J0Y41UqGnsGac+r2Q8sU7sfYqdq4XxWXaBazZeUIMOPuk0R4fAOP9KWDNKQqRLDVyTLw5zBPWBTAxogQs7DnwlNHICWq9bAOWr8o3VEAUuckZU3zfYcbGYz95z/z0fSZmgqztZ0nelFdjwCpw5c6YVwJvm5xd/zvfdt3me15mwP9Jf2MSmv9z19Gp2ajWokrtGzExzu0nsAvPnuA+8nxWLRZFS88FJspfLeVvNHknvrqg11PVNiHCa5SR9urGVpkwWJVERcvOJZcRyMYtl1WI6Y4j1dta2v2Vb2T/av3/vfwVQfzUd45aZILrDofdyFtkNd7gUBF3NqZu+5watwGsaBHGySjV7K4kTx3O+pqMSWvjbx14UY4TNAEFaDILEHc6toDZ+HFp1RkBQ4gpHDTHhDYMqGUyqhqdoMkagRI0XXkkcEoAhNxO6w5l5RMVemD174dtliVWlNbWh+8iazBbihFMIw7Jg6JZkBbl1H9lMToAhe0G00EdfZwnlvI2MzOZHKBWKDSc0YTxMU9zhKjUH1Xodpp3F7MISpuYW4HM9tL8RAKP2MRmayw0jFhhKLlLiYpYkeMrdpIFK1M+J1CpBegkaEqAUvx4P15sZj+WbT/wNEwOJGFQJwxYrxlZtLvk+yuuyDPtcVIfWjf5QZ3WjUafhCpeUTu3/8hLr+zwrjmDDKlu9d61w2NhkYdXWm4+HNBRrOjyDMF+M6mEyiJeTAPEsK7fqa+wrU4YgHHhIUHDoomCjvrevZaSYy3zq/ns+noKg9R3IdKm0AptaATrBVavVfZ7nfbpSqfyQ53kDiWNmAoBWG8WsNal0NTvZzMg3Ay3+PDs7i+npaczNzWFpaUlWT3k3ARD7QwmGqDJY67GaoVLrjnUYiUQ4vpc0YgSkD2jl/aIxtZRIqPlybJJAiRyfpm7OZiz7L1vKbb9bqy18b//+/e7V1GIj3rMSBGm9+ULuC7fsWTsnKAVBG1HxdB03WgVSELQJTJCSucU5Qe4iamMnodVmYIa0KFbDbGVPrEAQh39kJvhgBo9aImliJ5zhAF3BiUiPEBg5RMUemF174FtFBDJbzlnqAQAAIABJREFUTwYkRIZNQ5EHP/AEqOhkaMio+MzHKUDXbWlcD706slaEyHcEFJHKZ08OQVoiZ6ABgTBPQQiPfR+ZjFgoc1/4ORL+SvY1DnlVgIevJUk28SkvLjuxxQPBKcGKLMyf6aanXHhk+N6EeRr4aC3f59XfJlk/Q2qTbSk5A6P51LZirKVIN/lstDVV221mPG60r+nK/VFBvMsgiED5JQ+p69p22Wt/uuSsUzVcjjPkStZYf1xrqVzj2DSDM+GDENBgg3brcj5HMIUNUvuvACjzpzLiMqg8BgnpfXFWLFiRgKBysXDP5372o99Ke4Ju7PMy3bvXRwXGx8eHl5aWPlCpVH7dcZy853kMQG2ES6/sA1I1UYaoijlOGOVXqtZarI+8O2Z+ktd5vyLzc/z4cen5XFxcbEQbkAnis7OzU3pKBwYG1ow4WM0CxXsdAyF1T0qugrw2xncymaRsfiS9RMnfRDjH/aVRQuy6amomMnb2aKGY/0utWPjc7t5e5gcpLd11fqQg6DoXPN3cDVeBFARtCggiGxPACOow3HnUx08BtVkBQYqZUvNFMr8eMHlHmSSIT1wTG5EM3NUAMWlKB0IjCxS7YXTtgmcVJRRVuciFMHVS8QH8iBpm2l1TPgYEPns46PrGmTCuOZQ8IYIwAiBKBknr82dqnnntpo5ZyZokTRW6qdxupBk+vqmp3aKjWCJti5mVSEmhkptFjEHkC6CGw8ucS0IMJX9J2JnkdhljlnV8eRKQFW83thVfi3iS/WkipNZ7Y17HTmz6IitBUPPmloHk8l9fGQkpJix+hyzejDgvx4wtL7fWUlyPuMhR9qn4zAYAkrwsEXEyfNcWIC+gVGzhyQQ5KFio7etrG8ll7U995FOf+Na7UmOETT+30g2kFbhcBdgLdPz48Q+7rntPvV5/p+/7FkFIMwOUMDScCEycKpVELDZcWSfbngCT5j7MBGDxvpbkuLF3lOY358+fx8zMzHI/aJz1xuXoHEoQxGepVFqna50KKE8AkExNxpc8BYQ40ZTYF8WeMfEyDaFDLKNTCdUKCFl0c9VNxzTMw91bun65pVh8trW1dfbVOPNSEPRqVD3d5o1UgRQEbRIIMiIfpl9TIOjSGUS1WemHINyRZnOGUAqiUPIgBYLIWiRMUDyrTsmZ/E0J5ghwIjMLrUQQtBO+lUekx42ZwkCpGTf2ufB9pN+VHBASbMrgVMq+2MdhCs3C3pyEGom1z/EgmH0jjYcwJsvcj1KpqckrBeqa7ncx4mGvUiLjiztTlkfaa0Z6qu01g6DmL8vKgfZlqKHLsUYvt/Imk4Ab6Qu61r4kcrjkRrsC8KwyR5DX1mJyVq04uaknDNm11yAWjchBU3lX4ogohiDJYEISNuDTFl5TgawEQGK1EXrIW1ptb1/bSDafvedjP/+xb6cg6NqPSrqGtALXUoGxsbFtk5OTP+153j9xXbcrDMOGEUKzAxu3QRD0EjZnRY/h5feE700YJnG2lLk4xTgltv40cZmfn8dzzz0nUjjmznGZpO8n6RPl8lu3bhUQRJfQZF8v5xpHAJT0k3LSZvm6pS6pvBvy/pbI4+QzN4EgudXEIEgYI2lE1SSU3CQQMoypYqn8X62s9R93Dg1979XoDUpB0LV8G9L3vhYqkIKgTQJBZuTDCGownHk4k+cQVuekIZxiH5oIyAyZ2Gg3GyPE0jcBFCpQVfV2GCJBk9m00AOsHPRyN8yuYfhmThrK5WbDDCIZxdJ4gFIkXULbCGYIehhq6scgiPI15huIUEldrZWRRIyHFFsTg5yYhRJr5eZGeMVPNT3UbwkGUVIBJctaU+IWL/xyr8uguFnCthYiUmhseaC/or9oPRq6eKXNd7Ib/Jt9eRCkdn4Z96yUs71cRZR0bvl4XW0Jltcf6+llJpVnvQoQfomUT3qClkGQfAOiQHrW8rZW293bNpLPZO75rc98jHK42LHhavcufV9agbQCV1sBskDnzp372Nzc3E/W6/UPcIC/2g67+X6gjFNi05QYEChv/8uxyyv3LgEpdLZMQFBzXhuNEMj+PPnkkyKJS1ip5oy3hKXq6enBjh07sHfv3jVBkNxvGr23ihFPrqMEQUazKadMWFK+nsiOlfmOeGny/8ZNUK1DGKN4ptAyLImGME3TsSz7fMa2/89SKf/VwcHBmas9Nlf7vrVA0B179v7eG8rZY6vXmfYEXW2V0/fdyBVIQdAmgSAGRVIOpzvzcKdHBASFtGeOndSUnEylEyXucLxGqv4eZYUtMEQGp6qDiA899KHbWejlLpidW+GSFZKwVIZdsuFccqzjPiIDfugLg6Mz6ZoXdd2UpyzjxnbGugbLpKV4uCJvJgkN5axaIj1IBuAqN2blkDqx8159wr8sCIrf/rI+CWu83lj3CmMFyvfiG6uAILqRXSmqeZnelxvw27vSGOGVdlABGwFGTQD1pe9Sa202nXilNb/kOK8inVSSOq3ipTtIxG/L86YxwCc4py183JOlpCeRAkGWVtvT334hZ1ufSkHQlR6NdPm0AhtXAQ6WAdhHjhy5v16vf7Berw/wntAcRyD3raarzGo3TeXQevUgSFxLY/ttghyuby0QRGDGZZP7FveL72tvb8f27dtx8ODBdYIgBXTkvhuDIJHxxn2mCgQlrJC6WRmRAkECmOLyK4VHshwdTU3JVVNS9ZCxD/9Pa0vpD7dt2/boxh2x9a3ppSCo8IUDw9t+/y2d5aMpCFpfDdOlbu4KpCBoU0CQkv5ogQfNXUK4MAbUF8BwSObqaLolHAtBi0mWRma/FetCCVlzOpAavKrGcrnIkksiCCq0QW/rg6uRBdIVCAq4XYa06YBuSHaP57uIAgcaPIUTaBdOIMSBZ0CZsuJ8NOYgyD6oJE7pT4pzDyjfE3mBQm6yHxzQNgbWwiQpql+9P778Ny2/4V+TKwY5r7QHNw8IEjjTMJl4pXnV9YKgmAla/yTtSwq6FsvEIY9Je+5GFhaBOAkdAu6kD45yTQXe6bYke8zBganXdvV3jGQymXv+w2c+kDJBr3QKp6+nFdikCszNzbU5jnP3yMjIr3qed3cYhjY3RRDSLD9TIjH1eMkk2RWCoAREcT1rydu4jUQORyaIcjj+nrBGSSkS8ESHODJBlMQl+7Z6H5P3iNwtfvJSK8AmVOBGPlv8GkGQmqhUTBCXNQmEYuAkn0Gkc03LQRcmiE51BGe5XO77Gdv+0v79+/7d9TZIuBYQlDHtz3704N4nrvc+b9Ipnq72dVqBFARtAghSw1LVw6OTDapOQfeqkgnkhjo00wbtu2kwYNIxJlSz5MqVK2aCpIdCXXEbDAtXSzmcYUHLloBip+TbkIKn5TazYBg+yZ4fBWS4vA8zcmHChcGwWM6mSfu5tKmrZk3pTVI2BpLjk4Cg2ACh6a7W8K1rzPglffey3ZeCoOQzrPX9kpvlFSjWkoF/UpUV63zl/v/LfsXVvlwDArjuF5DlqcZXNsNeKVNUu9pkst10DFYq3NfzoZZrttKNToFK/jNCQvREXkLDjgDQfHEzVGbqPOcNBeCZ68X9CYC8ZdZ29bePZAUEvS8FQes5HOkyaQU2uAKUwZ09e3ZPEAS/ODMz8wHf9/uTXhvm7sjVJJ74ksw26V1d+8KesM3r2cXmfqLm5ZtBEQEYjREOHz6MCxcuYGFhQQBTwhQl2UW0yiYLRBBERmgtkLZCutcAOWpShgDIDBUYUteyWA5HhUXjHqiAkClMkAJCDTWHrC+eOoyYHSRyONkPy7IWMnb2K4ODvZ89ffr02N13362Keh0eVwuCeluLT1i68dmP337g8RQEXYcDlW5i0yqwiSCo+SK4nsHlKy+/ohE8nkVWjmoxS8JeAvEk40OZATSYDf6sqz6ZSmjibx9lWOr5OCcoC3bmbFRGjMr1sQRMkLmx3HkYoSMsihcZAoJEIMS0aZO9OYH0TQjGiRstm3snEhAkM+c0VyBIMXOIMmW4biAAyBLb6pAt5bGdtgbfD2BrIWx4yMCRQFRCLYacUpYX0i47rp1YFottdSyJapiDNgWHxkbHjaPZYGPUgLdhNR0DOfYoCYR7GaDTbDu67jM8/gyrl98I/PJy+7nufbvOC6rPvNKWer27oCSWyw91LJRBx3qQ6cpDmoCsxIs8AZQ8LwiyOWmsHAFDAiCdAMjnPK5MnQoI4nIChAiClM4kF4OgXMZKQdB6D2y6XFqBDa7A+Ph4YW5u7u2u6/5utVrdEgRBluCCrEtzVo+6217u+tF0nWjs4+qbQ3J3US6q6hE7yyVeow3QoV4PAh+XLl3CmdOnMT4+jlq9vvxeYZ809Pb2YufOHejvHxDXU7Wq5X1dkRMUt5iy3ye5P5qBYoESOZxigiIEK0CQkrELCFKZ3eqqF8vmEmm7GooYAoII2Pi/ZdkPlUvlf1cu57/R3d2tQo6uw+NqQVB/W+kJw9I/+/EDKQi6Docp3cQmVmCTQNDywCwRT11etLPWhfOlAY2rB6lq5pmAgwMn8WpRFrvijKYCUmMDZ9WNoOuSw1MNDPztY8/jmWPncHF6EZGZh7+BQZnctg/2ORgwNQ2ZsAqDAaYMjxQmyFJObWEEy+LAjw5tbBxvJiOaaxh3gYjLZhibHpgItSwcx5Nt2LS3JsiS8WcsaWNithbBCusw/bq4wZGB4vDTo7zNysBXntcCpFg/9gHRIEHNtpFRWgawIp1r0jqrHVbrlGPRBDqbb4gbCoIEKL4UVb3eQNDy5226kV/BheIlIEgkmVcOqNQ3rNkKvXnCgyeFAUR2/D3lgCBhgXgW8mcFgpQMjv8nIAjIWZYwQSkIuoIDmy6aVmCDKzA3N7d9bGzsI7Ozs5/TaGEWGyLQiY0D+MTFTbmELl+Pmtkg9VoyMZlkY0uKTmMiR6bgpPWI9xM6qDaxzEl4KeN0CDzYBkppuWbIvYumPeNjozh/4Twujo6hUq3L33PZjISl7t6zE11d3cjmCnLfVWtWYwa5V624p3A/OWGa9ATpDSlcYnggn5LXLnk2/ISUBkTkvwowSRZgQw6nggLknsqepRgIsYamaZ6zM/YDdQ33vnH//vENPoQvu7oUBF2vSqfbuVErsOEgSF0EY0CiG8J2KCxCqUuTBCdxjRHwEjuUyWgqGYTzOqGspJNeE5FWNYdExj79CcASoZcwKjEDETdh0imNEjGyJJ5mwtFsfO2hJ/C94+cwOleBZ+QFHK30OlsGYc1DbhX41jxLFc8nJfsVN2QGlLvF7mu0y072Sfp7BKCpoaO60McN480mZw0bYXXDSPCFumKzJrGlQtxvEYvf4k8uV3VZVJaiOxcNFRo0vmpTZ75QcstavrgrSj++Myz7DSTt9S/D6iQnuNxemsbBl5PD3ahfiptvv17hoLzkA63NzC4bF6yvAg3MG5+36pxeCYJEEBcpllX1AEnDjwJAjbNVhg5qwiLODyISFyaor2OkkLN//nc+9SPfTt3h1ndc0qXSCmxkBY4cOfJez/P+l3q9/uO+7zcssckEkclYbYCwNpOsvtvNdgGi2qAkVhwkCYg4IUiWRkVCyLAhvtfKqCLyEcFFpHki40aYkeUVh+zB8+qoVGuYW6yi6rhy78tZJgr5HMotJRgM/+Y9T7MQBUoUbmicNFUZe4mZQhSouzUnZ0JOLsb34kQKt3yvi+/NzSCoyUGugavi656auIrvj3EtFAskJglVw9BftG37n+zfv/+opmnORh7Dl1tXCoKuR5XTbdzIFdBOnz59pSOoV/g8CtA0DJY5WGdGjbDSMaDhRUe8/Hnx4rKBmAYYDOZMxuAS3mnCjxkTamil8bARsymCMSVhS2RBAqgIhBQIUwBDk23DsOHrFtgdUwsNfOOhx/D9Y6dxcWYJnpFDQLOAVQO4y5H7jabNpBpNs1bqNQXoEluDJmSxhuxumS9rPhjLYoAElKj/l/dTXX2XRQbLAE1tfrkhXYGReMkk6K3JNexlL5JNO7H20Pml70xStFMAdCN/9V+6b6/cW7TGsV7BBDUPcpaX5SAl4ZjUvT8ReKrJiuR73HCGE9MQDmAMMUYoZK2f/51P/WgKgm6u0ynd29dABaIosg8fPvxTvu9/ynGcA+wBShzaXq7v53Ifm4xvwh0ThAgzHE8CKkbYhBbROKjpTi9AhD20lM86iHRXTQRGeWihJQw27+yU1/phgDqlepSvQcnETWblmYlBAWMjMgj9QLQaJk1aQl+k5JTLS08sWSZxgKPKROUTNW7zTTfoZvVBs8NpfIlb8b7mZZtBI3uXCIJM0ww1TbtYKpV+JZPJPLRt27ax63H6LIOg6PNVoC9fWJ87XCqHux5HJ93G9aiAdvTo0Q0DQcKUy4wN4AahVnN9mJYtFyxXZo0MMQIwJDcmhGWowE4GI0aBKxk0CRWum5y1MeF4EeoeL5TLoKcBLSQbJ2ZsRJolczcCgiSXJJ6hIZAiCAoMGy4sVD3gkSefxeFT5zA+W0Fg5uIZn+Zh/hrdEXEoqAARYaxUA2jinpZc3CThWnS/64UNV3CoSf0LiIyBU9M+JcBPmRvQ60ANMtVj9Sz98jYTNugK9iJdNK3AuiuQMJAJ1OfMr5pVVWeeMkZQvydAbBkEtY8UspkUBK272umCaQU2pgI0RJiYmOienJz8Z57n3eM4TpEgKAksvRoQpNhedV9M+BaJcKAUW16jWUCiUEgUHZxU5D2NQIUsEEXfNALKKSZIQJCDMKghhIfQoD02wVEGWmhKcLjPLljKucWZ1UYUiC0QTF0FkFOxwgGDME/x5GWcarbhfjmrXe9iJohs0GyxWPwD0zT/cNeuXc9tzFG8/FqWQVDw+Sr0FARdj6Kn27ihKqB95zvf2SgQJPiHPMxC3dcm56vGzFIVppURBsjzVdBmIZdBSzGPlkIWeuhA9+uwIh9ZEwg8N05VNuBGujipsbem5oeYmJqFH5LnoWyNNHUTExR3JQgIYC5JDIKEWUIEzw+l54ehjD4s1AINZy+O49LMApbqPmBmVJhZk1xvdQ9TI4YmoecJguL06iSPILm4caYsccba8KNNPXQsvSPIasgRwhCB7zf2ifuy2ip09WdKJHQpCNrwo5SusKkCKQhKT4e0AjdfBThAHh0d/YGZmZlPx1I4NIOg5sH8CmOBV/yoakKOYEipGjhhSakbJ0djtYIeQGUjKwfJKFRREJoeLytznhaiUBc9iKW78L0FRFEFpkWVSQYaWoGojCAyUA8qTIeAYdiI/CQewlBZPQyQ4C1blOZUT3jQJej15V3uXvEjrmOBRFrP+zT3wzCMej6ff9E0zfv27dv31XWs4poXuToQVHl3f3vpyayp3ffh1Bjhmo9BuoJXtwLa1772NUkpjhseRZ0WX9wULyN9kHIxiGiFGP+ejJsDTdNqURTV+T+ApUCz/MPnxnu/d/zs7vGZRbFsFv0uL3ZRgNZSAcMDvdi/axsidwl2UEcGHmw9RODR1cVAZJhwQh2BkUU90DE+s4Bnnj8Mx+eMjiTlxA5oypZZobjlNHoyQVHgCevE2Z8g4Ps0hLwAGhl5EmSFOh3cmJmjLsorwcAyi7O66b6ZU5HaxMew+UaQuKytBh7Xdril0zIOeiNnH6+9KZcnkaI1tvMSx4BlMV0Kgq7taKTvXl8Frg0EdVwoWPY9v/MLqRxufdVOl0orsDEViKLIPHXq1E8vLS3943q9/lZO+iUgiFtIArSTwfz6tprcLXkjU2J4dSNTYEfGHOKoFkIXYBQ70EWWTKISBImrZEhgZEm/Ift6dG0RgT8DDQuwzDp8n26pPdD0Hhh2CXV/FtA86R9CqCMMTEDPQjNyCEGjotgdlsyQxEnETpkiKV/fJ7uapVg7AqDYHCE0DGPBMIz/fevWrX/U0dGxcDXrvJL3XAsIsqB/9mO376dFdmLJeyWbTpdNK3BDVED7+te//uvckzCUbOQEBKkuG35DdJ3/CT4IgkB+T8ARQVEYhvUwDAmE5BlYeTzy4rm3HD479vGR6YWS59P7VoER8kStpTz27diKt911EEUrRC5yYAY1aHQvE6xExsYQ2ZqnZ0WuduT0BTzx3AvwImllVFrdBAg1QJCyp1TW0qFsi7k4iXONWEfrFiLDEvBjZgswrRx0gxrk5e/w8vVupZRNNL8J2JGeo+UHQ0bZ4xTXRT4rzQ+UN8zGPVb2bChXN5XCvWwikYDCxBlPcflNexs7uiU8mhzndZkib9znSNf0+qrA1YMghqV2XihY+j2/8wsfSXuCXl+nTfppX8UKxNlAmXq9/rlarfajjuMMJbbYSYj2lYOg5jsN70ns8+W9Uik21GMZFCkfU1I0pH0M6BpZIIY7ONK3o0U5+q/C0FxEmACiCVjGLDJWBbUa4AX9gDEAK9uCmjeBMKpAtCWiTLEQaWVERjtCFBCKgyWDxNkL5Mi2KLMTh7eNvImvOqZJ5lEMguR2nMlkfq2/v/+L3d3dJzf7FEhAkBuF99eA/nyh+IUDw9t+/y2d5aOrt/3AhZn3nxo5/8laVTFBlqV/9mP7UxC02ccoXf/mVkCbn59XyWEAFhcXNV3XtWKxiKWlJQKjqFQqCQjio7W1VS4Hc3NzZIvkEQRB4Lquv7i46O/cuTMcA6x/8/n/9g9mlyr/8szE/FY3iMzl9JkQpayF3Vt78ba7D2BHXwfKZgjNXUJQX0QhlxXw4EYGfDOHuXqEw6dH8NQLx3Dk1DkFYnSCIArf6PIinT8No4CEz5FXCVTkekrbZ+U8wx4jAiiHyc9mBtB5EWZbNh1iLlfouJFbbC2pRQ4E9DRc7UQWF6j+IF7GzViyt0Jed20HsgFj6DhHSR71zeynkG3zdxUQRyc8aqDZMiSsWuyQ19i67GNSNbW/KQi6tmOTvvvyFbgWELS7v+N8IWPf89uf/uBD6YxjeqalFbg+FYiiyBgZGWmZnZ39U8dxmBGUTayxk14ggiCRfscubq+8Z6KYj3EO716JY2xscKQ6aePVkIFJnF5VfIQG9g1XoKEqvxtRGaZmw9BqCKLzMPVxZO0Z5DIVVKtAze1DgAFhghx/DCHmYegubFOH49rw0YVQ60WIdkRRTlzjQp0RZTRe4BiCdtcqH2izHs2SOPYG8X6ezxe/2NHR9qXBwcGHNmu7yXoJgr78yOPvq3vh52ualoKgzS54uv4brgLUujXG1/fdd5927733yk7ed9998v+999677ktALJXTfub+P/v7/79F5a+eGp/fEWq6pZqFAlg65358dJay2LutD2+96wD62vLIaT5Ctyq+/gQmkZ2Fli3jxMgknnzhOJ49dALTC1XJ+ZGnBKQmNpor+ZEGEAr9uMFR1dxgKCmbIsk0MQuHAEoF4nA+ag0xXLNXnGrQ5JaF0KL1TGztLSYPomVWpppkhQhIYn+6OIVg+bgnoONKz4QGWBETG12c9ESzTNIrFgPqhqqJ3DpiW3Bag8cG3Opmpaqn/m80p68nHvNK9zhdPq2AqsC1gqBMxr7ndz/9QTJBim5NH2kF0gpsagVGR0fzAIYuXbr0Zd/373JdV6yxxRCoqRc2lsqvyPS5/I4tT7lJVETD7TQJK0/6hZRxgrpPkZXxgWgRmkbJ26wwNUZYhhFlYJAZikZgmVPIZedRyFZQcyNU651w/E7J04M2A8tirpFQSKjX83CjXgTaEKKoC4iy7CxCoGtwBQRRdE8QpG0qCEpqlbjE8fdsNveNYrHw5V27dv3Rph5kpfZpAkE0Rsj9xwPD2y/LBFUrlfeQCbJt/b6UCdrsI5Suf7MrsAn2ZcBP/8ZXPlF1gl89OTa7iyBIObmEauAeuMhoATqKNu48sAs7B3rQ19WK9nJBHFscP8RC3cOl+RqePXoKx86OYXx2CZppC/Cgl5SaT1IsR2K2uyz5Un8RfxkihISdEVc1dVmlPC9hSARCCYBJtL8xmyO/N1v5ss/IR+R7sE0DtmXCMnSYxG1i+ZuI3xhmqrgvkeI1idGk8TJmXpLCJ3/jgW5+XQGW5b8p1zy178RuBHAEXCJRCOIn/87ZNTJefCbSQalTnHeQgqDN/k6l619VgWsBQbv62s9nTeOe3/1fP5qCoPTMSitwnSowNjbWFYbhD4yPj/+a7/u3MBOITz4SEHRlZgjxHa2pRzXSA2V6IDKMZDJT3RlpkEDLA7nDkxEKa0A0BU2/CNMcg2E4MIICND8DLQhhhhXYZhUZewl2tgIv9FH3snD9DMLIgGV4sG2aD1jwfAPVegv8YBAhtiFEl/QXcYI00CPUdR+RoTwrDYWZNv1BVi1xibMs+3nLMv/o4MGD/3azN5yAIMeP7q+CTNA6QVBH6UnbSkHQZh+fdP2bX4FNAkF/9omq69974uLU7iDSLDIUakMRNIZ2Bg7MyMVAdzv6u9uwpbMNXW0tAiNqrge6yo1OLeL02BSml+pijmBYtswGqYA1QqGYCYpd3ZYtoNXckhnL1hgtLQwT1cUCHMgK0TZTFVeZQCxPMBP4qAtvbLOdBL9GoQCerGWgtVxES7GAXMaGRTcZ7o2AoViixiC22Lp6LZDTfFjX/3rcZ2QwOymKQ2g5Kxeh7jhYrDAkroKK48Gji57GWS1ThcA2WLNlxitlgjb/y5VuQVXgakFQ1tJru/s7zuUt655//wsfohwuZYLSkyqtwHWowOnTp4c0Tfvo9PT0Z3zf304WyHVdMUNI2KArB0HMAaIhggpOplEBc4Lkybt2jDbEVCgiADKVJI33/aAKYAyGeRZW5gIyVhV6aCNyTTAiyA4j2GYIy3Kh21UEmgePhkhU60URbE5YGhkAGdRdG7V6G/xwkGQXwqgTIY2Y2Cuk63AMIDJpoaBBkzDyzS14c19QJpOhrH0kirQ/WVi4/X975ztB86lN24NrA0H2fR/bvyc1Rtjc0yNd+yZXYFNA0Cc//xcfr7vuvcdGpnd7QWgn7icMRBVOIvIQenXJB8oYGnK2iVw2A8O04fr4KRxjAAAgAElEQVQBlhwPi/UQIa2rzQxCzYTrBRJsJgnPcbZIwgQpm4LkqdgbAUHMySGYiQGKauikdbQFLwhiTkn104jOOQFAso80+04MuX1kDQNt5QK2dHWgp7MdnW0tKOYzAowQ+QKCuE25gIdqxkxdulZfv5o5oMsd3ZXLyacio2NY0vOjGknJbkFSsqdm5zA6PoHxqTnMLtVQ9SJ4mq0YIY3PJHshBqMJQ9bw1tvkMy1d/eu2AlcPgozqnr6Ocznb/FQKgl63p0/6wV+FChw7dmyvrus/Mz8//w88z+tfDYKSviDJ1ZGJxMuP05PgckgYqpp4jHSCIBcRXeB4s5TMHt43CUBM6KElTAwF3jrNk7RRmNYZZLJnkc0swuB6PCByQtihAcvUYZgRItNFSDZHJHRKum4x9DQy4QeWgKC604ow7APQhyhqhR8BHqXyegaOUQCMnKgnOImqnF7VIwEsyc/JRGrz6+s9XMm6JFcwjrTI5XK8r88D2le2bh34xa6urupmTv4QBP2nRx5/X3CFTNBAe+kpWzfu++httzyW9mqu94iny92IFdgUEPSTn//vH3cc71+fGp3ZEwShrfz9FUuiemnYyML/mdYcy85oox27vhHmcFZGGRmweVJZbOuRK+9RXjJMc04aKle6sDVYp7jnhS4vqm8nBiUyKmNfEIEF06RNOI6r8gYYtBaqFGl209h0iQldbBvow46hAQz2dqOQMZCzLWmwZNiaAkzsF4plcDGzJPsRB6pKEFtTA6m6ZyTubs2XWVmocdlNbi6JMC9g2IH0RQG+BNdFwmpRRlipO7gwNoWTF8ZwbmwKC/UAkZUTS3Alj1N9UCGNHYS94qxcPLm+GcGuN+IZn+7Tda/AtYCg3f3tZ/OW9ekUBF33w5Zu8HVcgRdffPE2wzB+pVqt/rDrul3N1thJH1ACABJGiIP5Rm5d3DvE1/g3ToSy/VinXDsCfErLNQ8haRw6vukh6E8b8WYWkrXJQfNN6FSBIIQpvrCT0PXT0I2TsK0p2Cb7jPl3H6ZMDHIdmgo+1zleUE6xGvdLsog0scKuuUDdySIImCPUigh51CMfnpZBYHQgMrchQgsCBq1Samcyo0gTGSCf2Wy2wYbx9+T1hCFrDpPl+9RnV71UzaApAT9J/Vgn27Yp2fNM0/qLwcG+f3ru3Lmpu+++m+mwm/IQd7jvPvVeL/A/fyVyuBQEbcrhSFf6KlRg80BQ3f/Xp8am9wRBYCezRQk44eWKP5PFEFwkpEYcVhpn9pC+kZmYGA4onkfgkQIPYpEdGz2Lf/XKj5IAHunViXt7VK6OTDWpWR0xWFA0uPj1C5tDyZ4HzXdhRgGKGQNbe7uwfWsfBno60dlSQNbUkDE1AUyGFkFPLrJyhVPARz5zwgOJU1vsoLBqwixhdOJ5pnjWaVkk1/w695cVIHPFdcuNRDllwwsBxwsxPruIC5emcXpkAicujKMW6PDE9UaxQorwUjUQmSB/bzIofRXOwXSTr/EKXDUIMo3q7oEUBL3GT4/0492AFTh06NAbAfyber1OU4RWSuEaE3LJxF5DTq4m8wgGmvuF+DvBU61WQ6VCx7YaAo+TbwYyWRuFUhb5YhaWrSMIa3JfY24fmNnja7A0yuFC6IEPI/JgYBqGNgLTOA/bnkHWcqTXR6ORQRiITJxJQAxEj5gfFOkwhWAKoRsBmO5BxskPQ7gu+5Rz0FBCpOdRRYR6lIMXdiGMhhGEbYCWh26a8P2V4IWftV6vi4Mun2TJ2M9DcFQoFFAulxsZSvz8SZg6DzP7qgiK+FgNgjhGiEFQZJrWAwMDQ//CdZeODw4OMoNxUx7LICi4v4poIF/Ir8sYIQVBm3I40pW+ChXYFBD0U7/55z9Wq3n3CggKA1tCzuJ/ywNuBWeE5Wlq3E9aJGNIFLuZJchhGUEkzEjDxqABgpLGygTmLDNAiRdNYoJAECVp0WSZdAIa2mHSGtOTvqWcHqGrtYA7D+7FYE8HOso5lDIGbEODTac7XRkwcKap0dYZZx7IfhFjCBhatv0UEiw2UhBuTHJ7GnBJqrQcGtf0esIcxTceAZEhU7WVUQJvAI4PzNc8TC7WcG58Bs8cOonJhRqWPMDXLMC0xRxCmCbO0DVJ4WjmkD7SCmxGBVIQtBlVTdeZVmBzKkDH2MOHD78tiqLfqtfru1zXLXAw/0ogiP0sBEsJO8K9m56extTUFGZnZxnBgdALYeoGsrks2jpa0b2lG23tJeiGMjzSNRsaLISeB1Mn+HGgB1XoUQ1GNAdTm4RpTCBrLyJr12EangSqegEnAo3Gk0YHRmjDlDDVEJrlwjA9eeqah8Cjji4DTSsg0AtYjCxU/QIcrwMIhxCG7dD0ghgyuZ7fADIEMfxM/Dxzc3NYWFgQYEPAl8/n0dLSgr6+PgFCBEaJmUQChPg7f5bRSXzPTSaJ+TeCIF03+N7v9Pb2/1+WpT/a1dW1uDlHWrnD/cF3H3uvF+D+KpCCoM0qdLreG7YCmwSC/urHqo7zr0+OTu8NG0wQ4Y6CComlswzIKe8SyVvipBa7wYgxQQBDsgLUAD0JSU3kcTGR1GCLEkCUVLv5wy07vak9UIY03CZnjggMCGgIgAJYnEuKPLQXM9je34033HYLugQA6cgZgGVEsGR5EeXFVFbMWcWMFll94awor4tBUBj7WYcCvRQQkZe4ivgzih9O0iAqDaR8UTE2XFC4MUmxpgtdKLNKXBfbnwiCapGOBSfExZlFfO/IaZy4MIGpRQdOZAJWBkGkGDS5EFP2Fz/SjvMb9jt60+/YNYGgwfYzedP6TCqHu+lPg/QD3CQVYEbQkSNH3uV53u87jtPreV6Wg/fmvp/V1tiJ5I0gSKY2dV1AwpkzZzA6Oor5+XlhhSTfJ56EK5ZaMLB1AFuH+tHV3Q7f572euT8WtNAFItphz8HAPEwswAD7gBZhaYvIWHVkaHlt+KKOqPs5uKENL6BxkI4otGEEDFO1lUzdrsKwKrCtKnJ2DZHvQIs47ijARQlzfglLXhmu3w4j7IOutyJEFsx6512e4ITgjp/p2LFjmJiYEFDHz9ssZ2NPz+DgoDy7uroECDWHy64Gks0AiHXj8gRBtp15qqen57ejKPibwcHBmc06da4aBLUVn7YN81fTnqDNOjLpeq9XBTYHBP3Gn/9Y1Qv+1cmxqX3sCaJTWsI+SC9OLEMTaRYBkAR6qocI3KTHxlf/C2BRQ3Q6nrFHSEGBtR5KNKcg07JRghK+8dHEH8XEh7BBugHfJ5FOABTCCl1ktQDDfZ24fd8ObOvtRFveQsHWkCOW0KlRVpbY3Lck8ExJ4AQWqawecWRQLjPqpqGCTRUMjEGQ9AXFTJCQR8mQMfkMscm2IL7YZpw5DaGPKAhgGrqwWASUdIWrRwYW3AgTiw5Oj80IELowOY8lX0NkZKV/SNgp6qbjoDslRUwfaQU2pwJXD4J0yuHOFDPmp3/70x95eDMbhDfnk6drTStw81XgxIkTGc/z3uO67hdc1+10Xdem5CuRb8mdNJbEJaYIzQGq/JvjOAIWzp49K6wJH+Isx74YkYtTgq6hUCygv78PB2+9Bfl8AYaeFS+D0K8AGIepT8O25pG1FmBpSzDCCvSwBtuIpXAgA2Rhyc3DDXPwo4wEZGghgVQWWmRBTCXNGnRzEba1gHJ2SVluh5SUZ+D4ZSwEvaiF3QiiLphaOzQUZDTghexnNgToEMidO3cOJ0+ebMjgkp6npGeIYJFs0I4dO7Bz5060tzOINRIAyBqSMWoGQmuBINbGsuxnt2zZ8ruaFv35wMDA9GadRSkI2qzKpuu9WSqwKSDo/2PvTaPsus7rwH3HN1UVUBNmgiAAAiTAUaQkRpY8iBQpOe44Zjv50fnhxEuSu91Lpld3r169sqSOE8dppSNLWV6xbFmSrcSRo0jppJ3OiiwPimyJEkdxJkViIqbCWEAVUG+8U3t/3/neu/UIkCCFAkHxPbFUhffucO537zvn7LP3t79f+M3/9N93k+QTe4+dERDEL7WBIGNvJB/HpFkDG4C+/M3c2RRSqEgug7mcDeX/lARkWk9H/DYVELlNyZ4YyOJylJlOSnv8AHmWSD5QTP6m28RY7GHX1k141y03YM1EDZONCI3IR+Rl8mMVisT4QAANO0sCHoI0BzQc+BNLUGFuVPqmjpd8j1dGuKSgThV9FwZB2vwcXuAJEyQ1i7LEWXMrvKMddi8PsNjLMd9McPJ8Dw89+QL2HjmFhU6OIuTKlgJPq/atKVgr8hi8Vb4Do3aucAR+GBB0/abp/bVK8LHfGYGgFb5Lo8OPIqARKIqi/uyzz95HJihN01VJkkSc3BujMRynsmW2ScAogXv66adFCmfW2jKCiYTbQxgwX4hKBA/T09O4+ZabsH79RsRhTVxdfa+FPGf+z0lUorOoVhZRCcgEtRAUHTcG58gzH90kxvneOJJiTAqjUk7HcRjC9OiiIx3ofG8JcbiIVfVFBGjLImAvidFJJtHKdyDFZhTeDEVpyPNA5htFEIpShddw/PhxvPDCCzh16pTI3AwAmSEEr8+kcZTEbd26Fdddd50aMjgQeSEpnMXTcoLY5jiOn5qdXfPFXq/zleuvv/7USj2by0CQ522s12tffM1iqa3m3RtXNx6vBNE/GjFBK3VnRse9UhFYkdnvhz/zH+9v9tJP7Dk6vyvLCwFBtHeWVaO+abTaO0sDSkBleS4QWSBlcdTEwNUGKkXHth9AnBIIEhWZgiEDQYp+loMgFacViP1CZHBZ6xxmxiu4eccWvOvmnZiuR5hsxMICBbTDpmWnoBInYiObRQAkK0aBgDsxZBj4JAgAIhAi4BHiSwwNChQur8eME5b7xOmVy5m4rccfgii+kaFIe8KWybWJtC4E00cphzvbybDY8/Htx5/BCweOYX6phyJy9L4AtqA/IF2ph210nrdnBH4YELTjmul91Tj4lREIens+O6OrvvIRmJ+fnzhx4sSH2u3276ZpOpamafhaIEiW73xfmA6aIBw6dAjPPPOMmCKU3eRk7BXHNBoOZKLIHhsbx7btW7Hj+htQrzZkTIyjHrLsCHzvOOLwDCrxWcTBOUT+EiKvrfX5Mg9JL0SrU0E7m0RKkwOvBo/mCiJx1+LqMobmdIsjg7SIicYZxEEbecHaRyHandXoZruReVsAf0Yl8jnnGyEQRiKHa7VawgLxmmiKoIuWriC6c30r3ynmBG3evBk333xzPwfIth9213slCJLCqc/Ozk7/mzSt/uvt29edXKmnYBgEjTUaX9i1Zcvn3zMz8YPhc37j8JkP7Tty6MMtAUFjj1eCcASCVurGjI57xSKwQiDoa/e3utkn9syd3pXlzHQMBASJtbNawakwzVzbTMDWt5kuX/9A3maitn6n4eRtg1o8CniMidHt9FyDl5PEOT8CNodFVKMwUJlb1kPaWsSmmQnccv1m3H7DVskHmqgEqAZa44jmCX0mScBHAM8PBYSIvM9qDkleE8EeO2F2yM5CmzI5uf5cVoj8voX4xW+HZjKpHbZPCRwbkHa0JpGrS+RzYPEiMUJY6BZYSiMBQc/uP4KTix1lgkSup6xV36L7ij1uoxO9HSMwAkFvx7s+uua3agQWFhYmjx49+tOdTue3kyQZy7IsMBBUTuYvT97NCprvUf7GXCCyJmatzd9kicz8VZ1haUZEQ4EGZmZmceutt2J8bAxekaFWzZGlJ1DkJ+FjHpF/FlG4IExONV5ChbZvSYBuO0SzVUHizyLzJgCPBVG5WJprrSDWFeSYmUXw866AoEb9NKqVLjw/RS/x0WzV0e1uRVZcg9xbg8yvq5sq6+yRDYIvwI7SPrJbHLP5MjDDvFyzz7ZisnSKIxt01113qfNsIGYHfavsi8WRuUdcPo3j+Pmpqak/AvIvbN269cRKPUs/FAiqhv/o53aN6gSt1L0ZHffKRGBFQNAvfeYr9y9100/snZvflWV+TJAgLI6AIAU14oHmLKsH0MU5TEv/KNlAAiqMzTErapGFKTekv/vOZu5Ijl7STynFGw6mMkHqN+AhKzyEvoeQLE/WhZe0sGlmHDdt24Rbd2zB2oka6hEEBJEtUhbI8o88qWeEIO7XNSpYZLVg90laXzkqkcNJz68rZqqlJgjKpYaS5E29sqH9hitopJOdryBIii10peAsaOnNf0ucCYIKLHRzLPYCPPTUC3hu3xEcO7sEhDWknvBYct2SS0Rw5iy9r8wjNzrL2y0CbxQE1aKgef3Gyf3VSjhigt5uD83oet+0CJw9e3b13NzcT7fb7c/med4wJoiT/2FHs2GzBDaattE0Q3j22WeFQbExhsAgzRJkdFPlmOk8harVGtatW4873nE7JifHgbyLtLeE2OeSXQde1oRfNBF4pxDHx1CpnkA1ThDkIZJOhGa7giSfROY1ZPzT0hmpA0GFWGUHaYwg7yEKzqFen0el1gKCBEmeo9Mho7QKSTKDXrYOibcJXrQG8MeRFRHSrMDSkoIgXpPJAnntjAkBTlnmxs/HxsbEHOFd73qXGkKU6gUZgJIl2lKhWR6DDnucB0RR/PzMzMyX8zz94lUDgo6d+dDeAwc/0m633k8m6K9Zv1/7+Vt2fXdULPVN+6qOTnwZIrAyIOhTX7m/lSQf3zM3vzvL/Zg5NwQzNCAoitKUyDFBJmmz67FCqFL4TFZ11Fefzm0i/5LCZyaVG9hT9xkmhRrKE7krLCf+20X3JXRkYgiX8lSYIBojzIxF2L1tE+7YtR2z4xVMVEPUItYu0MJrSl4pSBMGyGctHvGXk06Sxg4EQbTRtk5v4BIzCPuFVoQ0DqYR1H8RAPHMaiRBeV8GiBxOuR3LTaIcbinJcbad4UwbeOy5PXjhwFEcO7MExDWh+FMHRENZwcqEqZK8rQu+BjYT7pL7134Znr/RId4GEShnuel3kgsJZmHCNVuXE1didou8QC0Km9dvnNpXrQQPjORwb4MHZXSJV0UETp06NX78+PEPJUnyO2maTrwaCCpP6DmWcSJPudiJEyfw+OOPCyCSsduxJfy2y+IjJ/+Z/IGJ8Qlcf/312Lb1WoyPV6RoRdbrIPZZ6yeDn3c4qsHDcQTBYcTxHKrVDiKx0q6g262g0xtDBjI4NE/iWJkh8zORxAXwEaYhgpxmCudQbyyIU1zhJ6KsYP4PUEeSrkKrO4PzybXI/fWAt9oxS6Fck0n8yAqZtM1ygMoGERznJycnJR/opptu6t/TMuAZvtEWOwNBYRg9Ozk59YdA7UtXixzuL46d+dBLBw5+pNVuvX/D5Njjf53XNQJBV8U3dtSIHyYCKwyCzuxOySk7EGSsjhIpWuWTJgHlTCG9GF/ssC0PyCZJ0iG6Yqmcidvkf+BtZuyMAZRBaBwU6XvGSeftco0o16PLm59nCPMEYdHDeFjgxq0bJSdoqhFheqIuNYIEBBGAOPZJcp18rj4p2yUQSeRyBGwEQY7dsgJzAjicZLmfHzVop6T79BOlBldmbfXFTpyxEwsdbYsT2lFu2Mk8LLRTnGkmmO8Ajz+3By8dPIZT5zpAXHWgkmCKogFXKFXux8VAUC73ql/OyACaocu+G98P8xiO9v1RjsCgHpUVRH41EKSLGgqCoub2DVP7qmHwwO/86sgd7kf5GRld29UTgbm5ufrp06fvTdP0c0mSTGZZJsYIVvPGLKFllC2Z6ljBVDIfrKXz5JNPym8rGMrfAQdEH0jSDEXuoxJVsGbNGty0ezempidQrVDqzbGN5SpCXeTLzyPwTsP3jyMKmCN0GtWog5Cy7jxGmlbQ7FSR5Fzkq+g47AG5n0mJCc4TwqxAWHQRR0uo1c/D85kTVCDLIwE6nl9FL2+g2Z3CYmczMqwDvAn4XgVhWBHGx4wR+NvYHZmtuLo/JoljXhSlcHSIY17QMEtUjtnwXScIYl5xFEVPr1q16ktA/d9ef/36K2aM8Go5QWUQtH712PejMPxHIybo6vnejlryxiKwIiDow5/5yv2dTvbxPXNndqcFc4JcQVRK20qUjMqwHByxJBu7Dqln48BMudgoAUC/js7AZuFCl7/84lzVZ4e/5KzsKGUlqEAcBK7waQIvaaPqpbh+83rcsXu71AtaO9nAZKOCKuv+FKmAHGe5ICYDKt8jANK8JzGGMwMGZ8YgHaZcfx9+LWu2hcZkesvtvnU/SgIJHCmzCzyl45nTRLbNr1TR7EGKpTIHaDEJ8d0nnsWBudNoUjUXsGYBO+0AYRig2+kgEIvtUJ36xK2vzJmZM5+ZU5Sba6BpWMxoIE7rGY1eowiow2PJoJ5pdENM0CvkrUWOahSRCdrbiKsP/NbH/rtvjyyyR8/SKAIrH4GiKOJnnnnmnizLPtfr9WazLKtwgk82hIyOfJeHCn2Wa+UQLJEBOnz4sJgJ0E2N7mq1WhVB6CHNMnQ6XVbFwez0LK7dvBnbtm/B+EQdQaDOpxw7fDI0eQtFfgLwXkI1nkej0kIjygTQ+BkLnrLnqGKpHaGbVJEUBEJVFB7VGbmwPUAXXtZGNUpQq3RQic/L8bO0gjQdQy+toocI3byOTj6FXnENvGCNsEPIafYQy3WzLhCviblOrBfEmIjEzxVA5b8p/1u/fr0AoC1btmB8fHyZJTa3LcfQ8oUYU+5PEBSEEXOCnhwfm/hCnlf//c6dG06v1F1/PTlBIxC0UndhdNw3MwIrBIK+dn+zm3x8r5PDmUW2MEFDIGhAzRgjNBwOvz+rVnBglnK63TB2Ku+t+KoEmpblDyklLyVcWSco6Ym5dexTdpcgSDtYNzWGG7Zdg1t2bhVQNFGNsHZyHH6u2wZkU5jnBHbsudbgIfVOW83+QGHOdO7ChVUpWzVYfpFOEzUPSsGfSeIkr8lZPmiGlDrCCU9EIAcfSeGhkxVYaPdwtpXi1PkeDhw/i2f2HsKJs030igB5EMvqF40YCILSblfBmtwXArmyxYTmXOnrQmDzYiDIsVfuOt/Mh3t07qsjAstBkC5uKEB2381C5ajLcvw4wWBO0KaZvZU4fOCzH/u5EQi6Om7nqBU/4hFgsdTnn3/+J3q9HkHQxizLapygs/ZPmdUYZoG4jeXH8G/W1WFu0LFjx3Dq1Em02y1krsA3i4pOT66VXKB1a9diemY1fAKggqUfUimoStGHhyb84ASi6EXU4jOohQlogu1TCp63hTXy/QitXoBuytwgqh1qUjOPkjj4GfyA9tgdVMIeqnEPlbCDrOch6dbR661CVqxGGoyh64+hm69GN5+BF6yG71fhFz6SRIGLgRwCO14XgRDBnTFdNDVgLhBlcBs3bhRJHPcR8yPf74MfmxtY3SWLKd/nMWhwFEWVx6YmJ387DL3/fMWKpXrexhET9CP+5R5d3isisCIg6O9/5mv3d7vpx/fOnZacIDJBood9VRBkvm7DbeTM/GJSLQeEXvXGDlCXTM/LIEza5MMLQvQStZsmCApZISDvoR4VWD89gbtu241VtRAT1QBTY1U04oATNERkhehCk5lVNmd3WpvAzBwGVg8GJowNKoMLvQ3MlVie17T89jibB7XHFskdzRBUINhNcyy2ujjb7OJcL8epc1088YMDOHxqAec6mbjdFMIEOYtSPwCyRB1uxDyCLjjLQZBOUksT1mVxLretXGzVwJtaeo9eb98I2O3nd0SeLUlYdoC+vxqiz7zxiX1wn2cjEPT2fXRGV/4mRqAoCu/555//sTzP/2Wr1dqZZdkYJ+yc8BvwuZCZDif7VjuHE3uyHmRP6BZ35swZLC2dR0qAE4RoNMYwNTmDydXTGB8fQxxTjZDIj2QCc+0zpdriPIKQIGgvKuECKl6GOPcFBAVoIgp7CEOglwFJFiIrYrHJ5nhIwMVV0ijyEPgJoiBFFGidv6Tro9Ouo9edRIZp5OEMUn8SXYyjm48BQV1k7uzDrM6RFTrl9VDmRxBEC3B+Tue3er0OWmPPzs4KA8T3CJD4IogyIFUGQWaSxPesThAXJcMwenDduvWfrNWiv5qenj63Uo+DMkGP3ptk6adbrwGCvuGMETrt1vtHcriVuiOj417pCLylQBA7pEtrcMl44FUiykmZ5B75ATLW61FbA3GJi5lQmXZQCzLceuN2XLtuWmRxLKK6ql5BoxohFhBEYKUJoZSZEVSRFZKJ3UXybAYwwYDQMAgqNXqZo4PVJaCempyR1hrqpRnavQRLnURA0JlmF0fnz+GpF1+WmkG9gkXfnHud7KdudGIkmufCPhkIWo5zBrDoldK2Mrgs71WKvTF3V/qpHp3vqoiAKV35HRkGQTLoL3N1VGaTzou6WEEQ5Dev3zhigq6KmzlqxNsqAs8+++w7Pc/79aWlpXdlWTZpIMgsoIdBECfw5WKq5UKiBAJkkSinU/aDdXBi1Kp1xJUqAqlZR5fSVJkbsjsex7hUQJDnnULgH0Don0NcFIjyAEHWQRicQyVuIY5TKTrOYbcAS1VU0UuZ70Ptt4coDF1RcS7BqBIjTUJ0O7TGXo20mEHhb0DqzyDBOHrgWBmLARHze63Aq7FcBHe8Hvsx+2+yW5Szkc2xeJh7nEngrMgqHyZjziyW3IZAy/ODIvDDP9+y5Zp/mCTJ8xs2bGit1MNHEPT7Dz50X5YWv0kQdCnFUtut5t0jELRSd2R03CsdgUvDFK+zVSvFBBkI0kmSukzpZGrgArdMRlaSd13oEkRY5nlICh9+SA+ZAh4tp9Me6qEHpG0UvZYUTt19/XW4bsMarG7E8DOuQmWohD7q1UjrHwggoV+Ba1MpYVTLpl74VU7D6XsNlDYtkykEbUEYi6aanTNX1LgSdX6piU6SIqo1sNDsYs/Bo3jx5SNYbOfIwioyyuCkiKvmK4kTDat2U8pHECSL8YREF3iV8pnKNJpJ5QTQXYTwKcvrXucjNNr8RygCzP9x1bn6bJCZoXBCIgWAHfgpg6BK5DW3Uw5Xqf7K78noGRYAACAASURBVP7Pf+s7o5ygH6GHYnQpV3UEXnjhhZt93/9fFhcXP5Sm6VpO2M0MoD+GuLp/NokfNgAwxzOTgunnBEtF32RBxnH54UIiyzZwpTNFmnQRhuw1mijy08jzQwi9FuLCQ1zQ6W0JQUDL7LOoVrsIA45jXHyk7KyKrGB+rq6aBjQuygLkGc9jYa8gzWroJePoJlNI801Ii1lkmEDiR0BAb1eO6RlCmjkAImuznB6O+QQtBDt832zAeY1mkGBxKRdJNQmcxZCgx97jMZUZ8nPfD//4pptu/FitVjvpeZ7SSSvwIgj6Nw8+dF83LT7dgrex3qh94abrtv7eqxVLHYGgFbgRo0O+aRF4a4GgvoWuuhr0QVDJoWwgQxsk6C+PbpklUttpes6xwwt80uY0XesgzHOhzWMvhZd0xB1u7dQ41kxOYGb1GCYaNQFBdGjLSNtLB65skLjeCb+ikjXNPXJsT5/L0vfKGUHazhL7YsYK7l2yVj3aigahnIuSOKlVUBRod3o4dXYRR46dwsmF81hsJ+jmIfKwitxXW2zKEiWhVX6AyNUqUrc+M6IYfhZLIrk+2hnkNSkIurjRwwgIvWnf7avoxORXVXo6yG8rPVdFSQ7nan/R/bAahc3tmyZHIOgqupOjprw9IrBv374deZ7/4tmzZ/9emqabOFEnADBDBAM4NplnVGyybxGyzy5UW4i19FjvTuR1hY8s1ZwZldsRcPUQBuwXekBxDl5xGpFHjob1/JgIewZ++DLC6ASqlSXEkSfjcJF7CAJ1WPNceYo8Yz2hEBmBEPsaVrWIaKUdIMljdJJxJOlm5MV6FJhGiooYK4h7XJEhitQMwsDN8HUa62MxKT8hxpyVQZJZZfO9C4EgPwibQRj8h61btjwwOTm5tJJ1eEYg6O3xfR5d5cUj8BYDQQO3MqkDVGaC3DUOTAWkW1525Y6j6QMPrVnCfJhA2BVdsWL9ggReliHytTgqem0ERYp6JcDUeA2rx+sYb9RRq0QIBUhoBek+C0W7ba3q0wdBfee3vuFBib1yFFB/ddyBIXOX41Vw/8zzkeR0biBlTtF0IRrrbi9Bs93GwuISFpfaaCU5evCRIhZHuIwiP57DDzQiBGbsgDn+OFAkHflFn4aBqYMBNTN3MBC0vGit28oZzlncyxlH+red0P62KNkVW0wvZdvXOtZrff5WPddwu1cyhq8/Rgp1KBPVfCAnSHFZcw4ILTNGcHW/nDHCCASNhq9RBK58BObm5jYnSfKzJ0+efCBN023iQlpiPNgim+CXQc8wGBoGScrEMC81FyMEBRcEMLTGJhMSilxb84s4QqQI0IHvnddcXabB5gQ7J+FHexFXWDyVxVR9ZAnzc6mAC8X1NAwpq8uRpQHazRqyTF3jcrqrVgMUAZAUQKdXQ55vBrAB8KeRFRVkOSV6ZJKouFAmqAzmygCvbGxQBj0WI9vX9i9LCo054m/K6PiK4vh4FMb/LoqC/2PXrl2JRzvYFXq9URA0qhO0QjdkdNgrHoG3EAjSDmnAlAxPlG16bjF0BXq0z1XHNQc2ONk3iQ4ZELI37HSlAycdTV5ICp7SAa5ARCvqXht+zuRKysgK2veiGseoViOw6Cg7OHaa0nG6GkYGYgaW1zqJFLZKJoXuJSyNNtQstPv22s5iQQYLjgoENZTdydTSk6TMpeYSWp2OnDWIqzJs9Fhc1Y85bLi1dV9cZ6Q7FxDEAUJrNRkgKcvxpG3lNuow0H9Al+VvlNtdsv9jnJc73V1sgq4yhleCJI2XlBZ/1c/LYwT//mGO9aN8rvLX/UJA81Lj/Vox0py4fjnUviGCAiEuD7iKQS7/R9uinzI3T3zrxRhhBIKu+JgwOuEoAnR0m83z/K7jx49/Mk3TXVYnSMc5dQ0tJ/qX2RD7rFxAdCAJc991FjsPyCwpcCFL4yESAON5zl3VKSoCj25xbTEu8vle1kORH0dQ2YNK/QQq1R6SToy8FzCVUBYegyBDpdJBEFKpEaC9NIEiX4XCq6NL6W3sIw9yJMypzZjDsw6+vwaetxpZHgook5Gkr2TXMabM9lzIJrycC3QhmeCFDCXMJpsgiH9Xa/XnatXav73xxp2fXOlH8fWBoJMf2nfkyIdbrfbdG1ePPf7XLNaoWOpK36DR8Vc8Am8xEESgYkBoeKJrds4DEGST+n6hT3lDGZjy2grzY5isSQDDIo3m2JJz5StLUYkikBHP8xRpryeSOXa0eZ4gSynXJYMUCrXN39Kx59QJu47TcpP6uUtDOUIlEGTt6ufaWDFZIUMKBGGIJO0hk9oEnlhdm+mdsENeiG5WoJcTL9WQSR0FFqgL1N6UA4DLv+jL9RxINKmSdPbSZnO5e6W0kO3kdNbYK5k+O+vvMuciEEveuNik2+7Xq03KhxfC3uixruS5rI1X4rrejHOV+6ZXvx/6/TNQpBJUA0F6FOYEqTukPFPU9kudIH8EglZ8CBidYBSBV0bg8OHDtWq1es2RI0e+nKbpnQaCjA3iHhzv+O8yGJBvs4ynmudjMjB9P+DXWhc8uNrns1YQFz24EFkBCkrQuKCoq2cqjeOoxLpBXQFBHo0VCIKKYwirexHX5hHHPlpLk/DScXh5COQdeP4iqvUFxJUOijxA6/wMvGIt4E2hlQQqEfcKpMiRelzInIDvN+CBLJDmKUnebKAScrO6Ngc8M0kw0MN8KW7HmPCHr+XX/sqplu3L3zyegaCxsYk/a0ys+sOt1276w5V+Ng0EdZL8M23P3/BqOUF/Mjf/wf0vH/xIqz0CQSt9X0bHv3IReIuBIPIfygjRDGH5NGwYBF3o0nQiZuvU/Yl7nkknJJk84jodIuVqF0/lOnPfFT8Va+oSPFDfK+6nxyZ7ol23MSz8a7AqbpO+5b8HV+IIITc11AHDIITwPxwIpFiqVDiS8wg1r6OMrKJpnpMHj9dB2khkfpFI4DJXiI75T8IEOXmCtrbcTgWLAyBUNp9wrRfQY0BIgaXiHQdaBICVarCW0FEf9xkP5RRvDuspUHWXf7FtpRUOwJWBl3Ma10aWP7e/38RzlRWAK31dl+NcF70fQzG82LnkCZK8OH2KhQlyixCDb6jvALSBIHWHqxEEbZzcW69Wf+VfjYwRrtyoMDrT2z4CrBV06NChibNnz/5hlmU/kSTJGIGQyeIYoDIIulg+kA5LBmhoxKP9AKVwedEWRzgFAVUUuS8AhPI4qjP64yjpnYJmRCxf4YscLmcB1WAf/GgefhAg6a1D6E3Cp7MbDY2KU6gSIFWXJE+odW4WHtbBC2bQy2vIvEhq69F/rvC5eBnJYqasW+aF1P+TxVEHZsrXUXbBkyHGucPy776ixF2zzR9sO3uwLCZmisBYGghqNBpfXDU9/a83b9jw7ZV+EL9aFEHzrx6+r5dnn74UELTv5YMfabfbd2+aHHssCMJ//PO37PruSuYsrfT1j44/isBbCwSVJtja8MEkvsRZlEDD8A1exlsomKF8i9IwYVF0Sk/WRMADawg5txcDIgo7ZFP3w5UigiB26q42q3Se1D0rtFDjAR0MDHQMgI37q092uDPYSUpaZDI/OfOVmBbkO7BFa1EXB3HZkpo/atUtEEV0zVxp4wDEFS2txm37l2GOG5+kvYIBKQ0UPQBZMh5mOZiTY1GW55zwdEWQ193v6p0bD6e+5RyoIWLIZx4WT6AxYjFX1njQs2k87LfICWRDdw4XW1PqadWjC5zL1aIR0OhqJfF6eF5PilLoYCbAT2xc1ejCtpXbw1gTPPZNLgZ1p6wZevH6fp9xdACA+wsA5yNmUkN3n/XZUEArj6CVqjV5IWPvmEUj1SQuUoNLrdL77KZcgyB4HchZd9A+t7gJ2mck9Q1xUrJ2i0mIykllFZT3xm0rV1dmUstttdsqM4fBIkD/mRBjDqsaJE+q+xbr90KZRcpQByDo+o2Te2sjEDQaqUYRuOIR2LNnTyVJkn/e7Xb/Vrfbvc7c0YzhUKZm8LJ/D+cBGYCQPF4zQfE5FnWECZLxyYu0b5C1R1deQjob9nJ8kyJvH0ERwhemZhHwjwI+fwNZPonAH4ePSOvfZWfENCGMFmUMSjozANbAC6aQoSbmB2mh+bIEQbIgKIuMHB9Zp4h9p/ajJmGzMcGu3xgwXp9ZYBszZiDnYiDI8ojKznDiMut5WbVa/Y01a9Z8ad26dQdW+qYLCHrw4ft6Sf7ptue9OhN0eP6D+w4f/EibcrjJsccq1fDXfm7Xru+NQNBK36XR8VcyAm8hEOTAgsx/VT5j0jjppLga4yaYtvrcD5xN0g2QSDcb6KRb5DeaDyR1g2QC7SoGXaTOzytuCK2nh+RjfWmPdKS62qUTX83DkTVxN1/W2abLzPECAQCaN6TuOdKxchUsUjtNu+5X3jyVEaj0iBf0SmtuY25sX3b4wixxOOLfIplj4Tn+HUgeEWfRaZIjoPTOJufcPuV1aYIsj8daSyJfGAip+1IJ2cJhwL480U3qy0CT+zLHKhGZocZMqoyLGx5Dp2IqA0EKGvR5UFasBDAGWEyfGTeBz5JUVg/pTsS/KTGUcAmgJNZhvpQv10sAIGDJSSL6xe1cXlafTHNArQyCeIMNUEl+VUYQpPbkPL6cjc+CcxbkP6W2hQMhBCY6AGuuGvfvY2PLC7NnRCRkhrZJpOi9JHCWRGOpg2XI3T7XyQbjkvJzF0OeN3L3ncynuR/atgq+3DLEULzlXQcuDRRzoqOLDJoPRBt5mSTIZIch0C+CqvAHIKgudYIm91bi6IHPfuznvj2yyF7JoWB07FEElkegKIrwyJEjvzA/P/8LnU7nfeYQZyCA45LUtRmqEXTxOHJscSOPyLzZx5sug99+KzQuvbHb1NUNkwVLH14ewcsikcj5/gLgN1H4GVLaWjOnqAjgixX2ErziBICzAqI8zEi+T+GNIfcqyFCVn5zmQcyu9dg/pnpcqi36svsVmSL1+0/GUsY8ZYKyKIoWPc/7hxs2bPjymjVrllb6mTQQlKTZZ1rw17+aHO7rc4v3HTh44COtZvOeDVPjj1YrwT8egaCVvkOj4690BFbkG74ydYJ0EjWgAByAkc5R2RBeDKd0mq9jjm0OD8hk0q16y0q80u3S2bFIm4Egl8QtRVTV3+0V98Bq5NgHlktTzqHxKEgTgCGza1lpUlMCUvt2ZF29X7afsCAub4IslE/7UAVFnJQPnOgu3LJlje2DIAIFPdcgF8MxB9KAHEWm9qfsjAl8BAwyt8mxQiwAG0ZcrRvQ/xJPB+zK+meBq47ZkImuq0dUXjk08MID2mBaBk+UXpjsoN8uB67kXO5JGHYoEmjsgISE2zEpal+uP/2VPG7rXAGtbcMArryyp+6BgVjFWqG74dVPS3I1zTiNK0wuYauF/HdZW+/EjAgln8zJG4faPTzRsGMSFFoeW3kFVuSdJS17WcN+oTaXVywZN9G+83rdNduxTRtvTkbcTuqHuG0NJOrx+Fzxe0gQpE6MUr/DMW3976Po7321syg4EVF2VkHQ1N5KHI5A0EqPBKPjjyIwFAHmi8zPz985Nzf3QKfT+R+szzJZXFkCV2ZFLh0EDeX4usVEHYs191fl726sExBU0R8ZQzuA10UeZKBpKvsXrwgQ5NyO+UZntdgql5u8MQB1AUC5R5+5CvKCIIi5SARBVDWw70loK+TAmUnEL17n740+NOU8Ks0lDvjTHh8ffySO409u27btGyvpCmftfqMgaOP0+CNBHPyTvzNigt7oIzDa7yqJwFsGBJm9LleSZZIt/zcAE05s3E/672uyLF+mP21WSRxXtXXlXPMQDAQNijoOA6BS1ky/Lo5p2Exmp7BK04Nc7RORDmmytydUe6YuN6V1L1e2R0Ee7boJguiQwzweJ82T9TIpYqQgynKFhp+j8g0d5E1Z2w042eqaXLWCQbeapyv2nATT3IE2poFMUKmrdgv2jqUikLS1e53GCyBxwEPa4YqyciLNgVPvm2OETEdN1ilN+nICk7WRHTG2wGRZIk1g3AJ18zOZgknWyOywDWQuRFIm8RzUdxDJVUnmZWCtLK+Tyb6TQNiD1m+HG5ZtP5HtkUExzTuZHLF21Ws0cGdgRJkPE1Rq+4xlMi25gYjyIKmEkT6jfSApKketFSXzBKEVl4M+kcSZJt9fXtRPanJYThnNQFwCsDFgSU8TfY2lGta68/kwFtBWMw1IkT3j8aQ9uVtZpZRTQBBz71TSqLFQ5ZwwpbqDAvURCLpKhohRM96uESiKwjt58uSaU6dO/Wqv1/ufut3uKvYJXPRgf241bqwffu04qbRaeyX2ARwTBjmlukSng7uWv3ASNQFE3I7ghsYHsVvQUxBF11TW/CEI4v8CLqqw30EbQMf1cqHYYxdUWsheEQoCIcrnyB7J8ckAJQjRQeFRfSFibzdSv/bVvZ4tbEywXCC3+HZ2amrqC2EYfnnr1q1PvZ7jvdFtCYLOffuRD+ZF/ulWUWyoN8Y+f9N1Wy5YLPXrh+bvO3D48Eda7eY9IxD0RiM+2u9qi8CKgKAPf+Zr9ze76cf3zp3endGn2Ul22AGVHJT7+Q9GtgwzLBosLaamCdUqp3HvuvwTJ6Mp5TTIJEoEvQOJFHM5HDrpd8EuCxKhS6ZYbgLgOuQ+92QmAFoAtZxdZO0sQwxLGhLZGxmVtIci7cLLEgQFV5soi1IWS4cEJwiimQFCFAxbXIMXVqSWgaYoeeKOY1svf5j0Vg5aXXbA60O7PuhZBqKM0XG5MjwOGRJlNcgGqExBwIWcRHOghFVxsizRdQeuqJxMZJWREwMHStpYyM4Nf5aHYnlYYtbgQKlOkAkObMKvjILJBSVKfA5c3BSIDACCTKwd0yD3wMnlhB1iezjZlz+VTaL0TkGW5dE4EOSCqzpwlW71wYwANM3FIRjQkJSSaN3fBEjC7lCQIW1S6ZnmJen9FJmfizevg25/Ai5dbpDcUWGONEYKuBRMSh6Q+9uAhcnxKDmTFVTR2xsoU9dCnlAcjBxbw7wxS2Xi8SkPpNTRjinA0u0n5xdANcibEsdBY1nzAhknIFaTiiyQyCx1GpOyOIdjBw00Ze65E/MR+26NQNDVNlaM2vM2jMBzzz0XB0Hwi0mS/PLS0tLNDIGBIOawWAHVMst/8TBZsWTtBUUO5ykk0YLbg0XEge8RO0oyOVxA1LmAV4Tut56JQCX34r78mz1MIJI2+9FjSz/rFch5PO7DcVZAkC+lKRQIJWLHTQmdzje4jY5rl+tlC47s1xlD/vi+nwVBcGRqaup/Hxsb+6s1a9Ycv1zne7Xj0ADjiwRBOeVw3vp6o3FREPSncwv37j3w8kfbnebdGyYbjwZ+9E/+zq2jnKArcZ9G51i5CKwYCGp1s0/smTu163KCICm46CZ0Op8e5LNob2jMjOsc3T8FYOisegA2ZNKrnW9kKTQykXMr6n044XKNZNI9qGPyShBkEKSfbeMKkWbSISedJpL2Ery0iyCn0w1XqhxD5IYE6XT9CCk79KiOqDaOoNaQuj9SPcWtlpdvmlvr77d7uWW1DhFlO+LhdvehnciwdMIvP6Lcc/F1ifBlNoA5JHTR07vgpAjCTNAgggDJg88kWDmugiLlcVTbzVHHZYVoWR/BOToZZ60ITqSNlUky1meKNCeJwCMh00BWh2wGB1aVhIlUS1g2yhuUPSEYiCtsp4LiIPKR9jLH4Oi52BZhf8iIsIJs7tyMOHFPCZwca8FtLAlIjA/4PCggk9VQx3KJ7I6AJfCQ9pQBI/gKfcoMlWGjxDEnQCDgk2eaBgS0QNeq6WpG4Ng2yRXi88Iq6Hop/DvJepq7RLZQTCo0B4ifp91Uzm/gzdqqqWYeAi5IOGdBnpdtsWVY/oufawqRStX6LoQSA+ZoRfJNEasH/udAqSw08N6KxS2vnM+/AjIFQcyf09pcBGdalX3wFAtEWmaMMJLDrVz3PzryKAKvHYEDBw7c1263/8G5c+f+Ltkhk8OVGfnXPor0glquwfUcwgR57B9dbTC34KmF0AejnLJC3FbdZqSfFTCkAnhdJCWzY+BKa/yJNN6NEDpOqckCWR4tDO70GGSC5Lhqx02ZHfs4cVmlYcMKgCBj+h0AIhBqxnH8TKPR+Mi2bdte+uu8IGryVvz134oiPPjdx+/rJb0BCNq55ffeMzHxg+GTKwja/9F2p333htXjjwRB8OsjELTit2h0ghWOwFsGBGmipE6mZLYmGhrn0OaCZB2L1BkwJsgZBchkn5M5+XF1CNwk3bpmi7WyTQPJmdXDUecqo++dbIdNUW2e61StM1UGqMh6CPIUnaUFtBfngaSNIOsgoOWn5AdpEr7ZWmd+hCyowK9OoDoxjXh8SoARXWw4ZVYirF+FtF9/xRJOyyDHhAcChGQiquzH4EV2Tbt+AWDqMSDOOKEk8rPQXCoSPGIDN7/uS97Ioogki5NukYLphFYc2qhxVqs1YR+qYUV8GgQscNLMQYYTfQKTOECeEDypjC0OYiR5onkino9u2kXESbecK4dHaR40r4YMkx8pwDCpWch45alMsDmZJ7BJE9Z80m1zAVFkrvTvhABDakJELLMk7xlYSLqpACfJHiObRWc+Z5jBYTIOKvJcCtMjzx3DRVCWg0HjQqcweJSHsSggJZFi+EAbc16Lytr80JdtGReyLFmSgWNvKGDB1/PKoO2khxyumcvmiMFMamk4IwRhDHkjHedW8P6w4KDFiMfnZEDZKV4P2yJmCAXQTXuohLEAm5TPQC+HH+u9EOc9B1olt8orUAlipIUyh/xcYpw6MQnLWIk8kdEiCFI7eQGwwoLRtGGQ4zUCQSvc448OP4rA64zAyZMnty8sLPzcwsLCP8+yzDMpcrlG0KUd0iTmunzieTRGILhxtcHY4QnLQ/bFLVy5JTzp6JyDmylGBsoRNRHS8Z/MEoGV64ukR2KRPyfVFibIASpptM0FAl244SjrpQ4EGVt0+XOCVGGghghsdxzH+yYnJ/9LEASf3LJly4krkQ/EqycIOvCdRz6Y5vmnmzk21Mfqn7955w2fe89E5QIgaP7efS8fUjnc5PjDUVz59ft373xo5A53aU//aKurMwJvGRAkfm2SvEjgYE5Y2ocN8kycrIlvy4RZC6+JZtiZDYjzm6wy6TqRTG/Frc0WmpQ30dklXwMmxQDQwDlmsPakW+lkmX9RYheSkucEHgmai6fRPHMSfq+FsOgiLHoIXY4QXdhslTzxQiRBFX5tFWqr16C6agZ5UEVSkDsysGVtNPHbIH/p1UCQJpu6q+qvhBlPxNoNdENL5cfLUwE+Ii1QmEQ7uIG9c042hZNgTvCVkVFvOJdvxf1kYNLaRAQxPL8MVAQxZF+cS1hIEJSqmYVI1Pywz3JwskyWg+/xJVNpV2BHWCfmn4ScyLOlBGH0+tF9RM7H9zm2OqaH/+S56LQnK5lJ5tqljbfPRfYVeMh6qRxfk4tYi1atqsW5jeuPzNsyuZsDQZZTNGCVnISQeVZcoaSJgAMejAFfwjYJq6SSQxp3KMPlbhiJTMnL0hjy/SBUC29xxCPgEtMBlR1GAkwGgItsmrJOqgrNU5WoKQhiHhpXQHUiwW0rUWWQT5XRGdDFQBZjeQ90W7aR4JHtVgWfxo3H15wiZ99NgCVMGMGbs/Z2Mks1Q3c5ZBdggqIw+JXffeB+usMtx/BXZ586atUoAj9SETh16tT4uXPn3tdsNn+r3W5vyLKsxgUQmr5cmgzORtKBsZEy0z2Rw4ljqawkcpWM/SmBEPvzMmgyswTN3RHg1HdwMzmuKzEgnI8rsWBlIwRYuUUkAV/GPjsQJOe2jCVdWRqYI60MCDJDBEYniqJvrVmz5jPVavWbV8IVzh7QPgjKVA7XaDQ+v3vnzguDoEPz9+45cugjnXbznvWrxx6u+OGv33/b7hEI+pH6tr/9LuYtAYI46aWZQFR0END1hRM9ywFyLAwnc5Zk3Ze/+ZoISe2U1AOwmvQiP1LZkRJLjikpaZLLOTMCLFyuwqA46CC9UwCQY1REIFUw3TIXkOOnHVS8FM2Fkzg/fxxh0kRU9BAzAVNqH7BDl/UnkQr1vAg9vwKvthqVVWsECGVhFT2CIGdHrPpmle5pV6+Dy0D57CbWfd7HCla6NjurajuGGTfEUYBuu4V2cwlpp4XYFzJD1NOMf550JYdJpG6eh4R5TuJaR01zKABE8798dHu9/nYC3Rxw0dwTtpsTaQV1OmC5QrNCpvgCYgSUiARSAapaRtNpT+Vu4kgmLJoySvY5gQUHWU22V5aDuTlkMuS4YkutgIBytSDSZ8FyyLRauVskFKmXTvDF2trVFNK8FiMl3eBLcCQrnE4OJ74MupHIxeS/kkZTXI+0Hbx8Ar1e2pNYxHEFaZYgTRyYYxslECr5UOmcgSDLgSPY17ZWolikgRph2oxnzpjQsVySd2V1hNhQglCCq0HdKZ6L91qkc/0CuCp968vsXH6TSPTkeDrR0Jwl8YVDEVUQ1cYQVurwwhipSOosr2qQ56fPifsuumKpdIcbgaC338A0uuKrJwKUwB08ePCGJEn+t3Pnzn0wSZINBEHdLh3YLv1li4Q6XnI5JHF5O1RNmKyNi11cvHTAw5WeUKWFqTPKIEgBi/XFIo0Tya0rJSFUOw8Su3GSvROVZtr3Kq2t0yBdCB0oQAYFni//NMlYIC7EhWG4GEXRVzdu3PiPp6enyQLpeucVeC0HQf76RqN+URD0Xw/N33vg8KGPdDrNezZMjj9Ui+Jf/9mbbnh4xARdgRs1OsWKReDyf7sB0BjhYjlBgwR352TlJoA2HS6DD7lqV1wtyhME3QUESQt+3tMVcEu1d8yOUOIuYZyAge5qflSBx1VtYSLUQSaXTlJzHqwDHNQr0JAMukKnQFOItcx4wMBI5s6rkjvqixUAhVkXftJBNcjRWjiJpfk5REkLMXqoIBGGSKvFcPJMPwfyTwAAIABJREFUNXKInhej51VQVCYQrVqD6uq1yIIqmEVE62wpcurabeyTghlbrRqwPWU5nMVV6xm5H7EUZc5GiijvoeIXOL9wFgvzp9BaPIOAgCNP4OV0zMkhZIDknuSo1WoyCFrCP2MveUJBKKBoqdUUri0KQ4RhhG6no6CERgtSCylDFLK2A9Bqt0WKxYR8DmbKzlDuJggElVpVpGxibtAHC4kcj/t1k65cEIFOEIdIu4nk1kgOUQ40201U4opIDzrdjpxXhBNZKrkzUTWSfflmL01EgibGGpTmRRV0e12V0omUUlkYmfCHAXqdrl4TQRY8dJOeXDPzdNguYVko28szxASLtDmXnKBMJHLSFic7i8IYrXZLrmus3hBGhi5tfFWqrKhuJhriRiGgk5JEtouSPnXPcOAtY34TmSECpgxxJdZ9BORQ+kb2hnI3avAKRJXY1X3yUK1V0Wq21DI9CoUVanVa/cKxYthOGaOrtdTr9GQ7McbIi76cjs6GnTwAGpOoTa5FfdU0KvUxAfP6DPJZ1sUJMxUZgaAV6+tHBx5F4A1H4MiRI9NxHL97bm7u15IkeUeapoHZ/5sM/bUOriBIx2hjgrROH9MI9TMFJZRn82gKdlQATDrfrTr13eJspNbcVS3GGqHIq84DqYfCS5S5dlbYsgzl9cQIQaR3wjqxrx/U3xtch/ZMl/sl5jMEP05OXq/Xn6hWq1/asWPHb13uc73W8V4PCPrG0YUP7H35wEdHIOi1ojr6/K0UgRUEQb1P7Jk7syvLvVicv8whTvoUx1mItMZZL7uo9a0L+gvmKi+L8x56pw4CzXlhg8QRTAkALc7IDtSBEYIF5qb4UVVXoBurEFZq8IKIs1cn7nJUez+/YxCKgTPNK29lv9Cn+4jgpVxk1ZggViIIaYCQdlALC7TOnMD5U0cRJU3EoESOkrhEcoIEzMkEO0Tm1QQE5dVVCFetRYVMUFQXyJTlXGmXM2pRVBlMHAukbw29jOvRmNMZx17GlgnDhhRxkaDoLmHh5DGcO30cveY5RFzxzxM0qhE2rV+LHVu3oF6roMgzcY07ePAw5uaO4fSZebRbLdQaDWzYtAnXbd2Ker3ed4VrNpt4/rkXcObsGaRJgiiKsXpyFa67bivWrlkrifQc9RbPLeLYsTnseWkfhW2y3dTkFHbsvB71eoO6aZGSERjs3bcXJ44fx9JSE51uG2vXrMOW67bg2ms3o+dAUK/XxfFjJ7Fn74totzua0xJ4uGHnjVi3bi3qjbowKhyF/3pwx769+zF/5rQAIrZ/emYaN96wSwCEOMGlORbPLeCll/Zg/vRpmfh3uwk2rNdzb1i/UdibJEmxuLCIlw8ewOlT82i1mgLI1q/bIO2bnJwUpoeD88KZBRw+fBiHDh8ScEVgMj01hW3btmN6ZkoApICzpIsD+1/G3NxRnD9/XkBXpVrB1uuuw7XXboFJCntJD2fOzOO5Z19At9cReVylUsP27VuxZnYtGmMNuXe8lrljczhy+DCOnziJIPDkXGvWrMGuXTcK28brI0BrLrXwwg9ewNkzZ+TaGK9rNm3GNddswszsjHsWcyycXcChw0ew/8Bekchx4aFVBOgEDYyv2YSJNdegsXoWhXMV7POVkifkpjrCzvJhzlBzdYJGTNBbaUgZtfVHMQJFUUTHjx9fffr06X+WJMmHer3eRuYEleu5vfZ1L5e3qTucs/g310gaHshiIhe81EJbRy8HkuRfzpHTfcJP1e2T27DuT82BoC7oLyCf0WyICgLp7nVhibI7K9A6OBf7HpO1W/kMK9yqV2ijKIctrb23nKeSbUzh61QMfM+2lXxZLiBRjeD77JM/OzMz84fr1q176LVjeHm3WG6M4G94NSaoD4KYEzQ1/r1q5P/Tn73pphETdHlvyehoVzgCKwKCfukzX7l/qZ1+Yu/xM7tSelea9My6EOcGJavxws64StHM4RBJTYE8UXMU5suwS6KMrHdiL7zzpxBmHSd9kg2kIxGFsKxyiy5H/+1F8GoTiFevRVRrwCfT4JgirlJLDQAvQC5/K5NSZoAudC+MlB+ACccciRxOf9jVh16GIE+AXktAUPPsSTRPHUU1aQkACsAOmnIA5k6YSIrMSBWJVxUQ5K9ei3hyDdKwjlQEdiq14492tOVBxeDj8ltaXsmSaeYyICRZKGLQwPylKO/g7NF9WJg7iKS5gCrNA5Bj/ZoZ/Ph734Nbdu/CxFhDQBBRwd79B/Dwo4/i+088gU6ziXUb1uHd774L733fj2vRVdbkKQqcO38e3/j6N/CDF1/A2bMLqFaquOtv3IV3vvOd2LRpk1iuMvdnfv40nnvuWXz9699Ar9fB2Ng4duzYgb/5N39aQBAn6TwkGaKHHnoI3//+97F//wHkeYp3vOMO3HXXXbjp5pvQaTO2gIKgE/jj//z/4ujROWFYVk+uxs/8zZ/Btm3bHAhiboyHPS/tkWM++eQTwp5s3rwZd955B+68810YG6vLc9Hr9tBsNfGNP/kGnnzySWk3GbH3vve9eOe73ok1s2v6k4L5+Xk51iOPPIqTJ09ibGwMd975Ttx117sFaHDYJPBYXDyHJ554At/+9l9hYeEcoijArl27cffd92Dt2jVin8pXt9vBM888h4ce+h727t0j8sNt27biPe95D26++Wa18aYMsdsVUPX1r/8Jjh8/hk6ng5mZGfztv/23cc0116DRaKiDHDzs378fjz72KB763sPyXMzOzOKWW27FPR+4W+WDtMbOMrRabXzzm3+OZ599DqdPzyOuRLjn7g/g1ltvETDJ9QgCqxMnTuCpp57CX/7lt9DpdIUVZY5b16uiPrsJE+u2yG/aZBP02GII203pnNUbkWe2ZJE9AkFXeFQYnW4UgaEIUBJHOmbPnj1/t9Pp/EK3272X/Z8VT+7XR5P0xwtPK3TYL0k/XMUePZUDHk75oQt2lmU6+Hw5DHE6DllAUTWE2mWT4eFfrFFGq3/OM6gEofKBa24qE7bxU89lKg/nPMejidGLucm5DCQnz5Ng5EAkfg0qvXbec/pbUo085OKSCvi5h0DOTSOgSPNofb9Tq1b3x5XKJxsTjf+6adOm+Sv94CkIeuS+XsKcoNcCQfMf2Hfw0EfareYHFATF/3Qkh7vSd2x0vssdgZUBQZ/6yv3NXvqJvcfO7Eqk4I3mPRBqlAt90qwg9ULptITRYJ0UkUvlyBOVT1EuI9xN9xyyE3vgnT+JMG3LSouWgCEI0vpDdLLii7IqnrBLR5jaatTXXIvaxCTq9SoqMaVKdNsK0M2ApW6Gc+3E1QPQmiwXI8AtWBf73Gw92SmGPsFKgrzbQjUs0D57Eu3Tx1BN2ghzshJdwNeVMMqTVG0XIigqSAmCaqvhTa5FuHp2AII8VsMuFXftmzHo4FKWFS1/UMotZodd+rfLweDAUPMSnD30A5w7uhfoLKIWszp3hrVrZvBTP/4+bNm8GbVqRev2eB6OnTyNx594At9/4vtIul2sXTOLO++8E3f9jffIZNx0z/z7m9/8pgCNs2fPIopj/PiPvw833XQzpqen0Gq1ZLK/tLSEvXv34s/+9M9EttaoN7Bt+3bcd9+9VkvBASvgiSefkAn3gf0HZCS8/fZ34I473oHt27fL8awWAxmZP/7PfyxMD9+bmpzEvfd9UFgMnpOAirV5CBwIbAisKFW77rrr5Fp27NyBKqVoUiQwFQndt771LTk3z7Nq1SoBQbfecotI1kQeyDrl58/jxZdexPe+9xBOnzqF8Ylx3H7b7bjjjjuECaIMjcCBsXnuuefw4IMPCntExujGG2/ET/3U+zE+NqZFZF3h1ZcPvIyHH34YL730ogD/G264QY5HQCeFWYNQvgPHjx3Df/vWt3Ds2DF02h1htAiCCHLIpmmylS8g6emnn5Y2koZas3Ytbr7pZvzYe3/Muc1rrhOP/eB3HsRzzz8ngC6OItx9zz248YYbBVTyc8aSTNCLL76IB7/7IJbOL4k6Lw8idIsA1akNqK+9DrW1W9HNCYIssZlrFlyR1Zyu/jRJQJDXHOUEXe4uf3S8UQTeeAROnDixdX5+/h/0er2PtNvtNQRH/P4TEF0I/JTfU9lcecpRXnK09zVPd1As1dp68amKurrJ7ELARya5lgVCziccQEqcKQuPErpFRBl5fa0b5MS5SuFI8VSCFx1rcy9D5gyVeHwaJhDMEABVhBjXwtE8fwpKubUdrE3I/Xj4sPAQ5YG4rvoEQWGQ+2FwYnx8/N8HcfAHW7duffqN35U3vmcfBKUsloqNr2aM8CdHF+7Zd/DARwUETY5/L/aD3xgZI7zx2I/2vDoisEIg6Gv3N3u9T+w9Nr8rKYKYbIuCILPCVKAheTCUgDHjhPa+ntVnZp4Ka8O4jo0FRrtLyE46EJS0pIMxNypOttUpjA5XLATJPAmgk/vwx6ex+tqdmF2/GWtnpzAzOYGJcdbe8TB/ro2Xj83juf1zIjcTodlQraE3cpvEyU5qpaTI0zbqQYHO2dNonzqGak9BkOd1kfsEX2yzDg5eFsDPY6R+DXl9lQNBygQlspLFz2mFbBkUJhPQLrwsftOVrkHrNeFzAJXK16WObRmqRRcLB59D58QB1L0uKnGMtNej0zLWzc7KQFG43JwgCsXIodNLhG0oskTyixpjYxifWIVz587JoFipVGSCfObMmX5hPZ6P4IGfETQQTHCyzwk6PyNQsppE3Jfb8t8GqmwfAgiTY4yPjwvLYWDKitBxv9OnT/f353WvXr26b03KY5G14na8DpWaBcLw8EdAsVvp4/v8m9vx3Bz4uS/PzWuhRt5V/u4XVl1cXJRr5Hb8sTbK/XH3pN1uy3n5OY9J0EWgxPOYftyecQJFA3lkl7gtP2N7jH1jTBh/azvbPTU11T8fj8nt+T7Px2NyW8aM10wpoCU9cxv+cBu7ZsZqYmJCrtnaZdfNa6X8kbGQQrpeiKVugog5QWu3obJmG9q5yuy0YjxrSjE/yYEgSkTERj1DYwSC3kj3M9pnFIEViwBBz0svvfShNE0/2mq1+DuWUgWuuLb1OX3oUq73UyqqfPkaqMxSwIUVAR85Ml8d56IMCGV90UePTqAEIAJGeHYFN7nPmkG2KOhya4tQTGhMJcHPMx7bgRqCIO7C41dYyUDcammJQxE3gZWWJ+AkhE6Y4kYKH1U/QpWlBzjPiaNWXKk805ho/OrY2Nhzs7Oz5y9fTC79SARB+779yH15nn66BW9DrdH4wsUssv/k6Ol79h089NF2u33Ppsnx7wVR9Bs/PzJGuPRgj7a8KiOwIiDow5/62v3tXvaJPcdP7+oVgcjhuAAkdZf7dXaYx+2BH7MOjtQOYUeSdoGkI3kqLM8i6QF5ikreQTZ/EDh/El7SUjcxt66k/Q0n6Ik6s3G/vCfeMzPXbMe7fuqnseuW2zHRqIg1dRT48MIQR+fP48k9R/Hnj72EjldVB7nLAIK49KOFUOlE1kPNz9E5O4/OqROodpdAkwefNp0EQVLZ2mWK5+xcIwVBjdXA5CyC1bNIwpqAIHa+AQt6Sgz19Ur2x+R5y583A0H9wcntKTFkoiYBS97GmQPPCAgaD1NJ5GfbGN8KTQU6bdlOrKUL1tdh4KltZnFPGihkMhEP6EzGhPuSNIKTY5ErclBwoECZPq2XYJ9xH9tXio76vgAdvkxHXT62MT6ir6YkoSj6gIBtMbBRHpzLf5f3s7bZea0tBr6sneXrKL/HvwkkCCzYRgIU/ma72TaCHQM1/K0yQJoq6Ofl6zbAZcc3Zs3uH9vAc9m1GMiyVVk1rNDYmqxNLMMdqCHAMotWk7QMr+Tad8Huk31ucTZwSPBq12zXJ/+meYkf4nw3QUinwzVbEc9uRYtmCa7wsDzBXAhxIEhc+0Yg6KocLEaNGkWAEdi/f/+1eZ7f22w2f73b7U6laRpZ/14GQ7YwYv3GDzO2XmhfPe4ABHHRL6OKRIqzMSeXY6XmzfZcGQoFQVr0nAWiuS2Lp+rL5HQs+UD5mo617KOUCdK6ehz2BC7RjEdAkLJBnNuIoU+gdd1koVcriYtBDg1zYhmT6P4ZfX9iYvW/q9erX1q/fv3ZN8th7atFETQffJhyuE+3PX9DrV7/4s03XLhO0AgEjb7/P4oRWBkQ9Jn/eH+rm3zipWNndvVyP+ZE2cyC1Q1Gc1rEj0Vc27gyzH4rEaeyqp9jLCbBnaojWJ4jLjpYmtuH3uJJFF2CINf9iaWyMkgguGBuCz8kCCqAdVt24Kd+5u/gHe+6C41qgLy7JDVwvDDC4VOLePQHh/Enj76ENmrIpB0XE7u9jtvvir+J8TWd14oUXYKg0ycQt2mMwMKVKRDw+gYgqHAgKAuUCVIQNIMkqqpsEL52zFb89ILeNcuNJvqg5wLXJbV/3Itgp1p0sPjy8+icehnjQSL205QnEjRSH52mPUGlWtxVJ7jK8lHCoEVVdSwRuNufoDOmnCjbQCmbOOBjfxsA4W8bPA30cEJdvi82Kbe222S8fM7ywGtshR27DDh4DgMMw9KNMgtkn9m2/bhxUHTgrgxmuK+BMNvX2Be7Pl5XP0HWAbgyyDGAxuNzW8ZwuI0WUzuOxbEMXOw6LE52/WWwJ99Hdx3DwLQMpAx8le+lxdBiIxI+p7LPCh/nOz0EE7OozG5BNLMVbYIgqROimn8BQWIvrrbnIxD0Ovqa0aajCFzhCBw+fLiWpunOJEl+6dy5cz+dpulm9i1crCqDoOF+2vrnN9rc4bF50BdyAdXkcLmwO5xdcKwko8OFwsTl/aqMTfse8ja5zxIEHINdThHrt7kcZcnfcQuOBEAChFw5DF6D5hdp7pCcSwyOgMxXRsjpOxD4zGUNXD09LihGx+NK5T/NTk5+buPGjc97WjX2TXkRBJ1/8LF70yT5dNvDxnpj7As37dz5excslnp84e49+w98tN1ufWDD5Pj3ohET9Kbcs9FJL28EVgwENbvJJ148dnZXUngxQQ7J5UDEvk5/63JvmDytCYsF/LSLyUYF66fGsXF6DF7OSXdGagBF0sJLTz2K+blDyDotiYJ0ss7bn0wQ7ZvZafE8lI31CmB601Zhgm55x51YNV5FQMc2UuG+L0zQU3vn8Bff34sOqpcRBLHzVQMDdra0me4szKM7fwpRuyWgyA8yeD6tk11JAFlN4uSRzFgFRX0C/uppBKumkIbME2Kek8ZJ+R9Xe2fIysHyksqPyTAL1J/AW/aTuXEVHZw/8iJ6pw+i4Wm9GgKgiMmdAmp0tYtAiHeR7ntcwRf758BDwUKr/Row+mgJiNVicBedZNu9LIOOMsgoAwNjM8qAZ9m1OqbKJukXAi3WFmOkjGkqS9nKLIhdh11LGZzYPvaesTtlkFduK89t7BXPa4DBAEoZsBi4MPBGEMRJBtshbJyToPD4xiKVwZC1uwzILhRji1/5mo2JKgNMm+QQ3JXZoDK4smMIAOQKbFbgfCeBPz6DeOZaYYIoh1MQpLa0BEFSU0iKqw6DoMm9URiOiqVe3n5/dLRRBH6oCOzZs2eiWq3ePj8//6tpmv5ElmWT1j9YP1k+Qbl/+2FOPNwv98cJKXuhBVWFCSLTLGOqLpemknfo5HAsHyC5O6kApoLjsdSGU+dYlryQYuoO4Miaat/KXw0V+n2mK8GqJgq6MpsgExDE/wI/BEsf0JSp8DgjKHqNSu3PqtX4y7t37Ph/mEb0ZhaBLorC/9J3Hr03ybPfbBXYVG80vngxEPT1I6fv3n/osICgjVPj3w3D6J+N5HA/zNM82vdqiMCKgKC//5n/eH+7l4hFNo0RCII4IZKKIGUQpM4GIqeSopxpBzuv3YA7b9qOW3dsRlQkUkw0T1O0zi/iP3zlj/D8M8+gWwZBsoLODkxtMjnhF5DDVakgRm1qHdZtvwUbrt2KDetnMTs5jkatim6W4exSD/vn5vHgU3vA8qVSIfoyMEFWutSR60DaRef8IrqLZxG0WwhYH8gndZ4jFbtOwg2yKUzIrIBeEqiOIZhYhWBsFbIgEoBGRxkdYFx+T7++wYUfpYuBn+GtWQSUEsIoXUJzbg+S+UOo08HOJqRila0TVrJDnACzno4WvlQQVIsjAaFah0Ylc+WJsrkHDUuqrC0GIuxzgglzHyJwsIm3SbfKDIoBgmGAwG1Nbsb9eW+H83ZMbmdgyUBKmVEpg4RhxsUAnAEbSt4IVkwWZ/KwYcmfgTRjWey6LU4WDwNoxgJZHpTlT1l7JAfHgSPLcSqDJGuH3ZOyVMWYJrtnPOeFJIF2LvvcQJblRtk1mlECv/OdJEc7zeCPzyIiCJq5Dp2CQJCMoj3LNEpwxrfOInuQEzQCQVfDQDFqwygCwxHgBPrAgQO/2Gw2/1673f6JNE3FJKG8kGPjaXkxZeUiSSaGIEgX3gTYEJXQgt9jqQF1amOeEFUalMFlPp0NmIPMz7TQKucBJrMb1IgeWHQLu6SHFRMGvlShoeqHRCR2ukgbeqGUC/ClRlzYK3ycrsfVX1u/duq/zM7OHlu5WFzakXkPv/it792be/jNFryNY43GF3ddt+Xz75mZ+MHwEUYg6NJiOtrqrRWBFQJBX7u/200+vufYwm7K4SibItgRUZxjEsRw0rmMySScnUn3HG7beR3ed8dNuO36jQKKaJvAXJ/FhQX80Zf/HZ5++hkprqmFFnWVhxMo+dtR0lI1yOcSSwSvPikynLgxgfFGFY0K3eHo4gJ0Mg/ne8DZFvo5N5cLBIlsjAyIz+KaqbBXWbslxVMp2fPcilVapOJuR65FkzFjZKT2wwq8egN+lSYOYikhMjPlYJa/zBz7Fe9fIqDTPM4Cfucclo6+iOT0ITVGiGK1W2BRTgGbZLY01jIAsF2y4EVrc835ElmEy/kp56XYxNmkWGWphK0c2kBpk3gDGMaEmOTC2JMygLKBVwYkBxbLq482+bdB2kwELgTODKCYLIzHtOOXc4DsczsGjQIMtHAfO5cBMQMNrzYhsM/KeTy2P49dXgk1IGNxGM4psnYxHuV9h5/x8nHKbJexQVYUkcDOzBTK0reLMWji/lgAzR5B0Ayi6c0ih2OVLANBsnDhmCCtXaV1gkYg6K01kIxa+/aMwMsvv3xdu92+v9vt/mKSJDuSJAltMaoMhqwvt770UqNVlv9ebB/tz6z8g+blmA2QMkEcmVgjyIdPpzaCIN+5vlEOR6MCYX3Y95Cf5oLZci9YqWcoTBKtsfUzmiWkgdU3k0FC+3yfhappKEM7BGWNoihOK5Xa4bha+aMgrnw1a2/6we7dntYBeRNfBEF/8O1HPpBm6W+2vGDjWKP++xcDQd84vvD+PfsP/FKHTNDqxndrceWfrbrphkd+ypOCTqPXKAJvyQisCAj68Ke+cn8nST7+0tzZ3eIOJ7kjZIJkGqiWktJxMVGeSYMECzm87nncuXsbfuLOm3DTtWtQQYJqoDkwLIr5hd//13j0+0/hfLMtR6J0RtZ0HAhSiZiuLkdhgHYGpPEEKtObETfGUYkDxIEm+rNwKpdlWnmINphzcznd4bRDZOtY90glfYnkPPn8LatQas2ZERBJDg0zKQkUadvM+gIBvKgCUApHtsVJhV7hMCqgZKi6Uck97kJPZTnrSWGkSpPC3hKWjrwoTNBYkIgVstynPEMkOTyZM7YAgihCKkUuXX2EtIc41DucUnPtaszwNwGHgSBjWIzpMGBgIIX/NmbHgFJZNmbsjl2XDZJlEDQ8KbdJv7EbZUBGFoOTe8sbsrwYG7TLbFa5bfY39zMWxtiZMpCwdpYBWRno2PWXZXvD4KrMEhlbY3Gw9jLGxpLxmCaduxCot+OVr7UsV7Q22T0q3zO7r+X4GLDlewbYZCJEiRt8cYfzxpwcbmYraHvCNQufK6byfRWOWIWdQyBox4apPWEUPPC7D9z/7TdTNvKW7N1HjR5FYIUjUBRFvH///lt7vd7P9ZLkF7qd7mwvSaLcGeOU+2X1kR4aqy6hfa8GhPoAiIuDbhyUsdWpK+hQQIWF5xzfhPFhx0QQRDl6oGMxARBr+RAEFUUomErAlJPW0RBB8prFDEFl+AaCJJdRZlI0/8nEFY6lDlgUleM67bYrUbyvXh//82pj/IurG/GL09PT5y7h0ld8EwNBSZ59qgNsrNcbv3/bDTs//86J6ovDJ//GkYX37zm075c67fYHNk2NP1gN4/9rBIJW/BaNTrDCEVgREPRLn/ry/e1e+vG9c2d20x0uFyZIbavVHU7zSswUTRgTurmkTQFBP37HLuzcsBoTsYdG5CP0PXS6Pfyr3/0CvvfI93Gu2epLrngYJlX7UthTj89jc58WpcG11Vi18XpMzMyiUYtZhV4m634Yo5XkmG8mOHYuVSboMllk9yfofXc0TgVzmepJMjjzoQQEFQJutAe1mkjM9eAmyvzwh7VsqEajbFAXqJw3Xh/NDIqgvpYEbjhnyHKMqFauZC2cP/wDAUETkdadUcCqTBBr5LBQqjjn0CI7V8ccqWPT66jrnpgm6KvMFtjfZUalDHwMhNikvQwKhiVi5e/EMAiy4/eT812yv4EWczKziT0BkUnNygO2ATDbzib9xo4YUOFvk+2Vr4fblyV8lwqCygCpzBiVWbUySDHWyoqq2iqsOceZhbiZNBgQtOsqg6hyXI05MhA7vKo7DJAMWJZtuglsqKWnMUIfBM1uEyaIExZaqktSMg1JLgKCtm+Y3FOtVH7lsx/72e+MQNAKjwajw48i8AYicPLkybGlbndX0un+r82lpXd3u70NWZZpledSKQAduV4/CLK+twyG3DiR88XR0veKgObU7Fe0aCnHJa35QxAU5GEf6FguIgFQFhoI4q4+PNYWLAKtDUuQ5KUeJXZWfkLldCqz43logqAmQZzOKAulw7nHRVrhl+IwOl2LK99YVZ/48vz8/DfvvPPON80IYfj2Kgj63gfSHP/yG5WmAAAgAElEQVSi5Xkb62SCdlz3hfdOTIxA0Bv4Lox2eetFYEVA0C9/6t8ICNojICiM1QGOOSJWLHXQOXLSrF1Fgjhv4Z27tuG9t+/E9nXjmG7EAoI4Wep0evjs5/8ADz36fZxbWg6CmIwfBJZXo8xFlvXgV+oYX7sZG2+4Des3XYt1a6YwvWoM4/UqummGU4tN7Dl8Cg8+ve+y5gSJHpjIQCh0NoeW2CoZk65TTCHUSYYFIrVIJOsk6eqREC58h/8mA+N01n0nswsa2F2aq92FQJDzxUE1b+Hsy8+ie+plrIpyhH6gMjfJGSLj0dEicrStzjOxyPaCEGHEAYayRVqTkqHT3CXLw7FCemXgYJN1AydlkFC2lbZ9TGZWZknK+5SZJZuQl2Vzdr4yS8Rzl8EXj1fOhTGAYewLtzdAZn9zH7On5t/83M5hrnblYw6DHLZVtOPOzrtsB24TCAMqxu4YM2bSvOFj2n5lyeEwwCN7ZfI2bl82dLBJxzDwMYBq8joDSDwW37N4W40hPwhZHh3n2p1lIKjnsWAr5y7OHdFAEGcPQ0zQCAS99QaVUYvffhGYm5urp8CuhfmzD3S73fuSJJm1fnD54pAtd1x6jKwfGwZBRVG03U/q+8UqD0WUi8XqoHSEmBgUAaIsFKZHrA+kXpEyQUVA5kZ93AoaExVBkeVB5kZov/AyX7br+9Fy/UZNE6w8ueQhSX0gwA+16HuSplRE5GEYdcbqjf+vVmt8ZXWl/qfr169vX02LOctAEPwN9XrtD3bdMAJBl/50jrZ8q0dgBUFQ7+N75s4OgSC3DiTzdS126nhkcXOL8zbeuXs73veOG7Fj/WqsqnpoxAHYr3TaLXz2dz+Phx99HEtNusPpZFwmfLmuvmgRUTGxFBtsVquf3bwdd/zkB3Hzbe/A1KoxxFLDJ0OS5jh6ehFP7zuKbz7+Itp5JNKd8ur7G725WjHaJU/qjFQ7375cb3BkrjjJOhPBYEDZIBmXHIVzVWPhV2W3MnmPwIQ6I5URCbWm9psuFrl03w5kli7gwq5x0jgzBxUQxGKpdIcbD1Kpa6DpoDpwSE6QWJJ7SHLWWAj7dYLYPuZxSJvsvriaQMYqcBAbtoS+kNRh+B4MMyzD/7bLLMu8ygDAQMFr3Vv7vHz88nt2HDufgYJhsGEgouySNHydwzK7YQnfBVY9lwG2V5OIlJ9ba5vlC5X/PQwcDWyVDSXKAHCZtMXcGZ1FeDkG/ev2WMCQFtkJvPFpxNN0h3t9TND1G6deqsTxAyMm6I32RqP9RhFY+Qh89atfDW6//fZGkmBXVqQ/lufFT2ZpsjvL8hmgqLnEHKdj6BcnlVQbvpzbD38zv4S2sG3AW9J1pbza6bQ25nkeeJ7vBYGfJUmyEIbRnjiOXg6DaN738lUesApFvhp+sTqHtyqHV8k9Zhz7SZiH57y8WAyKfMlL0yLtNtch7632vLQm7JHn57kftIqwctqvjB3MPb/IiqLh+cXqLM8mPc9fXfjBWO4V1S5RFeBFOdq1HKeQ583c84o8QFR4RSw1An1vKQjDI15YeboWhd+KKo2nt2/cOOcRfV1Fr35OUJ7931IstVb/g9tu3PmFd09UXxpu5kgOdxXduFFTLlsEVhAEMSfozO4eogETJNNpnaQL3SyuLcrg0AUuzju448ateO/tN2DnhkmMV4CxCt1VPLSbS/jc534Pjz76GJoih+Nce1CPRi7ESe2c0SW6mYe11+7AT/zMz+POd7NOUISi10JAIBREOHziDB574WX8+WMvoJXHrwqCyrKr14q+gSDWFVCOx9l19uv7OO8ZZ9/JWMhoQPCk+FDBiZOiKbAjAKH1t4IqYW/C0Fkja/KnYkvnTcfJackY4bVBkMrhzh1+Ab1TBzUniI42/XYQqJk1N5DS7NOPVLJHAMraSw6YuZFN2AX+mCTLmANzextO7H+tuI4+f/0RGAaGBtAMwPHf5g5XvlcEP7xP5Xtl+7wWmOyfg9a0hYelbqrGCOIOp8YIlyiHW7p+49SeEQh6/fd9tMcoAm9GBIqiqB45cuSaVrd7U6/d3Zpk2axXYIzVFnyTR+gCSqGmKB4VbYXn+TnfKKiPhd/zPGF5lvI8b5w4ceKGp5566me73W4lyzLumPV6vaVrrtn01LXXbvmLTes2/GUYol5kIGgZ93x/IiuKiczzKtSQe0WQeoXfDLxiMUiSJCjS8Se//Zd/tzl/6vqi24w56pJKqk9PL8xuvvb52W07v+xXG13P86qF502gKGY8L5wugmBt18+vOdpcvD1J03oNwcFtY5N/jl5yJGc1AK8Is6KIaaoahN75OKrMReONPV4R7tu2di0Lol41MrjSQp4zRsj/ecsrNtQb9T+4decNX7wUEBRFwSfv3737YW9kjPBmfNVG57xMEVgRECQ5QQlzguZ3d0UOF6sczjEXVkZM04LUcpmlQOOshdtvvA4/dtsNuHHjNMYIgqohosBDa+k8fu9zn8NjjykIUkc4Suw0vcg0ugRCtN7l5J32vJMbtuJd7/8Z7LrlNimWyjpBtUqEuFrF0VOLeOKlQ/jOk3vQLpYzQa8H9AzfC4IAgS3LQJBb/ZJcCCu0xlZz3cgXwELSnayQH9Asgo41tPruCsAI/AJx6KNI1CGMsrkwqqBHK3AWmswVSAVhLEBIysW5U14IAMlEVT5XeQJbUcnarwmCHIJ1OmgHguRYBEF6QuI0Ah/aRVMaVZaicVJNFzX+lOvNXCqzcZme+7fdYS7GaBEA8V51Oh25V2XZ4YXu1aUGTpiuEQi61HCNthtF4EcqAppUA//MmTONOI6rQRBE7Xbb91xHX61WC44PtVotbzabui5KFJTXiInyej3PVq1a1X366aev+bM/+4sP/umf/ulvLC0tNdhHicwYwF3vftfjt912+5d++Zf/x9+WVcDn4aMOH1sQLi4uRq2WH9j5Go0iT5IkibrduLu4eO2/+j8//jvn5ubemcyflsXFTuhhzbatZ3be8Y7vbNt5+y//jZ/8ycUzQeD/dUHQKMui8aLwJ5robDzZad7+2NG9H+u022urXvjIT++441+sqtWeC5OsiRrYh/pdz/PHo6hTr9dbLwPdLUDvamOAloMgyQn6ZMvzKIf70qWDoMon79+9cwSCfqS+uW+/i1kREPThz3zl/k4n+/iLxyiHC+KCHv1ijDAolirTb8nBYG0cUiA9BN3zuGP3VnGHu3nLOjTCHGPVCJXQQ6t5Hp/97c/ikUcexVKrhUxsLgmCKGFTCZaAKmEj/n/23gNOrrM8F39Onb5ldrbvqvcuuUm2ZbCxjFMwxAZCCuGGS8I/yQWb0FJIMKGFUIxTKAEbDKH8CMamhBCwMbbkLlmWbPW+K2ml7WX6af8873fO7kouV/a1hExm/Ftry8ycc95zZuZ9vqe8nGejwdVsaKks4i2z0ZhrQXtLDi3ZOqQTMVRcF+NlFydGi9h7dAAVnzBMuPlJmV20j2ey8n3qpaMawJDSESmZMmyqxBnexAdFjXJAfw1/YUC3TTFYum5ZkuRsCSTgDANKzRwEvoOYxcGSoY+I3hvCPXoqGKAgoJCBBT6qHil5Ja+bfpsenBCKCSeB0JmCID4HU0LJBFFzzSMToBYCUm6fH1b8kItCA6aHJBAAJRKJUzwp//NeeufuiJ9PtkeAynNVKBQmY7TZp0SSOPqQUqmUhEdE/qkzAaw1EHTuzm9tS7UKnK8VCMHQGfcZH/oQ8MEPTiq6sXXr1va77/7hhnvuveefx8fH01FcP9/TLrro4k2r16y8433vec+XpzX1p2zrQx/6kPz8wQ9+UH3w9vUlKqOjnR//sz/5WrXvxFpzdAzpuI0h30HTvDn9Sy5de59lZv701R/84Ej4nHy8NTqKxIRWaTpc6V++5WTPpwqF4mw7MDb+9qKL/rrByOyqq0Nh504ES5acokYX3cb55AE6/TqhHO6OBx69uhL4f18KtI5UJvWVRTNnfWV9c93zy+EaM5ss2/hEjQk6X195tf060wqc8ZvTmT4h7/e/bvn368sV7wN7+0ZVRDYHfVL2pk3FY0szLnOCCIECaF4VllfExcvm44qLlmFRVw56tYi4CWFAXKeC2770ZWzZojxB9O/wsYrHoD/ImARB0vQFgKtb0FJNiOdmwkykkLRNJCwNFiez6ibKvo6CC0w4BqrCRb00IIizCaIhbVEEtSTWMEkmrPh0EOSJHE4HJ8YyNttnLQIXSe5RtQQ4ZRm46vscssq4bB8OV/ADIJ5MQ7cTAkhcAVQc+mPJlxzP84KgqaQeVvFMQNDk8LgQBKma+RJGQRDEwjueL8wCvyIvSuQniUIACIJOZ4NeyDVWu++ZV+D5fE0RCzQxMaHAua7LVxTqQPCTTqflXJ1zEGRqlMPtjRnaTZ971+tr6XBnfspr96xV4FeiAk888UTznXfefdXGTRu/VCwWM5GygCqCNWtW/9fqVau/duON7/jmmR5ssG9frFQsNn/5L9//bf/EwGXm4DA0z8NYzEDj/NlHF1667r+0wHrPlTffPDoNWOn798NKtSKzI9+zaPvQ8VtL5fKSGLRHXjt79V9omrtrXjabn5xiHqEnNbvivL5FIKga+B8vQm9PJJN3rFy44Pa19fF9p+/4KZ6gGgg6r89rbefOvAJnCQR9T9Lh9h4fFSaILBCbX4q0GMUsXpdoXhC7enpc3ArsoIwLl87H+guXYVF3Dl5hDHrgilTLqVbwrW98A9u2bUehWFLDQ0MQxO8NelOECYoM/BpcDj1LNCDW1C0gKBWzkLQ1yDgb3UQ1MJD3DIxVDVQ5sDEMRpjuVZnevJ9pWWXmgAxeU3MFZB6SHsh0aVfRL/I3ziyIhrkRu7jw4XEEqeahzjKQi9vQywVUxodRGBtGoTAm92Bkm6fpqLg+mts7kG5oghlLoerrGJkowSEzZlrwOfMgTKlTW6UUb+p9WUWFqp95IZwRCAoDupWli6NsFWtAORzZN94cj2l+ZWGCojS16aZ6foBFICia0TM9ROBM61y73wurwLMFSvD88Dzl8/lJFvR0EJTJZAQERY8/Z0yQgKDGvTFDr4GgF3aqa/euVeBXogLbtm1Lfec7d12wd9+uW44f71tQKBTSlM0lEonqsqVLvrJ+/eXfeMtb3rLpTA82uO8+E11dyW/93c23VA72/ppz9EQ7JeaF+oRfP2/25lUbrvyW2eB/aeUfvLcwDQTJWuZJIPHkoUPznhrru7XqVFdZgfbEa2cs+4vADHYtzOXy5zPj81z1IQi6/YFHr/YQfKwItCdTyTtWzF/4lRoIOtMrqna/l3sFzgoIevMt37u+XPE/sK+PIIiaNOXdEZhBaVdAHocSL18iliXjzCkjFlSwYuEsrF21BEtntcEvT8B3KsICMRjh+3fdhV07d6FYUsNSTwdBalYak9R8mVnjMMQlUY9Uyyw0trSitake2UwCtkXGJEDRAU5OONjdN4oK7JcUBHGqtAJD3E9Op/ZlpoCjZqKGf9OgMWaasjYNcHwXTuAiZevoyjZgQWszYl4FQ0ePoPfgXvQcPiixnkbcFpBDsLNo+Sp0zpyDRKYR+YqPfYeOYjRfEpDka9akLE/FdhOshGBokkObAkUvFAQxHU4GYtKHFXgym4k31jaSWJFRkC0KOFVSQ7ILEQiaHmP9cn8xne/7f3oiXSR747kiCIrOVTTclsdD8EMQxHMWnceIEXq+431J5HA1EHS+X1K1/atV4KxX4CMf+XQ3dOemn/30p68dGhqaa1mWm81m++fMnv3h973vPXfOnz9/4IXuxOMf+cib99676S1DBw6/ip/TTntTKTOz67tv+tN3fGb33tiOC/74AqbUSYBD9Nz7giC2be/e2YdGBz5VcSoXxQ1z22tmrfqAa1R2Lm1pIRP0srsRBH31wUdf5br+xwrQ2lOp5B3LF8z66tr6+hoT9LI7m7UdfjEVOCsg6H/d8r3rSyKHG1nqMBUhBEGSykYAFH6xKVYRBhAPjOlXMbsjh2XzZ2LxrHYk6LtnYIBTRSk/jp/86PvYv3cXqpw7Qg+Q5GuqYAQyQeK9CRmmwHPgwkC2fRaWr7sKS5avRHNDGgkrgGWwIddwcrSApw+fwD2MyA6m0uH+n5kgEk0CgsLwAYng5FwCH9VpIMj0dbmfCjII4AQePN1DS2Maq+bPwRUrl6PR1nFwx3Y8uvF+PPLQA4ilY/CYZhNosBJpXHfDb2PZmtWwkxnsOtCHjY8+gRODo/B0Qk41hFLiyMMzTSZIIjzDrxBNyj8vBAQR+FCCF8nhZBisSB5lFC6o3S4WiwKGyPJEjBCZn3g8LiAoCkaYPlvnxVzEtcc8fwVOZ4Cme4T4fRRiETF3ETDlv5EnKJr5NP2xNRBUu/JqFahV4GxX4Ec/+lGjYdiv/OhHP/KegcGhS5LJRHn16jWPZdKZj3/2s5+698WEDvR+97sr/usLX/0/J3uP/5HnAqmlCwbibS2fe+XVl39syRvf6HD+anhc9PRIaOuhIIg/3dc3a1fvib+rutWLLMPY9boVF95cn8CONk2bZI7Odj1eyuefAkHex4rQ25KJ5NeWL/q/g6COhvSmWMyseYJeypNRe65fSgXOCgh62y3/fn2x4n5gX9/Q0qofyuFkGOg0GRw9MoEG5YdRQ0F1ryosSGPKRlPahsn3HgIb34PmlNG7dxvGTh6FWymGgxnVXB8OSyULoeKcGUdNkZYnz902awHWX/tbWH3hhahP2NC8MgyOItAM9PQP4/HdPfjplr0oBgQX9BUxClo187xNjxI+0zOkrDEqCy9KXyMbpORwamGJU6f5pXO2m869VSDI1RykEiZmt+awYkYXYl4ZJ48cwME9O3Bo/27oOmNFdQlCYGnXXHIZuubMh5Wsx4mRAvYePo7hQhluwLAExQSJ3yjal5cEBJHtUSBIPTfrrjxBCgQpiRyBEBtsfkUgiM002YXpRvsaCDrTK+vF3S9ifE6fPTT9Gue5ivT2Il3VdXmNRTHZzzZUtgaCXtz5qD2qVoFaBc68Ajt27LBHRyvtX/3qv75nbHz8Ks9zvDUXXPSVhubsD//sbW/bf+bPNHXPoR//uO7Hd/7HG0fH828dmCjNzS5f8ljdwgXfz13/Wz8N3LgdGLBdF6ZvQ/ccMNqJH+Gx4UK+o2foxFuqTnmBaZhHlnTM+SpMe59mo1AKEOhaVTOq6qPftG35sDenRvdN7UB16tsKkxdsBPz39Nspj61UYMViQcqCE7NQjpdQPN6Pys4lcG9+kfOHJkGQ53+0EGhtqVTya2sWLPzqBfXxZ9T1v44OXrX/SM8fl8rFazobMxtNy/7E65cteqwWkf1irsDaY86XCpwlEPTt60sl92/2nxhe4gS6reKxCYJC2kZxPwoEkZfQTRkUKsM23Qp0pqCx2ZeJ8kwe8xCHg+rgIbhjJxFUC8IiCMPBeGiPUiw9HEiqBqYyN41sSUv3XFx69W9i1QVrUJeMwfAdiZtmwkDPyRFs2dODe7YeQFGYIPqKFAiaZE8iD43MM1IzeqZu0bvbs5dRsS/RhGxfkuEIglgGAiCLAIhyOAEOAVx4cHUXMQvoytZhYUcL9HIeg8cO4/iR/ejrPSRJcWS96MepQkdb91xkmtuhJ+pQcICJio+Sq8GR1DhLhlVOJdUpkKiiJKTykzCNx8thqeM9nBN0WIal2uGwVCUxJMCRQHN5vOt7CHQ1LFU9iYyaVYEQagKeSrELWaAIBLGx5rl7xnBQedwv/2UR7cJ572h9AaWaAkEME1HXsAQWhqCVv/R8T0WZc1AvPXsEQboBw1AR9tHtTJMSn00OZzfNgN08G2Uwxp0sqQ9fZoWE875UlJK6Rn0PqVowwgs4y7W71irwq1kBJsxt2bLF3PT4lj8ZHR29ZmIir1+2/oqPzW6b9/Tq1bMnAwxe6NF//9bbrhwp5N9w4HjfmurMzsGJ+sbeUS12ItASlq7blmboZmBpOreveeCPphm3M7Fs/XIYeiqouqOlsfyearU8WAmcihN4/IDVYgFHr05FwQb84JQPFCo/5P+Tu+qD/ynZncq1PfXGz1QOT4JPzQz4fhwEjuM6rlN2HaeYaWwYytY39HW05o5eMWdOn/M0SldeqYmU70xuEQhyXP+jRWht6WTqjiULF9xx6bOAoHv6Rq7cc/DQ20ul4jWdWYIg/RO5Zcseu7I2J+hMSl27z3lagbPSdr79lm9fX6i4f7P/+PASx1eeIEmBExAU9swclMrmSzNUMy3ND3tpV5gcxmLzDUA1Zi6SWgXVvr3wx45DcwqySs1Z0ARBgU8plkqZk1GhIdhyfKAu145Fq9di3sLFaMrWIxm3hIVgszUwWsCunpPY9PQhlHwGCYRAJ5xxMjW4VCUHKHlb1B6rZDVJewuHnfLITklPkx9EMCb35X8e+1DK93wdIodTudkCkCiX8zUP6YSBeZ0tWDV/JiynhKMH92Dv01uxf9dTSFomdE2HGzDRzkK6qQ1WJgvfTqHk6TDjafhMihMYyNhsVRUFhFQOggJBfFMlY8a9Un+PBSXkjzwNZ+CQgKCYSYnh1L35YLI9vLfrOcJGSUx5NJNIAi8gsjhplilZlL+xsQ73IGLZwkY8RFeqblO7+P/2comGR8nxqtpO0wOGME4VQ4IpJsHqtPOnHiq3MwFGAhR4TM+x59MO70Uf27MFG0yBk2k7Ou34Iz5SgQ1efHLBTr4OFeup2DypCD1enid302W6oUr/E0Y0HGxM5lLJUJ/9aNX1rjx7XqBjouLASOcQy3XDbp6FEvj6iyLto+edPBIFzr0AScvIz+9s2hszjJs+967X1tLhXvSVU3tgrQIv/wp87tt3vm2iWLqmWCobi5cs/uBl8y490N2thQbhF358P/nBT9YMjheuPth3Yuk+p3zpaGC0lfQ4XM/UAlhawDmrmq8x0kh90JtaPJlA67yZ5UQqNZIfH9OOH+ppD3wvcAKXS7byaWnJ+IvoM18tg/LxGsxAwpLCBdWpbFbK5eUuk+/B0z93qIThmy0fxxmCBGWBHxi6YViNDY3HG+rrnsg11G3KZFKPWHX1e3KVluG3X3hmg1n5tF95ZPNVjuN9pOz77alk8mtLFs6+49L6+mcwQREIKpdKGzoak5tM26yBoBd+2dUecZ5V4CyBoH+/Pl9x/mbf8eElrq/ZU82XaiyVNz/09EzO04l2hQxQ1Jaz+SL48MSv4pzYA4yfgOlyWGoA+vDljYHPMdmQKf8LB4h6mgUjUYd0Uyvqc21I19UjzpknsQR8w0TZDTCSr+Do4KiABu4T36SEJyE7o4fvfQJuOLxUfam5P+RuFAiazraotLfo74wAV2EEUUOtHDnq+DkjiPcXtossix4g8CpoSFlYNn8G1q9ZihgcHNj5JLY99hCe3roZSZMhEwYcWKjoMaSbOmBlmuBbBEGAyWODyR4SMEzZNwV31L/qzTX0BcnaE/eV8jod8aCI/MHt8E8eQKPlwgwZMQYgBEYCru/C1DmVjml9RRnYqrxZbK5NYRO4niXSARX6J8EJbMAJ3CRKWzbHDwIFkFScufri85EhipLi6DvieSbgjX4nQIBlPU2uqCAmvWE6DNMMB7SqIAayVtLO87H8eNMteIEH3yeDaAqIjgB0QIZrEsrwMQQDBi80ORZK+yIWa7rET37nM95cdk7q7BHQGzwXvuy/yXpFjGI4yVZmLIUsGK9Z1kaxKIAXbiu6xg3TgOu4cjxyjFwd5HhyaKg6jjzOIEhmxHWlyqVLVSeCs7Bu3C+CG8OgX0wtIPD6U+RsBJnUeZFjjz6YfXVc8nS8P9lIAlx5LM9dCGq4b0wvdBx1Pq04RvNlmBlG1XcjlpuBEmJwyVLyupy89nldqXlTAsz9AHHLys/rbNqbiNk3fe4dv/Hgi9H+n2fvt7XdqVWgVoEXWIFo1tBf3PZvnyqU3BvKrl965drL39U5s/3xKzvqBl/g003e/cHNT80dnshfeLS/f2lPIb+gGCDl6ran6THDDxDzocUDU49pmm4GVd/QNMPWYnY8aEwU7HS85JYds9g/Wm8AZR9+1dMCV0CQTwkc99oPXE3eLP3AtwIdtoAgwwcM1QSJRJ6RueR76PWVpWA2G0qREhgU76uB6IFm6IFuxfyq68bz5XJuoliaX/YIwFCBYZUS9dnSrI62f7ho4eL/+JPZ2uEzqQtB0Jce2XyV63gfcTy/LZ1Kfm3lgll3XNjQcOD0x9dA0JlUtHafl1sFzgoIetst37u+UK7+7f6+kcWeF9hs7FRjGHEi0+RmYVs+VTi1PqKS3tSKsoAgv4TKiX0IxvsVCGLjypE40xu3SfEZV6A1BGYMRjyNWKYRdroBZjwFzYqBqd1s7J0AMlSUkc4RAFJiLwWCvBAEEegQ+Jg+3+AUi6JYIAWCVBJbFIkdNZIe0x6mVtjD5xUZoNSCTaPwVvKfwcaU93dKiOseulvqsXhmO/ziKE4c2Y+jh/dh4HgPdM9XjbVmoxhYaGyfiWRjG7R4HUq+hqobyLET/BCJKIpdRSGomUEKpMl3AoIUiOPxxv0Cyoe3A/0HkTVd2FHjH5jwrJSkvlGiaGoOTEVhydPxuR1fHQuhjRkS+wLElOZKwF60eQViotKo1LgpB5WSIxJiRuBZDcBVD1Apc+on8a0QNEkz7oUSr/DaCo9N0JiQPepSJwiSJj4iTkJQprxkBE3qSozkfAJ0hPGKWJQpBiTyzvBa5JfixEKQIPNveV0ofEGwEUnJZCWQ12cINKIVwYg9k+NnIIhL6aYChupzMaqJSuQTACXXfziwNgzAmB7rrkDQ1HlQwEexLxGTQ0Aa3QS4CmBTzCprT2DHY1HbYpoh5XPqPEg6IOWopkp55NVgmgZ8l2CS9dYxXnRh1uWQIAhq6lYgSLfhyWBfEeOJRFVG/06CICBm2QKCYpb+ri/ceB2ZoNPVIi+399va/tYqUDBcE5sAACAASURBVKvAC61AEGjfAfR7b/vml/NF54ZCJRjZcPll7+pq7XjwtXPSJ1/o00X337R7d2ZipNR0rL+v8US+lMl7ngkr4XMVx3ENw9M9UxfJiaUHZcIVwzDSdsZotK80Yna3HuhD7mjl/mqpOFB1qxUlgpPlVJj8+NcROLoCL3BNwFMJm6bLBR918w0KyV1QdBftF8dkaLoe8Dl4R7fC91k2IIBup4JitWyWq9V01al2OrreVvGxKu8Eq4bLQUtjIralvT5z53Ur5txpLW4++EYK+Z7nRhD0xYe3Xum57oddz2tPJxJfX7lo0R0XNsSfHwRl0xtjpv2JxuWLHq/J4V7sFVh73PlQgbMCgt766e/eUKp6f7O/b3ix5we2NGLTQJBqYRVj80xBjQJA0vLK+wJ/9mEHVZT7D8HPD0F3y7JuwjZNtd7qWRQ0EeWs+IEIeMxEGjECoEQavhGX1DR6f+hDYpPOx1ihVUL0uqG0zX0+ECQr6/T4EABBwJLAinD2j8jmQjYobIEnA6kVAFJAKHIL8SgoM2MQhFYtI2546MrVY+GMNqA0jpM9B3Hs8D6cPN6rgItEaptwNBuLVl+IthnzYKYaMThRwZHj/ZgoVuCHEkTFakRVnl7tcPtsuEMQZ1fHUel5CtrgQTTqDhKmSXJD5im5ZkoxWH4VRuAgETfgudXJRrfsqoG1PA76lsioEIwRPJAR8KJGWhgSlQmogImSW/GxBDJswOX+8juGRuhwPXfaHCied12df40znxjTrbwl6hYxayFrQTByysDYAI7L56PxX4db9VSDL+hFNNcKaIV8kOvKB5KCTATDhjEJaOTzMRwsSiAQM8mBKRAhceAmj2NK7iUBEBr3PgJL6liFUYmAnpQk9FSRVSEIEhaH7JsL2zJBRshxyfxMASPTMmWbIh8lIOPzTp52te/C2oX3EUmbsDCUWISeHAFAysdlyzAtBYICj+yO2k+pMEEQXzwhmHcnQRABlmKC1OuXse8BJioBrEwz4rkuxJq6JInRNWLwKNsMQRD9ggY8mD7l7HweDTHLKsztyu2Nm/pNNRB0Pnxc1PahVoFfQgVCEPTDr3z39rFi+fUTJX/w2le84l3dM2c++LutHN9z7m4f37i9sWK579M0/SLbMA9dOmv+Z06W+g+/sbv7RcvyXsze3xcEZgJIbj842PbEnqMXHRsau6JvtLTK9JyFjQlr7/zmum8vXbTgW41BbuiNS7VpMQynbo0g6MsPPfFK1/P+ruoH7elE8usrF3Z//fmYoFKptKGrKfOAxXS4xYsf1/4vQOvFHF/tMbUKnKsKnDUQVKl6f7O3b2ix5/vTQFC04hwCgec4ykm+IpRrsV03Ahfl0ZPwihMSpx2In4V8iupepekStZVq7gmCdNMW9ieWzkCPpSTNjB4kn1Ie3VJLNfRKeFXFAkwONwWmgyA2f/z7lBxOMQrTmSBZbGcTHT4HW10+H3/JVX35L2SOIvAnQIhDUh36oBQYM7wqmtIJLJ8/G5ddsAKNcQMHdjyFxx/aiMcffRCxOAMcfAFwdjyF37zhDVi65iJY6Sx2H+7HLx7ZimMDI+LF0Ci/EiGcJ/XjoNroJlIkzvkhWAqZDq00gnLPdmDwAOq1KtKWJWyVAxOukVBMEoMl4Eh4Q6VcUiSDYcl9yNxEIIgnQ0AQ98EwUKUvhH8kSCEIimRmAoLYOBNwkVHxoOumeI4URqJkyoNFgBEOwo0ZlAg40sQTVBAQCUAh4NJ1AQJs2vnwCJBEVwYbd2E66HfSNVTLjpKgCdARQZaal0NmTsI3+K0hIEU9bygjC2sp23Mp4dKQiMclpEOAhu8JwygMYbhfPMcEX3wogSCP27ZjUkMeL2WOtMnK9SZyQQUUBSwGvkjcKKmzTEoGmXAYLhIQDBKwer5sVxYNTQWKfG8KKCkpIe/jS0KfsDwhEBLwFr6SRAYn4E29mpSUUQEsPjZEQkruJlLFQMAaz53r8PPWh0VmiAOJfWC87MOsa1ZMULZTPEFkgsS7FvrsCIJ4nSoQ5EuNYpZNELQvbho31kDQufpIqG2nVoHzrAIhCPreHT/44nCp/PrhUnXs1Zetv2nhzJkP/kGb1n8u9/bmhx7KWoh9wHf9S2OGdfjq2bM+ZejlXSvb2n5pEdnfCQLj5J5ia7GUv/IXDz52o+OUVyXj5uFXrFnx543Z5KNvnd/+nHOUBAQ98Ngr//vt/uZKYLQlk7FvrFg4/+sXNcQPnl7XqWAEeoJSD8QSdg0EncuLr7ats1KBswSC7rqhXK387b4Tw4s8jyBISbOmbmcGgqQZitggAiG/InmVEpkdNqEhBzO58ixwSI6KUiQVuqCZNgKDYQEqCsALyKSweaafgdIfghdftLpRsIHy+qivEMuIjndq9g//FsrhQl+5AkG8D1fC2YRzNZ1NftjYhU0rHzfJgsnuqpVzHpPmVJCJWZjV1owlc2cgDh/HDx3A3p3bsW/vThiWOj5hGHQdl1z+Csycv0R8QSdGSti+97BEZLPBlBaaAAMuzMCBLt6Y0B8SgiBK+Zjex+c0K2Oo9O4EBg+hTq8gLn4TXQj+SkAPB+WHPiwObGUEuV9VbAOT/cyEzF6Sc0NJk8jklF+Iqj/fVR6TKHlP8JDUhswDjfiq6RcuLzw3cn6EniG4InhQQISDcJW5NGRUyDyFcjGBxKFfTG0rZBZl46rVFzlY5IeSS4XgR8RYEp1O5onghuwKwYo8itt2XVi2LX9T24sCH8iCqX0pl8ts3mFZJir06RCc8L4EXmR1eP153qS3SMAK49GZx2pSHqZ8UARetCIRxPDGYxYJnZhkyfRQMqfAFw+N4ETApfh9yB7x+g5fPwQaZLgIvkRf7iGVTAvw4rGKTt0iW6dAF4NDyuWi1IrgxuRgXocBrpRsMplQsVWEa5Im50OitOV3AgLJYKlo9qqvY6yqmKCEMEEdKPkmPCMO37AgWo1QYiqzpnidChMExEy7MK+zaV/Msmog6Ky8/deetFaBl0cF2Kz/zjd++oWhQukNIxVn7NXrLrlxYXf3w+caBH1mx46sVcLN5apzuaXpva/sbv5sPGZuXtTcPPFLq2QQaF/cAnPYHksf3v30O3oHR64fKZRmL5zR/rBhmh++7YZ1Dz7XvtG59NVNm1/husHNFV9vSySS31i2ZPG/XdKgHTr9MT85OnDlgSM9by+VyjUQ9Es72bUNv9QVOCsg6A9vufP1pbL7wQMnhhecDoKm3BihP+hZ9iCSw0VSMtVpMwFOuVvYIan7RM8WeogmhV9q9Z39I7/Y5NP4rx6tQgDYoKlemKvYEdMTpbpEACgEK0LoqPQ6gXJhyoGAJDb4oZcxAkGhM4buGOX5kblFbKY5KFZFZU/Fc0VggBkKPDYPcUNDYyqBpvoUvFIB40P9GB08iYmxIQFUlBuRqeAqelvXbGSaWqEnMih5BgbGiyi7tDhRDsWWVjL4RKKm5iepmpHVUUHioX8IAWJuEcXeHQgGD6Fed2BLE2wKoGISnWLE3LBRJdDhsNvIg2QrWRWPwSPrw5orORjlUmye5UhD0MdzGHlSeDx8mDTtkkAXecdEGCX7qtL/1H3IPAjTINI65buaCkqgV0zFLEdBDAQMUQDDVEKhAmVs8nmNuL6qh0a/Veg3E5aH8rxwf9jwS+2VYEuuQ9aYDX+UpEYQxH0joKnS0xMGGEiMO8GJsDoqiIAMlLBfIq9U7I+S9imwGAVCKMYLwob5LmPjyZZxfxWjps7yFNgTVitko9TVpRhHCZGX6HIftmWLpI6AiHtFCk+ul3C7BD2sL4+Nj/R4TiUyWwFD2XfZhvJr8W/q0JR8VdVIEynlmOPDqmtGMteFeLYDJXrMDFsxs7IaoF7fCgSpYAQWIWaZhXmdzfsStnHT597xWxtrnqCX+u2/9ny1Crw8KiAg6Kv3fGGsVH39eMUZv+ayi97R3d3xyFvbtedkOV7qIyNg+Pr2A80T5crf5SuVy40gOHrFjPbP6n784QvnZsde6u29mOf7yH071z50sO/tQ/ny78eNYGxOruGvf+/iVXdf/RzeKQFBv3jkFR70vy35Zmsqmfrm4kULv7Gu8ZnBClMgqLShs7Hufts0/+H6FTU53Is5T7XHnD8VOCsg6H9/+ntvKFadm/f1Dc/3/MAS43XIBE21/6oxe66bYmSmQM6UWEc1WMrDMTUB5xlPNa2hVOyQavZlrZtNoqzmK2O3AipTkjdptiXaPwJByrwkq+5qGVz5OEKWiP4gZawnE6Qip5mRxpQ2NvAEPpLPFgGRCDSFxychDtx+SFZQGsTgAUsLUCkUZDgsU+MIQDSfsimFJshsGbEUNDuBwIzD1224IfulIoij+qn9m3IhhUAo9ORIJo0GxP0SJo48BXfgEBoMVx2BQTcmZYS2angph/Or0AJHJGV8oBNoqHL4q0jWfPgugxNYY0MeQ5aDTbfyhoVN+7QBqrZtSWMd+XrImLD+4VlWYIJeGgEgTEJzYcdi8j1lcbxRZhaBJPEAEaAIqPSFpVApaMqvIr+XEqqhoC5lZEwrJGtIuVvIKimWKvImqWtAhTRMKvUUcIiSCkOZnlwr4utR83ZUdLaKcee2hV8Lj8WpKukdWSeCu+j1IYl1ERikx8j3Ead0jqmHkmBHdkfJ2+R1IOxYCNDC14UCc4ovozSPdVWx5erCF9+V+Kq4YKBCF1REtvLlSE3JMokvShNwR4aqKpI39Yqb9mqUnwUMynWnXm/VQMdIxYNdn0OquQupbAeKBEEyaNdUgR3y2lKDlAnWp0CQUZjfmdsft60bayDo/PnQqO1JrQLnugJs1n/3tns/P1asvqFQ9SauvmzNOxfO6nj4jecWBBk/2Nrberya/3C+Ur7cQHB03azOz8b92MbVsxtf9Lyil7KW9/UH6U/es+WPx4qFvxofHWlc3dH4T9fMa/vG71+88PFn2w7r+pX7Hr8i0LQPFH2tNZFIfGvN4iXfXNOoHTn9/goE9XJO0IbOxswvEqb5D69dsWRzzRP0Up7B2nOd6wqcFRD01s98940lx7t537Hheb4fWNPlcNM4kHAwojrkSHI2ZeIPpUwh5BBQEjX1k1IqNZdGzQaadijRjJrQlM5GT1gbMX2rRpPNGhtYlZqmWArlC1Lx3CEHEcrWyBypndQk0Y0AKORURNrmTz5WQgEoQNMo9WGjp9LtZMhpyAQRFCn5mzp2X+LnDGmE2Q5y1V0kYlwdl0Y1ZHPgI2YATrUCx/EQUIZmxQFDDXqtktIQ0BLO54n8G2F9pmYcnXqZKTAA2H4RYwe3o3ryIOo5J8iI5iZRLxhHtVqRdDhJsfMcaZ5N2wIMS+LG6eWhFIqpZpIMGsJY1sCylIxMKdLoL3EnWRzx2YQRzCJDo8+EzXAIVIuUZjEPgk08gYYXwIrFpWlXTBAZKwVS5GeZiaOAHdk1StiiGG6yQvT8RNeSYmLoH7PEQyYJeKGMToDZNFaINZJQBU3tYxTnTYkZb+IzIih0KDPzFPgS6Zq63njcLv1GomQMWRk/gGnZ4tFhFKriwlSaHGOvJZ6bYMx1EbfVMfPvYVaRPIbbk7pFPqAwGCGK8uYx8H6qJooV42O4f5S+maaOarUa+rICFItFOZaI9WJN5X7CLgYoVyuT4Qtkq1xX1SnaB4Iv8T7plFHqGCw4sBtyyDR3Ip3rQtk34JJhFA9UGNsuwG0KBBHsJSwFglK2deM/1pigc/3ZUNterQLnVQX+4Laf/+NwsfrGkVK1suGyNe9eMK9z49kMRgijuSWqWj7LgsD4z/3H2ntHCh+puNUrTF07dsnsts9YZfMXK2Y2jJwvxXrdD3e+rlSo3Hi87+RlK5piP17cGLvjA6+59K7nAkFfvf+Jyz0EHygFQXMqmfj2ivlLv31hVus5/f7TPEFXdzSmfmGb2idvWLGiBoLOlxNf248XVYGzAoLe9tk7f7tUcT+099jQHAFB4rUI/RvhFiNeItqBaN1/ctCicvlMejokiU0tsYfNHFfVFVujiJGpqDm1kh+uloeGeYkdltSucO1aVujD9WctNMCfBoLEPxIBnjAJS+YbTcZdR+bxiOlhEyfCJDicm0OjfWgyV3I0GV8qgQmThZcAAwImTRpnCd0KZ8WQWorkfzx6NvRkmsIZAgIsuILPJl5gEkkByv5koZ8Sqmmnd1qUuAKdofwrHJxKcJMIyhg7vAOVkweRRFVAkFutwDAsZFs6xJDPMXL0GFG257hV5PMFjOcLqHhkMyw0NDSgqbEBlUpZmn4CJbIegwNDKJYKEOYDGlqac0hn0sI0kVmIAGGpXMZAf7/4VQheMpk6NOWy8MJGm/utGTYmCgUU8gXx4PCcZtIZZDIZxGK2NPSRJI0A5cSJE/I7xWboaGzMKoAi1A5gxwjwHIyOjWNgYFAAQCqdQn19PVLJlPhohBkxCQJ8jAwNy7ZF+gWgobEB6XQ6xO8howJfQOPQ0IAcH48zlUyiPlOnIqRDsEW5YaFYxNDwsAATXj08jpaWZiU7IwMmXwGciovBoSGM5/PQLQvp6JjjMQnXiIIcWHseh6TteQwpsNDe0S7bjdgtBb59FAoFjIwMy7bi8Rjq6urQ2NgAx1XJqioyPsDIyAiKhaKAOL4meJ+6OtY7hlKprCKydUPO7/G+PvEaOb6GMmPbjQQSuTbUt3Yhk+tCxWMoB9k+BYKiBRAJYYiko76PhGWGIMisgaAX9fZee1CtAr86FXjfXY/95Z7B0d89PF7MXX7Bqs801jfe/ZHV9fvOxhFSfhc9byTD5e9u37qnbTxf+ZjjelfGbePYurktn4klEveuaDh/QND/9/Cxywb7x96yc8+BN69sST+yKFt/+wevW/P15wJBX77/icv/OwT2r8pBtTmVSn574bwF31mfTTwvCOrMpu+L6+YnX7dSmKDa6IKzcRHWnvOcVOCMQVC4KmLee++m7kJhot73KyoPWJopxgE4iMfjgZnLDf1sW//VJ4fG37f/+NBMyuHURPpQRjZtiyLDisztkcgs8q9HQ0dDyRi3I2Mso7QtrhtPmuGV3C0aXROJiqYAj5rSrH4ODfryeHHpwNfCEAFpwqaYoAiERTI6Fb+tZu6EerxwsGuUwEbGR63lSxyBhA5EDFPI6qiBaMrkLiBFJdURBDFOWMRSXHEXTBcO8eR7TOi1UL4kJeMiG0Ffh0RMT9YxNP1H8qbQm6G2FQ2onfpXJHKSHFdFEg5Ge3Zh4th+6OVx2Bze6rrI5Zqxbv0rMHPGDKRilkjyONj1xIk+PPnkNjy5/SmUHB/ZXDMuWLMG69ZdgkqlIrEQZAT4/QMPbMT+A/sxOjIC27Jw2WWXYumSpcg1ZVGuVGT/84UCDh46iPt+/nNpzpOpJObOn48NG64WOZ2a+aPDsGPYsmULtm/bjt6eHgHAy5cvw8qVKzF37lyUSiXFtPg+RkdH8eMf/6c05ixBfUM9NmzYgK6uLgFCKk7axNHeo9i2bRueeOIJuR+PdeWqlVi2dGkYN60kaQQ2Gx/YiJ07dgqwisfjWLt2LVasWIFkMjnJyuQLeezZuwePPf4YhkeGUZdOY+GCBbjwggvRnMtNzjRyHBc7d+7Epk2bMDo+LkBr0aJFuOKKVwgYIhMkTKbvo+fQETzyyCPYu38/zFgMs+bMwZo1azBv3jwBHRbDPzxXjvW+e3+OoaFBVCpVNGWzuPbaa9Ha2qJS4ehWM0wc7zuOp556Cpsf3ywSOwKv5cuXY/369fI4ieoGJNlv48YHsG//PoyNjorUcf0V67F48SI0NWUluptSSALig4cO4b5f3I98sSgySabAOVYKyVw7Glq70dDcgUrov5L5VPI6CINBJkGQZHULE7SgI3cgYVo3/tNNr3ug9mF7Tj4TahupVeC8rMAnf77jdzceOfYHe0dG1i2eN/+ebCp965evms8hys87C+fFHEw0oFUWgsImn7/78tOHWooTpY9Wqs6rYqZ+4uJZ2VuCILjn0u7u4ReznbPxmA/vnVi8b//R39q8bedfLWtu2D27IXPbJ15/8eefa1tfvG/z5dC1vygH5eZ4Mvad1cuWfOfiZLL39PtPZ4K6mjI/1zXjU2+ogaCzcQprz3kOK3DGIOgTn/hERtO0uRMTxcsrlWqXDy/G5pFUceB5AYd52VYsCGz78JjZtHDMMX6rp3+03RWfe8gCyZLvaaxQ6MlRy85qZV2tPyvPz5SoKuRlpJdn/LTy8yjeRT2v+HXCOGoxjoscLFDMitIYqRX9UOZF1sUJDEmqitxFyjujRoxGN/HXqLDg8CuU1InZ3Jc0NBq6RfIWeRpEDqT8FwRWkdVfzYYmU6VS2Zhax5k/9Pcw1pv+G3pEeB+Zv0JwJ3I45TmSUooXXZnRXa8qiWwEX5ak3EX7oEz7aqYQQ611Zf6XdC9+Ke+GOio+poqYX8Ho0f0YO3YA1fEBmBqhHNDZ2YUNr/51rFy+HPXppEjhuE8HDh7Axgc2YdNDD6PouGjv6MIVr7gC12y4WsnAKF+DhvGJcfzgBz+QhntocBDxWAxXb9iAdZdcghldXcKUsNEfGhrC9u3bcff3v4/x8XFhipYuW4bX3/B6YSjINBEgklm65557sWnjRuzbs0dAyiVrL8EVV1yB1atXC+jidUBw1dfXh29969s4fPiwXEvZXA5vetObsGjRYmF7yJQQOOzdvRsPbdqEhx9SQTpz587BunVrcfnll0v0tUREOy7yeR7LD/HYY48L2CLwIcAgcGjMZgUY8TY0NIyHHn0E9298AAMDA6ivr8MFq9fgVVddhe6ubpGW8RxOTEwIsCFQGxkbhWGZWLlyFV7zmuvQ3t4ux8brlvOKnn5yG+695148tXMHTNvGgkULcOUrr8IFay6Q2EJDM1GulHHo8CF877vfw7FjR4Upa21twxtefwPmzpuLurp6qTVBIkHaQw89hAceeEDYLrJFay+5BK+57jqRFXIoL19jBDd3f/8uPLV9uwAr7vtrXvObuPDCC9DR0aGYKl3HiZP9eGLrk/jJT36KsXxe/Gm+mUDZSCCd60BjaxcamtvgBAr8TA3xnZxQG0aX0HsWgqDO3IFEzLrxn/5PDQSdw8+F2qZqFTjvKnDHk70X//v2HX94cHTsLdmmpoHWuszHr501664/Wt56VmYFPYscTvvXLXubPF/7u2K1usHUMLC6u/FWS/N/dj6BoC8eD2ZseWr3tY9seepT85vqe9rrUrf905su+2wk6zv9xH7+51sv0/Tg/WWtmEskrX9fNGfed1/R1PS8IKgzm/65bRufvH7p0i21xanz7qVS26EXUIEzBkE333zzEs8Lbnx88+bXjI+Pt09OiVer1HLjynq8rmkk1dwdmHUtdSMlN+YFKmJAAItPy4oa9ijwYZpB/fR9juRRkwlxcgc1oFThpTAcW36ORqZOiekic7skgJk6M4RDwzflQfQ7GDKokcZt10wLEBE4Jd6j0FQvWEMxM56wNKKtUz4RSTFTs33gVKAzMICMCgGF5iNuWbId8afILipgU3E8lBxXVsl9w5ZQA/7LYIEq495ozhfvBSOZPcT5HJ6KBCfzQz99peKId4W+GMqkAm7fqyJh+kgbPmIamR16bnyYsRSquo28qyFf9pQhXQ/lf2KW92VIK/fbLYyiMHAUxaHjqOZH1PwkBMJ2ZJtaMLOrC+lkQiRLnlvByZMnRXY1MjaGsuMjmcqguTmH1rYWAQcEpsRrBCN79+4VYEPJFz01TU1NmNHVLSyFkpUFGBsfQ//Jkzh+ok+YCMqzstksWlpaQqlbTEBgpVzGsaNH0d9/EgVKw3RNQFJbW5s05VHCGbdLaV1P7zHFbMj50zBr5my0tLYhlUkLMOI+DfafQN/RHmnyY7YtwKehrg6zZ88WqVfkZ5qYGMORI7zfsJxPgp4ZM2agq7sb6bq6cFhpgHy+iJ7eHowXiiiWSnIN5Jqa0NnZKZLBmM1gBwizcvz4cQFrfG3Qb5Opq8OsWbPQ3NwsV3YkYSMTxOMhS8ZjjCfjAqh4zJbN5DhPAOXY2BgOHjiEUqkoj43F4sjlssJ+kV3i7+gR6u/vly+yZer1bCDb1CjbjsUTIrdkffKFIvbtIws0FkoDfbS1tgizRCYvZsXEc9c/MIjDh49iIl+AQ3DJYAQ9hkIQR11LJ5raulCXbRavkOOpxQDOEuL1SB+RMJqcF8Tf+x4Sll5YUANBL+DtvHbXWgV+dSvwyNBQ3Yd/9vhbh8qlDw3ny+ll7R3fvnTW7K+9e033T8OF1tBle/Zq8OWHerMls/S3pVL51YaG4Utmtt2q67F7Lu2uP2+YoNuPBd2bt+24dvOTOz7d1Vh3rDmdvO0Lv3/FZ54LrPzL/Vsv1bXgfWVM5JIJ67srly787tpk09HTqxgxQcVS6erOxtS9th3/5A3LFj5RA0Fn73qrPfPZr8AZgaAdO3bYX/vaN9eOjY18Yt/+/UtKpVKdNIXhinIIOAIBNWbc9exkUNbi5nixIgo1RicT+NA4T58HpThkV5S3havIz9yNqd9My5MTQDH1Pkc2QxgcYVWU3E5uyjaj/EIEQUwECyOTua2YbQmgqHq+RD9r6WbASshMF2ncp8nsIimf8t6oTfA5LcYiBy6CalkGPCYsHXXJGBrqM2hpakA2kxTpmKxxK0+8JHQVyhUMjefRPzqBgbECRooVVHwdgRmDbiYk9lrCjEMvCFkmgiDhoOTwGI+szPFuleEEQGM6jtaGNFqzaTSnLKRsHZaualvxgKKnYcLRMJyvoG9gFMOj4ygUS5PPqZgBTWRulbFBFEZOojg2KIwPQRz/Zpo2komEij92XcRMpoQ5ypjveTIUk4Xh+aUvRyCrml4r/5I1UeyVLhOU2HSTEZJGW0Al59zQZ+SiIoNQp4z2NOVHw08j9qpULsIjgxRGWLBevF88EZd9Utvn/B1PQCvN+wSOPBmJVCoccyyxUQAAIABJREFUeqquEx6fUy3DqZQQt204TD8LApHLJUP5WARECEzJNPGZ6CWiHJHniywVf2aYAxk8MjcCeiWGWqWw2SaBMRPWIvmXAjg8Zm6TM4JksKphyPXJ1Dy5lqMEOF5D1aqaMRTKJSlvs62YyNmi+UoMnaDHSWxyci1Dak0GTXnnVLR1NABVvEgykFaX+UYSxS2BIeo1Rc+ZCpNQMQb02/F8WdxPhnlwvpZE0BPIM9BBedsczlzSbQSJBiSYDleXRSKVkdQ4mWskHjbSl0qOqtIexSUkIChu6sVFXU0HkpZx463vvJ5yuJdc9nL232JrW6hVoFaBl6IC9913n/kdo25J//DE6w4dO/Euq1Su5BLJzRcvnP+fCzu6Hu5ojPfm8+nxxDx4rwSwJWwILgCwX5YXQfevTMWjHmUo/PsIoOVEmD5l1eX+DgHIAH4dP3QBDAP6zgPHs4f7J95R9b2rLUsfX9qd+1Iybmxc1Ng4cBJwJ4BgAAjeINlJU0u5L8Xxn+lzEARt3fbktY89ufPTnQ0Nfbl06rbfefMrPnOlpqkPxtNuX/jFE+s8+O+taoVcOmV/d/nsBd9b2/RMEDSZDlcuvqqjMXOPDf3TN6xeVgNBZ3piavc7LytwRiBo3759sc998YvrhwaG/7G3t2dmtVpNyhwYATFKWiPtOZu/QEPZAwqOj/FiSRrxKP1KGkU7Jg2erP2HUbpRaMJUJPb0WkUzgCLTtGINlGdGhRtEXhf1qBAmqTwX5RViEpwMXwlktTueiEkzTh8LBzfq6RboqXrosaQAIQEiMvA0ZJiUf14ld3FYqKHB4EBQtwrdrSKbTqCtqR6tuUY0ZRuQrUuhLm4haakgAZVCB/H8VFwPY8UyTo5MoG9oDCdG8vJ9kXjDiImZnLtKqSEbZo+G/kk5HRtHAh8NcUtHwtBku53N9WjNZtCQtNGQjCFuKcaI54WJcQKEHB8TZRcD3N7ACE4MDGF4LI+y44lUjrI81sSrFOAUx1EpTYRThBSipJFfIYv/nihAFkrOP7vfaCYTh9BO/cyhnjIfSSSICtDw3LB5Z2UFMIfzctQMHwW2JAFO4WN5/mhgqpqbymuB0c1qMg7BLf0p0SDT6HqMGEbxtDACWgaWKiZSkvOEvSQQUEM5lTySIDOAbZkCMtTAVYkUlMOOmEXZBwEqpnwRHAvQClkNXu/8Xs4hGUixj4WoXI45SgVUaYcCM/h8IVNIABQxNWroKNlElj1Mh5OdUbORIs+bDEHlLCZhWJX3jYCKjJYAcBmiqguQ4Y2v3ar4eFTCXQTs1ZBSFSWuQFAo/2R6nkRwyytNva48BYrUq1CBGgIaJuwpqZsh4Qcu5Z2xlES5m3ZC3gtk8UJqxGHDlGtSVqsSGnlssg3fQ9LUigsFBMVuvPWd19VA0Hn5EVLbqVoFzl0F/qW/P31g1/H5u44c/cPK2MSrNR/18XjqYGAk91R9a9DVzLyuGxWfdLIfqI9OU+ad6RJ2ILlKKq82CDSllA8CJv+LUXeqIeIAQL4daYHjBb4OE5ZuaImEFm+qw/J0xu4KdM8bLo7s7R+f6KlW/IJf1b1yEUG2vrWSi2UG21Lxw7+xcMbTLbMwvFTTlE76HNwmQdC2pz/dWV/X35TO3Pb2N1/5qQsBNdzvtNuXNm1Z63ree6oo5xKp2J0rZs+767lBUM/bS+XSqzobMz+Lm9qnX7d8OUHQWWfgzkHZapv4H1qBMwJBtPvc+O53rx8ZHP7no0ePznAcR0AQG68IBMlgSaabSaPvolAui4yGcheukCcScVgWV/4taagkqjpcpZ6q/TNfS6GbSElkhAlSbFAUWa3astBrNG2y0CnnMzSWC4NjmUimErLfhYqHCUeHl8gi1tgMM1kPWDE4gp0saJTIUXYXzWyR17oHS/ehOWVYgYv6uIU5nW2Y2dmK9pYcGhsysDRK0tQX5XLsFVUIg2osaQwfLVSECTo5UsD+3j70DY1jvEyZHBtKLlcZYjanD4X7zQZdmlPfQcwEcukYZrc2Yv6MVnQ21aEhZQv7E0U3RzNmxNcRzuqpuAHKToDh8RJ6Tgxh75HjOD40gdGKD8dQUdscrEpGCPQ5CZBSK/SUWkXAQLXa0aBSBVwEWEyCID7GgykNrQJD0fXB57B0QxLVolhr2VdhSyg9DCWJ4p0KB4mG0egK4qp5SuzdZYAqUwMZix3O0uF9FLOowitC7BReI6GccdKHplp6aeSF2QxQrZQFJEwO/+SMnOmJhHKMZBZVml/ZcVFxqqhKfaJJTGHwhO9CUs8JBv1AmCCyaQQnBJwEJyK9DIe9yutCoT3ZJhkdsqb85GbsOAfOhgHtIMgUhjMEaFHstszD8n2R1ZGVk6jqkNlUIRBkbywJO4hqxAowJpuMI9k4YW/DtDeyQMKghUBVDTXlHKsIEKmBs2QDXV4nauQpihUXxaqLisfXqglPwlEUE8VzLHhaPH0yylfWaNV1oOYEkQlKGigu7K4xQf9DP5tqh12rwLNW4Mf7gthgkJ9z79bH/veJsYkNQxOlDs3MJA0zEdMNO9B1vSyj99RCmhbo4oCVDwU17k8mqCsJiXIi65oyFE/2Q+IzJmby+UT8Vy1UWXbg1zfo4/XNyfGqX7Z6TxxtL1cd6L4B3TNRLQOZZK5QZ8Z6mkxz65yk8bPGWOr+ddfMPHqhpqlVqLN8Iwja8tT2Vz++ddtnuurrBlvSqdve9uar/+ECwH02wPKl+x5Z6xvan5f9ai6Vin/vwqVL71qVTB47fTd/1jfyyn0HD729WC5e3dGY+Zlpap9+Qw0EneWzWXv6s12BMwZB733vX14xMjr8z0eOHO4ulyvJaEaKNKbT1k/YZFHaM1GYEO+CbljiKUkkktLUC4M02UCzn1TpV+r27AsK0vhGyW6TgQURPIpkcOGgyJAJip4zEtPR/M79JAhLpZLy/US5irFygLKRRrq5A2ZdFoglUfUZWx0DNMqRNASyks5mn+yAh2ppHAnNRUtdEvO6OrBi4VzUJ2NIJWNoaqqHVy0hpgdIGJSlqU6cDW/kK3IDHcWqj9Gig5FCFT0nhrGv5zgO9J5AyQskJEGth6uVelm2kmUpF7YB1CdNzOnI4pIlc9GY0JE2A6RtEw0NaZQl1Yv7b0qsNCVVBDMECpTAMcq66hsoOAH2HDmBzTv24dDJcRSNpIREKFaC5zScy8QmXT5NNGm6VcBEFGChzr34pkTypwZwylBVj7OCXAFmNodxhnIt1j+TSmPFymWoy2RgkfGi7EuIIcVEeGQ6ohlPcvxhiiBPdRj/rYahKqkb/2rT50XGT4Z8KrldlIJGuZmQMRILLtSLsHw8VpFxyVwbJYaYyI8jZseFPRLCg7N7ZNaPIdI9DmdVBJYasnrk2HEcPtKD/sEheNSAETyowBAE9IkJCHSRiNnobOvEzJndyDY0CCDi8wtIEc+cYmsotePxJpJxtW1GVcsgXcoVQ4AkYR8KKClsEjJmAt5VJLmasRRBPF5/CogKSArZG772eOwyI0hApQKZEq/O64evU6l3lEZI5o2V8xGIZFANo6UPia9vensq4p0zsWvPfhw80ivSS6JWXhcCokN5rBpoq9g4R+ZpqaCIyQD6EAQt6s4eSFhmTQ53tj8Jas9fq8DLqAI3B4E+50A+t2ug7/LhseJvHx8pL58oeV0Vx884nh/I+0v4meS6jrxRkmXneyvZ+1Nvz0x4JrtN4KMFBiwOIXfI9rswbS9oao1VG5tTQxWvhMPHjnaUy5RlmzA0G75noFLSYLnwGzTN746Z3pyO1j/5tUtX/sdlbVr/uShxBIIefXLbZ7rr00Mtdanb3vm71/zDEiqUn4W1uX3j5ktcz/nzsuY3JWLxu5bOm3n3pbncM0DQf/aOvPJAz6G3l2sg6Fycxto2zlEFXigI+peDBw92V6vVhHg0QllLtNLMfymxcZwKCvkJMWZT/sYGiV9suhRDEZqiwyZuCvvIOs0pWGi6NyjKWDtVuhvdY+rfyF8QzRTic1KyJEyQbSOdViCoUK5ivOShHNhItXTBrm+CH0+jSv5cjwsIkhQ3j00ym0QXWlCF7pfRYGuY19mKi5YvQi6VQEMqhnicLJcG2+KbJ1f/yRopCZiAB86GCfgmTJmaJqxMoRpgKF/BgaMnsePAERwdGEHJA6pcIWfzabNB5Hu4C82roMEGls7pxLK53ehqrkedrSNlAXETItMjyGAzTk8KG1nXp7RLDRolC8XwBYYYFCseBkcn0DMwit29A3jq8EkUPAWeRJLFmO9o6GiYricigmnHEfl9omADTZpv1WTLRiUiW4EkNvecGSRMhGGgu7srBAJM6zOkSY8YkClQHaYDCiAS9KI8KvL5pppoMkAROyTAiDxEyKIQHFCSRsZIdknmI9HSpOY/TQIGYbEUEKGkzHeVjybaYsQsiXxOZG+qlhzaWqxUMTA0jLGJgjAgdiIhzIlicTTofhWBV4Gl68g2ZJHNNiLGGUVkTTnklDULZ/Fw2wSLZIeEDeF5l1AMFWlNNlR5kzz5vWWrgAuCTkr4VIy4WgLV+Fxkp8LjFJDFVEB6yVgzMnK2LYxsuVxBzDYZ1i6slYJaatipJAlKmcOFADJvZEE1CCDifjLmW5nvLMC0BQz19Q9jdCIvQJHNgwLO6kvJGdWiBwEWhwqr1EIJuVNsr+8iaWjFxV3Zg3HbemfNE3SOPhFqm6lV4GVSgc1BYP1o+4HGE/2VzpMjhTpbs1osXa+HUmur90ZRcNOXSR8vJb3PpGM0XZbd+Bk9DR3poOBD9y2YmqEFvq/pmq9psSARy+AS08YcTaeNtLSjWK3s9T2toAUmP7GDatWwtHJ5caVYunhgJL9yRkfLXc2N9V+59TeW/+hclPZLQ0HX5se2v/rRbdtvmVWfHG7NJG5/z+/92ifmAdXnZIJ03FQN/KZkPHH3BfMW3r0q90wm6D97B155oKd3EgTpBj712ytWbK3J4c7FWa1t42xV4IxB0J+/971XjAyP/suRw4e7HccRECRtTLTaLM0ZV8w1VKtlFCYm5N94PIFkMiVskFoHVoEFIrkRWdFkvxx6eML3oajvDY9cLNNREMKp/kV1j2kDSKXVCiVsarVfE/M5H8bGj0wQV8WL5SryJQcV30Qq1wGzoRlBIoOKxrSrOIIQBBG8MPHNCBxoQRlJ08Wc1iyWzOrAktldaLBNCUWI2QZcSr9EphSmXYUR2RxyyqM3ZEYKm25GVhuoBDrGyx6ODY1jb08ftu0+iOFiGSWSKWwM6QsSmsWFrTlY2pnFijmdmNvVLOELCUMBIM70kaju6LywYZc5LAItxHMR/ey4TKlzhakbKlSx99gQHt3Vg5MTZVQnY7WVvE0JCSLTujpfpFNkpYznjywEAQyHqJrKz+PzP2ElDInoZuGFbRBfiTo3jKdm+0+vlprhxGZfhStEq3hKKkaPiroYFONEHkIxGnLxhg19IMeuIRGLIU5wEPgSIlAuFQWEUobG0ATSXBPj+VCCpst1EXnaFDQCLNMWJoWVs+mVkhAIF1zxS6ZSAoKkfqUyymEQANPOyN7pli3JaOLRoXeM14wamytzfLhIQJBGEKKkX1O3qHasD/+mpHCR4FMxkpl0UkV2ew7GJ8YkUY4/E7iOjY0Lg8U0uGK5JMAokUwhlU6jWCyiWCzL/fl65LmX4bwykBVoamyUuvF5C4UiJgolmpoQT6SQztTJThYKeVncCNwKEjELqXhMmEYOauWJL1UdFKseMo1ZjOXLyBfLIpNTqW9h4IG8HhSDJC9bMnFcQRWAptiuKRCE4uLO7MF0zH7np2vBCGfrM6D2vLUKvOwrwDjr7SeRHPaRgFlQq0PPckshhcIzfl+Al0Rw+h8qGrSk3DcFg8r+FLQT+aG6/aNDb84XS1eZul6el235Zl089VAqZYx6YTNEh9GTuw7Oe+Jw/7W7jg+/p605d6wpnfz8u19/0a0XAKWzDRq+dDToemzH09c8+uT2z86si4+2puO3//Xv//rfzwIqp29bZh89+Oglnhfc5PhBUzKRuHtp18Lvr+1KPiMdrgaCXvYvk9oBPEsFzhwE/fl7rxgaHv6X3t6ebtd1E5JQFgKgyDNBEMSmtVIuIZ+fEB8DGSA2XQQfyjMxtdhCv9AzFHBKbyW7Ot1up0BQ6IGIBqOeckBRgEKIiWTlOfQfaPRvMBhFg2lTDsdGVkOpXEWh7MANTCQaW2HU5+CnGuDoCbhaQlaolR5YsUC6X4GJMhqTGi5eOg9LZ7Yjl7TQkk4iyZV0g/vow2GDF7IFXLU3KAVjxDW9FyGDobwTpiRoEQSNllz0Defx4BNPoefkMMYrLnzTlphhepQIwhoSBl59wSLMaU4jl4mhoU75jywGPhCkcbBltSzSLjJCBDtkdriiT9DFhjRKu2NjWirmMVqo4vBAHtt6BrGr5yRGi1W6J2mempyWRKCiPDtkBZR0mgCW4Q1EOzTt85zRV8LgCFdkaoGK4g5lTpPUSih5i6RRooQM5V7K7D9dqiCcofrdJAjisYQRfSHAFAbIc5BJJSS6uS6VEOauVCxgqH9AAAWju8nCcBuDw0OToRzjYxMC8uyYAj7DIyMSyU0PG49bZGtkDYslFPJFdHbPEKaHfrexfAEn+ocRGCoQwPFV+EWUYcgjMXiWhY3i0NGqADOCIA6M5b/cNxW2oMET1i4KG4BizsieUjZGZi8A5s6Zia7ONgEi257cKsCO0ddNuSy2bN4qiw4cbnvs2DFUOfunswPd3d3o6+vHkZ4eeT12z5wpsdycy8RjZF26OjuQjFHO4SI/MYFDR3oF0DXlWtDa3iGvnZMn+nDi+DE4lSIaMmk05xolDZHgkECJjFjP8ZOYs2AxhsYK6B8awVh+QkCmSEkJX8lyMfGQbBZfqrw2jZhinCJQHN5HmKDOxgPpVOzGT/9pLR2u9glWq0CtAr/cCtyydWuDbljvGJ+oXKcHWnFd+5x/tEz8fP3MhpHpe7YvCGJ/9o37rzo5XLw7kUhY2WT8i391zYoP35NLnrg5HL56to7kjsGgc+Pmp655dNvOW2fUx8Za6mK3/9Hv/NrfrwPKzwaCPv/go5dovn6j63m5ZCJ199KueTUQdLZOTu15z7sKnDkICpmgo729XZWK8gSJIT1Mm4pAERvWkoQi5EWmo6RwCRW7y8ZY0E242YgJml6WaSBI8rWn3VQinLpRGhTdJt1Bp3lVJiVNlPDQpyKKHWVOp3SrWK6gVOYqtg2zrgk6QVC6Ca6VhosEXHBOikFaXFb09aCMuFHFnLZ6XLJ0HhZ3t6IprqOe8jdS7oGDQNdgxOOgG4RJbxIEoHEWD4FKIEBIDP9+IHOKyATRn1P0DYyVPGzduR9P7z8iiXGuZsGV5wmQjNuY1dqADavmoKs+jvqEibq6tDAMDIxgg2nRe0MfSQh27HgC4/mSPF43uWpvw3dVQAw9NJpfxcBoAb3DFewfruDB7XtwbGhM0uTMeAK+rNIrjwj1ApwHI54S5hB4KkyATIxsj2wHGTCNniAvjIoWy7/y01CeRVYg9PCokAWVnEbwzAGckdSL6Fc1zspIPykBEzlYFIKhRtcSXEjstuajrTmHpYsWoC6TFClitVJCRWbqBGjKNgoDWC6XVO3dqsR2j42Oww88mTPEuOmDhw9h5oyZqK+rU/HVjod8Pi8sC8MElq9chZGxcZSqLuKpFDZuekSafYfXnhVDxfUFeBoET7ohrwV+T1AaMAqbaX8Ew6ydBE6o4AvxIIkPi/HXmnilKtWKCioI50Q1NTTi8ksvwdJFc1HJj+GHP7gbdXUZrFmzCsuWL8T37vwPxGJJdHR2YMfTO1CqVLBw8QKsWLUcBw8dw0MPPSy+Jg6gPXjgIHqP9iKZSGLJsqVIJRMojI3CNgwBVQ8/8hiSmXq0tHUI88aBt6VCHiNDgzi4bw+62luxcMFcdHW2Y2hoBAsWLsCxE/14YttOXHzpeuzefxi79x/EyeFhJZMLQZBBMB3GISj8q8PRLMWVEVjT0yRSUhcpSyssam84mE4laiDovPvoqO1QrQL/8ypAEATgpvxE+TozMMoXNnV/oVwOfvyaCzsGp1eDnqX7v/7wesfVflCtVFKNcfuOj/76uo9d0IJDZ3uuzh29QefG7U9d88jTu2/tarAmWuvit7/jTdd+/NlYKDJBn3/wiUs8378p8J2mVJxM0Izvr+16ZkT2KUxQQ+aemIlPXl+Tw/3PexH8ih3xGYOg976XTNDoPx85coSeIAFB4j2I5FJRjDCHY1arIqlhs08QRCkcWQOGA4Su+5Cuea4ohMiQoTw0cjtVsDsNBEUmfcUEKesIG+ypVKwoNpgr/WxGE8mEku8ICKrA9w0Y6QagrgVBXQu8eAMcxOGB826YyBXIMFQzKCMT83DxivlY3JXDzKYMWpIWEgQ3RAlMcNM0OFogAMYXJkSHST+PyL3UfJUwuEwAAiVUBEL5qo/hooOjQ3k8vn0P9vf2o8CMAw6i9H001aexcn431sxoxIympMRhU1rFJlmBAMUq8Esib0I/B6VZbDsZUKGSw/h3BcqYAjdWqKK/EKBnwsOmJ3fjSMRCGWxMJTZMjoFMBOVtkb/GqTqisVaitHCGkcQ8KyaIvh/1JxV/rbwqlHnxV8q7FM2/iZLZIhmYYn3CMIQwSl3gc/h79a3ylwg3SCYq8NDd2Y4LVq1AJpmA51Tgu1VYBpBKxNF3/Bh6e3sE0Kxbu04kbvyeQ0slfjoek5k3g0PDsp/pVBr19Q0CmEZGRzE6MirysmXLl2NoZAxMBEqk6vCLBx9G38kBlBwiR0sxb6wwfTSsWxg0TiApI4IpCWRdQ3ZNC702URqciqJW8dfCIobSOZ4zDqtdsmAuutubYbgVPPnkFrkfB7US6BzYd0iue9Z6y5bNaGzKIdfcjPqGBphWHI8//rh4w+bPn48dO55GT08vmltasHbdOuzfvx99x44inUhg1apVGB4ZFXaHvNSuPXsxY8ZMJOMJYY8eeeQhtLfmMH/eHHR1tGN0aAgzZ80EMxz6h0aRa+vAE0/vws59BzA4MioLDjLfiq8opiaaKmCB55PrKGUJ66AHjnLKUMnCBRQOS+3IHkglYzfdWmOCfsU+emqHU6vAy68CX9l6qKGI8fdMFErXmb5eXtUy44vVYvCDX1/TPnDKgm0QGL/2b5vXT1Scu33PTTcm41/7yytX/H3fQ7EDb3zj2Z13JiDoyaeueezpPbd2NsYKzfXx23/vTRs+dg1QfHYmKARBnptLxxJ3L1m44O61Tc8thyuVihu6spl7jED75BvW1CKyX35XcW2PT+FdzqQcjMh+9/vfv354cITpcDMEBLHJVWN4QsO6WtEnyKlUqigUi9Kgp1JpWWGn3EfJmpSvg7dTpU/PticR2xMlC4T3mc74qGdSOGnyezacFCIpKZWyb6toY5rHkymGHhgol8soF0uqMY9ngPp2oKETbrwRLn1BlMNJjlgAw+dY1SqyKR1XXLwc81rr0VEXR1PSBu+pk/0gsDAMlD0XHkGHwZkp/Bsn8SjvhQqRoLRMzfER03kQyFylkZKHgbKOR7fvw9MHjmFgvAzDjkP3XXTl6rFuxQLMy8XR3ZRCfdIOB14ytEF5bVSMskoSE+AizBubYnpzlJSQIEVm7UiqAWOMfYyWgb68h0ef3ot9RwcwQG8Qjf+sGyVvBFQS08ymHLAI7Dj4lDWVuTKUvkkOmiTvkFnhGSZ7xa94zEKBHhVGdTuUS7oKpIWgVQUPKB9M5BVREEhtV804VQN2wtAfCHgIA5lZe6a2dXV14JKLLpIktsL4KIr5MRhwMau7Ez2HD2P37t0YHR3Dr//mb8o+j4+PYfas2RKL7XmO1C2eSmL//oOw7Bg6u7pQKpWl8Z8YHxdD//Lly1EolVAoVURu+MAjj2FodBzEQPRwMYyCu0svFoMtNDMG+oUYEEAsYMcslcDGBwiDF3qgGFgQ+oh4nAxWEOZSYHiAhGXgotUr0d3eisZUDDHdR2/vEUzk87BicXR0dcIpV1CfSUudNm18EPMXLESqrh6eryHblMPOnTvkNdna0oK9e3aLZK6puRlrLroYu3fvQW/vUaSSSVx00YUYGx1GOp0S9u7pHTswb95CNDTmMDwyhp/d8zPkmnOYP3+uAM/x4QFkUilhezkQubWzDQ9u3o5tO/dgaHgQpuHBNnyk4xqymTiaG+uRTqYFmBNMjozl0T+cl2G+FY8eOEvCQyzbLMzryO5PJKx3fbEGgs7krbp2n1oFahU4ixX43PbtjSbM949OFK4z/aCyvLnjX33TvPPV89pOSX4LgsC87luPXTFadO50XS+TTdn/9pfXrv348fuw/1yAoEe379zw6Pad/9hcb5eymdhX/uj3X/2R+4Hi6VK8iAkKfP8mz/NzqXjs+8tndN99cWdT7+llnEyHK5U2dGbTPzdM7RO1iOyzeLHVnvqcVOCMmaB3v/+v1w8NDf7T4SNHZjrThqVGe8mVbIkr1pQJnqvs/DmdViBoijVSK9UCXUKJ2qlpb6esp4Q/nBYZNwl4nhs4cb09msFCLwsbczanjOlmOhybNZrmK8UCGFrgmEmgoQvIzoITaxCfgnAmvpKxEQTFDQ+5uhjWr1mKBR2NaK+Lo+7/Z+89wCw5y3PBt3KdHDrHmZ6cpZGQQCLKIAljksFw2b13n2cdwF5f73ovwTawXsxlnXbZu2twWF8Heb3GBGHw9WMvGAcJAcppZjQ5dM7dp/vkOhXX71fntFrDCI3CAPL2QU33dNep+uurOn997/++3/tZmtTkiKyJdT+6ITVBIRt0qhr8wAOEkVClKJ0JKRkFrvbTzS3yKbML4DIp91TMNTU8emYaxy7MY2q5IsyCDRc7+/J43Y37MVpMoDdrI2mzhxHlYE/LAslosMFqJ7ZxQ9o2PCQz1m5CKm5qbYaFvYMKRanVAAAgAElEQVSqrRArVRdPnJvEU5dmMLNahasaCFQCIVUYLc204LUcGWvKNNBXyEENPLjNJhqOg1aowo06pgV083bRlU1juL8bvb1FLJRW0Gx5qNVdlEpVtLyYWRLGTgAqwVncB0pqhIQBJHulizlDEPmynfRM4imFvoyFtVAmgbfbwuDgIG56xU1izrA4N4Ol+Rlp/HrDdQcFcJRWS1gvV3HouhuwWiqhUqnglTfdjGa9ikplTe6XvfsP4N5vfUeA487du7G2toZSqQSnUYdt6DhwYJ+A1mqtidX1Mh545HHUW75Ivuj4J9EWloM1Pgw0gTDlmHF9kzi6ESiKZDE+z5hPi5v8ivSQTFBsJygslx6FyCdtvPmNt6G3kBU2xVSB0toq1ipVMWgggOK2O7aPoLsrj+986wHsO3BAJG10AySrMzc3C9dxBJSuLS9jeWUZumliYHibALXl1XWp3du1cwdOPfW4yApZ81NeKyOZysJMZFGq1PFP3/wWij3d2LV7F0aH+lFdXYTXrCFyPZHV3XjzUXz70RN4/PgprK7MI6k76MuZGO3NYudoL3aMjqDAvlx6QsxJZufncfrCJM5NLmK+5MOBhaZiQbUS9R0DhXNpS//gH/3CO7+lKNd2BfX7MuNuHWQrAlsReNlG4I/vP1mMMvrH1qvlt6shWge7e/5EN6PPv2nHjsXNJ0Xnul///MOvLTnulx3HyxTT5l9+9Pabfnuh3zz73ms8j31+ORq8/+ETdzxy/OxnCkm9lU/bd/37n3rzp/4RqF8JBNEYwQ/U/+BHUXc6kfzrg7t2/vXNXclnAUGTP+s4zduHCql7DCi//e6jhx671kYPL9ubZWvgL4sIXDMQRPcpriJnMpkNECQJYls+99ws0IuLX6eWJLZdjnvB8MXaCwIzsjAdEKSHgYCgKD8KdI3BtQoIdDMucGe9Ck0HQhdpExjqyuA1NxzEzt4supMakhprcdjYVCwP4LsemAvTKoByKErW4LfaDV7p1qbHVswEQeLo5sHiyn8ElF3g3KqLJy4u4qmJFUyu1ATuZTQXewbyeP2NB7C9NyPHZBJMg4cw9MX0gedHABT3zYnjHLv1tW2U225ccVRjcwPWL9Eym01jS1VXANCjp8cxubyOyEoJ+BFvM6IKxoNsie+hkLJxeN9uJHWgVi5jfmFZmq6yDopmCFIrFHjoK6SwbagXgwO9WFpbQ7neQKlcx/JKBX5AgBY7x9FXDaELXVeEbQk9XxRuqmZB02PWzo/cGARJ81nWKNGpjxVTrB+JXex6e/uxd88e1Bt1TFy8gPLKAjK2ir7uAsa2bUPfwAB008bUzAIuXJoQsP7qW26G02igXi0LANuxcxe++e0HYSRSuP6GG6Sex3NbqK6XUF5bQS6bxtraugCWbKEbT548g8XVdakF0gwbumEKiyPyQZW9i2KLc0JwXveWGFeo0jBV7pcWe0yoYiVP0CqW0gRHOmERmaIA5JYSmoYDO8egBi6celWklV09XVIzRlZK6ptKq+gqZNDb3YVapYJEOo1qo4XVcg35QhG2NE+FgPpCNiO25exvtLhSwu59hwQwtVwPK8sLOP3UE8hmbIyNDmN4YAhNx8P80hqmF1axWq2j0NeH7p4uZJI2muUVkec1K2Vho/YfOohLc4uYW1xE0CqjYDTxyoPbcfORPTiwaxvSrDcDFwREaIpas4aZxWWcODuJex88heVGiGpkQ01kamPDvWcTlvHhP/q5t26BoBc3JW69eysCWxF4kRH445Mniwj0/2m9Wn2bGgbu4b6eu3RD+YvbxsYWLgdBv/Glx16zVnO+1Gi1cl0p8wsfe+trfnuuiDPfDxD0wKMnb3/kydOfLSQNLycg6M5Pfi8QFIbKB70A3Uk7+deH9uz86pVA0Ndn1m67ODH5s02HcrjUvYai/da7rj/46BYIepE31dbbf6ARuOYgqFNw3ukltLmx6rU886dB0NOA4EogiCv8ZBQ8I4VQQNAOuMIExe5olGjR2EALW8iaCkZ7Mrj16H7s6MmgJ6UjqcfWxSz+j80iKIlT4betqaX2xXNi1ot20XTCEg0cmQx2mvahRb4cqxbomKoCT1xawpMXFnBhtiRNWrO6j71DhZgJKiSQtVXYhiZGB3FfmZhcI9gj8BSGQZqAxr/vOPKJ/E7kazHbItbPAZvG+lgsOzg/vYSHTl7ApYUSYKfFvrjTuJV2ydK/xndRTCfwqhuOoJC00Go2sbRcwvj8KtbrjhgGiAQwClCkc14hjUIhi7VKReR1lN+trTfgBYpIyAjGDF1F6DelQkoGRptkRYeimoBKQw1Ky/yYHRGWhfbiviTzdttwgVbXpmWLoQGlcc1aBUGzBiNqIZ20kMlkkUilRV64UiqjUmsI/OrpKgpr5ToNYVK6it1YWC0L6MsXu2BYFnzPhUc5n9OQ3j9knTgGw05iaa0szXVZz8L6K8ohKasj0yfW3qLCfLp/kkgF2zVrNPdgR/K47i2ucqLBAkGTatBIwpMGuWSCLFVBXy6LoOWIuQOvqZ3mNdIljmSCnHoZlq5JDRRZNd5vtPDml8EGsKoi4zc1Bbr0S/KluS7rmTLZopgm8N5stZpYX1sE8XsmlUQ+TcDko9Z0UXN8NP0QVjotTos0pKB9R9RyEJIpDENkczmUHRdOq4GU5uLwSAq33XQQ1+/bjZ5Cl5hqeGEs0zRM9jOiVT0bD87jn+9/DCcuzWGuEiA00rUdo8Onkxn7I+99/9u+c5uicG1h67UVga0IbEXgBxKBp0FQ5W1qGLoHeop/jtD78zcfODC/eUD3RJH+O1949DVVx/1itdksdKfsL/7ynTf9r4t95qnvDwg6fvsjT577bDFpBoWMfdcv/OQdv/Z1oHYlJugPv/nwq6BGH/QDtTtpJ776PUHQ5PjPOpTDFTL3qVr4m++57rpHtkDQD+RW3DroSxSBqwdBH/rl166W169aDtdhgi4HQR026CUa/7Pu5mpAEFfPm8261Ja4AoJGEBV3tOVwrAeKZVe6GkIPHGT0EMNdKbz2xoPY0ZtGT8pE1jYkaX+6VJ+23G27X1pysxGo1xI5Fou+FcOOQUjoCwvELx2+yJEqnoJF18Kj5+bw+NkZXJhdlTqLtO5h90AOrz26D0M5Q+Rw6QTrrGK53kYTWlopt80qhI1hI8qAMrK4Fw/d22hOIT15xNVPBZVc6w0f8+tNnJtZxqOnL2FiYQ2hmRAQJJJA2hcTwHHfgYtC0sbRg3uQoSTP98WBbq5Uw9J6BdWGEzdqVUIUEjp68inkc2lxKmONVL3lYXGlDC+IG7cSwJm0kGYiHXqx3TZraVTK4HRpQCrh5VkQ0LG2TCXg8IU1YtLPZD6Wm7GnET0SfJgakNCBpB5LBp2WB8cLZJ9kbVi7Qwvq0HNgaTGopGSRjVTdQEUrhABZaeQqls3sExXX8QgbJQ1ZY3c/w06JHM5xCWbZ2FQTkMHYS98bghppIhs3byV7R/kkuwDRBY5AiI1XpQGr9M5RoPK8aJkd0JpdzNqRIuDzvJj5Yw0WB0KmiT+zRipkTVh8vrwuBEGB1GrFzmtSCyYuhUDgtmJVqgBzXUwNBGPyntW530CYPy4CmCILldHHx+L9oHF8tEIPJHYEQWSsGEtu6/L+UgL0plXceXQbXn/DAewYGoKm2XKvkwXisQ2DiwjcOkCpUsYTp07jH7/zGM7OVeAoqeqOsW2n0kn7lz/z3/34d5QtEHStp82t/W9FYCsC3yMClMMpKfNjpdra27Uw9A92d/0/UWT82ZsPbP8uEPSZux95dbURfKHSqBW7ktbdH/nRV/1vK73GU9ccBE1Fgw8cP377IyfOfraQMqN8yvqzT/7Um391F1C73JmONUF/ev/Dr/KD6ENuoHSnUsmvHNp5ZSbo72dWfuTi5NQHGk7jjuF85tu6jl9/95EjD2+BoK2PzMs5AlcFgk6ePGn+4Z/8368tv0AQJI1S281UO8G61rK4qwdBTbF1dvWUyOGirjF4Vg6hZradzQIYagAjcJBAC70ZE2+85XoBQd0pAznbgGUl4tVtP5CaDqlaUbS4ySgzeLE9bju2qWa8DRkBMRDwhWlquT5KzRBrURL3nxjHY2enMbVSRcKyYcPBWG8Gr75uN0ZyJvpyCWSTseMeWRfJyjckf3HNVacBqOd5IiOTRqUigwvFoI/jCf0ATT9CuRVhsezhxKVZnGjXBPlkYCipkyarNFbQJSHWQl+A3/bBXujSPJZucEDVUwQE1Zp024vlfj25BIZ6ixjs7YnZsRAiHTtzYRK+QiBDyV7cHDOXtEQeSDtoz/PR8gNhC5h4E+SpWty0lYwZGSWaLMQFT7Sx9oTpoHSNTFfgNmEbCrpzKYz0FcX4YK1cxVqlIc08/YiJviHSsLBVQ1cui/7uLinuX15ZxdJaBTX2j6JjGZucclsiBAFobRDEtF0a2hoArcPpfhjRjCLuEiRGGAFd8qT6KgYRlO+R4SGz5LZgGya7kUOJ2k2DVV3MJUICPb5PSuFY6xMIw8LYE1SJy5+hS18iMosdk4+EpcEiwgkD6QFFaR7jR+c1gjYxLmC9mu+KxFNYSkWRmiGyiGJJzz5HUQTdIhNFu3UaxbNfUcxy8moZCVsYK14DAkRp6CqMKe3gYxdA1sVZWoTRoon3ve4Ibtq7Hd25PFo+a+NMkYxK/ROBte+APiue38L86iK++DffwBMXl1ALk9WdY2NPpVKJj/6nLRD0cn7ObI19KwL/KiLwueOThUbU/Oh6tfIONQrDQ13Fv1DU8K479u2b23yCURRp7/7KE6+uNfzPr5fXu7vS9t2/9JZXfXq5xzhxrUHQXy1HA/c9cvz2h4+d+d1CUlfzKeuuT/70j3382UDQH933wC0R1A+5odKVSNhfPbJ791euJIf7xsz6G89PjX+g2ajfMVTIPKApyqfec/TwQ9fa8vtfxY2zdRI/tBG45iCINUEEQbKW3056OtHY3HD1pY7Q1YKgRrMpyb6rp4UJUrrG4Ft5RFxhlx48lF35AoLM0EHRVnDbK49ge08adujAqZSQSqYlqWZ+yr4yIn+Ky/cliTTEszp2DGMPHp43ZUma1AT5CFxHmm2qqQIqUQrfOXEBJ8YXUKrH4MUMmhjtTuLWw7uwd7AA1a3Cc+px7yVKqAR8xfVOUvq0qe4qNqSIQQ9rYEwjZkAIJ+iMZyQzUJJ5VEML33r8NC7Mr2Cl1oLbBh+SztO8QBqlBmD9VDGdxJF9O1HMJMQ5j3Un82t1XJyZQ7lak3MlmdCTTWKkrwujg31IJ1PiljY1v4hHj5+CpzDh53gJfFxsH+zHQE8XUgkLtVodEzNzWKs70muJrA1ZCZF4iQMdWS0DdCiU8/diYwI5UVqAhy56ChkMdOXQlUkIUKpT8leqYHJ6HoppC6Diu201ENtpSsVaLQc9fX146uxFrKxXhW0hOOX1IutE+RrHQSaGsjfTYkPdWHJGgKfqsVmFAKUohKEqwiDFjnfcgGAoNsUg+8VGrE7dERBkGrb0cyL7RDaIIEM1dDmu9ELidfQ8OT+CDycKYSdiORybtxIICrARJih22iP7E2lkivRYpklw3G7gqgStuM+XNCkyxShEXBLjEEM1+R7WNvnQaA4ibpBsmtth5NQYyEjPIz1mn1wPodOCblL+ByQMYKyYwE/dcSsOjQ0gm0ygFUZivtAKWmIaQpt1Sho5LqlRKi3jL//L12IQhFRl+9jYiXQu+fF/85Nvu/8ViuK91PPE1v62IrAVga0IXG0ECIIcpfXRUrn8Di0Ko0M9hc8B4Z9cDoK+FEXal77w+K2NIPxcaX29t5Ay/+qDd7zi028aTB6/1gYvnycTdPL47Y8cO/PZgq3r+ZT9p5/8mbd87NlB0CO3REr4ETdUigk7+ZUju3deEQT9/eTq7Rdnp95Pi+zBYubhf3lq/Md3XX/wwWt9Pld7bba224rAC4nA8wNB6+u/OzE1OXo17nCUw1GmtBkEdYBJxxThBw+CHAgIgoKWkRYmiCAosHKSOG6AIJZxhw6MoImsHuKGfdtxcHsvdK+OCydPYHlpSZJ5Sqdip7uYtRAQRDkRs1iW/4cRWoECzdAFlFASR1YgmbAwOrYT2/YexkJDxf0nzuP8XAktsMg+gBE66EsbOLS9DzftHUFjdR7TExewtLQcu4LxeGRL2vK4GATFBgJxDx7mr+EGCJKuLbTT1jTs3HcQPdv2wNEz+Mb9j2F6tYa6ryBgYkvwQdBB9R77JbGWxfeQT5g4tG8XurIJSdJZKzK7WsHE3AKqjaaAQJ5b1tYwUMxhpL8XmWRS2Jq55TU8+tQpuHTsU9qSw8BDMWljuL8X/b09SKXTmJpbwOT8EpZKZWErmCgLAPAIStiDKC6qJw9B2R5lbjH+IHPhYftwH/oKGcCLjQgUM4n1uosTZy4gVA25NoYaIm+qOHJwD3yvFVtm79qD0xcmpFC/7njC8AQde2tNQ8tptN3f2AuIjI0pAFEYnLb9udTekJCTJrOBSOEkJKz9Eivu2HGQNtmxOxxZQ+6DoIWugpQhUiDWsX5v9xiiq6AgFMAXKRuZwBhci0166IkhBYE7r3Hc7DaOM6VnHI801o3I2sS24sLE6SYUjdbdGkLp18PGrzyBtoOjR+dDAjeCMjrxuYgozZN6s7ixqzR05fhoJMJLpYRI6BG2FWz8V2+4ETfu2YYiZZE8Z53sYnyGZKYMsYZQ0HRbmF9Zwpf+7h/w5PgKalGqMjo6+lQ2mfj4+37und/ZAkEvZIrfes9WBLYi8FJFgCDIVbyPrpZL7+AC14Gewuf9Fv7obdfvnd18DIKgu7967BanFXxueXW1r5g0v/KLb77pfzfPPnzstttuu6a1jXSHe/jRk7c/eOzkZwu2YeWS1l0fev9bfvlGoHol1uY/f/PhWyOEv9wKua6Z+vLBZwFBX5tavXN8evL9Daf5pqFC5rF/WRj7tZ84cuD+LRD0Ut1dW/v5QUTgmoIgrk53QNB3NVVt165cq5O+OiYoBkFMpl2CoNwIVAFBWal9iMEae+NE0IMWNL8JK2phtCeLW47sRt5UcPbEE3js0UdQKa9L4snVfbHmlgQxZr+ECYrCtnxKF8ZA5FG+L+zKtm2jOHL0Ruw6dBQnp0t45MwE5tabUGwW+fvQwxYymo+BjIHbbz4MNNdx8ewpPPH446hU2b9Gg24Ysm2nbdOGO5wABoKxUFb2Bai1+yz19fbhFbe+Dj3b92ChFuCeR49jte7DV21EuinbMgRkOZjwSw8i3xM53IE9O5BPxQ1baYYwsbCKmeUVNFqeMDR0b8uYioCgbYP9sDUdhpnAYqmMx0+fg8uaGmmMSYrMRzFhYqCriJ7ubqQyGcwurWB6cQmLa2VJtBN03wuDdi+kjp10XLNE4BAzVXGcLcXDjuF+YYI01hnxfM0kSjUXx06fF5aPL1MNkTOB6w7uEVauUW+gp38Q5yemMTW/jHKtCd2y4fk0KIhgSiNTCJPBQ7HRrhepYmMuDnZt1ofW54wVgSYRC8EkQZAvLoFxs1qyUJSf5VKZ2FbdDcTlzaWXAuOn0bSCdVJklWImT/V8WIYhhgS8v+qtlgAgaQJMZoqqRakj4nhp0hBL5sg+KjQ94P1B2RqdBW2ya3QV5A40uL5UMwmoJBsVqjGA5nkoQSjHNRnnMES92UDI2h9K3yiz42eFYF1RkDAMGLqCWqMGNXKkhu2tN+/Frdfvx1BvD2jJzuth6KwZChF6HjSen6ah2mzizMQl/N299+PkdBm1KF0dHR59KpdOfOzfbYGgazVVbu13KwJbEbjKCGyAoPUS5XDKvp7C3XCdP/jRI0cEBHXqY6IoUt/71WO3ul74ufnl5b4u2/jrX7zzxv9kXcg+fttt19bg5b8sR4P3PHrijoeOnf5MwdZTmZT9px/5mbd8+NlA0B/f98Crg0j5qBcohWQi8eVDew5/+eYu5bsssv9+vvSjF8Yn3+80G28czKePWYb5q4XD+7YMa67y3tna7IczAtcMBDUaDWEeaEdNOVxcHP50k9RO36BrFZarBUFNNktVVHh6GsgNQ+3ahsDMthuExtImtS1bi9wGwmYVSdXHm245igNjQ2hVVnHfPf+EyfELcGpV2CKJCqVWhwkqX0zV+TuyF6qZlN9TwkaYRJB4ww03YO/BI7Dz3fjGA8dwdmYF1UCDkemS5FALHKBZhu5W8BNvejXGegtYX17Avff+MybGxwXc0B6brmEidWs3Ze10VxIZ4oZtNskNHblcDkcOX4fDr3gVWloS3zp2BqcmF9CEKYCBJgbtrjfCBgkIkqaxAfJJCwf27kSGNSiWKav7Jy9OYm61BMcPJKlnol9IGhgb6MOe7dsQOo6AqbnlEp48dwlux3SBsq/Qx/5tI+jOZQVsLK2uYmZpGXUvQKibMevjulJ4T1aNTIZgJ9YGRSpcOmy32SGWxBhhC/1dWYwN9WFseACO62Kl3MDkQgmnL03CSKRjo4jQQxItXH9wD/p7uqBruvQyOn1hHPMr62h6IXyxGo9EFkbWYnh4CKZhSO1Pw2mhxEapBBLCxGmxxxtBMK3LPU+apVK6J7VLfhOmQdOEUAwdBnp60FMowjJM2df0zDxW1spwyO6ZphgPEOCKBTvPt+UinUzCti1hY9aqZYkNrycBzUBPEUnLkN5TnusI81ZzXJSqDZHvea2W7CeTstGTzwojFZvxqVhYXkXTDWMTBZEZBjB0DZahw1Q1DPT1ie13Zb2M9WoFrDQTAwcBSiosXUfKskTylkzYmJmbQa2yjEIiwKuPDOO2V12P3dvHoCk2fJcSUUKuIAZBegwkF9bWcO/DD+I7x85gfNlDS81VRwZHThUy6V/5b3/urVtM0LWaLLf2uxWBrQhcVQQIgjx4v7JSWXuHGgbGgZ6uryqG8jt37NzZAUHSi4Mg6N985eQtbuD+5dziYl93wvybD77ppv9DG8888oY3CNG/AZiu6sDPY6MvrURDDzx04o4HT5z+nbytZ3JJ608//P4f++CzgaDfv/eh16oqPu4HyCcSybv37R3+8qsLhcnLD/kP86UfOz8++TPNZuONQ4X0SdOyPv7jB/aydcGWTPl5XJ+tTX+4InBNQZDjOBsgqGMh3Z4gNpqnXqtwXDUIajZpxwVPT0HJD0ErjCKwMyzcETmcgDXWdnBlnSvznoPm+hIO7RzBjQd3YfdIHy6eOYUTjz+MyQvn4DdrkjgKk0SZmjAvcR8fgi3NSIpTGoFFJpvDvv0HcOPNr0AyU8CFmUX83TcfQj2ypE4HVgYKl+L9FsL6OqL6Kq4b68et1x/EQFcBkxOX8MB3vo35uRkp/qfESkBQu7gjdo9j8XrsZsbGowRfuUIX9uzbj5tf+SroySzOTC3gHx98HGVfh5bMQbVZv6PG9SAEbsK0sPdPXJxfzCRx9PABZGwNCdtCw/Xx8PFTWCpX4dA8gMcKfGQMFYPdeYz296K8vApdM1HzAkwsraAZQmppaNpAd7EDoyPCBCUSrLMBpheXhVlaKpelzopMECVxGdvAyEAP1svrKK1XUWm60stIpTkBzSHYmNZ30JtPY7iviJGBXgwND2NmaR3Hz47j9KUpAUFSaxNw2zr27xyVpp/FQkFsuR964gSm5pYEBEn9EWkLOqupKg7s3yfvrTcaYvs9v7gSy9EI/Ggp3m5+KwyKWIwb4vxGAwE6odE1j+YF3YUsbj56A0rLK9JbJ5FIwrKTOHnmLKYWFqR2Rjd09Pb1oq+nV/r6BI6LQi4vTMqZ8+ewuLSIBl33KBc0DLz2lptQyKbgNutoNRqwkilMzy3hqbMX4BJYRbQEL2D32DbsGB0SJobXuNn0cO7SBKaF/XKgsOGuEmDf3l3YPjoMt97EUP+gLGTMzS/gwUceFRbKCwMBPLvHtiNt28hn0ihmMwJQJ2emMTV9Ceur0xjtUvGaVxzGDYcPYWhgBAm6JJIVozMi2TXNwtzKKo6du4B7Hn4U52ZWse6a0JPdtdGh4bPZpPmRn/rAj317Sw53rWbLrf1uRWArAlcTAYIgX/E+trK+9nY1DMy9Xbm/jdTo02/Zv3+mDWwE4HSYIN9X/nJ2cb63O2n+7f9w+yt+xxrJPPCGWDMfXSu3SwFBj56448EnYxCUT5h3/fwH3vqh1wDlK8rh7rv/9ZGifsL11Fwyad99ZN/ol27K5y9dHo9vzK69/eLUxE836vU3DhcyZ5Om+dG3Htp3r6IotPfcem1F4GUZgecFgtbX1353cmpKaoLiWhM6QcV0R+c7f8cCZ9YEUQ5HFohf7GmzmQnqRGvzPp4tgp36mhfbYJXvp3kAbbu5T7JVjUZTJFmhmYaS7YeSH0ZkZVhkIRqk2DDr6fOkU1dldRGFhIr9Y4N41XUHhBGZuXQWl04fx/zkJek54/lxAh3XFbWLycXS2IRqmMh3dWN0+xgOXXc9MpmcMCSPPXUWxy5MQ013QU8XEeoJSaTJJJGB8spLKOoBbjiwC4f37kI2kxJZ3IVzpzE7NQGnWpZhk4Wg1I4vkaa162fI7hS6e6XuZd/Bw8h39WBidhFPnLmEY+cnoKaLMNIFKFYSAR3FaM8sq/2UmhEEBVAJbhIm9oyNor8rB8u2UGk08cTp86hKz5nYOICMA5uq9hWy6Cvk4VFaphmotjyMLy6j6npwpcERa3MUXLdzDLlkApr0yDFQdlqYWlzG9NKSFP4nNR22qiBt6RgZ6EIiYYvLW7newvTCkthei7SLRha+I6YN2wZ6sHtsRMDR+NwKLswsYaFUAXRb5Gl66MH0ati/axu2Dw0inUpiYXkF5y7NCHPE/btBBM1gvUwEXVWxb98eJGwbBPhLpVUBQZ4fSZz55fuuMEYdEORGNK+I62s4NgU+kpaOwd4u3HLTTSgtLiFwPaSSKei6iSdPPoXJuTl4AlyBkeERDA4OIJNIoLZWRlexS+d+jR8AACAASURBVID16fMXsLi8jBrvX0VBLp3CrTcfhRr5qK6vYbCvF3Yqg3OXpvDIkyc2Gv/29RSxZ+d2ZBMWvBZ7M5F0srGwUsL4zCJW1irSj0nXI+zcPowd20aRTaZQzBdRrtRwaWIKT505i4bnIQh9pJMJHN6zG8M0v7BMBE5LmKJay8Xc4hwmJ84hYwfYOdqLvTtG5Wuou4i0qQqzR5C+UnZwZnwOx89P4fTEElYbAeqBDjORqe0ZHTqfTlgf+r0P3MkVx2uqpX9ZzuBbg96KwFYEvm8R+NzkZCGqBR9fWi+9XQ0Ca08x+3VFw2++ed8+ysek3JZAgyDov/7qqVsd3/3C7OJid2/a+Np/f/vNny2Xp779ngMH1IkJYPt2qsKVuIv7i3jR5npTPhV9aToaevD0qdsfeuLkZzKmSiborl9831s/fEsW61eyyP7j+x6+LVTwqZYX5TKp9Bev37/rC0dz9vnLh/T3c2vvnJyZ+elmo/4jvUnjUsJO/PKNh/ffMww4WzbZL+ICbr31BxqB5wWC1tZLvzczPTPSarWuCII6YGUzCCLoIAhKJpPtGpOYXenI4a4GBL1UEWLCRVtgSsH4IlBjryABcQQ+mT4ouQFEdjYu7icIolROVEMdh7QI9fI6/PoqejMWju7fhRsO7oYZuqgszmBu/CxWFxckYaTEqeWSp4gbk2qGCc1KCBAZHB7F0LbtUoMyNT2HE2fO48T5cVQ8FYliP/RUHj4L2hVVnMvgNdAqryAoL2NbbwEH9+7EkQP7pLh/eW4KUxfPY1kYoTpazTpcx5EY66YJ3bBg2Alhm0bGdmN4bCfy3b2YX1zFEyfP4uzELFYbLhLFXmGCIL2MWNgf22krBIls6sn6lCBoA5FeDPQURJpVdRxhWAhcHCbHrD0Si+wMBru75MuS4n8Vy+tlnByfQtV1xeqa0zelc/soM6MIi7I3y0JkWVhYK2N2pSQJvBlFsBAhbeoY6stjaHhQmp8SBB0/dQ7lWkNMIrgvI/TEtGFsuA/7dm3HgoCpdcytVrFSbYqtNUNqKj7ssIlDu3dgpL9PWIkL4zRFKEkD2VDRpbcQC/lF8mXq2DG2XRqyup6H+aUlzC8uo0V3uk2yNIIgKQMDQBAk7mu0CPeaQOghYajoLeZweP8+RC3K/BRYpol608Hpc+ewWFql1R/YALa3rw/FfF7c4WpraygWu2HaKZELrq5X0HBcAVjZdBL7d21Ho7KGcmkF+/fuQSZfxPjMAo6dOismCgTG+WwaQ/09CJw66tWyuAX29PTC8SNML6xiZb0iDYMMLUAhY6Ovq4D+7h7ksnkBSBPT81hYLcGVpruByO92jw5h+3A/TAWorK6hVC5DSSRRqlYxOTUBTQ+RthT0FRMYG+rC9oEuFFMWTNpzuwGmlqo4N72KiYUa1psGXIXucWTCtPrBsYFzBEHv+cCd39pqlvpSzYRb+9mKwFYEnk8EOkDjL6em8koLH11YXn2HFnrJ3bnsP2mm8sk79u7dAEFcN70bUP/6b0682vHCL8zMz3f1Zey//8U7bvr9vQOpb6bXYdG7yHEW3b6+PkrJwnsBvCF+ZFzpdfnvO3lb7MIUf/FFQBX8zQoGvvnEqTsePnb6M2kdmYyt/9nP/9t3fGT561h773vFkWbjRSvvux54/E2e7/+m63MtLf2F6w7s+twNGevU5QP5h7m1d43PzvxUs1Z7Y3fCnM4mE7904PD+e3YATKK8LSD0fO6orW1/WCJwVSAoiiLzgx/56OtWS6XfnZmeGnFareTmGh8BEZuMDlgLRIBBpoXsDyVOrH0hAIkL9Fkj03Eui4dwNSxPB2S90ODx2B0miPvg+JpNR1bSA4NMUB+0/ACQyIiULRRzA1UK+FnbwRTbY7PRwENleQ5hYx1dKQOvvO4grt+3AyPdOVh+E8sLs5ifm8fi0grKlaoklaZli/yt2NePoZHtSOfy0p9lYmYWjzx+XIrx1xouzFwPsr1D0BMZOAGd2chAKFBozVwvo74yC1NqXnI4tG8vbrjuAPqLGSieg9WFOSzOTGFlaR7VakVAB79S2Rx6B4awbedeJLJFVMjGTM/h+FNncH58GutND0amACubh5rIINRY8xKJJbQwGnJ92s02oxD5JCVQozDVCMlUApGu49zkHKaEkWHPHk3kWMVMCjtHhnFw9y4kNVNcx6bmF/DQ8ZNoBKHU0lAmRhlfTleh+q7UTtnJJMx0FlXXx2q1ERf/ex5oR8BGrbu3DyJfiOu21qoNnDk/Lv2JCIJY+G+pIYZ6C9g+1Ifh/h4BCusNDzMr6zh9fgKBasaNVrUIWT3AoT070VPMidyNNUGnzk9IryDac7OxJ59AlmWhkM9ieLAf2WxGanJm5xYwM78g7+FYWAtFa2rpESRSyjYIUmmGQYouQMT6Lr8lgIEgsidfQMam1TiwsraOmfk51FjbZdtxvx7WmAUBWrUaDLJrhW7YqSwqji+sWosNYLmdGqGvmIXv1NGslpFOJTAwPIqa42NqfkUMEgha2Mw0aepQgxaajSpsy0RfXz9CTcf8ShnluiN1XggaUKMWNPY2CiMMD41C1ZMoN1wsrq3LtQzCALoSoDttI6kr0tCVVVFmIgFH0bDWdLBaroqZgq64sDQPadNDyoiQUNh8FtILquwbKLs66r4FHzmAn7XIh62Ftf2jXefshPmhP/i5t5IJesYD/IXOA1vv24rAD1ME2gn25sT2JRne3Xff/az7ec973hPdfffdV/X8/16D4X5eksF+H3byyU9+Uo7yiU98IvrkJz+5ce6f+MQnnnH0K233iU98Qgqa7z41k41M/NLc8tI71cDP7s5m7tMN/Ort+/dPzgDaMEtVAf8xQPv9vzv7mpoffGliZjrXnzb/6RfueMV/3juQubcHSLutlmlFkR8EgROkUjI959teSqVSCcViUeK6srKC7u7uuCHe0yBJOh1UKrFwQlFqShRFYSvTcicfm3Qmx27se+jJU7c/+MTZ30lqYSaXMP78P/zs23+pCay+IR7fxmsCsO59+Mk3u573W36g5HOZzBf379jx5zfkjMcvvyRfnyr9xKWpiZ9s1Gs/MlTMLBUz6V+5cd/uew2gmQNqd999d3it74eX4p59rlvtWp/Dcx3/pf779yNmVzvm97znPVfc9PK56vJrsPkcNv2NktIXPf9c1ST4NAha/b3JyUkyQYmOHG6zVK3zM0FQLDVrSIJGJogGCUwkN9tkXw6ErgYMPR8gtBlYxfbR7LujCSDjq+k4aHIlXTXgqglhgvTCILR0PnZ3o/0wlziY1kojS10kUnT4cisltColwKmiO2tje383dg/3YddwL3oLWZFO+Z6LeqMZJ/qGCdNmQ08b1aYjhejshXNpakZ60tScAIFmwc51weTxdTsu+KdcjOYIbHLpNtGqrMCrl6EGHrJJEztGBsQJbbS/W6RnbLwaeA5arSYCz4dh2dCtBFTDlsaotKi+ND2Pi1OzmF8qoc6DGDaSuQK0RAowEmIhLXUuEa0HCAc5/dIZjbU+HnJJG9cd2o+VhVkBLaw9cSIdk/MLqNZr0iOG4CllGOjvKmDb4AAoKGM90mJpHeemZuFw1hepHZNnIEVAZWqwLQOGbUvMWdBPEET7bzIhlMPx2MO9Rei6Cj8IUW04mJpbRBDFTVUJNFhv0lvMClAkI9Q/OIzZ5XWcGZ/B1NwyZVYCCJTQRcFSMDbSj0IuAzuRgJ1M49ipc5hZXJGaJTqn8b5JJRLo7+3GyMgQmo0GSmtrWJW6pJrEStUMYft8143HwLgpdFpjPVWMJNmbydBCqYVhbVU+lcDo4CBGBwaF7alUa3jq9GlMz88KmOSyXpKfnVQC2VQKwz296OsdEJv1J89ewvjsgkgFaWAQ+i3kkobcewO9PRgY6BOb9wuTszh++rwYSPDzIL2RDFXsw4v5DIYG+tHfP4DHjp3AheklrNXYuJSm3U3YWiDxZrPb0dEdMOwMFkpVPPT4k2hRbsmeRLTjdmsY7Mqjv6sLvV3d6O7rx9TKGs5OTuHi9LSMj8ygBh9a5AmjZ4kxuCafpyrdGVVLXAkD2PBaDgzVp+S0tnugcDphGR/+P//9u779UkhHrnay3tpuKwLfjwg8+uijxrZt23rCMOxWFCUbRVFCURRDURRN13WFjp/tlyTBvu9HfI5qmhZxMbH994hJsK7rIf/Ov3Xew5872/D9uq5HlKl3XlyY3PzyfTHflxcXYPjvzvdN45AnAvfFV3tcnF82J+qyzZViuHm/lx2bx5Tx8vumccjP7XHLzzxXz6NGQw67+TsXWzdAg/xRXImeuZ3rugrjGPsT8IkVv5i7GIaxeXuoqq9FUTr0/cC9GPrWRKXyH5bWSneogZ/bkUk9kU8lPrWnp2dKVRTNjKIwCAJvXUkq/9fx+VdeXK7cNbu0mBjN2g/+u6M7/+roWOG+RBD0w/ezYuYZhmq73flG7FSVbVj55I/XH1WVm8jjoBMTLQxDnfeItH2Lz83xQq/k6emp0246dd/pi6/99uPHfs1WwlR3Jvmln3/fWz7V5zbLScVRVNfVeNKmaYYrYZh8cnrujaVq7eN+oOSy2ew/j/R1f/lQIf0Nr1U2kqqmt2Ch7PvOmfXme+dXVt7daNRv7rbNan8x++md3d2PJzUtUFy3pWma58WxBqtoeR0699rT913n3pP7buMat6+BnHMQBO3OinJJOFT5Pe8b/nyle/Sy++zyvHbzffiMe3Lzfbb5Htt8H0oPvvZ9eYX7uXM/fte93h6njIVjv/xe3/w565zX5s/a5Z+Fyz+LnX1umiM2H+IZMeh8zjfv47LP9TPGd/l4Lz/vZznmd50n39fZdtP1U9vXVG5cy7JCx3Gk8mTT/NSJ68ZNwLFze9/3Q03TKgAWe3t7V17s4ujzA0Frq783NTk94rotTtSdwW30xJG7Ooo2aoIoi+vU4XRqg3gx4n46LDEJ5L3PBmyuhh260iS7+XcdhmozCCIg4zFpccxV/AAGXC0lTJBeGBIpWlyyzy9IosaGoZRHEQyx10vYrMGrraNVW5cC+1xCR28uheHuPHq7csink0hYpjhfyQzGhpZ+IMfjij9rMJZW17Feb8JjwxUjASORgZnOQREgwh4wdM1ifGKzg8hvwW9U4dar8Jo1RF4T2YQh4Gewp4DBnjxyKRumzuUhFvLH5gxuEEovH9a5LK6WsbBaxsp6TZJ81bRhpTJIpLNQDAuhZsa9ZdoJMxN36b8TaTEjFfrCJOzYPgJWu5BRYXyWKw2RujWcprAhBAGZhC22yDu2DcNUdayXK5hdXMbE/BKkk42ML0Lku9gx1IvuXEaMFliYv15rYHZpVSy1iaoMRUXC0JBLJ8RogT1r+Iggy0MgWWuyFil28yMQHB7g/lJQAxc9fb1oeBCZ25mLk9CtpAAb9tXJmMD+3WOwTE16EBV7enFufFpAEAEWTSH4omwsl06ir68H2UxWbLNZkzO3VJKGqhwja3VoNKBEgcjteN1i2BF/LugyqCkxEMgkbRw5sB99hZgJYpAXFpdEDre0uiLg1/VcFAt5bBsZwq6xMWQtG1GoSNPXJ8+NY2ZhRUwvDINStxYO7dmO0YE+dBfySKWTmF1YwpmLUwKEuNRIxpOSPjaSvfHwPrlHLZNNfiM8+MgTGJ+PZYCsbVKCGrYN9WD3thEM9vTASlB66GJ8egHHTp6OHeyUUNjAlBLilUcPYqi3Txqnsubt1MQUzk5OY35lNe5VxTuRgw0C6JECSyEwIggCavT+YFNXcdEjS+VC82vIGP7azfu2PWiY+q/9Lz/9zkdeilWf55ovtv6+FYHvVwSmp6eLiqLs9TzvDUEQbFdVNcfclBIl1pSQIdr0fJRcPwxDJsWdZ68AhrYqo5MkbwCgdvG9JNd8X7tWpeNKtjkB3Tjljuyrcwwm451xdJ7v/By2n6vPYCiuAIL42e8k9O0+dpLccz5U2s/kzd+5rbynM6D2Pjf+2Tknnk/7Zznvdlw6K8MdUNSJSchzv+w9nX1Kgt0+R0nEYmlX5EZRFHCMQRDoCA3XU/VySVOci9X6u1drlRvUwE+PJKyp4XzhL7KmtqKEoaZE0oDBqWup1tdmG7vvn1n/6Pzykr4zZ51998GRB/Z12afMKOzWQr+gAOkoiqjNN1lPtDnfaS8W8/pvjjF/7oyXiWQnmeSSYjNAtORo9sXJIO0/NLW665uPPvlvLfj2SE/+Wz/xI7d+rsutreXg2krUSqoRjEA3w7qq25Pr5esX19bf7QWqlU0nL/TnMg+PWPoDuu/qmqLooapGlQCNKdd/zXK19kqn2dyV0SJ3sJj/2nAuc8nitXA5k6uSqoQRxxWx64RKD1H+vt02hIai7LgtsafkvnOtCQZVldtx+/gcO4nyJrnfxrXq3J+dv/E+3VRzLvfY5hheIZfsbLP5Xtv8OXhOQN/JKdvHegYI4tjbQLb953bCLOf9XWVgcl7tvpkbp935jLU/Exv36+U1YM8yX23k9p3PWme7Tqw2f647n+3N+/pehMOmz/8z5o4rvWdT7DmmjXlt03g2AD4XbTrzHM+buKGtHJO4tI/Lz3JV1/VxXdfviaLo7MjISOmFztvPEwRRDjctNUGbT3bzzxwki8Y7zVI7IITAh+YIlMbxO//dQYhXC4KeDyi6vNao05iVx30aBLmoOz58mvWaOakHIhNEV7aA0iUmbmpsDy0CJzrGqVx190R+xrqKVq0Ct9kQZoZ9Z2wNsA1FzAPSKRupVEI+jK7rCSvEQnY6erEWwmVjSkrtNBtmMo1EOgfNTgsIYd8bMhvi8MYaqjAQx7XQayFoNeE2a2g1KoDXgqWESJkq0gkdadtEyjYkuSXg9Dxfak3K9SYqDQ+OD7TC2Fqa7JCVSsNOpsSZjHUjPpt2SvLOhL1j90zDZBUGTRqiQNzc+nu6pf8P3cEq9SZOXphEpd6AR3e4iE1NXRQyGYxtG8b+3bvEBnpxaQmXJmdwaWYeYNKr8AHjw3ebeMWRA+gp5GBocfPT1fUqpuaXML+8Kv2VzLZdcyGTEncznh9j02y5OHfhkmzvUJZG6ZqhYWSwX5J9Ag5ZBdEsrJYbOHHuvDB/KmutKFOEj6NH9sPUVTTqNaSzeXFJm18uSZ0RQRCvH5kt29SEDRoeGZH7d2ZuHpOzixJffopVAuR2PZA0w5WJOO43xYeAqrF5agtsi0qG7M43vlFc70LPR6NWx+TUJM5euIj1ahVGwoLjNNDX24N9e3bjyIEDCJpNVMpVAT8nL81gea0SS+YYs8DD7a+/BcN9PdKslP2bzl2cwLnxGUwvlsTggeeRSScxOtyH17/yBukX5DQbKFcqeOL4KUwtllFthVANDYpfx/WH9krdWT6ZAB3d55fWcH58Rvbr0PGQ0kVDQX82hTe+9hb0FouoV+pohSGOnb2ACzNzEkM+B+UJIVMdLc7J/tFyPbY5bzDRkOIzxllBQgmguut+Um1N3fGqI19K6tZdv/C+N517oZPc1vu2IvDDFgEmIBMTE9cpivKuIAjeE4bhaBRFyU2JwTPqZjcrLjbX0zJB6KgyNrKky0DKJnCykdh1gMyV4rLpWM+ZH2zez3MsUmyAn03HfD4SwGeMvc1+CKC7DHw9AwiJr9HTDFUHOF2e4HbG0WGNWkDUUpTI5/6DIDQUxWgEir5U1vSlM+Xyjav12qgW+Ikhy6hs6+5+OGUoFfYNijzf1CKl6Zjp2iPrKP7ducV3zszPq/u6kgs/fnh0fFdWX9ZDP6lFYUGNop4oiroURbEJfF/4PUq0jJaiKWt1PTE349u1xxcaiX9+6LEb9MDV9430T735lqNPdAeNuUzUSpvwcoiipKdoYUM1jflavX9yaXm/HyrIZzP1/mxqsV9VxhNaxMU8LYiUqKkYtfGmM7pUrQ03G42ujBphe2/XRE8ysWaHoc/zVmitqiiGqLMVSiBYEEvVc/tpyEvVJrT4FOjwQO37psN8dQDpd917l4HxTlJ8OeARgL0JRG/8fFnO+pz39mUA/PLLswmjPfNPnXF2xtEBY88BVp5zPO33X2m7y1mozed8xf1uHtumWF3VLfhci5Gb43/ZDjvXuJ0bxS02SJbwxZyqs+jDeY1fxAod0LgJBHE7mnHM2rb9ecMw7u7t7T3xXON6tpO7qsDHcriPvG61VP7s9PT06OUgKE724l11QBClcJ3anw544Uludou7EqjZvJ/Ng34+AOhKJ3slORxZhEYrRKjaUFI9UAmAsn0izZEVfdYtsPFl++Kw5oTF6rRqJuAJWg1U18uoVmqS5NKZjcwIApdNXaQInj1wuLIuOSDrobgKnkhCMyx4kYL1Kq2MM0hm80hkstAMW+RVZHDEla3d6FSkTMIIBQjcFlpOHU69KpbdlH8hcBB5Lem/QrtkSug2TB+ExWJmbCJibQ6BTkS7bhsJskCJBAxNl99ThhaIfItNMGmrHMi4yfawKSbCAGmbfYJ2oZBOwbYsMUM4c2kaM2R4Ah+JhAm32eSEip3bRrF/726hSUvrZVyamsbpc5eg6qaAG8rSCEZ2bR+CKQ1FvbinTQCslutYZW0Orbk1RSRwuWwaRw4dFPDEvkjVag0TUzPSsJX1WwIagwAZMkaDsTECYzcxNSsAjMBBUQ2YliWAK2jVsG/XDmwbHkA6kcTy8gouTs3JdgSqHAsBKIFfdz6LA/v3Sr3V8sqq9AhaKddEkqbqBrTOB1YanJJB4/RPFoThZP2TJ0wa3f7ymSRecd310om2K59Hf18/lldW8Mjjj2FqdlaakfIcyQSNDA6IpJDLhV1d3Wi4Ab7z6DFMzS6IQYPcc6GHVx09hEImKSCQDXh5bx0/cxFPnGSDWE0+j5lUEoP93SKftHVInVNPb68wQacuzWG53JRzNjVf3OGGB/qkHmt0dBt0I4m5xVXc95370QwDeIEngK4nm8GubSPI834wTGzftRsnzl3EsdPnZIy2mRLjJD6pxTqeDLDvSv0Wj+XTiIPXjg1powCaV0UxgfJAwXroXXfe8vFcrv/sa/b1VK9qht7aaCsCL4MIRFGkj4+P//i/+PN8xPf969pswDNUEZ2EoC0P25CaUJ4jCzOUSbOn13evLL8MIvDDPsQoiGV0wr7pumbVA9VcXFfV+ZOrpbGVWrlL8X172DL8nX19l1KWtsqVPzWEEXmR6yWz3lN1LfuFJydvvjgxrhwdKpTfd9Pe5RHLb1hc/ouiooqoj/fB85H4XzlqscsqzXcqquXNR3bj+KLj/b/3PVCE21Bv2LMdt7/y+kaX3zieQ8s2ERYQhZlGEHot01bnqw37zORkJlQMkT4P5rNO3ndXc1zRDUKCoCBKZdbOlirFqdXVfL1eS3bZBnb297jdSbtpBUFL9SNa2dqRQjcnZi+d0iM+/eL8R1CPmOFxcfUZ+fAP+82wNb5rEAHm5MwLSZowN+m8Ot4BnOc6LFgHAPHfmz4vjmVZp0zT/PWBgYG/faFW7VcFgk6ePGn+4Z/8yWtLa+XPzs3Mbmu57jOYoGcDQZ2T4N87VCW/8ySpx+1I4zZL6zr7uhz0dFa/Xsy1ECChaWKRzVe94aDe8hFpCajZPqj5IUSZPrQUE5FImmJgEwWu2E6LOxo5odCHqYRi8cuLV296qLdcacrp06o58MA6eH4xOSVHzHoaTgIEUuK8ppvQTdbrJIUFMhMpcXHjEVjrQnkUc1vh58VKWhV5W9yIk0xLS5gCt15DSNexwBXAxeV2Ghpw7Z3VS/xPLGNo161QqmRITx0e27ASsPhd12V1nkkqQVAsVYtBkICuKJRGpzQO4L7ZsDSXSsDWVOiUgEER44HYnIC22rGpgknWLWGLlTfnPJ8OZw0HqyWaRXChiFI/wCKLZWtSy0QGiZbNBEls3tlwfGHExFhArJsJhDIClkSWSMvyWh0KmSUyWUGsHTd0FVk2Bc2lJSaVWgPVutO2ntZFnsgrYukQUJuyTNimDt8LUarWUXc8AYoqY0PGSFOkZok22i6ZPPbJCSKps5LEXuXdoMJlnyCF157XS0HkB2IMwPtG1QFdU0S6xnuomMshYg8k00IumxOL7NnFBaxVazHriFBkeBwXY63R3S2fFwZvbnVdGDgBy4KBmujOJIX5IlAtFgswkmmUqi3MLpfb44uNLtinKKVHYmrAeqNioSjM19J6E3UvgmbZFFEKwKEZAxsAp1MppFNZsU6fmJ5Fg6wk6CKnImUasFRFbNHJ+PUPDkg9F6WM65UaNNWUhqwE2SJ54wM7pOlCIAsEgSw6BCKLpOlHV1Jb680lv35grP/zNx7YdZ9enarfdtttW/bYL2by23rvD1UE5ubmks1m831BEHwMwDZFUfRNEp9nsDtcKe302ePzhj9zkbFSqcjX5UzQD9WJvmwHE5NC7TyEZVqBrxpuVdFas2GYaKkKW2arOc+NsiqaBkJPj6LQVDWF8KmuJcILrqX/07yTW15bw+6s4b9+KO0Omn5o8jkWRYamyLrWVeVg3zuMIiqX/zWtdDQfJoIz62F07OKkQcXKzr4Cju4YDHqjVs326qoeuIamKhqprqZmoRJG2lrL1XQjgYRpIKVEYdZteiYXcQlbFC1q6aa3GCpGnQ9uhFoi9JBWESYCP7SCIExbCZXdJEJhYWIQFJ8Yn7JtECTKvg4I2ijDetneIVsDf3ER4GeL89ng4KC4RxMH8N/EBR3lFnM5/tyZGzslNO33epZlzf/LfPhrtm2TDaq9kBFd1QcwiiL7f/zwr7x+cXHhd+fn54Y8zxdjBEH37T5Bm8ELJ22yEPzeQW6dk+oAEZ4oqS4iwctNFp5NV/hCV0w6Y+R3HpeJJMdFaRrrPmhFbRUHoRZGBATRoleR+g1+fAOEbl2Kuln/YGmxYQDrSQSQQEXDV1FrBah7Adwglr7FLmHchyKsksjLmCjSQYxzAYv9TRspOrLplsjDlZDxmgAAIABJREFUiAjiXjeULsUJK3/mr0RuJfWb8SULydD4HlwaILiOsEOB5yJsy9HivjZxbY9wpTwei/cNA7rJLwuGyfohQxy9hJbZAEFcsWf/HjIaBEFRbJQQW9FIlYsaBnEcJKPV4aumACVKpPjwYEIsFtvtc1E0mkvQ7U6B5xH8xJbZ8XqQL4YBge8IqLFMrpVpoPM066VoLc7aqJBpN+NKgEAmgTVJjC915ASQKm2l6VoWA0idy3K8bjr3FUjNkKIbIgXkNoytwepUsniIx0xJG5kWqaEh+BIWj4CBtUaUs/kCamQ65xgZKKlnIQgigyXG3+L2Ru0z1e0cIy9dSHipchWMjhdBHBuf56DC0E0BpTQcaAWUHxICxVbbUtlFYE13N5M1UyYaPsRiPC6dDYUFtFXel65I48iIJdJ5tCIdlVYIzUwKQCVwJFhOkOULHAExyURSJN11N5Lzkcazqo/Aa8m+LMZBZIYsyDbguD5avP86DDBj6RM0AaamS+8oAh7WotHgQRHuiyyjAV+hLUIEHR5tRmIAx+UE2tfD87NmUO/LZ7423Nv9lTvf8Lp73rAns/pCae4XMiFuvWcrAt+PCCwtLaXL5fL7wjD8FYIgVVWfAYI4ho7xAZ9Zm4ughVUvlTAzM4O5ubnvWVf7/TiXf53HiFecOb3GihZNnnFNy0aF7T4yKdgqYFbKQK0izqac/1i7ygXFqmJjKkri8VYaDbeFQa2FA5aDQcODweeVyKa/q5b+BYYyVvcRfjTNFOajFCYcAwt1B6rnoCehY1vexoDiwXJrUsMsXTdUDXU+M+0kzGwOhp1Gs1pBUF1H1nNgCNPP55yKOlTUk1lomazM72hUEFXLUJsNmH6AlGXFyo62N8ZzMUEcbBzdrdf/XyPAHJxfBw8eRG9vrxAjnUWejhyOv9tMgHSYIVEn+X5gWdbqvxiH/M/pdPrzXV1dNEt43q+rugs5Yf/Gb3/6TeOTE3+wML9QDILA5GpUXOvw9Ae5A3R8z0NLJFstSYqZ7JJFEEWoFMUpwiBI7xytDYLaCZUAHfnvmUOLU/mrGu4GOOvICTo1GRyqWB0XCjKWSq0mNQtOqCDTNwKjZxuQHYBLC2UBIYE01FTDBtImnckM5JKmrHyHniOMQNPxUG5FqLhAI9TgKZbUGbUcV1gAQzckFpQAsXaD9UgSO2mcqouzGp3NRALHWDHpVeJerVJMTle4TsPWuPBE3svthCkiSPFaMpaWQxDhy+86ZHNExoOshE7QaUhST/cvnXFn/BlpkSfFxf2eQkgSs1aU1rFqgxMbyUoeVYAQR0TGh4BLKG5SHLZMlm2fHpnguR1BCyVvmkF3vXbjWeiSTKuU6AUhfE64Rmf1KIpd1rwQni8wR0BQSADCOi3GiHhN0moCiPb9t2FhzsalprA3ZPDoqGebZPZCAUuMudg2SJ0Ki/UDWIYenxPlWaqGlrjyxcYNQsMyPuINSODQdrfhucq2irAbBCYiN2zfo8LWuZ5ICE1aUrP+ptUQRpE1OyYNJeg6w/jTL0CkgSpUSupUWrHHMIjxJgjS6Swn0oxIzAQ8MmkEXuJaQac7HwmNQC4GWHQ5oq27x547IPuXkAmG9weBfYqiBc8RkENwLY1eQxoVxFdONSjHjBlFgjUOMOI9EkHs3j3iZkkQQngum+OSOVRlvK7bErBNKpRwUerqNI7FhhPSAQ6wFB9GRIbVk5ohQ1WCjK2sDnXZx3fvGP7Mq6+/5YHb9mZXnveMtvWGrQi8DCKwsLCQKler70IYflBRlAM0RNhggmit73uo1+qo1aoYHBqSBUMuFHSSAIKg2dlZzMzOymx9da+nn5/P/x1Xd4Qfjq0uOzuigytXRsTD7Wze3iaew+NFSy76xYoWFb5mwjFtVNNpGNm0sN9GZQ1RtQpNQBDn6bjmsabYmFYyOOZnUG+10K80sM9oYtgKoPHZSSB01dftuaLKZ3DcsLuqWlhACtOuhYW6C1AhkNCwLWejL3KQ8JswQld26Gs66ooO307CyuehWynpgeiV15DzHdiUJlPBwbpNgqBUDlomD8syENbKUBs16C0HFt38hOPZfCfGuUwc+LhrXpzDxV9xfnf1+dxzRWDr7y/fCOzevRt9fX1IpVIxRghDlMtlIVJGRkbk3x2c0XF45r89z/v+gaDJycnCb/72p99y+uzZuxYXF/WOzV4HBHWQWgcEMTnnbc/6GZECtR3gZPv2z9SE+hGdtDpwh+wHk04hJK7oGMeEahPkumz2isFVZ1aLnUc6H0IyLLHm0LYT6O4uSrJertaxVqnDjVQURncjPbgDWmGAFYZQuFoSsJ+Li7wdYbg3h5H+bmmqSd0sk+H10hqmZ+dxfmYBc6Uayq4Gz8ih3iLN98wPubAiBDgSHCIcUhBxwsmfpS8R/9VOepmcC6vDyZg1SazpiBQBSwxQJ6ZMeDvgQCR3bYqROnLWlJB5kpXEdm2LMBBkpHjs0EezVkXoNMTpje+nFM6THjeByPniUcVMkByTUjuRutHiOO75RFmYyNvE3UuJ3eHCQOqShP9g8kwGzYhXixoNByZtu2MeKWa8FPYI8omS5Dg0o1DZ1FRj+q+gRXZD2B0t3jed6hQCLF/61fDxQ/kapaWWlYiBIM9BI9hw5Zz5oKBRBGl/3h/ygeI+ZcUvPmdhiHhMccgjLiRVEUDhgwsBLIt9e9qOeZomJhNM8KEnEJm2sHuUNfJ6+QR/vGM5vjYgI4NFORwNLThYGjwIFxaEcs5iFkFihWDDJEtHoOYjIqNCowqJlYZQNeGSehMr7pixZE0VHQQJUGn3TSaGYws1G2vlGpLJ1IaTHFcIyYKx7k0oZj68Na66qGixzsiiPa4nAJByOAIcsnT80ggkWb8Vxp9HyvgIfiQuBP6UFfK6kKGSm16DnsoitAtoqVmBk+wIpAdNBE5NHqC5tFHuzWfuf/edr/uUYuqn33n99vIWA/TyfbBtjfx7R4B1thfGx+8MXP8XNE19HYvjOf9yiSlSQtTqDczPz2Nmdho33nijJAh8aInjJxlksdlqz2GcC58z4JueR22Z9XO+pfNEvVrEdDU7vMbbtHUSm47Ck+XcfznkiJ+48UJjO2uQTeOmEJKqc/5q1yqYZkIcLEt+gNNr61hrNoVR79IUbOvqQs4yRNvG2TzwQjSMFM43NXzhqWmpgz3cl8HbD49ifzEJXUAQn0/f5RL2wqLDE2g/G6qwsKikcXrNw9/e8204zRqu37sDP3rLUfT4NaT8BvTAi+tVEwk0VAMz61WcnpgEDAsD3d0YymdQhI+ESP/DeHEzmcb5chOz62XU6zVkVWCsrxv9qSRSXJRz6rGraCenacfwmbC7YwK2BYBe2IX+1/WujrJLFmzbNY68Lyn1vTR+CaurJbz2Na/ZwAKb5XLM3TzP803TXDYM41cty/riNZXDEQT9xm/81o+dPnv2zxYXF1WCIDI4TMjileh4tuSKsrhjyc+KJL+XGx10mCAW/dOBLSZF+aHghNSx/uQ+2x+fDYfIeIt4kWaD52jfFfw962jav+eEwIeJyNX4M4tHCSgU2AkbXV1FYSHWKjWpmQiNHLpGd8PuHYKSySPUtRgARQ5ydoADYz248chejA0PIkMjAcMWm9/A9UWTfW5yXPq2nJ5cwVxVQahn2BFFkugOM9CZWuWs5P/iQvHOSklnjaTTl4dgQ6wk2+fCSTyuLOmsoxAExEzRhs5WVrUIIOJ1FwIOJv8xrR8zM3R3EwYlCuA6NVRWluBWS9ADRybmzt5EIee7wl5xcouReLxCxrFRwiXNP8Xsgeidc2gibjxLNorJspxf3FQzXviJH0YECFIP1FkPItvFfjPtsYp8MGJyzd47BnxSnyIzI2ChBydBiI9IDUFPnfjDwfFoMGjRTCGZ1F7FtVQiRSOQIAckHzYLGv3JwgiBw5408X1F5sVnPMWxjxbcHVczIiYCdoJK2VnMjvHvBlkRE2oyi2zvMNREFhFZFzrFSYz4wPMA14FfKUl/qVBc/fgQdeW+jcQ0Ia7bYj8phWDOD6VWS6Ru7bGHSnxcft5UxYTedp6LgbJcMNlWQBvHxuvello2HCeutRLffkrmfKmb4n1BsMNYUwrI+5WATCdz176OMYDmOKROOGYy24Y/cSLG5IygOl7F4T3Dz3koqDU25Ej3jUAtDKGhd4MFuAb7BYVN6F4jypvKelch+7XRbUN3v/51r7pHnyrUb7tN2aoB+tf1zNs6m00RoBvYuUuXbgmj6L9RQ/VtKqJuTVENYYOUCNVmUwxSLk1cxK233opsOiMLRMLKilMpp/rYdVIWkdqrpZ3aIVlwbC9ASo4vi1icLMngxnOItMehRJmLF1yrYGPm9kpsPMfHTIi82kChsyrbSVrked4ZU1sKFWv4YyOW+Hw4JXERMq4B3VisbC92hpTNsjcY5fGycBYvWopqvL0qyvYF8X7j8bC2Vv79dIuf+PHC8cix4gFLPSn7AHrCScu4ZFoWEBIvbHG+ZNw6i08wadQSm/ZwTuWYmC94iooyFJyvVLFYLiPyPPSz11tXEVmdCzuAweOHEaqqjbN14K/OLEg/wL3FBN58YBg3DHdB8xzAaxvDiAQ+Xihm/BmnzfL9+CTiZ3gnp+JYO/LITgKpavFz17UyWPj/2HvzIDvv6zrwfOvbX++N7kav2EGCIESCJLgDICmSlkSJFqlYdmW8ZSaJp2oy5UzNH1NlyZ6ZVEZJynZUnpoolcpmZxKLlkRS4iauEncSBESCxI7G0kDvy+vut37r6Nzf93v9QFEiRNMuTxWeBHb3e9/7lt96z73nnhum8f5sFU+/+qYo0e7YPIp7btyJYbOGDOlwPiNBBuIUQZCNyeVVHDs3Qa8b1nV2Yn17EescA47fUDaBacF3MzhTC3GeuajLK+hNO9iwrhvdzKUVqrZy0sn+TyedxYLX3G1Im2c7K5q8jJUEaEpHKMa/gPrEFanaQx6bxd7p2FUObj12aE80o0zKxGimVIjdk7QhxwZZJRJBpeMgyU0PmDic2KvKPlQnUbemrsPjddSBHzTtH9nSaL+wplSSq0fwl9AmdV/JcyVzUnLCWSaCUbXE4aiZVGvjXB1DO0ecHbyGXi+SCayDDIpGFsNxmVoRy5hRbZVMVWFcJYXWaackdjhtdh7Pa7QyuaTlOb4Sx4qet5r2LwXbk/VEwLPU3FRtwmvKfcnzqvco0KGWGL3OJJ2kx3JiM6jnZLpIIoqQPEC1VsWp8dOYX1jA3tvvSMaIEplS81qxysIwDBzHnbRc52vO+vWPDBhG9ZNsMh/vQAKgQdCxS0CQNozVZTXYkfwMSWS3xOveXATFw6+ACUcgj1GASNb85OH07WhfjH5fDVU9eZLl7We+oxdXARI0tJNB2NRzZ50UocO1iTe7VK5huRbByfaKkeZ29sLM55kkAiusoS0VYawvj317rsbVW0bQ09EJy6DxzLo1NiwCoTDAfGkeB4+cwOuHT+Od0/NoIAffcFQ0IQF2a3CodU/Rz6t+Jttbsx+lXZoFcRMY07IpSbL9mt8qObGKJmhymZ7gNKaZ12LTkGe8J/LRKC+jNDOB+tIMrAYN83ozYqYWJUUfZCSJk5cvTiiJ7CSTTxYT05JjqLgmi2AQynE+c5TEgE8wEEUxEpl0LkScSJzAjNSIoEKy2DOCSMW6dCotAIwLvaJyKdqezUUuCuCbESLXEmW9MDAB5g+RuOZVEQa+RCqowKdol1wUDLnPKLJgxjaMIIZfKauCBQROzIGigmE2L2pvfJv3RcDAfCv+k0ge4SipX6m0SJrX4MDKdQqQNnId8K0sPINpsypaxTa3GhX4CzOozlxEsDIPo1GGGTcQxD4iUtjYr5aNXLYA27ARUhBCvIpsGx+hEYIVrUgLtC0HeQpqMCLDXCefbUxaGull3FBVKQabfZJOS/5XvVEXLzIXUBocKsEwgbUxkM1lhSLJviIVkRcnDYT9yJfeEFKuC9dNqZw0wekRGsl1pY8IgmgQsEaWQzVCG75lo7h+I+yeDaik18GPbNhRA7m4HrTZ4XJfW+bZwZ6O73zp7vte2n2FAvdJ1vEr3/n/WQtQRvbkuXPbYBiftULjc2aMXTaMHjEoTGC5WsH5yYs4c/4M9uzZIyCIThtmn4tTh2CGDhSu63pdpmqcNg8To0bRzVWuqYjBmIbMV2WMmZIfyrVMjKgWirusI3RwJfOf9yWUvBYKvACHRMpWG056ndAKT9ou0OCJe4c2pPiZFkfSCdCaySDGWmK8cT3Rhpi2NfhdxXZQaw7XLYrIMMdRqs81FfNUVmXDIx1aUJHQwenAYz1W11KOQbabH0RohDEC25Uouux/FoWcEuPRtFC1bJxarWCqVELYaKArncJwdyfabAeZOEaKzrQoQsVK40TVwHePzeDMxAVs6crhs9vX46reAlIslk0aMgFs0oa6fXQ7tAIdPbT5nhabau0H1T5c20PU7CzmojSOzdfw1GsHUK43sHXTCO7avQPDZhmFoApX9nJL6H1lGJharWB8egZwbClr0V/MYzDjNkEQ1WLrVkpA0IVSBZVyGV22iQ293ehOO6BIgkNJJSkrAskrrccpUXjl/peyyMiQYkyJsUhgbCrnptgBCgTyObQSr1YL0xRR3dc8gVZFbAUFTfszGY96jLUm2WvGkh5jrfkl+vq8Bz2mdLvT/uB39L3pczbBQjJW9fe06plWbtSsHR3JaH0W/cz6WfQ19fjWZWR4zdbz6PsRJk6iFqnvJylK2hQT0I4N/VMfpx0mrXPqw/OPf9MGVGBUsXRaRQr0fNbv6zZqPVbfYxPsMyVDHBgyWZQDtYXXVavXcIz1Eudmcde+/U2RBLps1X0ox2scx77juOcN2/p6PDj4nTHDqH+SbeCyQNDp06fb/uW//OP7T546+R8mJydd3/dZ2KpZ7FQLGwhCZdwllYGdzkohSzaKJPyL2tla1VwBJrJYqQT1S18/C4IE/angdTNI9IseuAl8hDrARU91IAdTLsnLqdZZN8eAm++Fle9Aqr0Lbj6PCB7ccBVDXRnccNUoHrj7FnTk6UUnAlZFHgmARKaAdU4dGycnJvHKu0fx1OuHMVsO0UCaGiqS9P3pvFRXSXRBg4okuVItLqoNdTif/SDqZlKokh8wMhPCiQMRC7AiH165hNL0OdQXLsKsLiKulxEy50XaykQuT0WwnEQJaDjTMubPWo1GtNqA2KaUPe/o6ExobIpexcnBxZJASE8yTibSOpgXxYWFBUf5s1atyUSWhT0ZE+SIUjGEQJmfSyJcvY64UkUuCMT76THPJu2ge3AEnk+9+RCR78OrrSAIPfhRgLp4LgwU8xkUchlZaCmLzr098iOElRoCikowKmMBqWwGXV29ok5HBTiKexBQ+fU6GrWqykHiwpDJoNjRCTOVRyW0EWfb0Tm0Gch1SuHdOgvwkqRnsxKeD4dtOz+NyuR5eEsziGvLMKIagtgTgEPhBxasbWtrhwMHjdW6epZGA17QgB8HqFFi2zFRyOWwrqNbqGde3ZN79PwGGjVPom4cIoSD2VwG+XxBFrFKhQrTprQ5C9rSQcE+ZP8xQtTZ0SFtQyeGV/elP9jXFPmQSF4cI5vLiYod+4WyljwXQRivL8eyDyMumq7k3bmZrKgN1mAg37cBVu9GVDJ9aEQWUmEjLFr+wmDB/cmu7Rv/5HO33/DW1UNtn7jg2aczx66c5UoLqBYgSHnppZdStVrNrc/VnQVvwZ6dLZtZqeTD/1S5diX7Z7O8z880n+Mwe44OBdvI8KftG77Pmpo1c2Djxv7ezp6dHfniTXk3vc82zFHJ87SApUoZF2encXF6Ejt37kQhm2fBFfnH+U1zM+BaRF0WoSM1muso5zHnKNdaCqlIMWXOaxHOCbG0uCR1/LgxtLW3oVAowKFjgyAryd3lXK5WKlgqleSZeK7Ozk7xgoshotpIHDDlShnlclmMGjpe6MAS+p5+JZ5prhnLpRIaDU+S63mP3AuymYxEQbjmMA+AdBjuC7xHrebKa+tEarVmuVhdXcVyaRnlakX2+Pa2ItoKOWSZs6sQj9Cb63XW6PNQrXGdV+tYJu0gm7GRSXFXD+ntkuOoXlqqeGgEobBGOtrbkE4z15P9YqHuuDixvILplVXUqxWkwxCDHR3oyWbR7jrIstRE6KPuZnGqbuGRw5M4ee4cNndmsH9LPzYUbbSnbGQoDywOLSqaBqhWWK9tWfLAeF0q2BaLbQLYNNuGfcP84qWlJWGg8Bk7uzqlDbnG08xZDm0sIIPxZR9PvHoAS5UKNoysxx27tmHMqqDHiZCVUJiFRmyiFIYCgiYWFhE7rDOYlujWWDGHNMs5UBk2BqqGjWPLdcxWmX/sI0PVud5u9BVyKFgU7qkJJZsMkFojwtwy9xnW6DPQ3p5GJmMLs4GOOM1+qYjC4WqznwuFIoptRSm7wT1FDOnEzmSOCO0JjoHOri4ZX1L/T5gNyilL5ynHDv/xbzrr8vmcjEftdNeJ9xyv0obCXLCRy2XB67spV8aegGjDkPHI9vY9X/qF59K1LjXY0GOWPzlmXcdBoci9vK0JHnR0j/fKZ+E5OY67u7tl/nFecU9mdIfziI4K3t/qyqrYRDyX1NlMp8WRzBefRYuQ8Zn5O++Nwl90IAvIY/63bcNreFhZXZG24T2w7XhOzr2mo0Ic20Izw2p5FfVaTdqAx9HG0yJmBC3sQ5Yo4T2yziDvjc/BcSsRPamLqCKWvGZpqYQK5ykMOY7/6FClUBPLs8jzSCiOudMNHD1+FFPT07jnrrtV1FN9dAkIAuDZtnPGspyvDw0NfO9vVCL7wIHY+bN/84/2rpaW/v3x48d7yuVySneqbkC93rm5IrJd6+C092K5XFe5L4wOCAhSYUR5GHqntDH/ETuv+vTSl0rTvryXYgishez0txRKVxJ8vCefIIx1YwrtSBc7kMpmEQc1FKwKtg114o7rduCuPTfAJQASBTVbFkV2nk+Kkx8gm2vDct3DoROn8Mhzz2F8egnlMIvQamcWyeXd8Mce1STKqdBwQksTkpxE1FTLkIIkbGd6yiJ6vRgb0cnzBEH02jA6oSJBy1Nn4S1eRMpbQlxbEcU5RSMDerq7kS8UZOCtrqxIP4rBS133xEvIRYpAaf3goAx2bnRM+KfxTJoVJxy9PTSk29va0N7RgVw2i1KpJIsNP5djE1ClIhkmhkeGZdHkosJaQNwMzIYHp1xBT91DV7GIMJ1GybGR6RvC3GoDy1VuchG8BmsL1eBT4cwh28FHX3s7uousERdjtlxD2WMxLkg0SKnqeTBY7DaXRe+6PqHrLS+vwvOUTITUZqpVJR+JLy6Yff3rhQq3VAkE+BQHxmDkOhG4BQRmStHBCIBiH26jCqO0gPrMBfjLs4iqywi9VTSCOkLmx6RdDA6NSc6aX/OwsrAMU5gdgdTjaYR1rPo1uNmU0DkHevuwsrwkmycXaEaCuDlJ9EboAga6e7plUeIGsLS0mBhCPmoNRvxowJAGZ6PY1ob+dX0I/VD1Ya0u/cxzaa8V242LYVdXlyy0XNRqou+vIoM6Wse24YK5rncd7FQKy7UGarCR7x8D2gexgCLSuSI60vZKb8798X23XPt/dXXkPvjSrtEVFtn+2Glw5YArLfA33AJJsT/n4BsHN5ZWaqOLS/PrZ+an+yqVmhS1TKXcOAxDI6TUpXimFUdLiiTKHhWzhKchVTsN+jek2jYVlO2YBSRNw46MOF33vf7I80fTptPpGGbGiukKUWVVqoGPxdVlLJQWMTI8LDL6TLin+SHKXixIzZWeRrQXol5rKAOwUsXmTZuxadNGDA0NopAvyB05pHhbBqanJnHsyBFMshZZHOLqq67C0OCgGE4SUWDkPQiwUCrh1NmzOHrshOyVLBB9zY4dTYObe4IYS6urZIrg5KlTWFpcBJOct2zZgvXr10svae8z14gzZ8/i+LFjYgByHdGqUMxfTAhJYqzNL8zjyAdHJCeKzpStW7dieHhYQJN2bvJ89BSfOnUKJ06eQr5QxNatWzA2OoT2Yl6MP9JnGnUf83OLOHX6HCYmLkrNuc1bt2Dj5lG0tWWlDAbzNa0IqCyXcfH8FA4fPi6lJPoHB7Bxy0Z0dCoHUWw7Egk6urCE2fIqSkuLKE9Po2hb2D48jM3rB9GWTonjr2qncbJm4NvvXsDZqSnkG8vYUTRwy9YhjPX1oC2TEfco92d6vi9MXMAHH7yPiYkL0jYbN26U56Yjkmu5inbFAiIPv/8+Tp08Jfvr9dfvxujYCDo6KVjgYjm0MO05OLFYx4sHDmNqqYRiNoVrRntx52gnhtvSKBAUhybqoYn5el3yfM4vLEoaAFXe+os5bO3uQJbjxlD5wCuRgUPTS5hvkIURw1gtYWNfL4a62tGZdQGfwEM57ZYXVnH40GnMzi0g357D9ms3o6e/W/Z9oXhzV/QCzE7PYvz0GRw7dgz5Ql7GztYtW2Ussn+lr+MY83NzOHHiBCYmJmRfuuqqqzAyOir7IEG+Bsc0yM+fP4/Dhw/LNfr7+7Ft+za0t7XL2NGRNBr4bG+OnbNnz2L79u3S1hQgkXxp5gRHkQAgjsGjR4+KGiMN9x07dqCnp6d5PgGmjYaM2fHT4zg9flrm3MZNm7B1y5am9LOygxQAOn36NI4fPy52FR0co2OjyOdYygPiHOC16ajgMafHx4XhMTo6KvfIsaEV03gc5x8FUt597z05jnLTnH+963pFlEvb5zL/zqi2ZhuNjY1Je3OeElDSCUF7gPYWbbP3P3gfC/MLspdzng4ODSKXzUmfEPDwOebm5prtTTA3tmEMGzdsFGeJjlTyJ9vuyJEj0tZcM9iGIyMj8izM8Sbtls5uRgYFK0SBrCls0xuu351QAxVtUfLeExXCKBYQdNqyjK8PDw8TBH0iCv1lRYK4uH/jG9/Y4QX0IIJaAAAgAElEQVTh758+dequWq3eL5WAFT8wiOM4iKLI579UsWOxamVzi3UMzC1XdeqhGKfCSW55aZkDMelV3nryWotsXHKDTBxPwv0ftw+qfKVLr7b2l+J9csviNubHMfLtnUjnWavFQexX0ZWq4fot63HPTdfjui1bkaH6F3M1hP9FGgJVwhSlgL7+ahjh/TPj+PYzT2B8poRlj5QogqD0GgdawIh+0CQ7VXHe1p67tSFaj20qryhe5KUgaK29WkEQk9xJcVDxw0D4zSIZLTWOAjTKJSxNnkWweBFpbwlBeQleo64S4mPIQG1vJ3CAGNHsb074OlX/kkWC7UjjmBOKE4gLB0GNiiIwSpFEKjxPZBAZ4eFiwomhDW0eJ5GFJBrExYqbACcbN3aeV0K41RqK1RqucVLoa+tALZXCBaqRtXViarmKlUYgRkGjtoJqYxWREyLVlka9XkFfWxu6C0UBNXO1OlYbofDEaUB4EtlqCD2CNYjW9Q+Iu5UgKPDJPV2LBFGSnJtrZ2c3BodH4UUmFisBfCeH9oENEgkK3QJCChKIWEBDqF92owJjcQH1+SkEK3OIKiX4jVU0fEaDfLikVYxthOuk4FU9VJZWJf9J2rtRQy2oo+zXkMln0LuuB0Pr12N+fg71ak2AOEUI+Ds3VHqRCH0JTKWukGliqbQkwKfBDbpabUZ6ON65gK0fGBAQVS0rLyw9jhrM0uPD9qcHrk8idDlZBPm+ihg1pM8VEAqQyWYxNDgkyoelagOrgYFC/xicrmFU3A7ASmGgs/ijTf3df7l/9+7/2l76SflKHaCPW9GufP630QLf/va318/Pz+967733b5iZnrmqWq31BUGYc1N2xjRtS5WJj+PQDw1CFvVnQltWXg+hUyveemKDEA0Z/NAwTUkQIFvbssI4zkRhmE2ZtmMRQGlWBJUjTaAWeKjUqmgrFCXPjp9biXAMQRC1d0jbjSMTvh+JGmutWsX27dtw6y234MYbbxQPNwVLaDmQmry0tIDnn30W7x46JMb6g1/6ohzfLVEe5vmSFhZgZmEB7x75AD987gXxxl9zzTW47777ZO3WFC7uB1y333vvPfzoRz/CyZMncdddd0kOE/cOYYEkQIhrA426Z555RoyxDRs24IEHHpDjaNS10uUo/f3EE0+IsUh1qDvvvFOur+l4PJaebBpVr7/+Bl5+5RV0dHbhrrv247rP7EKhmFX7I0VmfCpNreLll1/DWwcOolKr4c59e3HTzbvR2dUO2k00wlwYWJ5bwpH3juLxR58UQZ5rr9uFfffsQ1tXu1CQI6qpmSZOlFYww4LZMzOYHR9HDjF2X3UVrt28BYW0K061VcPF8UqM7x6ZwbnpKYQz5zBiVvDQ3j0Y61+HYtpt0uHYNjTyX3rpJWnLwcFBoUDefvvtYoS2GpQLCwt4/vnn8cYbb8h6+6UvfQnXXnstenp7YNkGalYGU3UTR2YqePHQYUwtlkTVdHNvAQ/dtB3DxRSy9ORHNnzDwmLDw/mlJZyenBYQ1JbPYbCjDVs625AhZZCRFgArIfDO9CLm6iyzEMGsLGPTul4MdisQZDCn2OQYrGF6YhbPPv4SxsfPobu/G/vu34uxrRskKiN543SK+iEmL0zi0MGD+OEPfyjG+6233irPzTHGPuZLG/ovvvgiDh48KLbAPffcg127dqGvr68JbLjHEQTRyP/Od74jbUaAcf/99zcBvm5H2ijvv/8+Xn/9dbz77ru44447ZMwSPOjCxBy73Nc4Vp988kmMj4+L7fLggw8KIGH0Td8f+4Fj9rXXXsNbb73VfJabbrpJwLOmkvH4mZkZ6buXX35Z3uf9XXfddXKPmsLHn4xU8Xz8x985lzkPCMD0vOL39TM/+uijcr985n379sm80uBQz0E+K89HkMj5xPNt27atGVHj+XgOgpvHH39cnplOCM5TPrOO7vL6bCeCqbffflvGLfuCfXfbbbeJk1S/eA+8xx//+Mc4cOCA2A2f+9zn5Pq0JUSlOKmFKeVcRDwtlqgVI1Fs82TJbdIBBQSpAIdnu6mTP/U4fX1kZORRg9zLT/C6LBDE8z7zzDNjEcy/d+zo0Xs9rzFkmKYVS+agWY3juBKEQTUKg2q6rWt5fLE6evz8zJ7JhRUr0V9RtDfF01FGP+3yJke0BRs0HyLJ/LkEyFz27SaJnwnYUaOgCTZUFItFLlXtmnocoa2zG+lsQXKFzLCGDruCG7cO4f7bbsSuDZuRZqVLAUEmvJAJ7QFTOGSQU8q5GkQ4cm4cj/zwSQFBpUYGPtpFY0Xx9/SDfOh3oVclz9X8veXYSz5P2k6eR+UDSWxMpLV1JCihDSYKa8yNksQ+UWwjCAqRMgmCQtQTENRYvIB0YwmmX5EkUZk8cSSGLHNFGGmYn1dqxRK9CQPxwHADZFdy0RoZHpHBzkWKBjS/w/CujhjSWCbyF5qU6yYgiJEgGtFKHUQtfKqW08AAvTImqlUFrAi83FoN/V6A27JF9OTzWEk5OG0ZWEpncXG5itVGIFG9oFZFGDUAN4ZTdFBvVNDLKFQ2h3K5ilLdQ7URoCGFbelZoJHAekKxGBwdnZ3wowil0qoYF0yAFJnsmLLdzAuy0NbegXX967FSD7BY8RA4BXSs3wAj24HAzUtNCQJs0/Bhxx6sehnR/GySE7QAwytLwVDx5xKUug76BwZBRnujUke1xMoMin7InCAWMWrEAVKZFNo72mQxnJudE88v21AktVlfKOk/fpcLEz1gBDAEQXRE6KgNDQQaQRy/jM51d3UKnYYLLmkzBDX6JdGlkIVaO5T3xrY/BIIU7VUoi2EgIfZ13KDsFBZWa1jxDBQHNiDdMwo/3Snc/KH+nn9/7x27/90/unX09U+wbl35ypUW+NRaIIn8mH/6L/50y9kL47ctLC7eXVpe3uX5XlsYRrFpWOVU2l11bLdBNEMwEQTMESCk4fqR0BtkCeaCLbUMkvtLqmkp35cgoNiMTYtJHIaRjeO4PZtKt9sGfVOxOBYZ6omYMJwU1yb9hDsERRHshD7hi/CIUmY0mEMYQkBQeXVVQM3Ne27G9dddB8uxJLoi9BRTyde/9MLzOHTokBg8D335V7FxwwYU83kxUCUPkWsfBX/OjOPpH/5Q1mYaLXfffY8oVkreAJU1RfwgEE/5yy+/Iob83Xffhd27b2gaa1o8iesJverPPfesGFejY2P4lfvvF2+9AlWJ9msMzM3N4rnnnsOJEycxPDwkYGDDho2y7kgduiiSPWR2dk4ZYT9+WejY+/ffhZ07r4bjiFkl9HVuUJ4f4NVX3sBb77yDSr2OfXftxzU7r0a+mBWBHSqdUuioulzB+IkzePL7T0kX7vzMtbjz7n1wMyy5YCKUujoWzlC5b7kkIGhpYgJdmTQ+s3kLtg4Pi2w2c0jLhis5QY+dnMfp8+dhLE5iWy7Cw/tuRl97UWoMsTyBNpIJEJ9++mkxUmlwEkzSQOaaqvNj2E40Immgsn24F//mb/6mqAfSkUVxoYaTw2zg4uhsBT988xDmlleQS9u4arALX7p+M3qdGK7sdzYiy8FqDFwoLYswQmTb6GovCggaK2SRSvKWAsNAGRYOz69gpuoJ7Zl0OOYE9bXlUSSlMOIeoJLwF2cW8cITP8aZ02fR1deDO+/bi8GxIaGTMZE0ZAHM2MDi/AIOv/eePPfQ0DBuueVmfOYzn0lq8yXTRwQKYvzoxz+SMUtKHEHQ9quukiLfHNfc05j7RgcgIwh/9cgjYg3tvGYnPnvvZ5X0crL36cgIx+qbb76Jg4cOYd/efdh9w24B3KrQOoGL2h/n5xfw9NNP4fTpcYmuPPCFB9Df3yf5zxrcsH9mZ2bw9tsHFAhaP4Bbbr4Z1+7a1RR5kLQE08TiwoKAgVdfe03m2r333itzKyeRIDpcFfjjOQ8ceBuvvfa62EAEVDft2SN0dD6ziBHZlsz5M2fG8dhjjwmN7Nqd1+LOO+9AZ2eXEnhIRBT4O50Ub731tgDtHdfswO233S7OZqG1ShsqplV5tYzHHn9MIlssuv6lBx8UVpDQ8CQ3iqJRwMz0tESgXnj+BWmTG2+8CXtu3pPk4yV57uyfMMQbr78uz72wuIgvfP4LAr46BPhpSJCkeyQiWsopovKL117Kq9QKgizHPfFT8/brGzYICPpETJLLQhXcJH7yk5+MBEH04NzCwjWkMlqmZYVR2DBNc8kwjCUjxpLneatIZfDCO0f3HDo+/qXzs/PpODYNEURIPDNCXBUMosWXm5ioJRKkjX0V91mLEF3+vqeT3jTHWaNsPXAFcVKNwzRRMwwU2ruQzhaleGgKPrJhCdeOrcO9t1yH23buhMO0CMkndFGnsosZwbSVEgYjSqV6HYdPn8ZjL76I01NLWPUyCA2CIB0J+jkgqCkbIMgmAWofPvbD3aQiQVJss6nO35oTlCjJkYuRcLxFGhuRRIH4j+pwjcoyFibPor54Aa63hPaMjXxOhaw5CRnh0Z4YgiBNReDA5KKrk9/IY2XuCcPW5DUT1HDRYS0ghlAJkviiV4vnIKihR4seR1nkgwBd3d3CpWX/MDRL7itBFjnDKg+phkIQYrNh4U4ni6JjYSnj4FTWwZRtYXKlJlxughrLi5BNp2ClTTSsukRautrahFJCykatxkgHlfAMuKmcUA5cyxDhCBrw9AJSonZ+aQmNBgUeAuEpk3NuUlHNNJFKZ5DJFzC9tIqFch2hm0fHwEYYuXb4NqOAFMWg4E6MlBnArJfRmJnC8sVziMtLSCNAWy4FN23DsE0REsnni5LjU12pCAhi9Vn6GVJpF+2dbaxEKgYSj2Uez9zsvCxYEoGJIhQK+WYeAPtG6e5HKJcr8tySxEiFPcsSz5OIO1AIQsQvLJRWSlheXZbFlP3PTYv9xwWf/cT+o/FBOiRzBeip4QLHz7o6O5FKc6zzmV1px2rDx9TcMiqRi7b+jch0D8N322QhHR7o+dPf/fK937p3a/HY5c/qK0deaYFPvwW++c1vpnzf6i3NT/7GsZPHvjRx/tyuyDTKvb094+vXD5wdGBi80NPbfT6XK6y4ru3HAeM01Pzn/Ln0fhL9mOab+nMGgqKILDnZEK0AUcpv+OuDMLg6ZTtXm4jXGQBBkVJso58wqVMjAgEigKCEX/iiiiV9Z46dEmM/DFVUhkYyAcPY6Ch6unuk3hBFUUiJTWdVTiRBiKYWXX/d9SgWSZkTSSxV2JlU6jDEanVVPOX8m9GJTZs2yVqjE5zprOL9cm+g8UkvN6lKBDZc51tzhXWCN6M7PJ7OMJ6Pa4X2+vNcPCcNUXqZ6V3ncYwa6ZwEAWBUHk0a9uLkJD44chTZXEHoQr29PfC9muSM6mRt03Jw5twEzl24IGULrtqxA4ViXgRkSIOWY7mXRiZq5TpOHD2JKIjEsBvbNKZyqRKp6JrjYKLh48LSIpYW5oFKBZsG+jHS3Y2uTBZG4IsjsWZnMN6w8fjJBXxw8hTW2QHu2NCNvddsRJYGjc86gsoJxWdjxIFRMkbUWkEQnYqaGsa24u/0+vNY9sXv/M7vSCSIfSgRfCeDJTOPU4sevv+jN7BYrXKtxe07N+OGvjyy/ipMybchCHLhp9KYXi3jg7NnRcSmp7MDA+0F9Dsm3MCTaBVVUGtOGqcqHi5yb6rW0OmYGOnuRGfGQSrJM6ZNJKU3fODkB+OYnZlHrpjH5h1bhMGgFEQjiQK5pF95vhjSNMrp1GM/0/NPpoJOsGcfMlLI9uF4IHAnPYv7l45Icj5oO4/fJVji9zgOOcb4GdtNCwgInbtUUjTOkyclqsRIFNuXY0uLI7A9eW0CJo5Z7qc03vV1tXiFUBprNRn/nFukoDMSQ+YLr8mXHq+8DxY45vPwxfPx2fVY1WIgPJ7HMdrJ9whW6NTksyinpLpP/qPjkm3I+yWQYzvydy3goKOsvEe2Ie+R9FJS4tiOPJ9WGdTnZLRodnZWnKgE2aImyDVHcq1UO/F7pLZyjSAFjs/MdtT5XDryxnNwPrO96Sgn0KUzlWuSdoCr9WKtlA3bY80xrmxjUv5bQRDAajbmScuyvpZEgi43W+aSRfuyQBC/8eqrB0cA76HlleU7Y2CAPrAwDGumacybhjEfx1gIw3AhTqdrPzp04oZ3T5x9cHxyJisil1RqSwx8pSOvFB6a8lT6lnRE5BIwsFZHSPvZPu6mNQ9ZDyzdGbphpUmbIMiGZ1kotHfDzeQkSStrxUj7yxjqSOHGbaP44t13oJMbiOEgNjgA6NITMUZJbDddC2emp/DWB0fx3BuHcHGxjlqUQ2wWEH1KOUFrhDfVWBoEUWJZFvBLhBFUG9MX1gzFipSqVNOBHYeiDlcvr2Bh+hy80jTyRh0DPR3o6e6UcKb2QHHQkrrGRUNPeoIackkZDeLeyUnKgc9FgLki/J3gsLOjC91dPWjvaFeS5VAa8FxQ5mZnxXAnHYvFRIeHGWJWnFOCZno/eF3+I8+Ym3Kfk8I1qRT21D3krRhLuRROFTMYj0NcXK6gtNpA4MXImWl0d3bBTptYqs5LLdcCk0wNG/Nz8/CZIBuEIkdd7OoWelk25Uq+DxdpAq/5xSUslkoSCeKzcDMe6O9HJpsWrMp8MkaSJmbmsEDwRRDUNwq72InAoSCAKg4bRBW4ZkAhADTmZ7A8eV6iQh0ZFwP93bIZ267ycIZBjIX5RSzPl1BbqYi3TMBXZxvW9a+T2j1+FApIqZSrmJtbSKiCpIfY6O8fEM8N84q00UHP2eL8vIAW9cy2gFLS33icWngiodzNLcxisbSEBqVRGe1qK8piRY+bSF6TTlevC4AVOiNpdwlHmEYSQbNe7LmoLiwt48L0EipxCp3rN8Ft6xcRCXLURwf6/vR3vnzPt/ZdAUGfvlV/5YyX3QIEJX/wB3+wsbJa+Z+PHzuxv16v9WYLmakbbrr+kXQ292O/5o8HQVAZGWkLHKcnKhQK8erq6sdtQb/w+q7rGpVKxdi6detQKpPZk3KdeyzLvMUwsF7kak0DjPRwf6RRInXOpJ4Zi1urF/nzjJ3Q0RRShdVICmBL4rl6aRlfirgwMkVAxLWMIgj8jEYM56sYplRaY9FjAjsprq2Smkl5leLavI9knecarZPStTiOnCcBMfypDbVWJSmdy6CdZ60OSW2oyd6WKFBpY1MbfBJpTtTlaIiJ4SvmER1ThIiMRDBXtyZKcdwXhWHI+JvLymRq3ZbcEK8uO5Jt0guu1Dkdx4Vjc3+nw1PputJny0gaQWJomqjQOPVDTCzOS1Si3bZx9dgo2miQer4UECdrwEvlccZz8J0jMzg2fhrbegr4lZ2juHpdEazRZvgN2W/4rHwWGogvvPCCgCAak6QqMRokAkKJ+pc2aun1Jwhiu/zWb/1WEklgxD9AzUxjycjhZMnHU6++jYXVMq7aOopfufVarI+qSNdXYFKsKLalPmKYzmK2WsOxs+cQOQRBnegv5NBlhkLzY609FlD33CzO+8DZRUpkr2Igl8FID1XxDJH8Ttkx/EZdQBD3FUSOUhmlu8AlSKiootwC2KkWZ8lY40DkM+qkezr9aBhrNTSOB01/1HYcxxENej1+NRjnsXqcahClc3H0mPqwMpoGC/o6OsdHj2XJBUsYSzyHMH98lXvbOt55j3rv0/NPj2k9B2gXtea1aXtUszP0nNLPqa8tjuGEgqadALxvjhsliGFKG+rr6+vyPZ3D0+o4aHU66Lkoa0qixkhQzmvyO/xchBWSWj66fXRbaMCoAYt2kOi/eQ7ep/6b12iltTJFRt+PTmGhQ1b325qTRNfCWssJigEGYf72QNCBAwfaCFzrXnAzgPVGHLthyEiQVYqMaCnyo5JlWasBnPL3Xjmw/8TE1O+dnJjukKyhBAQp4JPUDRDGQAKGkmo+iWBvsoIn/AFZzRWFrJkRdBl4T4c9P2o30oOaK5zhuLAzOWQLRVbzFGMvZUTIwUOnG2FDXxGf33sDto0Oor1QRBzZEo7j7GanhUaAlfoyDh49itfePYZ3TkyhEqYZS0JosN6AUjD5NF5rj51QBVtyg6TYZ0I1TOJESR0ivSMqEMQCb9TtJzXOq1WwPD8Fb2UeblBDez6NdMptLkAcwPQuKjoak+lV7RrmfNCQlsmdUCN4LL1WIowQhLLgMcRLOh3BUhAoOgbpWpVKVSqhk0bCqA8rUDMKQkNeyWRbonZGfnu1VpeisTTAuw0DVxkRbm5QuCLGXNrG+xkX42GExUaAqgjb2UhbKWQzaUl6rdZKYH0dN1uAYaVQLtdgijQc5bBNuLksMrmMeKYI1aMwRpUKRbW6UPB0bYlsNoNiIS+LvCwQBA5+iOVyDXUKUGTbUOwZhEsQZLH/TVBalDqBjhVJlW5vcQ4rUxcQVVcFaHe0McpCYE0KCjdEC6srZdQrdYkC0eRhdCydTUk7kqAtYh6sB9HwUKaX0KeXmOraloTKSVeROhuJ9CQX3mq5IsCUL4ay0+lUIpigorI8lqH/1UoZ9XpV/iY45XGZTFap9AnNTtEdqrUKKhWl2CcGkuWg2FZIvLqkL6iaIHXW0ar6aBgZtPeNIt3eCx8u0laMDQM9//q3H/7ct+7cUjj6acyNK+e40gKfpAX++I//7OqLExNfOH7i2O82Go1iOuUeHBkb/qtdN+56c+PQxgt79+5d/aRc8190PxRYODY+fpUZRZ+LjfirpmFusCwzLxILImqj5IbFyAh8qcsmUZpkE+D6I/tpAnp0vRMql4oSVkRPbVJsm3L/iAUEcc9j5F5He4RaxlwgFmhmhEDUslhSIFHxSjyyfBbl1VZsBW3UaAGCVkNN05oZ6ef9S4FXqcOi1Oe4xoswC40uiXYpw1iBGvWAmpKk8xq4d2g5ZW3sqjJ7vBclgy1Gm9Sn49rJgEygynAQoGQzAoL8gLRmsp9ZKkIVypZIj2Ug4n7GZ2etNj6pHyKiIcmadbQNTAvU2JxoeLjA/M5aFd3pNDavX48i25X11uhcTUDQ6YaNv/pgSuhwW7tzuPeqIWzrLcDy6rAiVYxctwlB0I9e+hFeeulFjG3YgL1792L/vv1KgbNZ90Y966OPPSoUMjbVb//2b+GandeIA5HP26BEdpjC8YU6nnv7XcytrGDb5lHcf+tn0OctIR9UkBKnqYN6CHhuCrOVKo5PXEDsOOhpbxeJ7B6LKnLSiKJyWrPTOB8AZ+eXxNE5WMhhrKcL7Y4J228gQzAk6q4E50BMBylrMrE7KVvd8OGwdAppZhzPSR0cdh0T+DUlSxvrIpyV0LtFTrkJ7pXNQLq9BuBS3yap8aOBgAIeCuC2Htessydgfy1njcdwzoitmiTzaYp3M6JJR2BCV1OU0FDuXRvxQm0Uecc1QRBRVk2krPi76yTgnSkMzI+KKBqlIiwfrldEoQsFelR6Ap2YvCc9FzRI0qwnTRdVx3FOqfNqgEcHaGuenm5ffl/nAwoAQyz3KcFh9oGuXSUlNRIJk4QWp0Gndmis1TmiNL8qicP74HVpo/D7or5H14XUT+L6lszTlrnPayoA5SQMFqXyK2VyKPcv94mGxUiQ+bcUCeKiPTMzky6Xy2NhaHYEge9SFCGK4rpphtVqFNUyRsZ33WztX3z7sQdnFpa/duzc5Dpm5qtim6r2pwAfVdstqS6cRGUE8+iilfRAUCwhGRjSj6R/Xf42x0Ggkqd0XSI1UZpRIS6+piXRADedk3oqpCB4lIWMAuRNIGt46MpE2H3VIHZt34jhgX4USJlz0ohDJpCGwkM9deEkDh49hsPjUzi/GMMzCwgNJsbbLEt6+Tf9Sx3ZCoQS3NjyfakVtFY9S9qPWxHBD/X8RdOfibfLi/Ary7CCBlIWB5iatArh0/u/VuWZhrK0mXBmE426ZNJwwKuFJNmcQa+J2pA5QcgJVzR49svaxOJnBD+6UJqatFoPXk0g9iG/1x542FBfxZ7qEtpsE9MpGz9xHZw3bVQp+WA4gOmKhDm53pFXQ1BfVt6/bDvMVAFBaMKVStihjC9SzCIRuCDVRPH4pfhrqLjINBrEAJHNWg1cCesLGGGtHAuxlYKZLsAtdMHJFiUfiLUSYi5EZgDLjESSPFpdRmNpQaTIqc7nMF0r2Ta0V5fCDdxFHMtBzLwDbgC2mhchswQ0m1S4vqponFLtVpKgmiPN9lJzIJJEVN2u7Ce+rxd4XVBRAA4V+ggOk41JDycukCxsTLQmOQOsEUTJIPGUqo1Z1zHjAsXFXvGGTWmHwM4i194LN9+O2FSFUkfXd3/zdx++71t3bO468ksN+ysHX2mBT6kFJiYmMn/yJ3/25bm52X94+vT4zT09PYf6+/v+33/6T//JX2zatGnhk3LML+f24ji2T509u9sLgt8w4vi/My2rQO0DrbPQ6n2mrLUUfpRc2qSMQMKk4DqvUmyT4qiR8lbLjpmIKFA0RSImzIcXn6I6hyg3EHCYtoABI1QiMJJLkwAVySlNaoSIMZfsKa33p59Xe6m1110bZ9orr6lB2mDSn+u/tcdcG6EfvkbTedmUyk0o4Em0h49EuXBHaqczd4hrfITY5hpkIUiKerO8hQAgLu+MLnE/ckx4RgTqbBIIiTMujGH6pCFy/Sd9zELZMHGOtKLFBREB6M1mMNzdIxGhFI1J1hyKIBLZpMN97/gsTpw9hy2dGdyzfRDbe/KwAw+EpU5LmRGCICaPMxpE6hOT2/mvVZ1Tt7OOBLHdmBN0zc4d4qCTYqlODnNBCsfmqwoEra5i66ZR3HPTtVgfLqEtriMthpCKBNUsG9PlKk5evMhaH+hubxMQ1OeaSElpBAWCqpYrkaBz8yWRJV+fzwgI6nAsuIGPLFXVhFEZSe6q57KgNnOFACsAHI5Lg6BIqX/FBJ1JQojei1rBhDbcdYTlw5HCVif3WiThZwO0H+UM/3ljV49HDXp4D5pRoc+jj5H51VQ+UT2jIzvaxtQUvYpsPWIAACAASURBVNaIkH5Pg34dOdFjXz+LppNqJ4C+Z7V/r9mUGizo41uPa43G6DnJzwX0JGuEPr8CV4ldk6jG6mf88HPyuNb71CCzNbKr70e3ob6+OF/ohJbivwrc6jYWvQ5dKDcpjiuBBoIwqf2pFkgpZKvWtIZjWSdMw9TCCL8EQlhbpf9aYf2ft9j/g3/+H79abXj/7Oi5ySGYti2VahMvOyeGkLkSQKTK3H5IHU5rB7RqCIix92FS2EffgUjpaaNcRAMMVcU22RjE+5J4sJn/gUh5gCiSwJot5AlT2NqNG0jHVbRnfGwZ6cO2jaPYMDqGzrZO+I0IK8sVzMzN4sDhd3B2Zh6LNRYV60TZZ6FUegUULe3TfDUZg81cqZ/tdw1+SBNQL4JKRmIIghjmZ+FUesEiNKoVRF5DpDAd8bYpMQOGJGmQq3CohVQq3az5w/5SSfWMOqhJRUSvIgBKlUdzSNXgVwNdFolECUR7MRTAUf2lwZGepK2bJa/V5tUwWJrFrtlz6ErbmMlkcDCdxXS2IOps5DjHBEAgbasCj2p3KwvSD06xD06xF6aVgRUxEsZ6OhGQomdK5dQoEM5FJommJEX4pIq5UEboFYzFYJAkxiiG7aYBM4VQgzCHHkdbqmaz+JwfMgKjcrActlnoCQhgNI40F24IxMmGJP2quUCvo2U6ovbW5MqyGGrMxUMlB7IfFaikx0zxc1vD6eIVEq+VdiSofuJ8E51/rcQi0vXKkFKUReWkoHSleCHFY0kw3zKS9Tm0X5jUmqTYrXiGpBq7ouPQ8IidNKxUVgAQAWbWijDW3/PNv//F2//t/qtHPvg058eVc11pgcttgddfPzT6zT/70388NTX9jxt+3b3++t3/et/td/7ll7/8wMHLPccnPY40vBNnztwah/FvR4gfNhkFkr2Rks3K66kdQxK15v8SMSG1ZSqHEoFNyMi+iLCQp8ucCyVaoKkqsvaSfpRyEdDlI1Q75cAgXywg3YsFk1PppEAqvdMKDKhK9HofUcWjxWGUeHaF+kwqnlDn6qowdQslT0eF+T491NpQFKMx8fZL5DmRJdbGpjISE9tA1qqkCDvbiIZRUmVezieRpgRBcs3jWsg1il9n+5gxVkg/s22VJ0GjnA4dRsqYEM512jURWIBvRIo2SOqTYcFhUe1QFZ8OmXxvOwKCJhbmhCrYSyXMzi50pFxkaJg1GrJ21h2VE/Tk2RUcPn4cW7qyuH/HiPy0WRuFrIqESs5+Pz9xHq+8/AqeffZZyenYt3+fRIJ0foXaxdVa/fj3H8dzzz4nbfnrv/7r2HHN1ZIPKuUh7CwWkcGJhTp+8PJbWK7XJRJ01w3XYBgrKEY1OKQ+BiZi20XVsqRO0KmLkwKCugQEFTCQtmBQCZXjxWKRWBfnvRgTSyuorJSxLuNitKsDna6DdMjM5wgRxXTY5q6JusvyIyGo1+WGNlLMaFPmgaLQE5xKMpaKNrSCCFWXjoEkFa3RQEHbA9yXxClArwHtBolUJDORNceT73BcaVuw6fxO5Jg17VRHYGTc6XtpiXgoY1/ZJwI+krEn3xNRFDUu+X2h+TkqssEIlERBKfpBFgXplYkRr9eMVhtVPY+KZvK+tT2kgEKiCCwRU8WK0REYfV9yfaHzJwprSdRVP7emDKqyJeGa6qCMKcVsaY1gMQKjgwikiTajQcnNa/DEPynrrcGV2Na0vVkEN2l/FfWjQaC+rCO+SgBQ0fEp4U97RspyeLRlOFddoa3K13Rld4n6KWEWAUGmdcK07a+NDg09xooEn2Q9/nQt9OQO/qc/e/yL5Wrlf/vJ6QvX2rabUoYRK9oHktRN4ME6LBKqFutLcXtbMc+Hf08QzOVDCnGarbXJR3uwlP+f/FXRJzdjqcJNUUgW/qK33o3rSBkNZJwYbfkUOot5EU+gNI/vhajUfJRWKlj1gBpcNMycikgkeTo6V+eTdE7rdxT8u7xCsfp7l4CgpK6QyhRSGUOMgXASq4WAxjUnULJOtUiMy/hjH+n+Ei+Iis6ofpFYdIsmeSIDrhX5pDN1D6vlXIHfFi2I5k03s8daBoQ6vr1RxdjyLK6bPI28EWI6m8d77T2YznWi4RIEpYT/HcU+QspPr8yhsnARYWyguG4Dsl3D8AIHJsOzBBNWjMgK4Ue+Ui6X6BnZ32sVjFWV4iRxls/MqJLUZkru0yDA52ixEFKlSaJ/BMFWUthWKfhZcSSbD8EP/1FnMI5oklCgw0j+SawuiYSteVvYNKT0UcpBNkKeT+GZZhvqxUe3aYLT1AKiOc3JHGv1jumuYwPoQrsKNqnFRi1TH9I2vCRqm0SikhVOyd0TdCf6J0KPUICN5+dimrOB4f6uf/UPf/2L/+bW4fbTf925ceX7V1rgk7TAn3/72w/84LHv/87ExIW9YxvHjhSKhT/af+utP/7KV75S+yTn+2W+w0jQ6dOTNwWx/xsR4ocMy+oglpC5RsOKGEScDUmJg6TgqKhH6eirRGBJg/ZlzaMqGUEQjXeThbJjiszQsAhFSY78Kwp10zgV0QWpMeTJXKdjxyVQSowSGhkszC3GkQAWAh1LjLmmcSN5Qio3QhuByqOsIimaCiSqc4kHWNPdlKONNKi1vUS8/omgAg1dMUBFVFZFt7RBpw1kofLSOcXDEq8y24zrO2lpUj9PQl0WVn3WY1PGpRvbsEJm69pwGK0OfQSugZCmAEL4kgdFA9aFYVKCnE1uChioGCbO1upNOlyn62K0twddqTQyXL09Xy5ZTUDQ0+dW8d6xY9jckcZ9Vw9jW28ebshi5WRjxAIqmfd57tx5PP/C85ITtGFsTOhw+/bvF2ApTsKkQC0B7fepDvf88/Isv/Zrv4ad11wjiqFszKqZwmKcxonFBr7/4zew0mhgy8YR7L9+B0atCophBbYUyjZgprKoGgRBZZyenJLn6+psx/q2IgZcE0a9JpEgSmd7qSxOlRsCgmrlKvqzKQx3FAUEZUgLE8BDm0CF40JX0S+N2ELWyiLyuGcq56hERhw6nBUg1wqCYvBLnhBUvinp6o6b5KMqKlprtIgMI62AJu7VZKNSY0KxHzh/NMBR7cgxrUFTIrLB8ZrQzGi8C8s0oYHqMcfvcO6Roqa2VLXBNSMstBpJF00EOZTzQBn8OhLEZ9G5cjyHjoBxfPM+ScsUBf0E/IuDOaG0SS6f7ch44fmYK6NzxZrRlQRgCNhK2kOxeRTokd8TkKWdEc3olQZPCW1VN6asDZx7SRF7cZC2KMFqh7W2I9i+Tbs7AZOcy2JRJEBGisIKNU85RcV2adYA4hqQRLxl/jNgQduB/hpGdpUdTB9NFMcN27aP/XTI/eHG0dG/WyDo/3zktVsWFlf+wYH3jz/c8IO8IGkObgE7GslpI1KF3j9kIjcNr0tR2icCer9gb6J3jfUXkrwMqsUwOgBlpJoEQ6QtxaQI+LCtCClyXyWiQQ88OcaMitgsiYnAcOGzPgw3KenYRLq65bab3j1tXH442iVwRBufa7/raNmHI0stDpBmCSKFnPVjqwGl/lxTk+NapQrSqpaXwfWLUKiuWXTJBZNrfFTkrnmuVvnYFov6F17roxFxu1fF6Mo8rps6FeejwJjLFHCkfR2mi90o2xl45JcKvSNG1FhFfWUGqwsXQXWgTPcIUm3rEZtpWJEI1TaFLYiDZZIlxWa1ZLliZ5qJ8IQWoKCBooCkamSRqBAgROBDMMSfKiIltUIUcCIIEuNGjpCxIV7fpN1JxSS5LSGZNftEoxBZhKTTFGAldU/8HgrlrOFQjTGT91sHv/aTfNghoI5R81NRXzTztwVkaTeO7vIkqte8TAJ0m0Ndmof3Sz6wotlwMWZ5lKHutsnuzuI3/ofP3/sXuzd2Lv8yxuOVY6+0wKfVAv/2G9/4vZdffvU3JqenNt77K/c/atv2//37X/uaqrT4CV+J3PYl067Fh2DiyBFKO7IMu1NaqFwfxsFXwij4KiyrzTBZR0g0qqUmkNC/xZhXQIAzX6i6iV9DgY8Yns/aYDVVT6xeh+Omkc3nkc0XYFFRLAE0pOdWGw2sMHczyRHMZfPIZrJKmZN3LdFiGnQBViplVFkg2jAkL1AVXl6LCvF38vuZMyqFWqtVyRXlsTTSdLK7eG6T6vYiwZ8kdfNYrRiqjU0aVYx+UOVOR7epysW6LJquo0EXj2MeKnNMTceV+mW5dBZp15X8FEb7JTcqClGqraJMoz6K0ZlvR8aykbFTQgUMIh+BGYmKaMDaZ0slMT7tbB5ue6fUB5Jr2w6oDne2ouhwldVVZBBhtLsb6/J5FG0HVkhxCQsVKyUS2VSHO3n2LAYzBu4Y68auoS4UHVuktAnSdOI4FbsYBWINGSp3URZ8//79lyTls3vYxj/4wQ+kNgv75aGHHsLOndeIIA5LKYSpPBbjDI4vNPD06+9goVzG8MA63LZzM65uM9BOp65EXlj3yEEpiDC9uorz8wsILFUniMIII7m0gDXWF/QNoOGmcWRxFVMrFclH7bYMDLNUQzYD8jjtBNTRKAqDOlZLcyJuZDtptHX2wXEywnCQyA1zdeIQVb+OSpX9VxFAzH7WRU31BGJfE/jp8cUxwXHI4zQw1tQrfqbGQ0W+zrHFMabo+8oC0mCd4JJjkf/0+VrHLI/VQiBS9qPRkO9STY3n1UIgwsRgfnC9LoVL+ZPX47Pomlqt9DieR1+X3+UxPFYLAOj75LPwOM4tfp9iVZwDek7pqBGP09fmcbw3Hsfz6eiPpqHyOF3Lke3H62oRBA1cNBuHglgS5TVNaWt9bX0cf+r5x/vk9XT/8Tu6zfW8Z//xeP6tr036fsC8cGHaJGwlKTdNo4gO+iQPKMkVFBq+ru+pHCAEQUd/ujb+4aah0cf/TkWC/tPLp4cnpubufOfw+//9ygpziIKcbduGJUlkKpTFcLssqAKAWqICHzK2LtmLPipu1ZRF+wVBIi0wl6R1XXJOVuGmC4h8RBrCEgmiOcqwP4FQKAsqY7lUSpH6PGYSCWA0i0XAIyWAEJE2JLWHaK9GBj09YrQmHDaVvEqDWUXAjNiIY1LUmhCFCzejAuIek3LjzbyoZhSoGVuS1vjo2qrCm1x7aoVDlHOgCYhkx2tGZZS/r7W2xaVWAO91DZmqOEiCY5Tde0ko78PApxlekntmNXXV73xGNoOKH6grqqEs9dZVponiY8Rx0ObV48HyInZMnW64lUq25Obsia7+eKWn31ywXazS22gayNFDWVnGysIkFmbOw81mke0ZQrqjH5aTgxs7YmRE3DRITXNsJU7AxEfdFz8DIlWfq/oTDCEnQFUeLQFCBEFJLpYCQAoqqZZljQ8aNkqqvBlrEvAVy9hjmk0zEsQj9D0I1tKIR0XFFD1GQ9u1aI/uNR2JWeuYFlzc3GFUx6mBopIONbDTXbrGM/jlrEI9KNiZpkW1qAbdOvVsNjs7NtD7Qlux8B//+d+/7+Vf7qxXjv6baoGfMd7/6I8MfP3r6nKPPGLg4YeBl15SA65QMEDZ1CNH1N806i9cMDA6CkxNGRgaYlVAJvutrdj2ogH0AtaSgZJtgAprtm2gUiEgoNSwgSKtPAmGALUaOVfq97plIMefdfV3o2FA3qA7le9V1e9e8l3PU9/lTwqjedS/9w35ydMEgYF6Hd89evT33j3ywecWlpbavvrQw/9lMJ9/etQwLvpBYLk8htM2DA2DbnPLMnzfN33+Tq3rMDR8VgkKQ6Ner4v7lhrY9TA0+ZPHh0FgRmFIFVUuBiQgk4XlOHFs2amUbQ30b7K6u24zCoU7TdtOs/iqrAuMVHOJFGqbov4ICOL6pnMWuX7Jos26KwGqjTqWqxUs1CpIdbajZ3QYvWOjMLMZMWJJz+XhpZVVqXkyPTkjUsVXbb8Kff39yOXzQpnzqG7GiEK1jMkLEyKnS2TGY7Zt3Soy+Iruplx1NNKmJicxfuaMKG8yn4VGPBVBtXIVvc8EXZTTPXXqlPzs7OjA5s1b0NXVKbmMShiG7AofC4sLOH7sGEqlZVGcHB1V0rs8TtpBcjYjOY5S3xMXLiCdzWF4eAQD/etRyOdEwEYS8n0PlWoV4xfP4eLUpORHbh7ZiPXr+tCWL8Kl4AGjP5GH2uoyytPTKJ86I5ScbF8fOrZugyWlERx2n9DhzlQquLi0hKXFBYSrK0KJ27BuHQaozGmYcCyqyKVxrBzj0eMzOH3+Agr+CnZ2ONh79QapE5RPOUq8QZ7bxPETx/HM08/g0KGDWL9+ELfddqvUw6EIgHZ0sX0Wl5bw1JNPSv4Qbalf/dUHRXK4p7dbzhWk8liI0gKCnj/wE0wvLaMtn8a1o324c2MP+twYWYlyuJITNF+r4+LKKiZLJQSmhVzaFRC0ub2IjGzOoRSTr5g23p1exGy1IdGEfNDASFcHBooFtKdTcBL5ZFLrvdIiJt47hNWlJbjFdvRt2Y62nn64Un5CefW9gOqhi9J3J06eQEd7B0ZGhjE4OIRMJg3bIZuGzEYlADSRSKYT8G7btlUKgedzeRmFAoaiGOVKGTPTMzh56qTsaJTb3rRps4gKCaU9MVOocDo1NY1z586CEuubN22S81EFVau3idJejaUglqRob2lpST7btn07ujq7hAKmX4wAsV9YV2dmdga5bFYk5SlV76ZYY0rRzUiTWy2XMXF+AmfPnRUHB+fA+kGO2XxCtzPkOI5ZymhTJpvAYaB/AGNjVNAlqNO51UpkanZ2BseOHRf6OmW0GUksFtukHWljk/5GmXxKXp8/dx4XJy9i/cB6kWKnpDznlU5rYJSGgOXI0SOiAMs5vEnkuftBcSgNIjn2SqUlTExcwEn2X0eH9N3g0KA4VUgLZB9QHIUCV1rinE4arjn9A/0CrBjB1SBI1j3F+RUgpAChWImIDGoxM0iR2FsqD7pu29YHPzWq//dNQ2Pf/zsFgjg4/sOLh9prK43Pn7t4cW95pTzm+Z4VGybrJBiS4GQ7iiIj6hOJQdmsO9fCY7uMXV/ggmwyyUtSHhKXtorK8P/qc+Iu+XsNNNmS8KDOoMxg/uobhhHwjsgylXVITHYxlIU8pyzi2Iot1gJi0SCe0hS/V8zn5F6pkIKQr/kt1slTQEuO5jWZCaKNZR0ybgICJnYmcd7koZgOsgYaVYS5NXAiNm2CNRREYsTHNNXNqw/UN9baS3O7ogSbfLjNpaCCQi9JsELEOZQOSgsgSgJXiT5KsuioNlDAR0x5SU3iKIgVK5iQT2zlBDqZ0p0KAKUMGGmW82ER4XxQj3rLy9g0fWFp5czZjVXDagsGRn174yZrKmWFC1Ych7Zj5C0nqi2WjKmJM9b46aNupr0t7hnbGHSsHwksO4NsxIK4qpvDODJsx5aih6pvkz4TQCzpewnBi6NXLaOmVH9XoEQemWBVBoOq2iSfSh0s5vooHjHPTTDNRFxuLPINnZcj45LRUlFKUD0kratCxUkzN+mIEgrWwEXTABSsTtBuS/cKsNKhe+G16HfktBxVgq+E3qzVZORMnBMtAcVk1CRDJ+EIa3SrZptCxkoISn2f8wB1r8HqkF6xWJhaPzTw1kBv5/8zNNZ5bG9vr7js1Hj5+NdHeNk//ks05vVLG/Uf/y11BI3/y309/DC9s8bejzj+nRMn5DysttB8XX89joyPf+T53enpn3n/wiJBBDDK/4yMYGpp6ZJjhliNfGXlZ763UC5/9DWqVQO9vVjhTwBdpDlks8ZqOm3Y9brRlUoZViplmG7dqEV5s+g4RiOKzJxtG75pWl4UmRnLMjzXNbNRZBqWZRiOY5r8PbJN345M1zSNIFI/fflJLU1YbkTvQGwaMYkPgRXI7+qfsoRlweQmwVEl71tGZEjamZIWU//ks4ArovqbZiUBh6lq8fD3yDAYiCQnhZaDRecUaSFerWb+5L1375s4P3Fto+HZN9544/O9Pd1nM6mUF4dxxo0ZN4lVRYEosEPm0cexHYahHUcRC4VLDn4UhrbveVz87YjvxbElP8PYCuOQ77lxGLpGZDiIAvV7GDmUTPV9z6036m5sqcVULS9MPomkOLcZxvDrdabViqNElCHFYcIj5fElnzXj5NEIgYVGAxf8MgqbRjB2826M7bkecXuexTRE5tgPIiwvLOP5Z57Duwd+gqAe4MEv/Sq277ga3X3r4GSzqMch6n4dC/OzOPHBB3jqB98Xo4S1aL7wwBfEa65pPLxdeowPHjyIF198UQzV/XfdhVtuuUUMLC2IoJVDaUyyyOeZ8TMYGR3B5z//eTmOXm4RaEnqubCWCaMdBEwsxcAq9Cx8SWNWe+C5VhGgsTjlG2+9iWJ7O/bu24edu3YhVyggRRUuih4wWrRaxrM/eh4HDx2UKMYdt9yOW266Cf19A3CdlFC+Ar+GpQsTuHjwXVx88VXpi54dV2N0/17kR4fgpDMITRsrcYzxSgXTpWUpkLlwgSUParh+61bs3LwFeUp3i5BAGifrFn5wehFHTp5E7eJpoaM9tHcPNg70oT2XkZwgGu+kOH3wwQd44okn8P7hw2KQ33H77bjv/vub0Q7ZIkxTylDwOIIgevi//OUv44YbbsDQ0KAoaa1ElhRLJR3uhbffxeTSEkKvisGig1+79Rps6sojz3SE0IRv2pgpV3B+sYQLi0sgaSmfTWOwvYjtPZ3IkLXAqCALaEYGDlycxXyN8tqAXV3Fht5ODHa2o4tRGcq6MxemWkH9wgV88NhjWJyaQra/Hxvu2Iu+LVvh5nNSW0v2yiiS2jEsWPrkk082o1979uyR6IiWA+czsiTDyy+/LH3N31lElsVDOTb0GGOUg0Y7gcj3Hv2eAAfWE/rsZz8rZR5aI44s98FaQixM+/777+Puu+8Gr8uaQjyO96ajTxcvXsRTTz0l513Xtw4PPvgghodYRD7XzOHhHsfjnn/+eanXw/pAvL/bbr1NwJIes7qMCJ+D12ZD3HX3XQrE9hCMKDU4PjMjoa+88ooUA+b3bti9W8Y3n0VHi3ifPI6Fdr/7ne9K1HbXtbuw/679AoY4r3SeMM/BZ+U5WbSU85nzStdc0tdlpGhhfh7f/d73RLad1/vCF74gNYWoPktGl24ffs5n4Zym44PjkM+ta0jqvCFGyNg2b7z+BkrLJRmzO6+9VtrTSaWUUq+QRmheB+L8YV4d242FeWklSsqApKxcQoerO7b93k+zx/6PzcPDT/ydA0F/+OKLdn8Z7WcmFouNqJFxI9OuR3ZsmeJho/cQjshH+1irTU+v3cdYHYqS+ZEvMyIz+mdfkXj11r7480SrQ7rq5fpUb1Fn8uUN9d2183vkHccht1f5NA/PIw6ieaoegd+ITNoGa9eOQmYLuck5mfjHvfMj7leRIpovfb/1kIQ7V04eMeTxi17J44aham+2tmmGBmmrlsX7bG0Fyk1S6F81Pu+L/NTWl/WhezXlHGsvK1T3w1ZTz+XJ8yeNuHY1plOFgcHP6DTlbYY8V9JxoRkaVmQahm2Zacdysm7aTeWdNHzDs8pVv2t53viMEXaOv/XG/1qtNm5BplDZcc89b/lD695d7syXItfNRvVourq4lH7tpReue/uN1361d3CgvnnXrhev37vvLcN0/AysXNp0Cq5lFC3TKhimmTINwzEQEw1RwsaJDcM1LJNKCxnLMOjgo2MsQ+o8YiaRRRK1VRhUqxqq/Da+VH6NiiwqUQHF89dRIK102NqJkmOVIEFBtwnXjMeoyJPCHEr5r7WS8s8OBOUTEBwTm6ahBFVU8heDsCRFE6mz1RtkoBhx5BuIfcOIg1ikV+ieEHuLpOKkXn2Cc+jz5mOZsR9HsUdV8SgKV7wwWq57wXLN95ZrNW+15jXK5UajWqp6XsP3PCudqrSv6yhd3dU7u6nbbgwODkY4e5YRBLIYW9JmdaPCwJEjqkEZbWDkgP/o5efYUtJ0Bs6dYyEnlemt/1WrJhIPffM4z1NGNo9hNKHlZ8P0DCCNlOwwrH/lkecqvhAY9KUDnm8adJp5+n2poB1ZhhmafhyL0R1Elhl4DDnElhFFZhD4lmHGZhgElhH7TFgzjdhkdMCKflqjJokWWIZpStSA7/m+bxlKmswMgoDJEHYchmKAixEuBnpko+HbcRBacayMb4QhFyTTV0a6SWNcvxeEoRnzn2HwfQEWPL94MXhsrBwSKnwp0Qw6I8yI3E5mSybARVi+a8fSrSvfEYAqVK1YBcwVcUF8P3GsnAbMhdO+kziiI0qiHvJT/k7Gd0THE+kRClELbFcf8f01UC/XZIK8dhQkQU0VJ+W+qpw+uih5RK+UFvUgSrKsNt/3s0EQGK7rrliW1Qj9IAo8z0xZOpNFpTkoX4EWZW76BgSNmIwCqR04OUB5QWJlrQgTXlCZhLYN9rPB/Bu2cxCFBgsw09Mpa68Zw46Zt2LACEIEdU8MLn7OieqxA1hKgPkQ1IuLCZa4p9hYATAdN9C+fSNG9lyHod07ERSyaFgmmPnDiW94MZ75wdM49OY7gB/jq1/9dYxt2iilAhrMlUjZMJlDUyrh2HuH8eT3H5fcjOuuux6f/9znRF5bJGqZzEz5Wj/AwUOH8Nyzz+L8xIQomu256SYp2sjojk7splHKz59+6inx1I+NbcADDzyAocFBleRN6lUi/DA9NYUnnnwCh987LCIB9953nxhrjECIYIJlCfWGoOvlV16RXBpGQj5737245jO7hBon9efIuwhJr6vh6Wd/iLfeelNq0Nx7971ieLa1dyaDI0LOMeHPTGP2wCGc+s6TkpvUf+NujHz+fgTdpMRZCAwTZcPAhOdhYmEBM9NTKE9PoWhbuG7LVmwfHaPXDl6jhoqZwlnPxTMTZbxLL/30GWzNhPi1e27FYFcH8g4jQWrEML/22NFjeOrpp3Hw4DsS0WJO0P333ZfkPCnFVuZa0YAnCHrpxReFVviVr3wFu3dfj3V9vRIJqpouFuIsTpU8OyI4MgAAIABJREFUPPHym5hZXpEa21vWFfGVm6/GQFap2CGyADeNhYaH80slnJ2dFe5LWyGPoY42bGovwmG9OAICw0DNdPCT6QXMVVXJilSjho3rutFXLKCQosR6JGkAlucjvjiJI3/xXzB35ixyQ8PY8sAX0LltG4xsWtE5E3nlqYuTOPD22/I8BMN33HknbrzxRqFmrinNqnlB1bw33nxTnp9AZNe11wo1TWhqCf1KIg5nz+DP//OfS7t95rrr8MUHHpAoJ6MrjJQwr4bGNQt88pwELaQd0njnWJMcHrJ9ktyW+YV5PPq9R6Vgav/AAB5+6CEBGFL7hoVLk1o80zMzeP655xSdcWQY+/buw8033yy5TapwvAXHdQVgENA99/xzkvjP+2MxUkY8eSzHuAZNr73+Ol54/nkBOgQsHBN8ZvE1JrlD9VpdCr7+t7/8bxLB2b37BgF+LF7azAVOKHvHjh3Dq6+9JmOM4/+uu+7G1i1bpK0aXqMpk83I25//+X/GyRMnBdB99atfbT6zntOc+9NT03j7wNt4/LHHMTwyIsCdNE72Hecz21DWiCDEiy+8gFdffVWAKkHQ1Tt2oKOrQ8aDMGuUQ1aSIoUNRbELtpvtSASIO4cAIHFOqxBEjLjmmM6hn4rZ/rMNIyNP/Z0DQa1mGZVwXgLMOSB++Bda7n+9Dx/5631dvv3wx3ulf67XurUTfg43/FO4Q+CRj2A2Xc6J2fY/r40+4rkvyzvfct3L95p/9M3q6+nzGO8AZtdZWJlR0QGI+2konwJw4Z3Cjx979H9cPHfxy7W50tad1+08u+66q75fvH33waC7eym20hdWJya7/tO3/t39r7/yyv8yNDrqb9ix7Vu/8fv/5C8Ny67ZoZFLxUYhDsN2A0ZHjDhvxCIIyLi6YximE8dGCkaUjqM4byDOxzAKBuKCEUeMwWdiRCkWjZJcSxqFtPEoHCfnEEKjWGKkWmj7Xuh0wvFf4/srxKSzBoTgplBTomQrlqX6TiKpmNiKEgoSq1MlF9FqlL/oSiZEIWdTvWfENEtFiUGYJEyPVDcmIMaPosgTC1msDJ8hTOKlmItQFJH+w7e0IczTRaIwHoqqRhgYQewFgV+PfK8W+34laNSrsefXI6/RMIKgYfhR4NdrQdjwgjgIQtMIDcfwTSf2jSgODT8w4ijk5VSdBr5HDXpL4qQUubUMP6YElGFa/x977wEm2VVdja6bKnbOOU2ekUZCEigOCoDBBiRQxPwGG3+PBxLBz372M8kI+/3GJINFcsR+tsE4ARJKKEuAEEEahZnpyTOdZjp3V3flqhsea597umtGIzESYoxQ1ff1TIVb55x77jm39tpr77X9kmkSPCAwPc8VUR0h2WiwyzT5pqfiEAXuqNQAScCVeD+OXaac78OT3Onwod53QwpvJVB01Yj2AhEk1pdMs7vCaqqwTtEY5Zh1dquw+j7NZJvLRCJglXa9YkIlFlhle4mtr/JUf6r5qZhqYW+1UgddBfyOsCQq/ZiUuuozRN/UXGJH5CpDaUoCFCWSxNZDwkGxsrTSFesa4gZRtDXIlihikRYa7faQOZfvKwmR8LeK8Jp9Vugp6UBIvbDD7Ryip5BJFsQjoEfhHKE85R8JAl6hWSVel1mbQrCK+DBPjQtZqHWPmI5/fM2ANP7P33wiOF5iU44Vtlp8jaZAUIWE55YWe9LpTJ3nB+XejrYD0Wh0mbUxaTBRuEz6E0QmDgHhXQxf9U2kKLuJfSnyPSxdweUgCIgUv1BeikQn7yV8fBC4PuuD2VbUqQ+ikS67JtFt2E6TaVsk10xm5xglF16ugFK+gKbmFlhUduPg2JZD+XlxjQCBBStwyK+xciDmvCISPR1oGOxBsqud8kkok2HhjYCur8DC4f0HcXTsCPySi7POOgv1jQ3ioS9x/0VU2zSw0wsp7HzqKQEEBDXrQ4NJM8Y6gZthNmRlZmdnsW7dOvEK05tfKYlN45K5A3v27Mbc3LwYVxs2bFAhMaH3W3v16Y0mC0TvOo05huE1NTetlGwQN0U0JvkN9Ebv3bcPdbVJrN+8Ea2dnQLmmK8bNS1EuQ18D4dGR3D48CE5r61bzkBLW5uEuLHMAUPe6xwTzuIick/uwr6vfVNikzsuPA99V1+BpRoqfhpS+y1rmZgKgLG5OSzMzcLM5dDb3CThcG01tTBdGrIu8nYCIyUHd44u46m9e1FbTuPczhq89uzNAppsCgKEIYAEbBwbPerf//7DAgho8DIcbjWRXhm+DL267fbb5ViKUtBAPfPMM9DY2CAqp0UnjkWjBgdSZdz1w8cwvbiE1qY6nLupH9sGmkUi22bxVdY7jMSwHABHl9M4PDUtYKeJynD1teiJRxF1Syqvikn7kRh2L2ZESa6YL6DB8LC2vRUtiThopnLCXctE3PORmJnFyFf/HZN79iHa14O1V1+J6JpB+FGWjlAgiDdutkPASxaMjAPZhs7OztWaUWFAENfFyOHDoqCXy+WxdetWWRc6j6aScSTr8OijPxEww5C09es3qBAuslSeCrlkiBfXKtcswym5rrm+GxrqV2rrqDsE/WgFDA8PS4F3sqDsm2yRzkvTwgAMCx0ZGZE2CVTWDA0Jo6eLqmplOHEGjI0JqOK4t2zZjPb2DvGqyA0kLObL449MTGD/gQMC9LivyHypc1YiDZrlIbB47LHHBECxTzJaZIG0opsWP2AYKvvmObMgL9cZz5mODFHHDYvB8n+yRQRsNbW1OPPMM6U9rWanzp2hsAWZR14/CVvt75e9z3nWuUP8FeB5MvSQ4h8Eavr6MQ2Bx0Z5P2P/HmuWmZSURXp5Wea+raNDgJLLYCTKqleAID9A3jKc7ZZj/fmanp7v/FKDoJMx0KvHVGfguczA1L/897l77n7g2qXDI29taqhtjfe1PxRb0/kDqy5xEGX3aDRRV3/v935y2aOPP/Xurp7uoKe785+2nbvlG/DcouFE4nY0GQ8sqwamU285TtIwzYglyuEmwzYdwzCcgJSAYXL3J03TYCHDGgNmEqYRh2XwbhRhDE7g+7bhi8Qg5Y74JzJvKoYwBEFhzLQqYa7CIERhT+COkmDlF0LGRsWlyV1RKoPxJiE+Q3nuKalz0dIV+16hlrDymhcEnkc2h8Yis6IDkXhSJealV2mTLfm+L4WYKJzE+hZlMMchECaAFqBIOJIAFbZBsQVkEAIr9AaHwW8qn0qidH1STJ5P/KFc/CLi4AeeG/iuVIYg0jAclA0rcA16xT0lcauMcQGKVE7i8OkDMgwpf0htfeZQ+mXataYvf+LpZ9A8DX0BEWQ55LUwCyrSTtHygipkmiSSSPBhaIiHSiTyOedWudoUNFVfkMArCbJVx8rVDMP+VCeq5TCMMLQ4iWUEzomkjrrk+hiVEKfgrZoUHU5I2kAlEwrtoaBz6NUL4xoVVqO8YWAyn00VfpGIRJU4qmmV8LsSlkmMpo4JA6/CHw0VeCkYTfUY9qnaCcMnOR98LjBSjH6Vlc8fKK2VxGBfrg7JVgvRu6pOJnCL6E3oYwErXB9s0yLoUccbkk1DkEJgwwBZ0yMhxvQaAh2SxzBtpt1R2oTLwrUjcQ92jFpXvinHWRS54vcCw+CxKoGTv52WHfFtywwoKlL2Pfvh7Y++4cjk5IZSuZR5w6tf8/XW1taxumRNlq5z16MJoVL1HNNxA9vwLcNgWWRpn/RYwPNg+9x+4f+2adIzIu+XgyBwLJJ0YtkEgRmV92htRCOGnS+VhlzgvMDCJYZl9psG6sggUuK5vJxFdiGF3HIanT29SNbXw4pH4TF/kcxRKEEv9cAMWwx6euKXWe6gNgkjFhWjtMg9JFtHXSUppspbSKmMcrGIZE1CGYlMOubnrKlDKWuYiMcSSC8ti8GqchvMFYlsCQin2qUodCklOBqCsVh8pWAzjfRw363IHTMngEYc8wYkqTwUB2CfEgIVMujcEczdYPs0/JQBqzwTWlVWGIOwX9syEInHEFCUoFxCuewjblKAgFV+AhiOJUWeafDV1TaId5kUNuX8LcNDEh4Sy2n4w/tw8F/+C17JRduF56HnuqswG3fAexRBEJmgWdPG6OwMllMp1NsWNvb2oikaRYTlJQp5OLaJYrQWh8sR3HpwHjv27EVfjYXXbOjGOQPtUiqBoSNU8+Mc0KieGJ/AAw8+gHvuuRdDQ4PCqL3qsleJh14UwuQKqtp73/72rbj7rrvkWrz97W/H6aefhprapICiUoQS2QkcXHJx76NPYmohhaH+Lrz6FadjXayERGEZFkEQWPcoipxlYzqbwwGqwxkmWhrrJc+n1QRiAcGSAkFuLIFDuTLG51PILKfREbextqMdjREbZrnEG6fKxw0CNM4vYubr38D4rl2weroxdO1V8Pt64EaVV59efF5K5mPxtLLZjDA0vP6aXSGDIHdF3inCECwBhK6HZE1S6g7yTsTv8TvM4eGDrxkWRnZRQALLNISf6efSj6xftWZFZIHHSnFVV/qUKI8wF08Ks3KdmJZcKykdwT0SioTounv8Uj6fW5GMD+/1ypcEFeYmoZ+hqAD/J5inL5E5OzKulZB25a7SCnAU/WB+lDIHGK7HQq225N6wHYI/7hUty72qSqf8JVp5T8QeCkU1jlB9TgqrU/GNgiymWo8EK7y1c73pgrBasIvzSGcC89W4Bznfqn3K4ysmTWTKOc6yK3PLcxRlO4LkJIuv+1JWg8ewUD0BECXWWcS4lC9iZmpK8qfWbdgAi8WdmWMUsYUN4t1JPL+Bkbcs5zEL+ItfeibouRi31WOrM3CyMzBz4ycuSqeX3r3zRz96Q9p06yIt9aW2/r5UfWPdUc9Dbmz0aOPwrn2b6+rqy919neNdfe0zTjRimpYV9QNEPdeLlkqlqO8Flun7DG5UrActNKbvBD5tcYul3VRVVPlTGvVSy4Dx+6wQzs3tqURcGh1Kv1GO8VnbR9CHwjW62jGNA6l/EKo/iSWsFCHVP6FkpfShpSLluQifh6lgOpsm/IkMs32Op/BW1MjDzzX5IX2G3jahpNV45ChVmSAcS5j5w5fisdKiGKEu5sqxkkGlQgFDKoFKikKLseCsqqdgys3cMpTwiPzoODEJYeG3eaNkCreSEQ+9n2Loix4ef7pXpG9VPyHWCZV/ZIwV6W58HaoH0egW7z4NYxUmaAp7oF6TBGGcmR2+lvddyzRd07Jcy7ZcwzJpbDPw0zUN5sUbVEkJDXUGhBq+RZrLtHzTMn3LsORzj+GDpun5NOKlf8u3bMOzwNhPy7NM0+NYAuI9QaDykyDjoAqLZH6Ytm9blmSOsgShbxBpsgSvyQBqjxF3nDjTtmkt+qZpSruwLFXBOBwrTJOWF/XxPZiOCx4vvysGC1t4Ej9kRlmul+W61XdNnoehSpvHYh5MKYKhKhk7Dn9BacGyWBW1WBl/5CEe91Bby/concTgdR9nn63iep79cczyfb7evZ/VCT+/8bff8Znx0dHfmJ2bTX3g//7ADesGzjzQdumWzMl894U4Znz37tNt23yz7we/Y0ftLsMIoqV8HpmFBSxNzmJuYgrzM7MSrkaGI9ncCKs2gSDMEZLcDD4Xg0wsHRRZI0dAQ4Ai5ZpDeWnxL4gSkynx9jTLPNZbEUliXkrWNiGoYXoVXRIWYpG4ioQNpailDlAISvh/pUSv9pzrMCYBOKF3We9JSYAO96euK6SP0Z5yXadOe9v1PLMvrQ63IjnMkCSiVOYRsJQ0o6oZ0S4e7chqXlWxiEgiBlMKdPooFZVinBRFpVQvfET9ImKLi/B37sGhf/4PqWnTcv55aLvqcszVJGDF4hIOl3I9TAUGDs9MI5NOoyUexYbubtSxjgwV98pFxKIO3Hi9gKDbDs7jJ0/uwNqGON6wdRCb22tFSttkwUjNTEQiEirI8Czmx9DrTxboVa961TF1giQE0XHwzW9+U0LI+Pqd73wnTt96OmpqaVh6yBgO5oOYgKC7fvQ4pucXsW6oD689/2XoDlKoc3MSDsdAdM+KoOA4OLqcwd7RMZHI7mhrkXC4FsNHxC/LGDm7JSeG0aKPwzNzWFqYRy/FEzraRCLbImPE8iKWhYTvoW56Dov/8U2MPrUTRk8Xht5yjYAgnyCetRgl7InFf4VkXmEstMqbXjt6LWmVM30vJyjmWtQFRzXjoWvm6Ha00qBWK+P3leIgQ8mVO4htV9bAEddH+KiswaPf0/kw+rv6tWaY5HYZ1vUpFJSinP490rUVteNAr33aBrr2j/Jlql9oMlbqJ1j54rRculZe032tSG2Hv3ur7aq2NCvD4/Qe1CytblvPQ+We1XlZourmErAoJTcCKO5TPT8ERPyebp8AimPU6n36fPQ8yP/MzZeodlNk+hnGwdDfuelppOYXcGTiCJbTaWzavAmNrc2oaWhAtCYpbLjkBom5FOQtI7rdNFdA0Gpcx3O4Qf+8IUzPoavqodUZeGFnYOETn6hPZ0trZzNLvz4+cfTqYia7xXTLvlXKliwaiQGcgm8kyErYjlm0TKNUdstGwPQf/vqLzV42HXoz6eQnCyAUgErCU+SMzsahc13UE1ay+FX9ILlNhXWWlOypkhUIVSKkNIJSXpNAJuViWpGjVsa3WPu+ybAeMVYZ0iMGNp27KryHYu6MU+KvjUo/8MkEhAIGNOaZEe7Rm07NKloFNPjJ5Yj6Np9LqJDUkQ/bND2lKCJKHbSkxBvPMRg+vfTwTaXMod5T6h5+YAaepcLw+IvBcauYEj736a0PXCuUUzQC0j3waZDTO05PPZXiIrTjAZ/xeIHp+F4gCXW+TVPGdwPbdz1WdCClUwoc8azTo24zLs8vk9xiujwZJvboufSxu4HvB65vEovyV6XiYdnqSpmSCqP4IwI04lz+L1dRsQ/yOjBNJohxdEy4IUL2bdvyS54ZUA+S71HRhcc5TOQQaXYzCGJ8rhLyInwd5g0yiI+sgOQLkhUI34/a9upzKsRYVlCgvKvtBYUiEOVx9mruYMwhQcnx23Jc4DkBnFBZxnGCeCQSUCst4UYCRFy6GtXxrrv6fyxGLdUASANuPEAiQTel+rymJkC5NgAWgLq6APMA6soBSk0BMAU0NwcoldSxnZ0BRkaAnp7V9/L5AGefHeDBB4HZ2QDXXKOvgzA/L+wd4Pm1JnzZY4/ZH/jKP33q0KFDb5ybm0vf+LGP3tDb2Tm85pxzTolkexAEsYl9+y4rue47Tdu8LBJ1agLfMwvZDJbm5pCdWRQQNDs1Jd7Q1u4uJFua4NTXwGRIjDCcZHYqSxyrvB+VUxCCGSnQyGTmsFI8P9O14QgWaJSyXhkNcpPSdcqzzJsFv0chAf6vPcy6TolKZ1FGjBJ+UddCiC6m5oUhdcJU8VZLYYayYo4UmFExv7oOCo8RGZqwvoqwUTp4MwxmlGMkqT4snsq2BNyxRk1ZavuQsclTZcpyYJOPJp3nu3CJ8yWdkGJMSnlTcguk/kkRCctDdGkR5R3DOPDP/yFlFNpeuQ2d116FOYrbSNs2MoaJo76PkelpZJaX0RSNYF1XJ5pjMcQIHl0KB/jI2XEBQfccyWL7UzvRX2Pj1zb14GV9LQJCbBqRocHM+aJ6FsUlKH1NhT0WSmXBVM5/yF6vGLO33HIL7rrrLpm7d/zuO0Qim3ljZa+EUiSJJbsWB1Nl3PLgD7CQzmDdYJ8US12XKCFZykg4XOBbUlxcFUvNYP/EESkG297SjJ7GOrQaAWy3KE4tj9LqhoPxko+JxRQyS0voicfQ31Av509tXF4ajzWYSmXEj04idfMtwgSZ3V0YuPoqWIMD8AiC5EdEAXK51qGSzooRLYVOPWEayCyQaRBF4bBIKNcaC+uuFllXBUa1PpDy64XSylKTSIVmSe2qkLlZBd4sDs/PuV5UYVP2K7X4VoqUrtb6oeGvclxUrR5Vg0jVF5RbLB14UudKva+CLMLzpLJjWGiY11ucieFPlG6D/fNcVmschQxu6BDVrI/8god1t8jUcOziWLQYyqr2Is0bAS48NqxDJKm+svdD50no4Vgt9qqOlz2yqtkchv4pQQS2QXAkrFGYXsv3OW6dmyUsD5PP2Q/zF8MakyuxEmEunApwYP3QIiIce9nD1FEq+s7i6JGjEu66dt16tHS2obapCdHapFo/KzlByJuG8/hPK179xdBQ3x0qjfa5P6og6LnPWfUbv0QzsP+OO6KRVGrt8IOPXFRaSG20i8X6CPL1EXgN6Xyua3oxvSaWSGTra2oOJWOxoyWXlqstxiujlQKUPWpQEQgwL0Xl5iqdEoqiU57PY+YKo/wlS0bCooQ1WA07koRmUflTEtpK6V7ocMMM6Mo3TIbDCMcixiDfM8V4lqguASeGbQv48UMQxEwjggeq6AujohQMQ9U106chTbZAqeyztqHpMxyH/wuzYFKLUHKC5LmENMlvENOppXKgnAPHIedt2AGLLIlhzzQsfl9SV/zgp1WZCWQkP8M1/SBiOD4j7SyHIUKOhArZEYYMOX5geL5tRPzAcAW8MDzIMWN+QJaAUMY0/YhDiOpwRgP41OKy/HzED2J87vtB3Hb8wMsECRrrkYgPLx4gzvA/+UVUfzTYk0nlRuPrYpF33wDNzcfeDDUAONG61Qa9/mzz5gCPPbZ6ZDod4JJLVGhcaOfxv18Wg/6XaCu+aIYSfOxjJq65xv69v/7bzxw6dOjy+bmF9MduvPE967vWPzX4ssHUqTiRYGGhfnxx8apy2fv9wHA32I5NYRb45TJKmSzyC8tYnJoVz+j6jRtR19IMO5lAEHdAWQwyPgxr8UolyS8Jk8jEAFNsskoDUy4bJbKyEggpaEWdpap6TyNSsUTa4FaAhoacTspXUrYqtFR5l3VhyxXwU1GLhc1LblVY/JTHiKGkgZMOoqz4Xxuple1pT7X+nn4dRhWGjLOvWGzxFqmi1ZJ3QrIndFKxELoSn+CshMUXxdHFO18JUdtHLJ1CsGcfjv73rTC8AI0vfwWa3vB6zEcjqnCsYSFrWpgxDEyn0yjm86ixLMmhabAdxOkpl4RwIG/HBATdP1nAvpERdMcMXNTfjC0d9YjRgCYLF3gi3UzjkZLJD3//YUk0Z37K+eedj4u2XSRS3bpgrRJG9HH3Pffguw89JM+ve8tbJLcqFo9JMUmCoJRVg5G0h/se3YFUvoDerjact2kI6+JF1JQzUrSbQQ2uYSNv2SKOcHQxBc+2UZ9MoiUWRTOZILckLkBKZ7NI7FHPwny+IIqFraaB9ngUDbaFhDgDfQFB0VIJielp5O+6C5P791GnGp2vf72AoLJjo0RDXNIM1friNdPGP6+7XgOa+SP41mtQMxp6f2r2UL+v/5fwszDC4fiogMq1pRmnlbUUFvPW7epjdWgZx6FZHM3YaBEDHTVRyXYoeWoV8qhZTN2m7jP8LVF7MZTS5sToPvXx/F+zOArUnbjtyrk5noGp3DuVbVWOofLeVzmvKyxsyAapwHp1E5HaTxX3CQ3QNFum+9X9yLhCBwfD6GOxKGIOa3sZVO1EamFRmCBKnm/avAXx2ho4ZHKjEcY5hyBI7mx5y4g8btv2X/T1dVMY4WQiDZ52e6+CoFPxi1ft4xc+A8EPxuMoTtZjebkNy5PtS7NTfd/94SMX/vip4as6u7qOrh8auvXSV7zi+1Y0USa/IRU8LYb/lJRbh14EhvqoO4cK7wnDkWBEeffzpcy4azHYXIUDKfcqNRICMMBOP7SLx6fHnZ/HGfkMxOPKWNdGO434UsKHN89g5AC1Qz4wq7z2NObb29X7AwMBDhxgIK7qg972VeNcmzS/NJ72X/jFrnZQnYGfYwZC0Rrn3e99/2dHDo9cvri4uPzBD334vS393U9u27p18edo+qS/mk6nW+dn53/7p5IhH3ADr9E0DZOhaKxvQ2lsN5tHZnEJy6klSTaOJOLwLIoVBigHvoSK0FhILy6A/gSbrIIQhPRUh1XfyABJYUxR21BGFg05YYdEEz/EQspzblgqNEV0MoStWQVGclsMjVaVUqbYHu0dFgNWii2H4Tvh7VAzRbSXhLVROXlhkjX9LCpciF5zPtcsD739fCihSuXJF8+xDhNeYZ8UP09pQwlrogffiSnjU4UOi2AnZcZZNJZ/zIvSNR5kLCR6UEY8m0ZkdAz5+x6CQfGKjZsQufAizCXpgVaVA3OmhaVoFAXJYwzguD5ivosEZc09D5HABSML8pEExr0Yvj/vYWphUerzbG2OYqDGQdx3YXsKBInKn2licnJSZJt3794tohGnn366KHhRkoMMglwLmQPgkR8+gu2PbZdr95pfe42okcUYOsWipnYMi0YCE3kDO8enkSq5aGqow8bOJgxaGdS5GUQF9NqiGJi3IsgTDJE5ZN5F4CPuldHI8yAIYp6MYSADEwuRJIpWRAB3TamIpF9GDXzEJUzbkzmKuS4a5hdg/uBhLIyNwmtpQd0rt8Ht6kLBYi6eKkLCa6CNaAnplABgtW5XgYWKw9YsUWWNKL0G1Upcjc/Qqmkq5zNkYbiWpTalyFaq0NFQ4FGvSb3OBJSF8yxgX1ebCJ0IfC3haGExVRELELYJwqLK+g0LDovqYZmSJEq4dKUepDCtSoFOleYI89zCcHUdvsc1rPfcCkBSOZVqf4YOCZkzW+X0qP2lzHolXan6FbU27nuJ+A+rEYa5Sto5URmmp25kamZ1Xp9+S/Z5RZgenSE6jF+5GcKHMLsqX1DNu9ILYj6VKM/wuWWgvaMDtclaJKJRxKMx5LJZqWnEsLq1FGORvUcZozAsRkJTpEkKI1RB0En/6lQP/JWfgRVFvj/9UyN32WXtH//il6/Yc2DfR4eG1hyoqUl+4aMDA994TpNw442/mPCdyhJNqwzDcxpa9eDqDFRn4PnNQHifsK+//n2fHRkduWJpaXH5Ax/64PsG+/qe2HqKQND8/HzPcir1f7iu94EAQYTMvN2bAAAgAElEQVQa2hIlq5Jc5I9GvHiRabqEdcRM2xIWiPViJsbGcOTwYSRE9U0lMqqHltd/9vmpiGJbiWirfO/5ze4p/tZKEWnVbxiYHNprqnKbeoj4iioNHYov0DijmRuN2fDLJcTzWdTPzCC2/QnJJ3J7+7C8cSPm4kkKVok8ed624DY2ItLYBCcah18sITc7CyeXRdwtIy6Cgh5yVhwzdj32oB4LmRyaLBeDMR+NXg7JoIxo4Et+I0EZjVYqd1FdjGp3Tc3NotzV39cXhk2FAMHzJU9k1+5h7Nu/X8KSWLxT14RhjRXm7iybCcwFURzNeVjyKSzhoCNuYTBYRL2bheOVJKeiZFooWBEYiTokm1ulbEmGIYHLi6jzSrAKOcXwgCDIQLm5C7HmdsRjMbhzM/BTC3CKOcSknpAvACfuumhJp9E8vAf5mRkUqbi29XQsJBJwo1EpJs96QszEEmD+Qi6XUKPyeMbo+C60yMTz6fuEbVfU0/t52n7GqVjR3qzI030h5+0Z2tLs1srHlXUDK3OGK0DPyc4pY+Ep3OJFHPStGRT2s6W5RSnyFUsrSn4UX1CKcGFReSVOGhYjDPK2WWWCTsFSqHbxYpyB/U8+2fNXX/jSlbt27vjo0Jo1e+tqkp/7q7/92/9+MZ5LdczVGajOwAs3A5oJuv7693xudHT08tRSaunDH/qT9/X1dZ0yEJTP5wempmb+T9ct/zEVt3UIjpRmDgVLVGVpBrSGEbg05UMHCuu4FXI5FDIZxAND6rApfb+Tf/xKgKBnPF3JOAoV2WmxEQSFRc/FW06VMgIQJqA78JhTkUrBPHgQ6bvvhpcvILH1TNS+7nVYjsWV+p5lI2camPRcLBSKKJR9RE0HTfE4Gg2gFi7iYZ8MhxvzovjebBl7RsbQ6gQ4p6sJWzobEfcKAkSYpmhR9MWECCM88sMf4sc/+pFIO7N450UXXQi3yBp+DEowpQAsFeDuuvtufO/7D8OO2FJQddOmTSJR7BZLKDsxpBDB4eUSHtl7GHMlSCHOMwe6sTlWQqOXgeMVBPy5dgRpz0Cq5GExX0bg2Ig5NhoiFtoiJqxSXuoPMBQwZzo44lpIUf/HdREvFtCWiKIpYiNBgcRiAWbUESYoNj2D4nfuxuzBQzA7OtD+ul+D19mBckSBIKHeQlf+Kmtw8uv2mY8Ma9OHcPg5t6i3z8la8ifq4IVo42ntrhYtV82fYJ//QvqtGMhJtS+lAlaFTJ/lAjDnmkUKCyy+WFuHeKjQR8cEHQPirCBzRWXAkD0OU7LD2lrCCuct037CsuyPV8PhnvNqr37hV30Gdu3a1ff5L37x6h1P7SQTtKcmmfzs3/zNl/7zV/28q+dXnYHqDDz7DDArjVEt19/w3r8aHR15Yyr1PwOCZmZm3lUquR+gXr0SE1Ce8ZVYexXIpsBNmNsiuT+hZ1jCXVicTDINQ+Hzl+rF1zlOK0aiBkEqHDBU0l8JDSS/ISFQTLR3KHjuwlxchLdnDya/8Q3Jy2o69zx0X3stUpEoDEoxOw4KrFmTy2J0bh7L2TziTgJrOjvR6lioDVzEpA61j7wTx2jZwb1jy9g+vBdtUROvXNuNV6zrRcIrwHILMH0KRTgwbQMHDx/G/SKM8AD6+wdEHvt1r/s1FHNKmUuDoFKpiG/dfDPuvvdesMjutddeh61nbJXaNKz75EbiWDKiOLCYx+2PPIqpnIee3j68cusmnBYro9FXIIgyP54dQQY2ppbzODw5LepuIpHdUIt2gqByERZDmVgnKBrH3qUCJpbSyGVzaLEsDLU1oTURE+DnlfIiQy4gaHIKC9+8GUeG98Dq7sLQlW+CPTCAcpTqcDRsbQnzq2RVFLb/edDHz7vwdRUCHU32/MayKijw/L7//M7ihRn7M/WtgM3PRkH6Gv4sJk7DOBXmpkSodNItHRNyJxPBlbDgvDgrFBuuc6nCnKyCbTmPW2YVBD2/dVP91q/0DAwPD/ff9MUvXrNTgaC9yUTiL//mb77077/SJ109ueoMVGfgZ85ACIKcd1//vs8SBP1PhMPl8/m+6enZd5XL5Q/RINdMkEoYV2Fwqn4Y8xpUbL2qk6NyDkQfUpLKTSXLH7IbKomhwln8THSPtkRO5thK++f45yfz/V9wX9rcPFZ7kMFvzJPWEyLlxET6m/kTVMRTBpfKhyKItJeX4e3djbGvfx1uLo+2889H77XXYY4MBvMgbBuliIOJYkGkolPpLGJ2HBsYyuOYSHplAUHM5Sg4cYx7Edw3vozHdu1BR8zGK9f34hVrupEMSrDKBRZrkovFopEjo6N44MEH8eBDD2CgfwCXXnoZXvva16CUY52gUJwizOn69q234p777pW8iuuuewu2nLYF9XV1ovHpOjFk7CRG0kV886Ef4MhyGX1s76zTsMnOoynIIRIUWfUXruWgaMUxnS5gz+gEXAPoaGtCd2MdmgzKhrswmI/E/KdkLXanchhbWEI2k0V7NIo1bU1ojkXUcYGaz3i5hJrZWcx/61aMD++G1dmBwSvfBGdoEC5r7EiAorpiOj/s6Wt2lfnQm/npSzB0DOj1pxdBRVKKUp6rzFGpWA5hg8eEfB3X1tNGccznmnU6rn7E014+/XM5p5W2Kno5QSxqZW2eY0QeKo5d3fKqKvYx7R/TVzibJ3uP0DmAFY6ZE8bNhmPR4xMhhBW5yBPfj8S5Q+VIk/lgqkaZAEhhClXYqqqIvcp6qYJ26t6oQZBlR54wA+Pjg4N9t1fV4X7mT1/1gJfSDDz++OMDf//3X7n6qaee+pM1a9YcSiZrPvOlL33+36qqXi+lVVA91+oMPH0GNAi6/j3v+8zoyMjlqdRi+n8gJ6g3nU6/q1z2PnwiEKTVmyTZn5LKodS0EiNQtcjE2NDx8kqVX6luaaNEicSFMv4Vn4dTIoc90+cVbWlwccJjfwn6ErMvLMC5erWl0kCFdjeFFlQCN2XEpcKAeJd5COWODTjpNLw9u3H4q18DSmW0n3ceuq68CgvJGknK5l/eNDHluRhfXMRSOo+IEcG6nm4026YwQTU2pcBLyNtxjLkRPDCRxuO796I97mDb2m6c0dOGuF9AhOFwUnGAMY6m5AJ997vfxXe/9z3JB3rltm245JJLVA2oEBi7lB0GcOd3viNy2rweb/nN38Tm07agrqZWjMkCFezsJMazHm7+3o8wkS4pJuiMTdhkZtFqFhE1yiIZXggMlO0EZjMl7D/CYqlAS3M9OuqSaAw81Fhg8WzJCQoSNdibLuLIUgb5XB7Njo2+hloJnYsFPhJRVlsKEKNgwtQ05m+5HRO79ygQ9OYrEFk7BDcaQ8ELUGBOEGWYQ4UwvWZXQCyT+TVI0evwuDWrimo/y5oOWdRnWrOV7asSzse2pdnWE31fizLw0glvcaKxhuM+0eeVfVW2deK9uFoDUNgQjWNOsG91/T4Bf/+D+15qHP6Me4yu7kf1RqmrKGBNsT1S1yNUn2M4nNwLJVVSsYcVqn5kgp4yLPN/D/ZVQVD1t746A8fMAEHQ3/79V67duWPHnw0NDR5oqG/45E03fe5rz9dbUJ3e6gxUZ+BXYwZ0ONy7b3ivgKClVCrzoQ995L39/d1PniphhFwu1z01NfNuz/M+EkhJMKXYpsPhVtSWtJJTWFGFFtdKeWB6RHXdlUojThWbP8ZIfLrh9eyfi7O4wsg85vvPsa9nbSus9/zz9KUU6VbXpjIUlSjCKhegmCBVY0DlBFHVimIUrEFDEBRZXoY7PIwD//IvMD0XnRdchJ5rrsFCIin5CwKCLAvTnouR2TksLGUQgYMN/X1ojahwOAojsNZMwUlgwo/hvrE0Ht2xC20xC9s29OKcwS4kWZg1KMNhBQbOs2XiUFgn6H7WCRoawmWXXiohccVCQU5O1kVoLN7y7Vtw1933yHm8/Xd+W5TkamtqJTSyYDnIWHGMLpdxy/d+hPHlEnr6+nHJyzbj9GgJTX4WkaAEFm8rmzYKRkTC4faPH2UdBrQ2N6CLdYIsQxgenRNUisSwP1PERCqNbCYnoG+oNWSCWDvGVKGFcUpkT01h8r++hfHhYTjd3Vh/7VVw1gyh5ERQouaHKh2xQtGc8NpX3GpWgP2J1rQgIU33hPtHr/8K4kc3d0xb+vMVskbtLSnCHYJ7ARMaeIR7olJ9bdXcV8OQnD4FqaQtJcuh31GfP9NerIwG1HtG1vZKv6uTcgzDFX5O8YATEGIKX2jnyHHP9ehC9fiVY9mWdixwDo4/L3G0HHc95Cw1+DrB55XnzY/5Z4eszop8t+xlpT4nj1A9UomZaFlupWzpB0HBspydPy36+P8ODvbe9nxtOz3UiiVXfVqdgRf/DEg43Be+9JadO3b8OdXhGurrP/H5z3/uX5+vlvyLf0aqZ1CdgeoMyA9xmBOkQdBiKpW58U8+/J6enp6nThUImp2d7VpezrzL87yPruQEhcUcxSCgMpwYi2HFeWED6AmlXz400rTBJXRGaAGdbKjLivVzEqFzv0zhcCcYt6oYvWoLV4KglXcDR0CQkgsX4V81ZcyNccvCTETJBO0exsF//hepO9RxwQXovupqzCUSYClhgqCibWMm8CQnaD6Vhh3Y2NjXh/aYjRrfheOVhQkqxWpwNEjg/okMfvzUTrRGTWxb34Nz1/Qg7uYR8RUIovwwFf9YJ4g5Qfc/+ADWDLFYKkHQZSjmC7IOFAOo6K5vf/vbIo7AQq9vf9vbcNppp6GmpkZAUMmOCggaSZdw+8OPYXy5iO7ePlx85mZsjbuoLy/BpjACi5vaUeRgY3o5h4NHp1jRGi1NDehqqEObY8CWnCAfgWkiZ0dwOO/iyFJWwuEaTQPr2lvQHI8iwiKgLANtGEi4ZSSmpjHzzZuFCXK6u7DmqjdLnSA3osLh2N4xuf3PsGYrl90zhXgKCKlABCJ5rW9zz7QXKsPONNhZsehDRqIy9O0E678Cd62eyzEqbiFTpccXAgT1XwVaOZmxnsRePSaS7tnO+yTaWh3y6tyqULfVyToGhOm3JaRNrdWnobETzCHX66p6Y4ipND0dqjhKwGrI/lTWfwrD4YqOExn+abTwnw0MDHy7CoKqv+/VGaiYAYKgz3/+i9ft2Lnz44NDQ4caGhr/4gs3fZYgyK1OVHUGqjPw0p2BFWGE97z30yOHR64gCProRz50Q1dX11Mve9nLTkmx1Ewm0zE9Pf3usuvdSEnlysKP8qPPOjwmY+bD2jssNyYgSGdUKKtf7GKDcsMvbX+mBkErtiYZMwZyqZLVAEGQVA1StVOkLk0oYuD7LqKWjVg2i2DPHgmHYy5M67nnouNNbxKJ7DICeIaJkmNjDgHGF1NYXM7CCkys6+5BW5QgqAS7XAbbK8dqcRRJPDCZxWM7htEcAS5c041z13QjUszB8Ypw4KPsebAdB2MT4xIO9+BDD2JwcAgXX/xKXPLKi1EullRBVYbjSZFThsPdifvvvx9u4IswwpYtm1FbWwvfLYs6XMZKYDRTxl0/fgrjywV0dnVj29YN2Br3UVtahOXmVZ2WCEGQg5l0AaMzs/BtG031tRIO12obsEo5AYOiDmc5GC8Bk5mCCCM0GAHWtrWgKepIPSH4ZRiWITLhBEHLt9+Jyb37YXZ2oOcNr4c10A8/Hpc5lB9gYeSe5XEswXOcaMLqN1cZQBUmJQyT8nQc1/6z9qa/otbHMVvp+H2lwY3qZvXYMFSt4nDFbmjUsXquCgRVsE3POBPa2RGythqoHTdtur3wxI9hRZ/9Ln+iOak839V8Jl3PaJWNCR004bms1PCSWu4/+16kQjx9UTs0Ld7rQmePDFjVM+KD9zxRhwsdQvp8QvGFomU5+03TunFoqP+W5+vg/tmjfen+VlbP/EU8A5UgaGho6GB9Q90nvnDTTVUQ9CK+ptWhV2fghZiBVRD0nk+PHB4VEPShD3zohr6+UweCZmdnO8kElculGylsUGk4aBCkwrxYX1nXcFaiSYyRF6EE+lEl3kYlBD09nfyFmK1f/ja0KXdsiFAIgiQgyYDhq5wgmauVSKwwLM4AHMNCJL0Mb/duHP7Xr8EvFtFy7svReeWVWKqvh29awgTlEGDSLWOChWyzeUTMCNZ2daHRBJJuEQnKXtumhMONlB3cM7Yk6nAtDnDBUBfOXduNWDmPaOAhxvwhFq91bIyOjeG7Dz2EBx96CIODg9h20UXyx2Kbjm3DIgArFVEuu/jOXXfhoYceknyUa667FmeccQaamhql0G0+sLBsxjCWdXH3ozswtlRAR0cnLjptPc5IBmj00nCCooR8lQhuCIIyBYzPzsOzLTTW1aK9JiGS3hyjySKoAXOhbIyVDBzN5IQJajICDLQ1ozniIOK7iDBtwzLg5POITBzB0m13YnLffhgd7QKComvWAMmE1FrKlcuwbEdVsdUJbMcts1Xi4DjWpAJUHGPChzVCJbE+xB3HwKCngZHKwLGni06rT1XfK0VOQ4rkeHilmNlj2Q9lpJ8IBK22WSkkcOJygRXthuN/Oqg6Qd/PDi9XZ/pEc1KBCI6/n+iQNU29qZy61fvOsZ//rPuGunpSlzZMqgrZnfCeFipjVobD6Tyh1RC6ciQSHQGCj6xdu/YbVRD0s+a8+vlLaga2bx/u/7u/U0zQmjVD+2vr6z7xxZtu+urz3Sgvqcmrnmx1Bn6FZ2AFBF3/nk+NjI5ekUqlMh/58J/c0N3dvuNUMUEzM5mOdHr23a7r3lgpjCD22zN4PpWDVRkPqpaQMtQMKTwZKiMcEzd0oot4gligZ7zWxwTZnCjD4hli6XSDp7ov1e9qOJyk9Kv3QhDEV/Qui80aGnwmgUtgwF5aEhA08e//Dr9UQut556H7qqskHE5Xq6dENkEQmaClTE5A0JrOLpHIrmGIm1uEZRkCgkbdCO6bSOOJ3fvQZAc4b7AD51Ei2y1Kvo3NvBzXhRNRTBABEAUPmBN0ycWX4OKLLwbFECgnLSFxpimAmOFw9953H0zLwlve+puhOlytsB/5wETGTmA85+OORx7HyGJOmKCLz9yE0+OegKCIT3W4QHKC8mZUmKBDk2E4XEMDOuqTaLYCKYJqBiwoa6AUieNw3sf44jLS6QzaIhbWdrShMWLDLhXgmAFFx4UJqp2dx9y3vo3xXcMwuzoxdOWbERkcQDkSQZGgnhOvrF8lh/y0NasSWATUktEzeKxe96t7QD1bVQKRwsLSbkUoWvi5Bi6KGNQqasevb716KmK3mDumw03BorW6V9WvWkcKiChBR9WmZoHIdlQ+VpwdnAKDOWoV+1m+t8r+rITChqta2pJTC9XXVvrXbLACXSeWqH76XtRj5ByrMFGNgPi88j0VtrmStyP1y1ReF/8kujHsV0YWztHqbjwxC6euLQUPyHCqeVLnrO5nur/jmSX9vu/7ZduOjhuG8aE1awb++/nadlUm6Ff4x/6lfGqsE3TTTV++btfwjo8PDQ3uraut/+QXv3hTVRjhpbwoqudenYGfzsDHPhaYN94I+73v/b8+eXjk0BULCwvZD/zxB2/o7+8+ZSAonU63Ts/Ov9t33T9jfoqEwzFLPwQ4+of/WENI5bKo3CDtZaZ8Npkh5QEPJOtch6TQkNR1ckLj0Q8V0VRijDjjJdckfC62iDbshDIJDRg5xA8NHAUgaKww9ItHcAyGGRqf4bFiJPKcKHXL3BdLgvxCI42mtaVC/Hj+IJWwOm62q4yh0OgLz0vCiGggi7pbeM4ctGSFK0OOXbJdBFKFRM1NYEt/4p8Pc6t0SFLgeyBPxJwgf89ejHz1q4Drov3889F19VWYicXgMhzRNFGKRDDplTE2t4DFZVbZsdHX0oquZAyNFhDxyqI2l48kRB3u/iNZAUGNlofzBtpx/oY+1HhlUYcTgBH4AmYOjY7gwQcfxMMPP4zenl5ccvHFeO1rXwuvXBbJbV4Ghs2VikXcfMvNuPfe+2A79qo6XG2tQAmqwwkIyvq485HtODifQXtHBy4+YxPOrjfRoIulMifIcrDsmSKMwHA42Baa6moFBDG8L+aVZYwMYSs6MRzIlKVOEJmgFsvE+q4ONEcd2G4BFqgiFyBKdbjpGSzcchsmhnfD7u7GumuugtXfh6LjSG4Vi85y4UlhTJd/PlyvhEgkilg0ptakp9YCw6QIPArFnLBipPHiiahIK6tkeV+O5XHlclkAWrFEMQkgEo2irq4Wjh2Vtcd16JZZ9yiQcEjp22M+mAPHcYTB4/6RYyX80EM6swzP9RGJRJCsSaBYKMNxlMw6lxj7JQBg39lcRoAR32N7iURSABFVzThG21HMF/duqVzEUiqNOOssxeNwLEfWtIS4SugrAbyJorB/ZVnDiUQcNhk0inT4ruw5inqU3TI8N0C+kIVlWtJvIhFTKojhvvbKPlLLKfi+j2SiRgoESzFSrWQQ7lV+XsgXUSjk4HnqvhSJOkjEk8JAc1zsi3NQKpWRzWZRIgh2oogn4ojHYyvzwjnkPOcLOZRYyLfMe4WPiBOVc4nGIpLjKAqYofgH+1NAdhUErbhUQmDE1xwnQZBlRcYty/rQwEBvFQRVf92rM1A5Azt27Oj9/Of/+rrde3b9RV9f395kbfKTf/fXf10FQdVlUp2Bl/gMkAk6cADOTTf9/icPHT50xeLCfOaDH/zj63t7e3eeKiZocXGxYWEhdb3n+x+n5bUCgiQBXsk3H/8QL+uxxXCU95SGl3hlaXSoMBzlpaXULNGDDhHyxTAiSNAGkM6PYdusOaSMzzDZQaSxCLiUc53GoRe2T0OPxiONORp22kDSIEon8ouxKManK0a7QLHQyOP3xZgRiWoNgpRhVnZLyisuOTz8Es9HxTyp+i8acPEZkZs6X2VEkTEpi4HFiiOmacNzVe0RlWvFeVEFSPmcYWRRy0Q8m4W/ew/2/uM/SRhY+wUXoItMUDKBcpgbw4KfR8pFHJ6ZFWEE5gS1xBPob6hDd20CNbYJlxLZjpLIvncsg+3De9BglPGK/lacv7EfTWYgTJAUS3VslNwydu/ZI+zOruFdaGpoxIUXXogr3/xmYYHEkA0Xw+LiIm69/TaR0mau0FXXXI0zzzwTzc3NcmzBtKVY6mi6jHsefQoHZpdR39CAc9cP4dX9TWj0syKMAF5LJ4KpdB4TixnMprMwoxHURCNoq41jqLFehBHMgDwlsOQDe5fzmM2XRf0uUShifVc7OmrjUizVYq0qrp+lFLz9+1C4+37MHRpBtK8Xg1e9CVZ/P7xoFGXmBIUGdzqTwfJyGvlcAaVyAY2NTWhrbROjm2BFqfcZyOXymJubRSaTkXXd1t6KmppaRJyIrINyiWvLAudm3959yGQzssZYQHZozSAaG5oQiTiyzghiPJ/Gew6ZEDAlk7VSZ4kgh/06ji1rI18oYv/+vQIKmHPV0dmOdDqLxoZ6JGtqBBwROBGkLC6mMDExJsDEtm3U1tWit6dPPufaJ5Cl0V8uewJkU0sp7B7eg57ebnR1daGutk6cAAKoSmUBDmx/MbUoQIPgp6enW1QAOTbuDwLBbC6LVCqFTDqLmdlpxGMxdPf0ore3W85Fau9wDrN57Nm7G8ViEd1dPWhorEM8lhCwpkEn93CxWMDU1DQmp47KeTuRCJqbG9HXN4AEc7p8T+bbidhYmF8QafeFxXnU1dWjs7MTXV2dMA1brgf75bmwrcWFFPL5vOzVeDyJ7u4utLQ0CYg7/sH72eqKf/qPldzXVkHQGJmgwcG+ajjcS/x3vXr6x83Anj1jXZ///Keu27tv32eam5umkrU1//sPf//3v7JlyxZWqKs+qjNQnYGX6AwEQWDNzc0l3v97v3/T9PTMr+dy2bmPfPij7+rYtHbXOWvWLJ2KaZmdna1dyuSu9133kz8vCCIGEDU5qnMlEmLoKEUlU2oKCVAKgQM/ozFJQ4qGHQ2seDyBWCx6TBgNj6NhR6UzGnA0llpaWhCLxcQAofeWzzVYKxQKOHz4sHjMacw2NzehWCgqYGIpgEIjiH/FYknG1djQiFg8JmOhV57gi58xWZptj42NybnU1dWhv79f+l1RioKBqelpyZOpratDTW2tACkmUbMtgqCIQ2EJQzzWc7MpZLN5aYMGMQ1pGowSmWUYotRWnpxCdvt2LN1xJ8q5PFrOOw/9112H5aZGqZVDcy0TBDiQWsTY/CLSOYaBOUAuj/VtzaKWVhex4bolFCIJjJRsfHvPNHbsP4h4KYstLQmcv2FAiow2RG1YZKBsG4tLKfzk0Udxx3fuxNzcHGKRKM45+2xcc+21qEkk4Fi2jJtzxzm+7/778ehjj8ILArzh9a/HBRdeKCF0dMEXTAfzroX9CxkRRhhZzML1fAw2JPHOS89Bd8yH4xVEVMFKJLH3yAwOTc9juViGFYvCMQ0RRjhroA9WKQ+SFyU/wNjiEp6cXkDejgr4XRo5jNMH+rC2sw0tyTgslKXO0PKRI1j4yWMo3/8QirNzqF07hL43XY7khg3wYxRGMOAbFvLFAoaHd2P//v3I5XJoamxCZ1cnurt7xJDmvJARyWTSOHTokKxZghwCl7b2NmzcuBHt7e2ydri6abyPj49j165d6O3tlbkiOGlqasKaNWuEZSIDyP8nJiZw4MB+TE9PC1DiPujp6UF3d7fMM9uzbQuFQhEPPfSgrD8CBPafTCaxdu1atLW1S10msnPz83OYmpzCwuKCAvlBIPtwaHAI9Q31iEaj8j7B49joGGbn5rC4uIB9+/YJgN2wYaPkdGlxFM4Hx3bw4EEZD/cC2SKCJZ4Pn+t+eC5cExwb904ymZDjtmzZImPgWDgXy0vL2H9gP5aXl+Uc2CaPa21tlT3LsbF/fr579x6Mjo7I/NXW1sn1WLdunZoH0xJnxuzsrMz3kYkjyBfycGwH7R3tMteNjY0rin1kk3bvHgbvD7ym7ItrnLWw+vv7KsJpV++6zwUE2bYzYlnmhxpAa+IAACAASURBVPv6+r5ZDYc7Fb9c1T5eNDOwd+/eli996a/fdOjw4U/n8wWrsaH+U5/73F9+ube3V92pqo/qDFRn4CU5A0EQOJOTk/XXv+f9X8mk05cGgXfgj/+fP3pnf3//vo0bN6ZPxaTMzMzUpJazNyDwjwVBEgYSJvOHA1mpyaFzARSqUTkT9BwXS5iZmlYGdDQqxkxDY6OAFibVS7gagUa5jH3794tBQqOOwGZ5aQkDg4NiUIpRZ9solcvS1sEDB1Rl9iAQw4tAhG1SsY65LHRb5/J5ZDMZzM/PC5vBz2mQM7mfQElCYmjA53I4cPAgctmssFBsj953Hk/jSsf505ibmZ3F0tISFhcWBDzRUNt6xhlSG4QPjt31POzauROp5SU0NDQiEo/JOdfX1yMWTwggYEWafJ4G5QxGDk8gk8lJqE1NTQKbNm1EY2ODsCkESn6piNSBA1j44Q9hP/IjlPN5JE4/HS1vfCOiG9YBli2hXFkDmCgUML6wgIXlLFhAyF1OY1NXGzZ0tgkTxJygvB3DwYKJOw7MY/jgCOLlLE5rSeCCjQPoa6xDHdXXAk/Yt3Qmi8effEIED0ZGDou3/9xzzxUmiHPEgqk0Jm3LFMOZ8tg/fvRRWQOXX34FXnHuK9DT3SPqcF4kiWUzioNLedz5wydwaG4ZsUQCZw504/JNvehwynD8IjwyPI6D/UdnMTK9iKWSi0gygYhtor0mjtO6OxAjU0UFuwBIecCPRo9gyTPg2BEEi/NY39mGvqYGNMQjgFuE6dgozM4gtf1xFO95ENnJSWGCOn/jdWh+2Zlwo1G4AWBFIsImHDxwUAx9Gt6U+O7p7kYf11hzs6wdBY5dAcM0uLkua2tqxIinAU8AQxBC3oAGO4EDQRVBB9c8Df2O9nYBDlzXXEs04Ofm5jEyMiLAgcY41zGBNI8TNcbQNC/k89ixY4cwadwrXJM8dnBoSMZYKBZl/WSyWczNzmJqagpNzc0rjCTXbTKRkL51m9OsoTQ5KSCCAJ+ggQBM9kAoL10slWQ/EdBFHEf6Zzt19fVynAZB3FfsV88PQQ/PgXu5q7tb9j73brlUEmcH++V8sg2G6HH+6mpr5dy4nxVjlJW5Zpt8ECDSwcA9TfZL7z+2x2NGR0bEydHc1Cx9c//xO3wwzJMOhsMjI5iZnka+UEA0EhEg1N3bg9bWNhWaehzpfbIgKAiCkmlao7ZtVUHQqfjRqvbx4pqBo0ePJj796U+/dmp67uMjI4cHujo7vvJ7v/eHX37lK88bfnGdSXW01RmozsALOQOPPvpoolRC35/+2Y1/5/nemTXJxE9uuP7d7960adNEb29v/oXs65naCoIgefDg4Rv8IPjUChMU5rQcHw5XCYJWEsTDhmk/lApFTIyNYXpySgxEGl0Mj6IxxOcEGAQONBSfeOIJMXr4Po0whtLQq04vOD/nZwRJNNLoYeZrfp+GS0dHB9ra2sTI1GwQDVgCJhqANCzZDr3GfX198j1tyPI4GpT0StOI4/g4BrYnnuMwKZqGKb3bbIveaRqyPA8qoOmEbxW2U8Tw8DDSmTTqm5rEQG5qaUZLS6t4r5mfxHA4fj4xPoFDB8eRI3PjOGKkbdq8Ac1NTRL6JMF1pRIW9+/H3A8eQeRHP4abzyN22hY0/sZvoGbLZsC2hQnKmaYII+g6QX4xAHI5bO7uwIbOVsQNgjQDOYKgvCEgaM/IGJJuHlvbarBtyxA6ElEkzQAW855ME1ka2zt34O577hGQw7m54IILcMUb34hELL6SE8RrQMP4rrvvwqPbt0teyuVXXIGzzz4bnR2dCDwPXiQh4XAHFgmCtmM0lUNdQwPOWduPXxtsQZtdQsQviYgBQ9P2HZnFyMwClooe4vW1iEdstNXEsbG9BfGAICgAM6vSgYXvHxjBYplrIYpINo11na3oaawXVsst5mFFHJTmZrH0xBMo3PUAMpOTsLu70Pra16Dj5efAi7JOECQEMPACjI2MYXxsTFgergWCAYISXh9eX15nXnMa5ZwXAiMCC82K0JjX7AnXI9fsgQMHZP1yrmjkM0SLhrkGQVxnXK8zMzMCDNge/2dbXN/8nlZjZDt79uyRPcU1z9dckxwjrxHHyP7J3BC0HDlyRNrTbCXb4/pVbJVyRPBcCNZ4zuIIqK+X7/BPsVCKMeK+ZN96vfJ/9slx6v3HYxcWFqRftsm+eM5si3tGPzgenuPRo0fl3Ngnz4Xnxfb4P98XEJTLyf7j+XD+2Sb/p1ODx+l9ynsFQRDvEQRfbIfXjX+V+5nH85y5n3lObI/XpLO7S5wWBGk/LwgyDOvDYTjcsSoUJ3kjrwojnOREVQ978c3AH/7hB88ve8WPbH9s+wXdXd3ffc1rLvv/fvd3f5d68s9rs7z4ZqA64uoMVGfg+Bn4z//8z9YgMC/80pe//KexWLSpr6/vrksveeUfvfWtb11+viEVz3WWp6amkplM7qRAENtWhkKYnHN8Z36AbDojuS00fmig0KCh8UJwQO81DTAaHJOTRyX0iEYV8xJSqSV0dnSsGEbCBFFqWcLWimLg0GtMFoke32RCGYT0wNMLTm94anFRDFDmeLS1tgq7U2lYMS+BoTrj42OSI8DPeIxun8ag67mIRqIyXjJAY+Pj4sGOxeNobWmRECdhi0KVMLYzvzAvzE5DUyPm5udFZS0ajYn8MvOHmLzNBHICq8kjcygWy+IdjycSaG1rEUaI7AoT4JkTVDp6FMs/eRTZ79yNUj6Lxpe/HN1XX41iR7uIIrBeTt40MZLNSE4Q6wTZcBAPgI2dbVjT2oQYmDNRlJygw0ULNw9PYt/YOJJeAVvbanHpmevRHosgaYR5NAaQzmbx5JNP4u577hYDlHkxBEFvfOMb1NhszrUtoYmPP/64FFXdSZYgEsGvv+E38PKXv1xAp21ayPkWposBdk8v4c4fP465simgZW1LLd768o3ojPiIBARBAVzbwu6Rozg4OYflso/apgYkYhG01yaxubMdVjGLqG0JCJpYXMb3D4whY9hIxBPw5mdw2kAv1nS2oTkRRTmfRWAawv4s/OQnyN11P8qLi4j196P1ta9G+1lnwUjWwKUaGIUrSh4OHTos58v1yfVKAE22kawQ1xyZPxrlZItoSBNIcx1z7ZAZ5LrgWudaJIt5dHJS2EG+JgPBdarD4Rh2ySR9tivs09LSihMgnU5jaGhIwKRe/6SXmMz/8A8eFrEGvk8mg/tm3dq16OjsWJHO1k4AAhI+OOZoLIqXvewsYXB4nXh+3FePMdxyKYU4QwND4EFQsH79evkuGU6yMQQh4xPjEuaqhBTK2LRx40r4GtkisiqcP/7Jfk6lpB/Oz+YtmyVPUOT0TVP2AJna5eUl2cMERTyuu6dH9j/7JQvGNnbu3Cl7XdHN6trQsUGAxfb4mnNGEEQARlA1v7Ag94q1a9YIm6fyAMvgOPfv2yfH8Z5CNqmxoQE9fX1obWsVJ8DPD4Lw4cHBQeYEPS+7rgqCnuuvV/X4F80M/MM//MPapaX0NbffcecNDDtobGy8/a8+95cfOXr06NI555xDp1T1UZ2B6gy8hGaAogh/8Ad/sCWXL35w9+7dlzY1NR++aNtFX21urP/Hd7zjHcUTBqn/AubnRCBotfaPHwoAaPCz4tNV8rvH/WozZ4TGIItpEmDIc3qVw0KhYtCI6pQnYS8ELzSMxLgqkf2xYYWMkf6OKmToisKWEjlQalq8j+o8IM1Yiey050kOBY1NCcMJ84YIvPh9tk+DnmNQYUmOGLliBAUEScVQGYziDquKUSJeEBpeOu+JYgY0IDk+fkZjUMai/NQigMB+TKrVGcwRclEsBJJILuPweR4EiUy8h4SbxQnqFhdReGoHJv79PxCUimi78AL0XHMtpmOENpBaQQXHxnghh9HZeSxl8ohacfQ1Nyl1ONuA47G4qYG8FcNoOYLvzpTwyPYnUIcyLhjqwIWbBqWmUIwsi8hPBwIkd+/ZjftEGGFYAN8rt20L1eEIQZR0MOeFiei333EHfvTjH8u1fstv/ibOOPMMNNQ3iNFZtiLCBB1MFXDHI9txJFNCe2cnLtyyDuc0WGjys4igBMO24NkORmeXMDqziLlMDom6WtTVJCQnaKCxDlYxJ0VjKWSQhokfj01hvuRJiFYDfKzraENrIiYiD47hSZtGJg1v/0FM/9e3kJqYQHxgAANvvgLx9WtRZtgVL5HtyDVheBaBc2tLq6zBWCwugIE5YdrYpqIYDXj+MZeLoIYPAmdhOcMUeq6zpVQKR44cFeN+emZawjQ7OjslzI4MhF6nNODZf6hpLcwQgRfBiFZj5LokCBrePSxsJfcFgVgimURfby8am5jUz3VkYWF+HqmlJSW0YZjCMjFX7fTTT5dQMh2ux+MJBizLFtU6Pue4BeT39am8HMMQ4JBaTCGdXpZzJKgi4DjttNPQGjKxEi4ofU3L3PCc2W8+X0AimRDQohkorpul5WUspZbklOko2Lt3Dzq7uuRcGArIvnmOvB5cYw319TIOAk+qAW49YyuaQsaW+5Xnm15Oi7BBc0sLhnftkvncsH69gKLKewTZIh2CS2DK7zKcsLW9TYQXjn+cbDicHwQly7IPGzA/MjgoOUFVEPQL+K2qNvkinoFvfetbDZOTc6ffc99df76UWtpsmtb+N11xxU2+X77v/e9//+yL+NSqQ6/OQHUGnscMfOYzX9h44MDu1+/bv+99gBFra2+/7cprrvo7lMuPXXvttUpF4BQ8BATlKIzgfxqhRHYlCKpUhzthOFwFEBKWR4CDL4a9CiNSMrJ88D39moCIHnGCnEoZbl0YUhEtim9R2mzKE8zXVLni93XeBMEW++Ifj6YhRaNNyQYfW7NEFVVUD1VTRPWvDTUauyq0SSnTKcnv1dowuo6I5CiF3nEez7GoeVNATGSLLRrHbJ9gUgEj32XbFlUQVN/ytgwEBhPmTRN2KoXyzl0Y/dq/wfR9tF94AbquvBozibiEwjGpv2DbmA48AUHzi2mYvolNfX1oj0dRC1ekrzmIcjSJiSCOByeLePix7ag3yrhoqBPbtqyVOkERrxiCICUcMSIS2Q/hvvvvxfp1G3DZZZeJTDYNcc6DXhs0jG+99TapKUTm63+97W2SBF/DkCbXhReJI+fUYDzr4taHH8Wh+TQ6urpxidQJctGMnDBBLsPhTAfLZWB6KYuxmXlYsRiaG+uECWqxgYhfhsk5NS248SR2LWSkTlAxX0BXTRyDzY1oYrFUryQS2T7BXamE+OQUZr5xM6b2H5BwuP4rLkd07RoE8QTKFL8gEA7DyCjvnEzWiJS6XlcEKLzGFCcgYOC6IhBgPk9NskZAPtc21x2BEdc9QQGZhmw2Izk0ZDqY00Pww/BIUUFTxMYxTCnbYWgaQwvJ2nCtiEqi76/0qwUGCAi4ZqmExnYJACg+oovYigAIIMpzPAeGhZER4rVToN1DLpeVsRDwMcdIC4zU1NYIS8pz5hjZJtkfOhS4N1IpAp1WETDRIYCcFzoP6PAgs8T8NyVwYEnfUg9L1BUV21koMNKX8t22hNHxvHT4LJ0JypFRkLlT6neuzDvPhwwzj1eS5WSmStIX7yWUu2aeFR8NjQ0y5lV1Sl9YN35HnA50JBQKAmLZni4LUHnLPSkQFIhEdskwnUOmZXxkqL//W1UQdAp+uKpdvLhmgF7fr3zlKw3bn3jqjw7s3//GfL7QuHbduh/WN9b9Y9+aNU+88dWvnlu3bh29v9VHdQaqM/ArOgMPPPCA3dnZGf+nf/pa38LCzGsXFhfeODY2fkFXZ8cPOnu6//WP//APvzkwMLBkqAqBp+QRBEHi4OHR6wPP+1QQeKbyIisJ55PJCRIwEaIKMiRKOhpiVGnvKo0aBYJUbgXbpaG2AiSEidGAQ9XWUQprShabjJHUqAlzleQ5gUeY8Cz1S8Ln7EezTDxGo51Kj7CcVwh0JMyHYwslrYU54vikCr0pLJHCYyoETkARwZiSxg1V5ywF02hg8dxdBnlx3Kylwu9TmEG0vVkUB74fFuA0Vd6OqM1RoY3ALghgpxbh7hrG6Ne+Divw0X7+Bei88irMEmDQkDUVCJqFj9HZBcwtLoPoaFNfPzpCEOR4RZGqLsdqcBQJqRP0yPYnUWeUcMFQJy45bT3i5ZyqrUPEZlhwojbGxycEBN155+2iFvaqV70K2y66UCSduSytsGAnwd1tt96Ge+69F17g4X/9VgiCapIyV2U7inykBhM5H7c9/BgOzKXR1t6ObVs34qxaHy0owPaLKAeeFEstWzHMZoo4eGQSrmWitalBmKAmw0dU2CofgWnDjydxIOdiZG5RlMbIfA00NwgIinIODU/EFqRY6swcZr91Cyb27IHV0YGBN10BJwRBJTJfZHrIGvE6h+BVbzoNjMWYJ8gJc9IYrrUa1sm6OwoEEQjyunPdSwhdEKyoscl7ZAvDNavBvGIg1bpXaoI6fNRWKIkhe2GbBDGagdS5aAqkh2V4CaJlTWseMgxaFSdAWAq2IteP/UmoavgdXSOH56/XNdvTTK0GhmrvWnI+bFfXjBJWNWTEZLtoBUWCFcqrhwIFbEf3pfdsJVsrbCoL2XqqfYam8toIsA4FTmTM4d4Ux0vI9qrxMLdOgT0txCKOCdnHYXHaEITKHpdCYycu7PqzQJDcByjs4fsly3QOGJbxJ0P9/TdXQdAp+emqdvJimwEaQDU1Nad/+i8/e/3E+MRVpVKp5owzzrxz7fo1N595+ukP3nHHHZOnnXaaPzk5GWzevPmUGUEvtnmsjrc6Ay+2GWhtbTUeeughc+vWrbXRaHTwvvse/J3h4V2vWVhc7GtsbFo4+6yzbrz88td/57zzzps41ecmIOjg4ev9IKA6nPVsIGh1bCeuE8TaPQwjEpWn0EtOwEKDhAaSBkESAgTIsVqwQIf08H0anlrOVyd3a1EFbfToNjSDo8dWKVrA93gc25MilMIUrTJT/C7HxbHq71WOjd/haw3cVsLutAEZKttJ3gHP01UhWrotMj6UyGYBToIGGtwmGHYTjoOqbDa946p+SyRiI0qZ7KUlAUEjX/u6qMW1n38huq+5BpORCALLhsF8qYiNsUIe4wspLGeLiFpR9LU0oyPmoJYFLos5GUvBVnWCvj9bwsOPPa7C4dZ245LT1qHWLyn2JCyUSiNx7759uOeee7F9+2OSF7Nt2zZceumlcEs04jXAJfgLcNvtd8ixxXIBv/Vbb8cZZ2xFQ0O9AMKMBywbUYxnPHznx09ibLmI1vYOXLBlLc5rslFXWhIQZDoWfCeGjG9iaimLw5MzKAYeGutr0NvUgP7aBIxSnlawhALmDFuKpU7nilLnpsZzMdTWjOZoROoEJaK21LCKFIqIHjmCI//x3zi6dy/ifX3YcN11MPp7kWPRVbKT7Nv3V8QKNKOo1xxZFr6nGCEFbLRAh2ZO+J6AnPCPa0yvdRrYwpCE618LdPB9Deo1IFCMjgrRZBs6zFI7D/RnWt6Z42LbfGiBAs24akCi9x7HrEUW9L7Ta5qvV1TjQgeFBllsj9/VDz0mPQd8XwsW6HlSkuIK9AjY03mAEsaq17m6R/Ch8wb1sXqu+JpMjT43DSr1eejx6/uCKDXKHmLhU4bXllZCGfWerwSh+ppqcMR9KGM+xvJarRNU+f4KIy71z2RdFE3D2g/L/OgaBYKel/1WzQk61b9+1f5O6QwEQWA89dRTiTvvvOdlhw4d/PWJIxPXZLOZhGmac/V19Qf6+nr3d/X2jXR3dE10d/fMmabnex51QB3eKbihT3pjBYF90see0kk4QWe8Cf4iH5U38V9kPy/Vtn/R1+9k5/VkrrNhMB366Q+P1t2zPAz3xN97+ldWDQb9WcHN24sLC+379+0bOHjw8IapyaOnZbP5fse2nYaGhgNnnXX2vzU0NN/96ldvG/2fqB1G9cp8vvguz/c/acC3DcMwnokJWj3fZyiWKka/JwYIDTQaJPzT4EMbl9pbzfAfGiE0pPgQAFbhfdb90WDRQIWf67pAGmzwPfYrOUgh66QNHq1Kp40zyTkImSptrGnlLG3Q8rXk74R1jjRA06Ct8rprY0yBIF34VIXmKWlgSu8q0BDARLnowS0rhkuOoawzveUMRUSACEPiFlPwdu3G2L/9J/xyCa3nnYfuq6/CUmMjCgxnovEYcTDrBxiZmcP8Uhq24WCgrRWdiSjqKXZQLgoIKkaSGCvbuG88je3De5Hw8jirpxmXnbEBDfAEBLFYKgu5Wo4ltXBYLPWh7z6ENUNrcOkll8ifrp+kdDEMlL0Sbv32bQKCvMDF2972dmzdulVyTDgnBVjIR5I4kg9w+yPbcWA2jaaWVlyweS0uaI+hwc2IOlxABTsvQNGKhEzQFIqBj7aWJvQ01aM9YqhiqeyWAhhWBCOZIo4sLEmuTUvEQV9rM1riMcRoe3plqckbKxUlHG7hltswMTwcMkFvQs3mjSg5EQFBHlPUJF9NgWWGsWnFQp0LpNlHfZ31OtPrVjNGeg3qtc61SCNeAxLdrgZTGnxrYKEN+Mp+NTjRhr8GGhyvBh86JE3Y0JD55HnoMD3d7/H3Kt2v3i8auGnHAL+v9wf3QSWwYQiZ5IaFYEe3zbZ4zpV7T+87PU/8TuV5aGDJcWqHiJ5DDSD1faPyXDS4qgRF3Nt6vlU4bCgzrtmwEHzq+wTPQ/oSrKPWwbOBoONzIEV2X8LhgqJp2Xt+Sip9bM3AwP/P3nt4WXaVZ97PueeGyqG7uruqc1aOCBBghExQIigCxtjjGYM9/4bBn8ee75t/YWbZXrOAIRhEEjkpSyhLHSR1q3Oq7srppnOG3771tLaKJjV8Ymb53F61bnXdfXZ4z7vPfZ79JhJeXRT+KkjQb/ttX7T7v1oCP/7xM0NPPPHj3QcOvHzz5OTkexYWFrbUG81uauml5co5KZ/IsmwuX346O/w4WbE9f60QLmoL/nHEulwH3uVG/uCTSDpfn7/r8+V82MDvNyEehm+MkfxD3Jpft5g/RP8hpvu3fCUcu/7612/63Ff/ymVxgPBLQ7we2tH58upEcfz6vn7FCL8c4v/G0UpBh37DK3hVBDCbhPZ4e+FqleWlUrk0mChZnWXZSLPZHOju6j7R29v73Jo1ax68++6P/KCnp+fkO9/5zjclJfbKVUCC5ucX/3Oe5/8kzsbTUhLAw3ICgyDb4DYCSelYMIDzLn76utUDF5QsxBcQGM0PweMESoeYhOV01gaVTpXrTFKk8SXr0/lA8+VTaUAVcQOkvuZapxs2ubJlCOBHX2Szom+n6GVsA0UAk4u0ksqXdgSiE3BOELXTEvNOfw6Ep1/iBpgj/TnNsYExAe4EtVN8kmKNFNEk4JrK9sGJLslDdrjFpbomx6d07uykms1MY2Oj6l81rOpAj5JqqrxVV1erpfTMuFrP79XZ+7+jxsKiht5ynUbv/rDqY+tCLAsucfW0rNONpg6Pnw11gpKkrOGumjYP9mm0t6quvB1IGJagQ4upfnh4RnsOHlayMK1dw1W99/rLtKGnpr5S1kmRnZBtS8ES9L3vfV9PPvWENm/arJv+5Ca9/wPv0/JztKM+uTQ7N6Nvf+sB/eSnPwm6cN99H9O1110bst2Fk/hSRfNpt47ONfXtR5/RgYlF9fT165pt6/WBHau0NqmHpAxJWtZ8K9NMK9Pp2UUdOTuhVqmkgd4ejQ32amt/t2pYtgCwxO/kJR0Yn9D49FzI2jeQSutXr9LagX711apqN0gXnai6OK/y4SOavP+bOvPqQSWj6zR2+20avOpKJb29oa8W96WdhQxj6A06y30mBbR11qQE8I7u0Ia2/E4qbfTGOmvXMessCQy4Hl1Ex+g71h3aoVvoDrpGG/YL6Z07sUMdSwoEiTmyB3jnM5JWWGdXtmOOjrWhT9ZjyyrroD/GdopurifWhv3KHGNrF+3YK/THXOiLOdLOll0TQ/Y+iRPoj7kxNimreflwA6LCuPwQ2+R9yrvH5XqIitdMPJBT49OfDyPcjn0cMi9SD6pWO5+W34crJnSsBdnQljmTgIL7TAKHTvzVcmye3eTOf7N03INZv7NCBvfJTjxQIEFppbL3F267f7d106avFyToN31ZFp//u5fAK6+8UpudnV39wx/+5OZ9+/a+5fjx45fMzc9vzvKsnLUx42TLxxN/KFH9tjj0DzXeb9/Pcq1FX2BMtRy2/MZ+fIL8W/a+EvL+FkQooP83tFsxv99y6NeXE18QnqF/gNcy3v7lnniGO4r79xrnQsRmeeq/hiAFWV14hb9p3b90b5bd2ONVRLQnJkXYLpa/rZZbr7yHK27p6312XOV/51dyIVK9PInXrR2BBfElyS1p1aq1Vld393xXd9eZ7dt3/HzLpi0P33zz7c9cf/2uP2pilDzPu1999eB/zrLsn5IkqaZpGkjQeT/9DFefjkuZ1+Z3u+b41BVgSKYp6uZQB4g6JpdddlnIEAUosqsZAgdUkWaZopJc9653vSukBwaUGHjSHsBCKuGf//znAUDu3LlTN9xwQwA7JkIAGgAT7UirCxgiSJ8fUjb7RNhAllS+9Ae4A8hS+4f3lXVK6IeaQtQWoebJtddeG8Z3qmHLgTW/tOclvfDii+rt6dP111+vSy+9RAN9fcENTmmiRqsZ0oC/vOdl7d/7iupLDd1ww9u1acc29Y2uUqmnolZjUT3NhnTspBafekET3/6JmosNDV53lUbvvE2tjaNKcLfDIlJKdXJ+UcfOTerc7Lya7Vz54qIuGR3RrnWr1FOiqGmqxVKXXlso6cevzWrPoaNamjqtjT253n/DFdpFQoFaqgpkJOkUBKX+z3e+852QjYyaP+961zt12223qVzuWDk7Oi1NTp7TAw88oAcffCiQoA9/+CO64a03aMPGDaFNI61qVlUdnq7rO489qwNTdSXlzYcYwAAAIABJREFUqnaNDunuqzdqY1emnoQYq6rqeaLx+UUdn57R8clpZZWqapWyRvu6dfnaYXURV0WWNJUCYdp3+Khm5hfCWU3aamjj2hGtXbVK/T29KoUg/Fzp7Iz06qs686WvavroMaVj6zXygfdr1bVXqzw4EGTYDOQ0D5nc9u7dG3SW+4zeULMKMuKHCzoG2KbN/v37w+8UkqXIaChuupyYAx2DDKAzDz/8cLie2jboBHsAvbXFA1COzlrHsKRdfvnlwQ0xdmFzAdYnn3wy1NihH/YLIL6TJKBjQaU/dJY94DpPZHKjT1tPbQFijtxr1sPcmR/psV3QlXtt8kV/yIdnAH0hG8gQ+4AXfWLVhQA99NBDgcCwl9kvHBx4frRlr1NDiT7J1ob8WDdrRjaWt0naY489FsgfhxWsmf7Yp97TjAWx4Z6wp5k/c6RPrunobCcuimfJ888/H2TDIQfPEZ5NkDqeLbYqmSjapddWLPrivtSoubSctGKZYNXLlcqeNE0+s3XT1oIE/c7fqMUF/64lcODAgcGJiYlNE9PTl54+PT44Nz09WK/XqQZWyi/SrLpSoElELX6VsH/fsZILndYHG8xvtBS8YUq2gF1onufh7u+gMb9qXhfqIv8dWdZvmsZvI/ff1Mcf+vPf9X7E4/+6e+N2/3+u+VfdnwvpRXzfV17nz5yzK5r7L5OxC+jEhXQqdg1ZtjwkSZrmpVIp6+3unh4aGpoeHll1cnBk5OVVPT3Htm3btvSHvrcX09/Ro3l3o3Hob9vtNpagGrK0W1jnxHhRExPnAviCaNh9xVXhqakC8PCJNaTmJz/5ib70pS8FEHTLLbfoPe95TwAkjgkAbABCaPPggw8GcPVXf/VXoT4KINQv+uTEGHDz5S9/OQCfG2+8UX/2Z392HtTRFjDG3ACdX//614NL15133hkym0HEePkEnnEBdF/5ylcCGIKkffKTnwxAlX5M/pgrKXq/+MUvBsAGWPrQhz6k66677nw8g11vAHU//vGP9b3vfU9Dw6t055136R033qi+nm6e4kqr5ZAeYXp6Rt+6/9t65MFH1Fxq6q4779ENf/IODWxYo2aVWKWGehsNtY4e18RjT+vlz39d3dUujd34Vm360C1qj42oFOKCKqqnqSbrbR2fnNLJiSmdnZrS4sSEbrhkh67bvrmT8ADiUOnR0Xo1kKDHn9+juXMntKk/0W1vv0aXjY1oTVdFlWVLC2tHNpAgwPH69etDTBAkyMTUoBILBrL+0Y9+FO79vffeG0jB+vVjarabHUtQqUvH5lohJmjPyRm1kpJ2jQ3r3qs3asdQVX2kGKd8VLmms/W6jpyb0IETp9Su1DTY36fNwwO6dGRIpeZSIEGtUlmL7Vz7D7ymqZkZtYnlai5q97atoeBsV6Wm3t5uZbiPT09LBw/o8L9+TjPHjquycZPW3XqLxt72Vqm3W40kC3WCSqWqDr72Wrh/n/vc5wLJ/eAHPxgSQgC2HbvDutGxb3zjGwHoY8X46Ec/GvQROSEDF1blMw4C/vt//+/h78iFtpAXy89xc48//nggkxAcxn3/+98fSJjd2dgrWEIgAp///OcDcWHPfepTnwq6bVdOzxOC/61vfUs/+9nPwue33nqrbr755vNptO0eCnFnzd/97nfDnO677z694x3vCOTGliXmztikTP/BD34QiA7xYfQZ71P2JbJhbv/8z/8cSCBrvuuuu4LFyo9QExeIzfe///2wryFfrJtnBSTIcVm8Q+j+9V//NfSLVenTn/502KfOkuc4IMgU9+SrX/1q+Jx7x3NnZZwV87///vvD2NQT+0//6T+F+weZNAHiWQTBxdrHD+vnXvjABSsv9Yds1Vt+VtZLpWTPLzxaP7tjxw5IUJEi+2K+jIpr/n1KgIQJq1atqpGq9szcXDpzarrcaEynrVY5ALJy+feN7/k/Amv9X3JzO7EJf7jXv0/ZVyqV32T5uSgRN5s4A13M6/X72loZ37Pilq/UgF9q/zsNX1O53M6r1Wp7YGCgtWbNmnrPJZcsvGPjxvrFflH+TsP/Fo1NgvI8/0dCDYJb/LIrWsd3ntiYpQCAHPztuB/ecaMBoDiWAAAEEQI4ccqLlYUTZsdCOF6AMQAugEV+B2jTl0GaT9YhLRAwwDYvTqEB5rwMXAAozJVT9aeffjqQl5tuuimASQNZJ0bgGgDQI488Eoo7hlo4N90ULFBet9cC0IdYQXIAuhQD5d0gkTnQLyfMEKWnnnpaq4ZXB2C1c8f2YJEgHoh/xP3gUvbUk09r7wt71Vpq6R1vf6e27d6lUl9NC9g5ytyAlsqzc2q8dkSHvvczVctlrbn8Mq278W1a6OnUCYJM1Eupppu5TkxN6/TUjOYWl9RbTnXp2BptWdWvtLEYzJytWp9Otnv04PG6HnnmeTVmzmr32h598F3Xa6yaqo+4IHXczVg39w5gDDjHigboBVA6lsquhQD+r33ta4H48fr4xz8eSOzImhE1mvWQHa5e6dWJhba+/dizgQSVu3t09bYx3bF7RGO1tmqtprJWorSrRzNZrqOTU9p/9FhIlLBqaFCbhwe1faBL+cK8WrgdpWWVat06MzmjMxTFnZlSd6Wk7Vs2a6C3T3mbjGc5Pp3qWlpU5dBhHf/CF3XmwEFVN23S1rvuUv+Vl6lVw/rUVjPPVK50hTozEGJIAQQDYH7JJZd06j9FGddY51NPPRWIIuAYco8FIxTyXa4XZZdKrBOQEfSevrBi+DMH/9MfukqBWqxBFKYNNXjWrAn6bEuLiwazX7C2oKsf+MAHwjsvEyDas/8gsPywL1kLRJ99ZH2NSQvWWPYcY7NfbY2JrbbIBsICOWA/cxBAO9rEGR8hahAMdIM1s19wX/PBwjKeCWtmvVhv2KP0yb6iHWs14UDGHKhgVcMqxzPChVLt4obesk/Z+xyoYNHFCsSavZ9jyzXrRTbsWfSa+8czwnN0womQ2nxp6XxSDMc70Xbt6LpwqOP702q16sq17xexlH9XkKDf4kunaFJIoJBAIYFCAoUE/k+QACSoXj/0N0mS/2Oeq9tWNVuDOu5PrxcNtWsJoCHU8ejtfYPfv//O6SynyliJAAwG0SY3ALE41gAA5qxYyMUuNLYwAYR4AfwgSyZkfG4rBfNxfAUAnraAJGeKcswGc+SUGWIHSAMsOoDb/fmUGcKE6x7rZFwDH8vBfU5MTIbT+t7uPo2uW6f+vt6QGY5EcK12M3iJVqtdmjo3qYkzE2o32to4tkm9/X3ivGuJ8p1pSJ3QKfo5N6+FVw+pnJRUpYjn2HrNYznJOySokZY105aOTUxpfHpG9XamzevWaEN/j1aVpUprKdQJalR6Awl69HQ7kCAtTevKjcO6/Z3XaajdUHdr6bwlCEIXEiP84AfBkoBLE9Y0ADeyZc0mBciVk3cIE7//+Z//eQCfg0ODarYaoVhqo9avk4tZIEH7Ts+pd2iV3nb5Nr13U6+G2rNK60vC8zupdmsxTXViZlb7jxxTVqVO0JA2DvZrU1cqLS10Ui6XykoqteA+hyVofnZG/d2VQJhIqd6qQ1o4OCwFi1r3iZM6829f1dE9+4IlaNfHP6p02xY1q+VQIwgSlJZw80uCLhDDg66it7wD5uOEK+iILQR8hnxMGmwJdlA/OsceiHV2JSinLUCfPtkL6KxBvomSExBwrXUWCwdkzaQKMuLEBvwOEUIXiVVyvJuTfMT7CiIAWeNau5lZ/02CmKMPIujDcXE+hOBak6F4zex7yJwPDHwIQn+0Y83sLfdnK5DH935kHVjWuA8QllgHTf7oGzkib8bl/kGavAYTJuTGmhmbNZnAxnOMLcH8HrtDBiKZJOru6dQW8oFNu92uJ0lp/y8iRyFBJEYoLEH/J3y5FXMoJFBIoJBAIYFCAr9OAr9IiNB14MChv83zDEtQd6lUOu9d2AH6AIFOcgQDPb78AS0ADxOWlVYUnzr7BNWAIvYujF15AGfOGhVndQI0OakCfTJOnAXOf2NOjk3yPE1UnDXKYMdxGbZ+cOLLPH1i7HbMAyDpDFoe22swuOr0R7plYlxS5aEuDIU0WyqVS2plzVA7hrpBvV09AiLlLfhRGgpQtks55YPUzGlXV6WUq6ecqLfZDgHZjbykeZVUD0GFJWXEs0CCspKOTUzqzPSMGu1cl23fqhGsO1kn6QC1h5bSbh1vdenxM7keffYFpa15XbtlRB9425UaaC6p1lxSJeukLGcdnNJjxcPyhmsYJAj3IrsFWd4AcCxBkCDkDgkKlre+XmV5W/WkrHq1T6eWpAcef1b7z8xraM06veua3XrXurL6liaXSVBZGe59lYpOzc/rlaMnlNW6tXpoUOv7ezRWITsctYxQwpIahFh19apJdrdWUz1VUgblamG1bHZqU+Vqqa/Z1MD4OY1/7es69MKLSjdu0O6Pf0z5po2qV9JAgEgwkWdJSCDh7GQm3XEhVOsR66SdY0bQX4iBwXhM4uNsa3aVQ4/QHesX7WNS4rgU62usj9ZVXx8DfH7n3rn/WGe5X87gaX1lzHi9no+zMHr/eaw4BTdzjLPFsQa7sDmOya6nthjHMXnMh/nxN5NMJ1awC6CfV4xvkun74uxzcfp6fueH/pwAwqTP+soYIRvjilT5PkxxO6/Zc4jjmYI7L6nal93jfE2WZfU0TfcnuT6zfft2SNBFFbu+SDeH4guukEAhgUIChQQKCRQSuBgJHD16tLteb/0NJCjLsvMk6HWXL07/O7VLDP58Gmvi49gYn/ICipwxi98BdQ7Mjk9aTYLiGiNxWmADEpMQ1hcTlPiU1n/3XABLvJzuOgZizCEGnyZNdoPzfFif5xOfZEfg53yAdic3YGk5i1posZwWm1pAnVS6jXpD1XJV5aSsJC8pa3RqzwRLVjnVQmtJWdJUllAMNld3pRyKYVJ/iUoCIYMbBUPTVPWkpDmlOjE1o1OT05pbWtLOjRs02l3VcJqrl4oKeaaFpKbjzS49Pp7r4aefU9qc09VbVutPr79Mq7Kmult1pViqlot7QoJwC8OtCescJIgfux7Gbl8mQQDLv/zLvwwuSH19vUrSRPMZBV17dGop13effEF7T81qYNWI3nHVTr1rtKrV+bwqJIHI0kDyKP4KCXr56HHl1R6tHu6QoPWVRLWsqTL5RbJE9VamNjKs4mqaqtVYUJK1g7USa1vHolBXb7Op4YlJHf/iV3Rkz14lG9Zr6z13q7Zzh5YgQVRrqlWCCx1FZbnYIN76bSuHyUjsxsbvtgJ635nEmIyY5BjAu19fx//jawHZHstjo88mGj5w4Hrro6/33D2v2IoRu/W5/5XPCluwvD9N4vz/eL94jJXzsJXQ6zJ59D7m3dcyfjzHWA4ek/c4+QLPER90xBay+GDFv5s0+nDDc/UzhM+dVtwufTHppB1y8xwtD9pQjNdrWX52QIJeLlfSv9uycUtBgi7mi6i4ppBAIYFCAoUECgm82RIgO9zBg4f+NsuCJSjEBBlIdEBbJz02X/Z2//CJsl2FDJBjIBZny7K7jNdmkBSDJp/UGnwYdBlsGLy4jxj4xGAyJk4mGPEJfDwHg54YzJpM+TP3Ea/Zv/uzzvjIKVXWXiY1gKh2I1iDKMSIHLM21hnCg0pKk1SlPA31gjrJBnO1k0x5moefrJQpK7WDGxiEKcVtLCPKKFGLFNkqaVapTk7PhJighXpDOzdt1Gh3RYNJO8QW0Xm93K0T7W49MS499NSzgQRds2VE73/rlRrOm+rGyrJMggCcJkGO6SImiMB6Wx5MfLm/jglCZv/hP/yHEM8CCWrn7ZAYYQlXvMVc33n8Oe05NaP+VSO68codevdoVavyeVVbzUCCWgmpvMs6OTunl49BgrqDO9yGgd5AgqrNJSUU2EV2aTUkSMhLaSf1eH1R1LnsuESW1Gg1QjLI/nZbA+NndfLLX9XhvXtV2rBBO+67V+Ud21SvlIMlSClWu06KyJAEeTkldWwN8Lpj641/N0COdcO6aHfKGHTHpMBE2mDdcnUb66RJ0IWudR+xHrqdSY3n47n6MGOldSbeVyZYtKG9Ez7Elq4L7WX3ufIzH2Ks3GexnAO5WLaU+Xo/Ayxfk8BYVvGYJqEmm7SPx7asLTd/5r/HtcjsYmt5mrTxMEzCM3E5ZXaHyNZLpdLLv9jnBQl6s7/AivEKCRQSKCRQSKCQwMVKYLlY6t/mef5fLkSCIEDLqb7Px0fEp8UGNj5tjoGZSc5K4sH/Y5B4IfAUn5bHoCYGJXH//vtKYhMTpPiz+ITY4688uY4Bv4GYK9LHrkWd0+AOCQIThXpK1PMJbmadIqjEqlCSl6KjtAlWo1KqRKmSvOPSFYgSiRQA96W2mmqFrHK0quTl5ZJjidpkfSuVNZMnOj4xpdNT01pqtgMJGuupBhIUCpHmmeppd4gJsiUoaczq6s2rdOvbr9Fw1lBXs65y1ilYDYgk9gpL0E9/+tMQ80LwPyTILlrxfSE7HBYjXn/xF3+hq666Sn39fSEmKKt2B3c4EiN869FnQkwQlqC3X7Fd7x6raTibC5agJO+4wy2Q8ntuTq8cO9EhQbjDDfRpA8VSG4tKW+2OnS2tqKE0FIzF+lPu/KZyWlaalrXUWFIpTYMlqOfUaY3f/w0d3rM3uMPt/Oh9SrZuVrNaVQPSicxDVa9QNfWXAHO8p2JyYitE7L4Vk2Xrt0H1SiITE/qVBH6lDl6InKwkZLFVKiZhPpxwfI1Jhd33vA6/e962PNEX1zqmLiaJMdmK12CydaFDigtZwOK9bQutnyGWky21dkVc+QxYuU+9z02aTGBi0uU+3Ya5xfdr5bPLfYQaEMtJRKJ51EtJ6eVfZGP8uy1bCkvQxX4XFdcVEigkUEigkEAhgTdVAmSlXFxc/Jt2u0OCMAPFACa4GXFqvpysIAY8cUC2AZcBiUkRwCVOJuBTZsZwLA6gy24utiDRj1Nqx24zBk2xpcjgzK53/N8Zpmhv8BS71TmuyGM7jiHOeOWYBt8Q2sY1grwW3iE3LaxA5YpKZDFLSyEeKC3lUhsrRltpqeOC0yAOiEJY5YoquHUl5RDzUg6WpKbarZYaeVMNoDruUKVUVdqQqaxUCimym+Wyplp5KC6KJYjECNvXj2pDX7eGy7kqrXpwhyMm6ESr+/XECPUZXblhSLfeeI1WYQlqN1RdTpGN3MiyBQkiKx7phleSoDjw/5vf/GaIH0LGn/jEJ0KWr4GBftWbdSXdfYEEHZtt6puPPq2XxxfUP7xab71sq25a3xUsQZVWU6WsrHZa0XySBEvQgZOnAgkaGujX+oFebaqlgQRVAeTIR4nmm7nqgUy21VODwGSh2GWaVkK8Bif1XcSHHD+hiW9+S0f27VNpw0btuPceactmZd1doehsM2urklaoeqlWkyyI9XDC79gR62Ss07ZY2HKJ+511x5+ZIBtUr9QbWx5oB8FwTI3Hi3XbBw707VpdBui4etr6YZBucu/rGCuOgYvn6D3rQwCv2/E27iuOm/H+NKEwwfJetUuf46dMrPxM8bzsVsnnjtNhHrY2Oz4pPmzAxdbPgpik0BbZeO/aiuM4QcZw3JHXYoLHfl7p8hof2piI2WUuFEhdThASHbxgCdq/7A5HiuwiJuhN/RYrBiskUEigkEAhgUICFyGBM2fO9M3Ozv5NlukfSJIQk6AOcOlYKBwQbfBHtjSyNtEmBhHUC+Hv9t8HuJCpydXbfcpLpiXa8Q6YIEsbGZcM7HxazTvtyHjF2PRH1inHExnIMR4ZvshiBlAC+NEfWb4c2G0wS0pd2nINYIpsUqzHgM6kCpJGBiveGZdsc7SLXWH4nX6oATQxOa1qV496enuDRaSnv0dJ3g4kKAOkNeqanZvT7MKcmnmunsFBDQwMqqvapbLKSrNElJ+sLy1pemZaU4uzIf6gu7tLQwMDYQ6hqGlSEgmPJ1u5Tk7NaHxmTkvNltaSTW2gV2u7ysEdDtJVL/foWKOmR0639MTze9RemNQla3uDO9xopaQBrEZYqyBXeR5SZJMdjlou1JkhfTgucStdxJDzt7/97ZDCmOuo3UStl+HhoZASvFXp0mLarSMzDT3w2DN6+eyian0DumbHer1/S7/W19rqIYV4m5ggaaqd6cTMjF47dUaq9Wiwr1dj/T3a2ltTd9ZUiqtULqXlaqiLNDU/r1azoVo50ciqIXXVukLihLSchorN1cVF1Y6d0Omvfk2nDhyU1q/X+jvuUO9ll0i9vWqnkEnqFLW1OL+g+bn5oDvIAZ1xYVNbwADB6AG66HTxZCJDt6NUyeczHKKvZCLjRX/orIG0DxTojzH58YEC/TG23dZMWkhMEe8r9gu6CIGIwHggcoxLe/SedvQZHwQwX9bAXuWd/cJaaEs7p6mmX/rhh7bMkbWwD0ysbL1hLd5/3qeMyzrivUoftOOHve/sko4hdOyOSRB7Ffmgf55jLBtkyZqZH1kcmR8/7H3ve5NO1sF9YVzmTRtk7bpD1nHvb1uLfH0ghTikLhenNaEjMUK5UtmXlNLP7NiypSBBF/E9VFxSSKCQQCGBQgKFBN50CUCC5ufn/6bdzv4hz9VFdjgTlY7lxHFBHT94AwO7s/nk3CCRmj7UUaEWByl/CZYnyxhgJ+7X9UywPAC6ANvU+DCopF+AEO2ojUJdHwASRUupPwJwMfgEBAGqSJHL2KQbJj6FsSmEyNwMrmhL3AvzIz0waa/f9ra3hVS9MVhjTnz+xBNPhHpCtMPSwZpcsd6n2aTl3rt3n5599jkNDK3S1ddcox27dqlvCBAopaQYX6prdmpKL+15SS+/+ooWW01dft212rn7Eq0eHlEtrSivt1TNEy3MzOnwoUN66LGHA1Dfum2rrr7mao2MrFa5UlEzl2bbbU00s0CCzs7Oa6HRVFJf1O51I9q1brX6yqHikxYpWFqv6uETDT354j4tTJ3WlsFU77v+cu1aNaCRWkVdpfx8nRTqNlEsldo11FD6kz/5k1DA09nEuIdYLgCctCOVNrKi2OYNN9wQ5F0qJyEmaFZVHZpaCjFBBybrUqWmnaOD+vCla7VtoKz+tCTS4pHy+szioo5NTunouQm1y13q7a4FS9DlI0PqUVvlPAsJDBYbTb1y+Jiee/ElHT92VNs3b9A1V18Zxu3q6g7yITtdMj2j/NUDOvHlf9PEseMhJmjtLbdo5LprlQ4NKEtLailX1sp0+uQp7d+3P9SYghCT5Q7dQcdsCeBeA8Zd34bfqa0DUSStNfLx/oCsoGPoLC/cCtEx9AudteUFnaUdOkstKsa9/PLLg47FbpfIF52mVg8poxmPsSFWkAfH5gHuabdv375Q9wjSwDqorcXYJmEQFvYV7VgPf2dPMU8fGrAW7jNroR0FS9k79MXeQk5xIgnkQYpxLIjsW6yIuEeOjIycXzPPDvrA5ZL+WDP1hFgzuoa8kQ3rZY6QFvYf/UJoKObKMyI+iKAtBxX0RW0rUoezZp4TrCV+MUf2Pevhd+4JzybW4gOQuL0tvbH1ORCk5WyZPlQJ2eHK5X2/SM3+d1s3bS2Kpb7p32LFgIUECgkUEigkUEjgIiSQ53nfoUOHzpMg+8IZ4FMstdGoh9NTu5MBfgAigBa7RzE0n0NYnnzyyVAoElBHkUiKaALW/PJpMIU2aUvfuFMBXlwAEjBEf4BtQAtB+AAVgDZFE20xok/6AzQB3HHlYg7EsQCaAGOOEbBLEcQLAM87IOjDH/5wAE8ALbsCAQCPHz+uBx54IBR0BeySKhrQ1rHIdAgh77R75JFH9cMf/kirV63RLbfdputueIu6BgDRmVLcCZstLc3O6Wc/+bEefeJxzdWX9Ke336prrr9ea0bWqkLGuGamSjvR3NSM9u/bpy995UtSmuja66/T+z/wPg2vHgrudi1cwrJcU+081Ak6Mz2rhaW6WgtzunzDqC7dsE69JaKJsmCNOQ4JOtkMlqC5iZPaNFDSrW+7SrtXDWmkVg7FUn1vAeRYeJ5//vkAOCFBt9566xvuM+vmhN6WIIDoRz/60XBvIJNJqpAiex4CNtfSd0iRPb6gdqkcSNC9V2/U5r6S+qDby9nhztXrOjo1pUOnx9Uu19TX062Ng326dPVgIEFpTga4XK1cemHfq/rhT36qvXte0rVXXaqb3/Nu7di2Q909JtptlWZnpVcP6ugXv6SJI8dU2bRJo7ffrtXXXiNRm6mUKP9FYReqz0Jyn3j8CeHeZ+uXSYutnOgYAB73P8A2JOLuu+8+D/TjuDKIA6D8C1/4QpArFrKPfOQjAZS7P3SR/iAhFEEFnON6iM5SXNignHboIjWCmB/khto/yJsCoyZB6CH9sZZHH300/KDT3D/WEruxuU4PbbDk8dkdd9wRCqua0Hn/Q0RYL2QXawv9UawYchPH+NCOubFmZEVBVbIKQk5jCwtrgQCxZkgnssHSCLkymbObIHJk37P/sdh87GMfC2TJByp+RrD/IIi+fxBEChbzfLIbHuvhOcPzAXLKc+Xee+8NBxsu9oxc7FbnoqlOL05fWMqqtVpwt7Rb8LK7HiRob5Lkn9mxdUdBgi7ie6i4pJBAIYFCAoUECgm86RKABB08CAlqB3c4LEF2wen42i8F8IO1g5NruwthGeEk2m42rnDPqSxkBBIEsAGMADQc52CyBCgBUAJeACf33HNPIEEAjTj2gTFx0QJwA9YATVgmzvvoL2eto1+AO30CGCFfgD9O1d2fARGgifo2AFXSQAMADeocY0Fb1oxrGKCNwoqAOtrH8RYAMk7nH3/scf3oRz/RmqHVuuX223TVddcor5ZUbzSU5rmqZNrKMj30k5/q0cce01x9QX/6wdt12ZWXq79/MKR/Ju6n3E60ODun1w4c1L997WshA9r1b7k2kKBytRxcvtpJSc20orlSqsPj53Ty3KQWFusiPObS9Wu1bWQoFEvFdYfv/6InAAAgAElEQVTscCRGeIxiqU8/HyxBO0a69KF3v0WbuqoaIKlARk2jLNxLZI1sOIEHcEImIZ2OqXAsBaSTxAjIh89IjMB9HhoeCgkhsAQ1uwZ0plEKdYKeOzohlau6etuo7rlmo9aU6qpF2eEWSiUdn57RviNHAwkKxVKH+rW5u6xuEkxQeLZUUldvv1565YB++uBD2r9vr668bJduetc7tWXTZpXLVdUbxPVIPfVGcIc7/IUv6PSrr6m6ebO23HVXcIcL2eFIOFGthAQV42fGAwlBZyHN6A56ttLVEx2mfhLEnT3xoQ99KBB9iEMcY2YyAiFA95ALJMgxLc44R3/oFtaT/fv3B+sORJI5OHbFsS+AdvYA7bBcAODZg45HcpIGCoEC8vnh/mFhZS3cL+4d+wayj8scLo+QG9bJPYa4sP+Yv9NHs6+eeeaZkCgDUoJsIEIQOhME+nSh1C9/+cvnSRC6gzUqzrrGeiBLECv2K4cK7GcsN4zLuk0UsdZQkBedpB9qUfFuq67rA2H9Yo4cWED83v72t4cfu7E5vhAZIWt0GznxzMEKxf1jXIgczyLG5Z17jNxYH+Mib9xcSbyxkgRVKuWXfpED8rNbt279RlEs9U3/GisGLCRQSKCQQCGBQgK/uwQ6JOggMUH/D+myY3e4TlwOfXbcpXzazV8MEE0sTEoAPBAXiAhgDcsOp6ih2nr0oj3WBIAGAAQLgsGPkxXEZAzrDn+nPwhLDKxMrBiDsTmlB7AAbrjGYxs0AWwgOIAeLEoAp/jk3dmw6BfwCWAE9HFiTB8GvMgDQMk8aTN+6oz6az1as26dan09mm3V1cragQB1UagxSTQzManJiQk12y2tXj+qrv6+QGwomkqAfq1cDemz64tLeu3IEZUrZa0aGtTqVcNqtZtqtdvKklTtalWL5ZoOj5/ViXOTajTbWjs8qC2r+kNMUKm+EO5dvdKjU1mvnjyXhBTZ9ZmzunSsT3f/6Y1a3W6qK0qRjSxwKSTj24MPPhisIhC/W265JQBUk0nHoThFNusnRbazw0GCsARBgsabqb77xPN67ug5VXv7dMMlW/TBS9ZooDkdiqWWVFGWVtWoVkNihD2HDgcStGb1Km0a6tdYWaq2SAhO1jyp2c41V29pcgaAuqi1wwMa6O9RuZSGekohKF55yA7Xd3pcR//XF3V838uqbtqs7ffdp+rO7VosJWqgzxV8Bjs1d9AbXDkhAY4Ri3UWPcdFDX1Fv9AhDgGcgMP7wS5S6Aj9oVfoIX264KwtI3YppU+APPpFW/p0sU8nK2Av0gaADvHGCmS9pw17iH55Zy24cnI/mSNWFObrODt01vuPPrmO/nBF5XoXQ6UNc2G97Beupz/amYjYGuPDAw4Y0BPkyD6NYwkZh7GZC/uK/R+IRV/f+Rgox+PQL3rG/CBf9AM5jAlknIAC2dInc2Ns1m6Shpzoj78xJnuVOWDpdDFW2sRJKDwPkx27/ZLwhI21kgSV0/JLpUrymW2btkGCXi8A9Ts8kotiqb+DsIqmhQQKCRQSKCRQSOD3lYAtQXmeBxKUpun57HAdYBW+88+fIhvk2U/eYMAZmXyCDaBwtqtAo6KMSk6uAKCxS1lcld4ky2tzfJBPdg1YDG7cPp5bHKxuAudT9fhk2PFCDi43uKNPfxYHxztOIJZ7IIJ5rrzVVldSCR+RfayeUIumpDJWID5vNtVF7A+Z5PK20lpVjayldmCaFFTNQ7rmTortRPVmK6TVrqQlVUoA3I68SBbdKJcDCTpybkKnJ6fVbGfaPLpOY301DZUypY1FldIkZIfDEvTUZKqHnnpOzblzunz9gO68+W0abCwFElQJqbwVAC/xGljTcJPC6oWrEkTIoNz3kvdvfOMbwqWROVEs9eqrr1b/QH+wBNVLFdUrvTq12CmWSp2gnsHhkB3uvZt6NdSePV8sVSGJQqpTc/OhTlBW6dKqwUGtH+zVxuXscCSYIEchCSVU6Vab2qlZS5W8pTJ1W6A+4W9ZSAgRSNCpMzr5b1/T8b37lW7YoO333qtqqBNUUYMsXwn3OARPnbd02WJpwh+DYQfkOxnHyqyHPhCwngHCV+ps7J4V19miT8cLxTrm9sjbmdfo326o3n92Z/T8TQBMJjxn77c4Cxt926LkfkzUuN7jmgg4LtD7Ls7YFltJY1dZz9OyoZ2z4sUHKI6t8v7yvBnbhY9Xjm+dpD/W4f78nInd9kycbNGM729srV45hp8PYV4r3OHyPF9K0/SlX+Ru/Oy2bQUJ+n2/k4rrCwkUEigkUEigkMCbIoHx8fH+mZm5T1+IBHWASx5SZJvErCQgBmwGNwZtfjcxMangHXBiYBK7rBho+Bp/FgNJW4fiE9qVn8eucjE4XElcDPQc/2AwaFBl0Of/G+B5rV5LWFuppGopVUoyuHYWgu6bcJkylomwaOXNlnoqtVD3h3iddpKrDrGh9khIf52q3cpCWuwSWc5ItU02KuoQYZWDBuRJcIdbKpW0kFZ1dGKyQ4JambasH9Vob01DSVtpczFkSltKu3S82aWnplI9HEjQRCBBH7nprRpqLqmrVQ8psnkBQCFBuHwRO2ESBBGCBJkY+DSeGAysRsgFdzhIEKfwzXZDrXItFEs9Pt/W9558XntPz6l3aFUnRfZYTSPJYiBBZIdLql2dFNlzczp44rSyapcG+/u0vr9Xm3sqSuvzSjIsYIkyaitVukKxVNKO502sSZBHNJWCtJAgdeoEnTwT6gQd3btP6dh6bb/n7lAstdVVC3WCWiGmq5M0g3tt4GvdCniXAk/LJH6l/viz2IIQ7wN/bv1yXI4JTQzO41ghzyP+fCVRiUG690Tcv8m8CYrX4LV5P8eEgb+tJHLe7z7k8H6PDw1sYYotuJbJhWTovrx/TERiVzg/A0wUvcaYtMTPh/iexWuND2disuZ7GT9zYkt3/HyJ23Yq677RErRMgl4speXPbtu8+ZuFJehN+eoqBikkUEigkEAhgUICv58EOiRoBne4v7c7XExgYhK08vTZQMuAyiCGdribuP4HM8S1KAY/Mdji8191au5r7IplFx2DLFt5TGgMMA2+fJLN/+M2MYAFgPq02xmv/LljAmLiY4nHcsIBJgDxerPjYlMpawkrT3AlzEW5ICxCSYNUzx1vmTzJQjusQtS3IeiaGkKAfZA8lqCQlS3LEVAA9yVc4UopJeo1XyrryNlJnZqcUr3R0sbRNdrY36NVFamMm1u5FLLDHW916amJkh78+bNqzJ7TZev7dedNb9OqrKnuZj1YU1gLciBbGQQIaxBJIyBAcbFUg2LuuUkQv0OCyBqGO1KjVT9fLPUklqAnntcLJ6bUMzCkt12+TTdv6Naa0lIgQVmrpKRa0zzFUmdndeD4qXDt8ECfxgZ6Q0xQurQQSFCoOFvGepaoTTQPVrIkUylvK8+yIGdqKuGN1NNoqPf0eCBBR17aq9L69dpxzz1Kt29Ru7vrPAnChc6Z76yztpKgs7E10yDa9z1YnZbjQ2LiYnAfW2xWWmoM6q2X8eex5TPeMx7L9XBMSGjP9U5bjWvYSjJmsE9bu3SuJEgm/SY18SFBTBbi2Cbm5PghEzmTEPcfW1/igqceL7YSWS4+KHGWPNchssUqJime28rnUyxby8f3hv5w07Xlmn7t5kqbmFC+gRBBgMLBUGcPL98DLEEvlJT8/bZt2woS9Pt9JRVXFxIoJFBIoJBAIYE3RwLnzp0bmJqa/XSWtQMJWlkstZMxu/OlH5/CGih4loAuxyXQznE1Ps32ZytP3Q1ULgQw3TYGSQYxbm+QaCBmEmMSFJOiN5CW5dPceM4rXYnsDmcrgd334nnFJ+rEpWCxoaAixVCbWNCWXd1SUTi1JGw75YR047la7VbIUEYtIFzhAhkj5gdLUVpSo4U7HEVUE3WctkJd0ECCKJa6kFZCsdRTk9NqtDKNrR7WpsFera4mISYIdzjqBIWYoIlEDz75rOqz47psrF9333xjIEG1+qLSdqdeErIzCcIaRMpkSBBZ8Ry0Ht/3+++/P7jD8SImiCQBPb09amdttSArtX6dXpK+99SLevbwWXUPDOrGK3fqlm2D52OCkrysPK2qTkzQ3Jz2HjoSiqWuWTWsDYN9Gi1LFVz7MvSvpCzUSaqoHcxrZN5rqYzLZnCFC5oaZNvXbmlg/KxOfeVrOvTinuAOt+tjH1Vp62Y1QmIEKS9h/Xnd2mNyYQJsnTIZiK0N3g/eE7GVYaUexYQ/du8yCTCJiUl6rJcmFf6b3fI8pjMaxkSfNrZA+aAg/jzWW8ZlrbEl7I0HIR13uXgve3/xd8iiSTRzieOZ4mcGY8Y1xaxL3lex+1xMJD1vr+lXWepi65jnF5M3k1uTx5iQmWDG1jBfGxPckBkusgyGvrJsqVwuP5eW0r/fsmXLtwtL0Jvz3VWMUkigkEAhgUIChQR+LwmYBOV59kskqAOEOq5w/Kw8aTU5WAkcVgI9JsiJbgwmAD6087UmHCsX45Ph2OXGJCQmVLSLrUMGbTEA9Xx9+stYDvL3uPE6DZYuNHaA4MspsgOIbbXVaDZUraShKwoqUtgTUhMAmUodTxolajbIgtVUrasa4lgSLDzLxUpDbFHH8S2QIP6PBalCwD9t8IwjkUKZFNQdS9CZ6RlleaJVA73aONCrNbWSKq16YAYN4nKyXj1xTnrk6RdUnzmj3Wt7ded73qYRtTuJEVqN8yffJEaAAJE1jMQIJkGAZLvBuaAm2eGwGPGKLUFYuBppRYtpT4gJ+uEze/X8sQnV+vr11ku36badw4EElRt1pUk1pM5eTMshMQLZ4SBBI8OQoF6trySqELeE9PJOnFSW1tTK8xB7lGbNIPNyWg4kqUMUcvW2muo9fUYnv/I1HdmztxMTdN+9Km/fqlatKqKgIJrBvbDdSRFuwB4D/BhwW3+t3xeKeYv1FzIQA3iDbpMSHxzYymHLqclQ7E7nMeMDAcfPxHP3PohJmQF+TIL43OPaOhTvb+8bkxFbqpxAxETPsor3VHxAEbfzfvI+teXY1h2PtdKFzdf577FrntdEm9ia7HH9fLGs42eO5+77brmv/L/3epA9hNt7dfkZkAUSVHkmyfN/2L59e0GCfq9vpOLiQgKFBAoJFBIoJPAmSQASNDs7++lW68IkKM/bwarDaa8zsgFaCFLmJyZCTNmV48kohdsMLidkfyKjlYO1uYZ2ZH1yxixS0LoAany6zthkxCLzE0DGFesdAE1bnySTFYvMT4BPMmLhmuUikbErEWPSjvnQhj4dlA5I4nfeWbMr1tMPmbucySomQfQzOTWlc2fPqruv+3zV+t6evk79HawU7Tz8PjM7q8nJCbVaTa1dO6Lu7i7VqlWVg1tVFjLEtVptLSySQetcIInIZWhwSLXurkCjWiRGSFNNZ0lIjHB2Zi7EyvRXK9o00KPR3qq6KYCjXEvlHp1sd+uxM2098cIeLU2Pa/vqmu545/XaUE3Vl7VCimzLh3TEkCBSGJNenBTLWIJi1yvuA/eOlM2kTuazj3/84yEVNPcREtRMq5pPajo219SPn9uvl07NqNzVq6u3j+m2Xau0NllSV4ZTW0WtJNV0O9OJmRm9duqM8mqXBvp6Q0zQtr6ukB2uQoXKXFqsN7TQyDQ9N6fFxXl1VVKtGh5Ub0+PyuVKcImD/NWWFlU9dkzjX/u6jr/8anCH23jnh9W9e5fU26t2KVErx+ZWCjrIetAz9Apdte5wn30IgC6iY/xwz60P1h3vBT6zjnEt+4C23Mf4QAG9dbY5xiaeih/amWAZ3LNf4pTN9Mcc7Y5m65D3FevBPY529GlS43f2iDOlsUYyuYU6ONXq+SePCRV7mbboL/0hH7veMT+TYsaknXWW/lx7y/uFNbNWy5u+yPjoAsROlkB79h9j29LE2MjS2e1MDONnBJ8hF35MOm1xY830x/jMkb3svW/LmO8hbeOMesjFawnxem90h1tM0/Tpcin9h61btz5wsY/uIjvcxUquuK6QQCGBQgKFBAoJXIQE8jwfOHz46Kfb7fZnsyzrOZ8abjmGhoxkMzPToSAoRATgAUgjpS7pbV04FHADWKENFd6pAULaa+JKcKuKSRDTBNBRBJG2AA7iSajFA9CJT20BnBSApGApQI/aJ9QfMiCxiwygk76o/cMcGJOxXazRIIyxSLtLUVDS/pK6mLFZC0QnbsfnL774Yqgpwrzoj7S6rNlzBARCqF479Jr2v/Kyevt7Q0KBTRs3abB/sOP+Q0hPo6WFxQW99NIeHTt+NCRD2L1zp7Zu3aKB/n6VU9zlErUaLc3NkmL8lJ5++qkwnw2bNuqy5Xom5UpV7STVkqRzjZaOnD2nM7Nz4W8kONg6PKCtw/0aqJQCUFso1XSsXtbDJ5b01L6XtTh9VpsGK3r/W67SDlznKom61El/jmyQCySIujnImrowWIOQs0/sudfUgyIpAnVXAK533XVXqHGzbnQ0uPkltW7NqqLDU4v68fP7tO/skrJyVTvXDer23SPaOVBRfwqBJZNeqjPzCzoxNaOT0zPKqxXVyhWN9vXo8rWrVW02VA6p3zopsg8fP6GXX3lVZ86c0ui6EV12ye7O/atRxDZVnrSVzM6EYqnnvvlNjb92SBob05rbbtXAlZerC6JWSrXYaAQCx33GAoaOQQa4z6RjRs9tjWHN6CI1bkjXjr5RY4Z2gPjYRY127Bf64x6wV6iBBTF3fwB0CAO6TTIK2tMXukPKdltlmB8gHx2jphC6CLnA9RDdRRdtGeH+sRaILHNEZ+mPfp3KG33ifjE24x48eDDMkQKtkF6usdsY7djTtKOwMPNgX/Hjoqr0Z9lQL4vir5AH1sA+hRTHFjOeH8yN/kghTjv6Y59CSJyJkbFZK/3xzvODekes2UWambfbMUfkzbzoj/VwjYkS86RvnjmMzf2jP9bs++KDAOZPinHWA2niRWpw9v7A4GBIOHIBEvRzJaX/snPbtu9cxGM4XFKQoIuVXHFdIYFCAoUECgkUErgICUCCDh48HEhQkqjHKbL5ku+c2nYKpQJEcI8CTHFaCmEA3NglBwBGe8AIRRixEgDUqC5P0VKAm11RTByIJ3nqqacC0LrvvvtCnRlAjgkGywH8AYQomsi4AG0KTwJwHF9Av5zuUngV9ywAJcH8FJ8EBBqg0h9tAfrf+c53AhiCeN19990BOAEoYxJEfAy1cCBWrJ0+yYDmU2tbR2j36KOP6ic//YmGhodDXZ233nCDBgcGz9dXYlwA1Xe/971Q2BGicPNN7wmyWbN2TYgXwo2L7HBTE1Pas3evvvjFL4YYl7fccINu/+DtAWwHaweWNCWaaWchO9yp6VnNNlpqzs/rivXrdMXYWvWXyZSWaz6p6Fgj0SMnZvX4S3s1M3lW6/u69P63XK3L1gxqXVeqbqKQluO4ANoUS6XgLSSI+/eBD3wg3Ge/WDf6gAxxmwM0UrzzrW99awCzwZ2vUtN8UtbR6QX94Lm9ev70vBpJWTvXDem+qzZpe19JfSVcCktqlVKNQ2InJnT4zBm1K2X1d3drw9CgLhtZqy5Sh2cdl0wy7z37/Av60Y9/pL17X9QVV16iW2+9RZfsvETdXYBeMlQkSudmlb3yil77n/9TMyeOK92yWSO33aq111+nav8QtE/1djO40R04eFAPP/JwWA+EgTVTbBOdNRlBt7Fe2EqGXn74wx8Oa4bsBxDbKaoVCAZgm8KhgHR0BpII2LbO0i/9Pf3000GG6CSEkx9IuXXWQB+Cj/shuoiM2S8AeBNyx/WgixSwZV9BMChsyj6wRZT+uF/cP3SWJBj8jcKvb3nLWwJp8b22pYp2zJGDC4ofYxmEdMZxNOg2a/7Sl74U9jOFVymCig7FsXX0ydyoQ4WOsedpx7MidrVDbhARCs5CUCEh3qdYeWwB5t37j/vHeKwZCyb7NHZnZP48Hygky0EJ/bFmSOp5d9TlZw7PEvpCHrZ68eyrUGB3OWMg+2D5GbBYKVeezKR/LEjQRXwJFZcUEigkUEigkEAhgT+GBGISJOWBBJksAEQOHz6kY8eOBgDESajd4OxmY1IEyAdIcHqKFQGCA7ABJALqACs+BQc4QJoAQhAcTmgBYRARToPthkN7yA2n1ZAq/o/LFXVr4jgH/g644iQYywQkCDBJW4M1A1TWxBwBsxA2yA0gn0KVcUwEcwCEUS+H03+DK0gToMhkibEBlIBZ1rNq9WrddNO7dcUVV6p7uWCjYw2Y40MPPaRnnn0mrPnm99wcTsvtrkQSClI8s+bDh4+ENUOWrrjySt38pzerp7e3E7cCYSmVNJcrkCAsKLOtTGmrpcvWjmj36mF1k2why1Uv13SyneqJ8Tk9/NyLmp6Y1Kbhft3xzrdqa29Fq0ot1bJOdjhe+/fvDyQIEGh3uFtvvTV85gx6gFWsHWSHQ46s5ROf+EQAvoDVLC+plZZVTys6uVAPJOjJ4zPBRe6KTaP6s2u2aH1aV63dDMmtm6VUc+1Mx6em9PKxI8oqZQ0PDmjj0LC29g6oC14TYqU6iQ8OvHJQjz72iF45sF+7d28L93rzxi2qpF0hNoojddzhykcO6dC//qvGjxxSdesWbbjrTvVffoWSrt6QEIG4IgLdz4yP6/kXng/r5j4D9NEdW78cl4aOQ/C51xCdO+64Q5dcckmwPrgN+gAJgLQgH67BYgQxNgFyDI4tE0888USw8kBWAOXopONqkDs6C8kA5EMIIF2M7eK91kXmgIWOe8cc0X1INvclJgP8jo5BRtBH/s89Zp/6IMDPIsZmP7NurCf0d/3110c627E4smbm9sADD4TfITeQSVt2YzdA9hNrZu9jjXnHO94RDiP83DEhYY4cQmA54nDktttuC2tygWLa05Y10xeWSe4fzxzm6OeN9x/3gufDk08+Ge4fxBSrH/svljPWOSzA9GUXQcZk7N6+3pAi225zJkHlcuWJNEn+cdu2bd+92Od4YQm6WMkV1xUSKCRQSKCQQCGBi5CASVCWtT+T53lvqVRKbAUC9B48eEAnT54IQAw3FE6JeQfsAgp8esu7M0VBMnCHgzQBbmjrFNkGJrwDmk6ePBkAH4QJwBGfyIaEA+12IGCAREApp9uc1gMgHRBuaxQWK06FeQfcABYdr+FxHeCPyxCnwcxt165dYV1OgMD6WQtEjf4gVZwI06fd/wwq6Zf50wYCAehjfrhVGRhzW2w1g3jxwzxYM+196h+f/gMAIXXMad3oOm3fvkNJCuDEkS5Rm8QISSnEBJ2YmtV8Lg11d2vHYL829nSpEly9pFatW2dLNT0ztaSfPvVcIEFb16zS3e99t9bmS+ptLqiynB0OWWEds5sb9w7rFwCZ+SIP1uqilc4Ox30gOxwWj8HBIWVZojqxS9WaxpuZfvjcXj1yeEJ5rVdv2blFH7t6o4brM0rrC8pJ8lBK1apUdXp2VnteO6CsWtaa1au0YXBY60oVVcmOHXKQd8DnzNSMjhw5pDPjp7R23apA1vp6B5S3saaVQ0xQT6uhvtOndPzzn9Oxl/epvHWLdvzZx1XaslXttKY2mSdUUlvtkLxi/Ox40Fmsbdw/rC2sNybG3EPuMyAZEthZ72DQMe8Zx7NBGNBZXughOobOOimCCRE6SH/oGYQK/eYgwJnpTHB4x1pkdzjc67gPJhc+hOA63D3ZW1hMuIdei/eLx2Zc9gFzpj/2sw8geLcFhz3K/NBFDirYMyYBcYY1LFtYg1gn1hXamlzbasKcaUd/EEW7rLJmt4kPTCA3WN2w6jDHuJiqyQ33CbmwXyBLPHdYiy3PJkuMzYEK+w9rGFZlZOSEF6wP2SEXu+BZBswPWQ4MDgQS5H2/POfFcqX8uJL0n3YVJOgivoWKSwoJFBIoJFBIoJDAH0ECkKBDh45+qt1uQYL6HBPkbE8E8HP+7jgBAylORgEmAB5+DASd4coA0mAhTptrIMNnBjK8A/wBcU56ABDj74wF2DAg9ZgmFyZLJhqu9+K/x5mr6MM/MSHjGn4MYpmj12TgynhOwhCTIBOteI6swzWGuI5+DT69LpMeZ+miHZ+xXgAb67TcQza9jCxmnTpCWbmipbQcSNDxQIISbVi9Wlt6u7UmTZQ2ICy5WrVenUu79eJ8Wz96/OeampzQjrVr9LFb3qPBxpxqS7MhkxyyYEzAKS5DuElBBrC6YSmzfDw/2nNKz8k/f/uP//E/htP/3t4+ZW1IUIeAnWspxAQ9cuickp5+vf2yHbr70rXqX5xUsjgfLEEtkkJ0dWt8bl4vHToYSNDakRGtHxjU6pzscFmoCUQWPaxBtUotkMF23lClgg5JzXpLjTrWyKqyvK3+rK2hc2d15itf0sEXX1B562bt/uSfqzm2Xq2krHYGoUqVKVO5WglxHsjYOsm9ZM383zE36JGTgbita8vQjnsV7w/fd7u0cT/dnwG6dZb+4lgcu1q6D+uYSY9TUbt+Fn8P7loVkkN03BvdNtZbkyq7dHodzOtCOus9YjLgRxTjmqjFY5uMxdYzr4W+0G0fnHC99Zz+eHlP2OXW/Zl0xRngvF9tsfMcucbFfR0TxPW2coVkJcsZK+NnCbLjsIZ+/czxPuf6YPXGFY4yXmknC2R4tmTZQpqWnlCS/9OubbsKS9Af4XusGLKQQCGBQgKFBAoJ/M4S6FiCDn0qy7LPJEnSmyRJyQCqA6YCNH8DoDIwiy0XBnCABsCOLSsGZLasxNabGKDYvc2kyKezBmEmCCYQBkWxm41PnQ1ODKqc1c5gyaQmPr2PydhK1yHLwyfUdgszsfGa+D+gysU3DXTjebGe2CplgO0xvW7fSM/L4DXL2oEE4W7WrFSDO9yxyWnNNjOtH1mtLf29Gq2UVA11X6R6uUvjSU17l6TvP/akpkgasWZE977/3VrdXlBPc17VrBnur+sE4eKGGyDxVFiCIEK2Yjd9JY8AACAASURBVMTkjxgVXMiY81/+5V8Gy8jAwKDaJDsAVFdqOrPU1g+f36cnT0yr1DOoG3Zt1W1bB7Uunw/FUskPBwlaIjnC3JwOnDyuvJpqeGBQo/0DGqt0q9xqKU1yslkH4F1JK8J1MBc1mTrgmYJLSZ6qVKqEOk09zYb6x8/o7L99RYf3viRtXK+tH70vWILySnewVmFRK5Wpx9QIdZqcGMOkmXsTWxOcTt2g3jLj/85qFsvH9y4mI9Yl2ptkM33GBrjzd14mzN5r1iFbamK98J6zXsUHEP6bybv7id9jwuT95XdfH1ucnEHOf7POrlyv94vldaF9YBJGX64txppNKm2d9YGG52ViZ9dUkyXLi3fL0nuOecRZ9yA7tmDzmZ9HtGeNEKL4eRbWG/69Xltqee0LpTR9PCml/7R98+ZO4ayLeBXucBchtOKSQgKFBAoJFBIoJHCxEjAJarfb50lQDHxMgkxmDGRisH4hsOPTXgOlGAB5rjHRcf8e28QinsvKNu7b1iYDFhMmz8sn1iZOBlkxkXrjmjtwJD4F9v9XAk4TIgOtGIyZbBlkGvDFloUY3BrAGeiaWAbUFeaDD1euDDJQKqtdrenIxJSOTUxputHSGJag/h6NVsvqohBrJi2mNY0nVe1bSvT9x3+uyXOQoNW6533v1ki+oN7WgqrE5iy7AOIqhBXIJIjMcO95z3vO1whiHj5JJ+aF2C/+T50g4mhIBsFBOyStkVZ1eqmpHzy3T0+dmg0k6PodW3TLxt5OTFDWVDsvqZmmWsik03OzOnTmpFStaKCvT6N9A9rY3RdIkCB/OT+5KiVIEMniWmq2FjvWFf6mcsg2h8UouMOdOqVz939Vh/e8pHzDmDbfe48qO3ZI1R7lWSkUtOVUv523g4h9um+3rNhSGRPjWDdoE5Oc+B5aV2K9i/dPTBpiHV5JyC1vEyPPL56vdd3kwHNf+VzwXKynToIQW2JiUhRfH++3leswOfHByEpiZJnF8uIat7fcYv1y4eOYkHkOMdmM74fnGz8L+JuJmK1F/D/ejzG5jJ9Bntd5mSyToDfqQLKQpuXH8qT0XwsSdLHfRMV1hQQKCRQSKCRQSOBNlkBMgiSdtwT5Sx8StBwzH2a2EiB4um7v/8euYT5ltatcDGQM3gz0DC5iAhGDSD6325GBEP+PT319bXwKbkLBKTm/G2jG1qwLnbIbtHl9gEXXKbHLlIGVgSf92IJg1ztbCzynlcRxJdBjnbamUTCVkJggt2ARSdTGElSt6ei5SR2dmNJUo6XRVcPaiiWoWlYtFKJNtJRWO5agRekHTzy1bAlarXve+26thgQ1F1TNGuctQTEJIqYDSxBEyPJdSYKIHzIJii1BxCw1ylWdWWp1EiOcgAQNBBJ02+Z+jSVLquVNtZUGq9FCrhAT9NrpDgka7O/XaH+/Nnb1qdJqK2s3AwlCGSFBCAQrULPVOc2HBCU5cVxNpZWyelsN9Zw8qamvf02vvfSitGFMWz56nyrbd4RirFiCOskRWkrRh1LyhjpWtjzYqofsbe2xLqwk37HOWueta7F+x+Qn1iunsbYeun9bQ6xnsZ76fsTk/EIkxmN6f3ktdvsyCYqJVmx18b5mTrF1LCZstImtZ5ZhTNYsD9bEHHBR80GCXfncv/Xf83DB5diV0HJlXiY1Jj12u40tdZaNrUKWpedu+dBv7AJ4/v51ylWdj51afiYulNLSo+Uk/a9btmz5/sU+wgtL0MVKrriukEAhgUIChQQKCVyEBFa6w4Vo8eVXh6wQi9NxbzPIM/AC0MTxLDEJuJBLjgEH/QBonKQAYOJYAdrE1hXG4v8GJ7SNgaUtRnbRiWN2YuAXAzHaAvoch+FTbd5pF7u70daxB5aBT+JNCg1WY4tTPHYMIO0WSNs4y5XX5bEN/AJYJR6hXOkAL/6RjKFcUX05JujY5IzmWpnWDA5pa39fIEHVFtadRI1qdyBBLxET9PNnNDkxoW0jq3Xve/9Eq/NFdTeICerEQrFWYoJwh6MIqtOCkxLZiSh8es877nCQIH7HHY6YoL6+/uAOh4tbSMrQyPSDZ/fqsaOTSrr69ZZdW3TnzjUaac+p3FxSRmKENFWjVA6WoJAdrlrR6qEhjQ0MaqxcU6VFTFAnN1wra6mUlzpWITWVUBOIbF1KVRIyKilJE/U06uo5dUJTX79fB154XsnG9dr5559QsnmL2mn1DTFBJJzAIuQaNSau1lffEwN2g3BnRrRVIbZUmgDEhMcg3jpKghGu8bi2nsbulSbL6JjjjwzY48/cJ+0cLxQsZGka5MO13r+2sFiPGc9uYVyDvrN2/maXPbuUorOOQ7J7qeXh/nhnDH58XUwuYnLicfjcRDsmHx7LezM+QLFrm4mNk6+YTLr4rWVgchTfv5XPJD9/LOP4ECOMDQUiJu/19Ng0XUjT9GGV0v93x5YtP7iIx3C4pCBBFyu54rpCAoUECgkUEigkcBESOHfu3MDU1Myn8jz/TGwJep0Ikc66U63esRIGwmRMAhjayuITV1etB4wA9PgBPMUnyJAkMmg545iryxsA2dpDX4AZEyH+zpiuU2TQwuf0BRDinc+Zn2uFxCfG9MfYXMN4ToNrUGWwybuTNdCOcV2jxO41gEavhbH5P+u1XEy+GAtAR1t+mA/yIbuYQSFgzqSSNsic/rqqVfV2d3dSc5ekdtKprUNGuCPnJnViek4LeaL+Wk3bB/u1qbdbPYHAJiFF9qm8ErLDPfjsC5qaJEX2oD74rrdpYzXTQL6karsegDJzJTscdWaoDUPWNVzhqOMSgz4DZafI5jNSZOMONzQ0HKwswR2ujDtcS99/do9+fnJWWbVX12zdoHsvHdXafDGMG0hQsAQlOjUzowMnjiurpsESNNY/pC29/aq2M5G4HQDabDVUX6xrbnZGS80FDQx0ZF0t11RKqGGVBjRZXVxQ9dgRTd5/v47u3yttWK/N992jrt27lZc7lqCklIbscEv1Jc0vLATdcfZD+nQMkIEy+oDeGJhbv02GeLceoreOKUGvuHfomfXa5IA29MmLNvw4wUHsEmqdtcWGLHa2rNpaSXs+p62TarAPnATBRMRWrXiOtIn3sokFfTJHfrjPzI99ZQuZrbS2ipLJDT2iHf05ZseEzPvTiRWYi58jdin1IQvzQzZ23XMyFieJ8F6hL6/FzwcXkV15MEN/tGW+3qf063VYRk4E4sMS5hDm2dOjaq16/iAm7Is8my+V0oeSLP9vO3bsKEjQRXwPFZcUEigkUEigkEAhgTddAnme9x86dOhTrVb22ZgE2W2r0aAK/XhIZ2sLikEghIBUuKSDpj1/J7UsbUkXTWpe0srSBsDxOrHKQ50O0tWSfpfrSH9Lu9dr5nTcW0inS1pi2gJUSH3ravAmDwAUgB/tcOcCiDEu2c1cyNInyLSlHWCfOUBCqONCat0YDAFS6SdOS4x7GLVD4mBs1kSaY8YlLTGgk3TItANY8rKrDmuhzYkTnZTjkAxSBJtYGYhBfkgzztj8bWx0nXbt2NFJp10pU9pUS1mu6VY7uMKdnlvQQp4qzVraMTyoHUODGqyURSaBhVJVx5uJnhyf1WN79ml6ckpj/b163w3XaPdgTSOVTF15Jxgf2ZDiGOsOdWZcGwkStNI1CNlQt4baSKyFYqnUZlm3bjQE5bTTihaU6ujMgr7/3F69MFFXq9ytS0ZHdO9lo9pczUKRVqKcsARNLNV1YnJKR8+Oq11J1VOrBUvQJSOj6soobYr7G3EcDZ08flIHD76q8bOnNbZ+TbBYrRlZp+5aXzBkkkChNDstHTigyfu/qjOHX1M2NqqR22/T6uuuV7m7P2Slo22j3dDZiXOhFg3poiEX9MfaXWDU94/7Euss+kU6Zu6LSQGyWHn/qOdDkgl0LE4ggs6i/4zN/WZcftBZu2naosTnTusOwMf1MNbZeP+h2/SLXtEfe8HEwfeZ+8e4/PBifqTndl0f/sb+69SsOhzasU9pg36zb+J4HkgDc6QAKnuNvc9+IbW8rSmsBRLC/qM/6nCRbtspyXlGmHByCOACrMyVe0FNLfa/09QzR8Zl/7GnKCTL84N7x5rZf4ztgxLXHCMFNmSM/liPi9japZDPuM+2nvlZQLuRNSMaWbPmfLmAIM+sPZ8kyUN5nv233Tt2FyToTf8WKwYsJFBIoJBAIYFCAhchgfHx8f6ZmZlP/SIRHJaggCLtZsP73Nysjh7tAERAF+CEGikhS1elEgARAMquL4B8ihECpLEMvP3tbw9uUnZ3M7iCgBB8TyFGQMcHP/jB0B5QFLuoAHCot0J/zAfwd/vttwcgZCsL7xAM+qL4IyCHqvEUdgQEej30y1iAJdJAA+74nDo4gCbXXbHrEWCNwH+IAcAKqwhkDXBlcMpJMO0oJvmzn/0sgGjcxyAEAErHXtCONUMaIBiAN4pJMkfkGrvPsWZqnpB+muuuuupKve+97w2yqVYrauXSQqut6VZLxydndHp+UXNZovbiQiiUesma1RoKtWsgQRUdb+R6fHxWT7y4X1MTk1rX160/ve5KXT7Sp9HukrrJsrac4czjUjMHkkYhUkiQrRPcP3SAApXIhuKTyPSee+4JRSo3bNgYLCyttKK5PNGRyVl979k92jOdqZnWtH1kUPdePqYdPan6sGoBttNUp+fmdYxMdxNn1U4TdddqWj8wpCtGNwYSlFAfCRe4rK29L+3Vww8/pJdf3atduzrFUnfu2K2BvuGQlIF4oWRmWu1X9mv8K1/W1Iljao+NauB979WGd7xT1d7BQIKCu2CroaMnjoXCoZA69MBFS20NsoUOcoObIHoGoEYu6KPrZdm6w32mICjugrwoQkqacRMCu4Cxj9BtF2C96aabwtjUC7I7JGO7XhWZ+Nhf6MFHPvKRoLsmDuwB2qH7jzzySCiYyqEChUi5L+w/H2zQN6Th8ccfDxY/rkW3KarqQwPmbUJHYVP6hMCwn5kjxM5WLe8/Dj5YM/qAXIgngwz5sIJxmSO6xZopSEqxVO4fa8bS4gMW3qn3hbURQsJe8pq5L/Rltz/2H+QLfWQ89hTrpj+TINaCvHk+8HyCWFGgmWeTCyXbWsX+Qy7ovC3YHHJAsEbHxrRh44Y3ENB2uz1fggQleUGCLuI7qLikkEAhgUIChQQKCfxRJEBtoIMHD36q3c4/Wy6X+7IsO0+CAAWQoBMnjgfwBUAExLgOD1YfgDJgzLEInPAC9L/whS8EMEJ6Zd55xfERgO6vfOUrgTjQ51//9V8HsMhpq13fADCcBgNwaMsYgDCsDo6fsIsO1wDWDJruvPNOASoBRSZVFjDk58tf/nIgN4xJfwDG2B3HQJH+IC2cat9xxx2hwGl8Ag5IAnhC6L797W8HQAxYA3jGcVQmVraeAKIhfswRgGfwRzvAJoDyf/yP/xGmDOikun13d1f4f4t0wqTjTis6MT2rY9MzOrdYV9pq6aoNY9q9epXSENfRSZFNsdQX5tr63iNP6OyZM9o4NKAPvuvt2jlQCZagWvZ6rSfG/cY3vhGAIveV+8e6uUe8DKQhnd/61rcCmWS+FEtlzQBKCpEukUig0qXxRqZvPv6cnj49r2a5S5dvXKdPXLtZY0lD1VZd2HhIorCQlHRsckovHXxV/HVs3VptW7NOG2skRmgqwRpUIilGGkjQd77zgJ559ue65torwvx27ditSrlLzWYWiqp21RdVPXJEB//ln3Xm0MFQJ4jscMNXX6NWCbe1XKW0HFJknzh1Qo88+qg+97nPBVIPYQGYh4QLy2myHXSPbCAEAOr77rsvkF1IrF0ouQZ5QLT/5V/+JfydNugYoNzk2YAb3QK8P/PMM7rtttsCMcY66EMG2psQsKcgqVifkDfE3HF5dvvCGkN2P37YmxBy1hLHsZm0QOjQWfpgfhQPjQu18nfGpi9cJFkXxI8DBsi+DxfQC4gPxO/zn/98IBg33nhj2AdYie066vaQSPpkv0K8ICPsKydLcHIGZIwM0Un0igyErNluh5ahDyG++tWvhjWTyIN1243OskGHkTV7FRL/yU9+MtwbSKXjupANZJf7wrMIefAsgATRrgs3yWoljBPFeM2XK5XCHe6P8g1WDFpIoJBAIYFCAoUELlICZ86c6ZuamvnrLMv+HhKU5/l5EkSXFOecmpoMJ8c+FQXcA/wAPoAEAwXX1sAVB7AGYAGwGSQajJgQASzoF3DSySw2cD6Q24QJIAMYAjjxN/rj1NhJFejLZANSBgkDFOHiRlsnYHAQN+0B8AA2TnwBNvTH6XIM1mhvqxHAklN8wCnAyJm/6MuB4rgAQqqwEuFmw4m6YzRYt+ONIGD8AC6ZI+MbyNplj/4BYpyUB3e4sbHgMtSJ0yAxQqK8WltOjNDJDjfdbKu/WtXukWFt7utRpU79nESNSrfOlrq0ty59/5EndG78rDavGtKH332jNlTbGsiICerU2kFWkF2sbpBTF0sF+DqOiXYGxxBE2rIWiqViyeMettodktYmMUJT+tEL+0NihFalW1dv3aj7rlivtW3qBHVIEDFBi2lZp2Zn9crRI1pSprUjq7VpeLVGy13BEhSyLQR5VzQzhVvhAZ0+c1LrN6ztWES6+9RqhETXKmFJatbVfeKETv6vz+vo/n1Kt2zSto99VLVdu0NiBAq6YrFKykmICTp56lSwygDaIfvcP9Zl0ofs0TPkg35xEIBV0LE53DMH4APmuX+Qd66HYEOuHBNntyvao4PoLNYO9IE9w35yoVbvGfQd/cI6gvUHWfNuHeOeMD901jqGznIPIRBOnODYL+aLzmLhZQy7mjEnr9vrsTsqOmAXQHSFsb1u7ytkyFytsyYstmxhbYUkIUfWzeEC+5R95cMKkxfWhEsohIV9hrxtAfZecXwabZAPBwrIEDc31uxYQLvkMSbr5hACeXO/Y1Ll/vxccjIJxw8hP0g214UDiTBGa6Faqz2UqvT/bSkSI1zkN1FxWSGBQgKFBAoJFBJ4kyWQ53nv/v2vfOoXh/xYgvpNgsKXfbDe4BbTCba2jzygAfDnbE62oPik1zE6scuagc3r/XYyLNEHP8QvGAQ5NsYnvQAYXIx4AaLiDFVuYwLDOJAcJ1owSIzTc9MWQAeA4e8XCoyOwSdtaWd3Oc/TCSIAa3YdYq4AJmfgijN/0SfzcWA2a46TRcQuUJaNXafKlXKw7OAOlpPNrFrTUlrW4fFzoVjqXDvXqr4+bRvo0/quSiiWSpIAEiNAgl5ppcESNHH2rLasHtZHbnqH1iWNUCeo0uqkDecHAM1JOSf/uDliCeJkfSUJYn64PnGyzu9/9Vd/FVyLIIHtLFeThAfVLp1rSQ/ue00PvTaudrVH1+/corsvGdXq5owqzSXlSVnYmFjL+MK8Dp46GSxBZIdbPziktaWaukkRDhESGctKylqdZB2tdl1d3Z1557gDNknRXA3ucBRL7T19Sue+9m967cUXlGzaoJ2f+DP9b/be/N3Oqsr3He9q9k6fENo0pIMAoiKioGVbR6tQBKRXqs75Sf0rzjm3LPGc+9x7/4j7061biiAqJWJZpZalJXalhTQJkJCGJiSkT0h2s9a6fuban53Ba1TYdQ88njM3z2ZnrzXfOecYc8y1v985xhwjNmyMYW+y1Ani7tKwGRYjnx3MFk+HiQkMQ/MuFL9L/lg/1g0bY31cQxMpSOCxQ/6N3fDt/vEQwHbeOWFPmbKa13zf/cW47jnvkek9ySQfm4MMMSZ7MNuYY+uZpE/3lfeVckIG96Iy06dy6l1yD6ILkzyYHY6+syfW0Djmx+EGMvO8pCZ7ytCFiSh4HdvSSzw+EBjNJ/Tw4ID+c6rxnGnSfeo6oBvG9lDDu37tJCvIAKEsbSm+1TTzei3kcjR6ZaLf+5do4v/asnFLTZH9Bv8Nq8NVDVQNVA1UDVQNLEgD+/btW3r48LHPRIy+ODExsdwU2WfIyrigofH3AAZPk02bzO/Z45ITFuixEUQKiviZU+VKECQz3qXx3k/uM6fo9bRa4GZ7wVtOd82Ynlx7kV0QKTjk+QycAEo+Z1sJkgA4pxdmXEOjeC6TP9q370aZjjjfb1JHkq6SBWvIZZe5oo94Wfr9ON3pxp6Dh0pI3MlhE+cuWxabli+JtRP9kiIbT8fpzkQc6EzGjmE/vv2jR+LQgZdj03mr45YPvS8ukAQNpuezXUmC8PDgvSCsiLsdzlNAjh6//vWvB/dU+IIEEVpYQr4gNREx3Z8sJOiH23fHD555qZCgd2/dHLddcVGcM300etOnoun0S1tkefnUK7Fr/76YaiJWryRF9oq4oNOPycEoenP5g8u9oFlSMHejNwGpnBqnYR420W0motPpl/TZkKDl+1+KwyVF9r9FrF8bW//yL2K4bn0M+4sKCRqOuJM0KDWCOt3uqzw5AmXWNgNuiQky68HTXgyTREemlpYoYAe+jx34Zcid+8qwLMfJHg/nYp++50/6ZAyz1Wl/pnjXq6VNShjoL6dAb4/tfTBeN8uhMrjP3N+GsjGG5EvbVk/OL+tEr40yuh8zYeQ97fBsByVtHWZy5XzzXjW7nM/lbIASO+ZoFsmyL+dSZKuLOV2+0u12HmlGzf+5ZcuWv1/QB3FNkb1QtdXnqgaqBqoGqgaqBhamAUjQsWMnPjMajUkQd4I8YR0Tk9kSgiUwFwR7V0KyJMAR1BlSY3tAZQ6Hyye/gsw8LsDEL8GSJECAMk8KqJ8z5OL8GFxmIuTvhgNJmpRH8iTwyyTINnleGZTlPtptbJe9OwJDvQuCL/UiOJVcvWpFAeqeWhOGQz2Xbj+eO3QkXjh6LE4MI1YtWhSXrloR65dMxsQMaa87JTscdYJ2DvvxrX/+cRw8cCA2nrs6bvnTD8RF3ZlYPjwdk0PWeFT6JywLTxB3NiBBeIG4NJ/rPnlybp0g5sl9DTxBq1aujE7TiZOzg1LM9fCwie8/9kzxBM30Fsc1l26Iu962PladPhodSFC3V9J9n+p0Yv+JE7GDbIFNxHmrz4l1K8+Ji/qT0ZuaiZizwYZisZCiXjd6fTw4+JFG0Wl60QmKpc6WcKVlszOxbP9L8fJX7yvFUvEEXXL3p6OzaXPxBBFdN8CT0GlKXSFO99F/m2hkUO96ZW9mtgeBubZrO/Vl3xIGbVIbNbFC9urkPZDJk+Pm/ZXJi3uDn4xrWJh7jTGynbkvlFG75XnTbUsqtHvlyJ4mdeBceSbrEJmdp/qRnBl6Zv/qMe/rTELd8/5UF3qe/D1/buTPDEmpOsI7xZdyKh+/qwM+YQZ4Y0sK+rEnqmmaU91O5ydNNP/H5s2bx6cCC/iqdYIWoLT6SNVA1UDVQNVA1cBCNQAJOnHiFe8ELR8MBvMkaEwmhvMEI5+Ke0JqmFk+DdcbIpjjdy/W8+8MMiQAgAxBkGE5+RRc8GYbwZbgzn54XYImiDKMif70KGUCk0+MBWQCtDZJ8gRY0pCBVF6D9vP2Kwhse7D0hGUyNQ9EiUkshRrH4XBDQoH6FEudGHuCjhyN44NhnLN4cVwyR4L601PRRCdO9ybjYGdRPDPoxsM/fCQO7j8QGwiH+/D746LeIJbOnore7FRZE/TEPS1IkHeCIECGw7l2gnruBJEYgWfvvvvucrl95fIV0cSopPDmTtCRUSe+//iO+JddB0tihKs2r487r1wb58wci+70qYhOr9QUOhWQoOMlHA4SdO4558S6VefEmv6i6ExPR4PbBq5CFNuQEQhLmo1oxoBUEkT9H0jQkpmpWLpvXyFBu598oniCNt11Z/QvuTRG/UUlixxheyMyyXHHas7LlknQ2ci3diMJ8fdMGjIB0G7tqx06p43qSdWutO8MyrWvvBd83/55T5t1Hqa2z7alvbl/sqfVOXnYwN7NBEMyTn9tgqXdt/eX9p+JXJtUKXsmGJms8boHHLmNY/kZIAlq69L3JU32nT1I+XMkk1kPKAqJwh90hgDxEuzp59GM/vdLN1/68EI/iysJWqjm6nNVA1UDVQNVA1UDC9AAd4J27NhBiux7ut1uIUF0I0gf4+9hAVYApQIChtRrGXsP9GoIbgTInqrn97PnQ/DllAUZGchkgJnBZ/vENxMrxshhR5kUOV9BkiBHYCWgFOB6Up4BjwTL1/LvztH5CDTzCb2hTLQV+EpABGcCyexNm+9jOCqJEYZk7ponQUcKCVq5eFEhQRcvXhT96dPFEzRNdrjuoniKxAiP/KwkRqBY6ic+8N5YN9kUEtSZOT1/J4gL65AgMvxZLJVsaZJUbYPf8QR997vfLfr+9Kc/HW8nu9+KFcQAxuzcnaBDs038YNvO+PGeQzHTXRRv37gubr38glIslbtIw6YbM51uvDKKOHDyROza/1IhQeesXFlSZK+ZWBy9mdlogJ6FBDUlr/b0zFTMDqdiYqIz9jCOOhGjXgmHowTQ4qnTsfiF5+PQ178We7Y9EaN1a0p2uP6WS6JZtDRGI7ycYxJEqCF3PQTNrn+2M98zhIrfDevSngT67pFMJlzjHF4loaadmca0QclMJkHumUwEss1m4pEJT5uoZAKU90B772mH7nXHyuQl7zWJSf78yKTf55Aje27zuO0DEHWp/ttkyt/pzxDa3F+b+DiuBE4Z/WyQYPrzt8hWMY7xPacze3IICfrXGMV/v/TSS7+1gI/h8kglQQvVXH2uaqBqoGqgaqBqYAEaOJMie3hPp9OdrxN0JtytQKsCWjIR4X1Dx/KJuVXeTfHrvQPrmdgH7Thh9v4M75tQwDAhT5xJypATDHCvhn7zfQrmxyVq2vIcoNJvCR3AJV96NjGCle0zuBRUMUfJCP0xx9wf7awu35bZeyECKu9HEXaDzrjo7VzNcOc9E2QhGQRj0U+5XD+5iCJOpbbOTBNxqunH84cOxwvHjsXxwSCW9/txyTmrYuPSRTE5Fw43RZrqZiIePzGIH/zyV3HoADuo3QAAIABJREFU5YOxdsWy+PPrrolNKxfFsuF0NFPjS/Toh9TOhMJR/4esXXiCSN2sPiRv6Jk7QZAg5nzXXXfFO656R5y3ejUpswpJO93px75TM/Gjp3aNs8P1FsXbNqyNG7esniuWOojZUSfwWUHiIEHPHXw5pppRrFi2LC5atjLWLVoak3iBAg8Y3qAmZqZm4uTJ4zE1fSqWLpscr0nTi+EAQtQv4W2Tp16Jief2xLG/ezCee2p7KZa69pZPRp+aVktXRtP0iieIxAinTp+KV06dmrdxk2VY4FcgjL0gN+uHPshoZv2dtpcMm6GtBMfsYujPsEieoS+TCdCXiRnQaQ73sj+epY0JCiRqEira8Y1N0oft3CvuP+aGbetZ1c7oW/v2/g8/TebBXsEe6S+TPtsoC+Mis3rxMMS5uf/RNe0kgSYp8f4dWfb4N+Nx38y7fO4p5OF99EgiCp5njrnQrV41xqQd7fnKemyTTfTioU/2UBWm0vK2DQaD051O55fRjP771i1bH2qI2VzAVyVBC1BafaRqoGqgaqBqoGpgoRqgWOqRIxRLHeIJWtrpdDqGiQBAOh3CyzoFzJi5ylNTw8wA94AYq7eTUppvMj+RAppvslllUEf9H1JpkyIYUELqXdpBDDxlRSZAC5XlCdNiDqYwtpAlQEyA+NJLL5WU2wA8ADxpekmZK3CiX9rSH7V9kI8MX4xNO4GYgB9Qxbik9AWAkXaXdMcCX71eyEB/yEM7UvSSljhXtkdGACJ6oR3zYI58W3wVPdI386cNqXxZi9XnrI61a9YU0D3R7xMIFidJwzyIUmD0xWPH4tjsIJZ0O3HFeavjklXLY+mIMLGIqe5k7B/14l8Pn4qfPr49DpMWfMmi+OBVV8YVF6yMc/oRvcF4/QDFpCTGE0SKc2oeUe+FFNkSUtaEOSEzmeEoKoleIUrXvPOaWL9mTXSGwxh28e40sffYK/FPT+yMX770SqkbdPm6C+ITm1bFJUs7sazbxGDYxOlo4sjUTLx49GhJjHC6GcWq5ctj/arVsXnFqlg0amLUDCnpWmxo3wvY14tx4uTRWLFySfFYrVq5OnqdyeLhIWSu98qJ6O56Ng597YFSJ2i4dk2c/4kbYtlbroyJ5aui0/QLCaJY6uGjh+Ol/fvL2rBmyE2KbNYlh0phD9gYaarRFeOS/h3bFnSzrrQjZTM2gd7ILIbtZHAuGccWsVnaY6980yf9CfTpE0KMLbJvmBeZ+7TZ4kWYqyfE+6S0RhZtFlnMmCYhIJ08bZCF15gfNssz3uFxXzlH7JO+sNlciJTx2fv0RcptdMY+pR1zlFTRDr3RH2Ozr9A1e8p27FV1Q587duwoMrMvSF2OLpHf7IseFqhv+kEOP0v0PmGjfJagG8ZHNvpjnsiCvumL9h7uSNz8WTxYbCqckYNB0ducZ/d0t9v91RwJ+mYlQQv9a1SfqxqoGqgaqBqoGngDNTAajZY/88yuzw4GM/d0Op2lvV6v1AkC8AAWjh49UtIRA6IALIaXmPZXYmONEupwUPiRcCrq6lCMkJom1tcxxAwARBvqigB6ANrUAQHkGMLG64A16n8AzBmbeyfcUeH0ON9RgtD8+te/LqAcUAl4Z2yAql4OyQ3FF6kcD0gF/BHuBXGhHV+0AyTRD1nSkAlwSqFWLv8LUAXIZFT7xS9+UQqMIicFL00XLaBEn4DjRx55pMwTgEdxUQpUAtgkGegH3dAnXhnGWLtmbVx+2WWl7yWk9e124/RwGEdOT5dEAnsPHIzjM7OxYvGiuHLNhbH1vNWxrDvOJUBB1ZdmIv51/9F49OmdcfTIkThnciLe/ZatcflFq+P8JRMBrULnAFR0QzFQSA4EkTVBl57+ox9kYV1+/vOfl/VDVxS9vOrtV8WmDRePSRCZ6UZNvHD8lfjuL5+Ip4/PxqC3KDactyqu33JebFo2Ect7eLU6JZ32wZOvxJ7fFLB8es/eOB2DOJ8aNxeuiUvPOz8mOFdvImabcTrqp7Y9Fbt374ojRw8WTxA2sW7txbF0MSmriZmL6Bw/FsOnn4rnv/y3cfSF58udoJV/9tG46NrrYmLZqoiGxABNTA+m47kXni81fbAxQD7FfbEd07YLdgHj2BfrR3pnsuYxNqDbzGLMj/Vj7bAd1o8aPLTNniN0iL7RH0VDqVuFLbzrXe8qCSnQt14bwTvFTbELDhcgndi2BBq7oT9A/k9+8pNSYwq7ok/kyQcBhUju21dsljVEPuZHdj/2nx5RbZbCoexpSAJtKJZK3zkUDtuGAH3rW98q9oHMFPmFaBhypu0wN/pER3xGYF/IrBdKzw7Ej/7Yf5AbMhUis/XE2DPsI/bxo48+Wj5PIFSsHXrU0+pnDocLrB9j0zc6tFYXYyMDr/PN+mILkj1kZd+Tqh5PkHsfmYonqNv9t043/tuWDVsqCXoD/37VoaoGqgaqBqoGqgYWrIGDB0crDh3a9dnhcPYLTdMs7eL2mcsIBRB+4YXn49ixo4VwWNgTQAVA9NRYYgR4wXsBqHvwwQcLEQAwAcQAGYYVeSr78MMPF+IAaKJivcUnPdkWUALMCb1iDvR1ww03vCocx1NwCqoSnsXpMaQKcAW58dRYUAngJLUzmdDwAlHZHjIE8JSMMDaA8pvf/GYhBhTkpGYOoEligxz0jcyQG0AqYO36668vpKCAJmrYzIXhAdhIJAD4BLAC6gBrAE9lBlxxos7dHEAl81i/bl289a1vK5nXJicmoku2r6aJY6dOx/Zdu2PXCy/GiampWLV8WVy5cUNsveiCWNwd1z+Z7fTi0MwwHt93MJ7c8WwcO3I0ViyajHe85bLYcsHqWLVkMvpzdxxYB3QC4GWueC4AsVdfffW8buZAX5kj5JT2PAeIveyyy2LdmrWlps+o08Rs040DJ16JH/7qsdh7bCoG3X6sXb0yPrT14lizdCIWdUlI0Cleo0MnTsSu51+MJ595Jk4PZ2PtRRfFpRdfHJvOuzD6cwUq4TeD4TCeeOyJ2LlzRxw+8nIsW76o2NnF6zfGsiUU3CRzwih6J09Es3NH7Pmb/ycOP783Ohevj3Nv+Fhc8K53R2fxslfVCXr+hefjpz/7WbnjxDoTAgjhzammDXuEKGHfAOVbb721EHy8CXoFsUXANnr50pe+VF6nzU033fQqUI4e2S+Cd35CRCAO6FJblTjgGYQQQBwY7/bbby+2rbfRhAu0c468/6EPfaiQbYmIP1k/yC42y2s33nhjIQ/Yb96nEB/2KASDgwb2FIcQEDHvxDA2pAF7/epXv1o8LtgM9o03yIMSx4YEEW4J8YRUoW/2fi6sSp+Qkvvuu6/0i3fszjvvLPvUzxLD1din7Ck+cyBJ73//+4seM5FUj+w/xobEm8yDvtmnrBvkkMMPiCyEys84xmKfLl6yOJq5ukZ66obD4emm03m00+19ccuGDZUELfivUX2waqBqoGqgaqBq4A3UwGg0WrFz5+7PDYeDL0TE0mYOqXh6un//vgL45sI+ClgAeHGqzYmsxMHECQAXACBA4/LLLy+kASDkxXq9PIAKSAsEQ0IAGMmn0N6LgIxBbhgLsASozMU7vaQOeAFMEjYEiGV85mrqYfoDQAFwALIARoAi4K8U+ZxLkewpL8COU3+AJ4AIApY9WsiiBwygBnngfQgQ/eaQGcgVbQF+yMwYEES8CMiMfgy7QV5O/CFCyMaJNMAY8DtXwjY63U6cOHU6nt75bOx+bm+cOPlKSUpwxaVbYjOErteN4YBkAp04OT0Tu/bvj6chQUePxbLFi+NtV14Ra887N5ZM4nEYZ/mC+AAoIYkAXnQFqIRkMDf1yDoAopEDAsgXBAiZV59zDt0Vb8wwmjh28pV4dNtT8fz+l8vvF55/XlxzxdZYuXgy+nMkiGQHR06ciL3PPR/btj8VU7MzsW7d2ti8cWOsOff8EgJYAOeYKcbT256OZ3ftKJ6gc1avKLq58II1sXhyWbnrQ+a4Uix134vxwpf/NvZu3xbdjRfH5k/dFZOXbo3ZzkTMzo7IhRz9iX4cO3E8duzcUbwEyIB3BzKEjWUvBjqAYBMyyBpBivEQGkrIekuc0B8kn+eZHzbG++rQuy/YLGSS8EMIBnqEiFi3hzFdGzw8tGefYN/YrOQZQoWtQ0CwWWwRGSQ2EhHvoCEb68x+4Qvb5kCAeVlA1Ts/hABChJBJT5V3kCD63uGDWLCv2DeE67EPTP5h4hPmSOga8vLN5wP7FC8zffL54Z0sbB+PLTbGoQseW+aHDtGPdwMhaniLIHSQJD4jkMW7V8jnvTr2HySMOULS9Gjp7WN85OCnhzt6geZD7Hrj9OJ8zen1dK/Xe/Q33Pu/bd68+e9qONwb+AesDlU1UDVQNVA1UDWwUA0cOnRo5ZEjxz43GAy/0DSxpMMloFTlneKUrT/48+FqOcQmZ67SgwNI866EWbEkDozhJWneA9jxu8kKvJfk/SBAiQSMPkzG4J0gAQsAibAlTqoFYMb4e5eJ3wGLJlvw9Jtn+RLMejoMKKQvCZUn4J6Y8x7PeCncMBxOliWJZgcDfFkzKV9Cd1zmBegE+EHWBIQQTsAicjF/+gYQ796zpwByIBnzu4C7GOvWxYaNG2I0HMWJkydj/4EDsfPZZ+OVV07NF5ukn8u3bo3zzz9v/gI4xIZxIWCAO+RnXIClIVroDDkhhpyaMw/0gcwQCDxHhpEdmbuf8vQzO2KagqajKJ6s9evWxpZNm+Kc1ecUfbPmEOc9e/fGsWPHS22qicnJuOjCC+Ntb31rSQgxapo4fXqqrO2uHbvi8JFDMTN7OkYxUwD0pg2bY+2aDdxYKiRoKXWCXtp3hgRtuDg23nVHSZE9y32gAZnmutH0mpIZbmpOLsM80bEkqJ1tjDXCJtChNpCzkLl/tFmTE0iK9SBo44xDW+zQTG456YD7D72zLoSC0mfeL7zu3RvD2LAv2kpAkudifm8gC2OZxKCdDls7cGzv45glTxn0eGLfPIPd67GRSKorST9tOTTw4ENS4UEJ82Jc9ylembYOGUvvrSGc3u3L94Hom71EX8jI/A1184DH5CSSOg9hTN7C/mKug7lMghKn0WjEnaDHOt3mns0bKgla6N+i+lzVQNVA1UDVQNXAG6qB0Wi0cvfuvZ+bnZ29BxwNCcpgiURHZqASpOTwlle3HdcA0qNRwrFmZ+cJiwAmAyeBhETFlLoZwNAm128BlEhEfD5nyZI4eRKc7y5Iwpy3AFGA5gl3BmLI4ZeANBNF5fU1QZlZ5ZyrINWx1KeEEBLCaTs/vXyvPgGUeNS8D+EFc06tAbLqFJAKocRDwbxpB3GAMPGVs/HRpiRbmJgo+qQvTunx/KlvgCFgkbGZg2SPexgQIGShLf0SLoTXyqxqgFzkoE9BPe3pD88aYxsqSH+ML8Fl7rTjRL/Uour1Y2ZmthC+l/e/HNPTpykYFDOzpwoBu/D8i2LNRetj+fJzYsnSxXFOp4mVBw/EC1/6Ujz31LbobFhfUmT3Nm8pniDqCTUUDA1SZFNvqCkk0ntj2KE6zRvSejrahGFoyqcXUWCvHUuotAFsI2c6y/aYSYs24lz4KZg3y5nvub9yAhP0m+1XG3Ue/u4+8hDC3z0QUAfew+F391wmghIHPyPcLxIhMyi2iU/2VNlWguPv7mf3hAcvzkNvNGNKnJx3Pjgp9jRHctWNByS5fQ5ldd7lPtAcCVJ3kKBet/dY041Kgt7Qv151sKqBqoGqgaqBqoF/hwYOHz686vDho58bDodfGI1G8yRI8EWNIK5kZADfjvHP4F9gAhDztNjT5DxNX8sJAQSSAsvcXqAnMEoAZB6sCsa8AyQZykDM8XhecuKc+V3Q6hwEQvaVQZ7zUx8ZWGbSlAGeczP0jn4hPoShEcYEsYA8cAIuMNaLZEY8ASRtTV3s6breMjOb0T8Abpzpb3xPiG/mYbpjQSX9Ma5AWBno29Tggmo8F4J1swTmFOL0ybjMLwNSnuc95if5oh/mZ0igoZi0k/RBgvAkFZlfOR14KJsOFGam9LdoYnGsWL461qxZH5dfcVlcct65ce7RI7Hv3i+VcDjuBG248/bobNocw+7kmAR1uuSbi5nBzDwJMjUzOmqTCcl0tps2Gdeu1LU2rZfRtZNk2V4d8nvxNsxlH5MAZHuVzGqv2Q75dz4wyJ4Sdc+css1nkqQtuM6SA/eQJEibzGSJf+uFyYcK9p/JjYcMziOTj7y31W+WUbnbBxgSM5/3p+09PMlE0n2d56au/cxRF2UtS1jmuFhqmufpXrf7eNPtfWHzhg01HO7f8feoPlo1UDVQNVA1UDXwhmlAEjTnCVqkJ+gMkOCPfSoMOPfHX2AhUBeAADT4BkDoIaENr5lQAACYCYokwRNawE0+UacfnhfQ6ZEQQPEcYFvA5pycA+/xGuPzGp4TwSbP6h1RhpzpSxAm6MlzEXDm9zxxzuBRECX5ECAKVrmbwX0GLr5DBNRN9hTwrOFPjCFAV0+SK2XPOs5rlckZ/1bX+fl8Su9c7E8dSQjy+Hr+BMYCXT0XWV/K6bjoQnCeyajEaDgEeo7vYI0ocjoinm0YE5NjQD91aiZi1In16zfGnZ+6Kz589VWxjtDC++6NvdufjGb9mAT1tlwSw95kDAel8moprErCBU73s6dSHWib2ovzlqhoY8qcibzeHi/wSwbzgYLrocfUMDLInrqWUKlz+tF2MkCXVDqOdsZz2WtkyF0mAO4lx7C9pCjbTfY8Ob7EQT3x04OOHF5GGB/7kdckUtmjo53xnjbugQTyKZN7ThvOZIpn8x7W7ng976HcHzpxnuolfwjPk9G5OkFnSBB2M5zq9bpPdKLz15s3b36w3gl6w/581YGqBqoGqgaqBqoGFq6BTIJGo1EhQQK5MRgoh5/lKwOQs53QCoTy6TV98TvEw2xNAJZMkPJpsuBCAC2YyuO3x85EJc8x9+U8nJvtMrhrEx4BXh4vy9Z+1jl68i3I83XBnP3xO0CPy9pkqyMDlwBZcuFaqNsM/uw3A0/l4nmBfBvUMb4gVBkBjQJfvV953tnL1fbG8ZwEV+AuueJ3vYKMlT1xZ9OXusnhVGNgPiZB5SL+9GyUMM0u5AVyPIgYNtFpKJC7KO6868748+uujc2jYRy4/yux+8knItatLXeCJi65NEb9xeVOUCmWGsPoTfRKxi/vwyhr+06Q653toR325XqpI+3cUK5sx9nT0PZQun7Z3rJte3/FtdfLQRtJknNp7xf3lHZBO8NQlV1bdY6SDcYxI5026przE4KjzMpK/4yl9zOTHl+TAGevUbZ99Se5Ub/alPu77UXOny0eskjWtdm8ZyTgzjl/Tszrq5UYYTiEBPWe/E3W9c9v2bDlGwv9NK7FUhequfpc1UDVQNVA1UDVwAI0IAkaDAYlHI4LQRl8kOMrg782CM9D5pNlQY8n5SYDENQJvHzGk3V+9zRaYJPBvqAkg00AnNm22qAFUOSJr8A8n8RLyBxDTwr9C8wyWMyhQ8ouYMrEpX1iLamTaAjOmDe1Wh566KGS5vfVBHQMi9S55CSH12VQ3V4LZZD0tMFw1pUn4YLqHI6lXJlU0i4TFkOT1IWgmZ+GSDm/fO9Efdhf9qRkveOAhAQVsjDLZXgcOaNyJ6h4Kzr96EQvhsNO3HHn7fGxP3lPXN7txoGv3he7nngsRpCgO8ckKCYgQU3Mkj2vA5kahzll74d2cDbSq/6VK3uLfpeOXX/3heDf9ROQC/aLTNxZmkuvLjhv78VsV+31cf+0iZp7TDKUZZWM5X0pUdb22yGirh0/Jdf2LdHP76kjfub7fdqQ5D2TJftzfnqZsh1m76d2qD211zbvoSwz/bX15mtFv3OeINdhrp+pbre7ren2/mrLhg2VBC3g71B9pGqgaqBqoGqgauAN10CbBBkOJ/gbDsehawIDAVMG5xkEZZKSQ14AC57eCkxMA8zvnvDSl4D81SB4HIOfwZBz8NJyJkY5ZEewmpM05NPpfLqsfJK3NrDyxNy5ZECZw6noh999nv4gPHgXMqjiNVIfQ4K4E5S9RRJDSYjkULCbQ7YEjBlg5nXTO9AG0bmvTHBdu0yIlSV7iiRaOdRLMKsteI/KsXnfBAOZbLmebaI9lqlTSFAJtWy6xTs5itmYHYwz93WClOAQ137cdvut8fE/eW9cMdGP/ffhCTpDgnpbtkT0l5Q7QZCgptsUbxDW1SYAhrFJnt0D2hFr55zP7Jdx4Vn7ysRbosN6ZvKdgbzvqVe9Ftlz6l7Ka509KHr12oQy61fZznaokftyH2mDeW8670ymM4l37h5QaBdtT5ry0F/2ImUSlPd2PhSwjWRR8ughg2tG397L8jVtL885f5ZJlFzP8tlA7sG5kGD1iSeo3+9tG4yaz2/dvPnrC/0Qr56ghWquPlc1UDVQNVA1UDWwAA2cSZE9uGc4HM4nRhDUkRgh3wnK4D97RbJXgDbt03/v3dDO+wxtECdIMrW14CiTCwCLwAcgJ4HxTpBeD++YCN4EMm1wKgHLwFK5AFbMWxAn+PWuju97Gu/cfF5Aps74vZ2COHuCqO3iybj3l/KF+rMRnXzKry6YT77rJBkjjMk55hC2TE4Fj4aCOQ8zwOnBsE9ky2QgyyphFQyrJ8FjBtGCbcZFr9iAJHC8dmRya8b1YfqQj2HMDqaj6QxKiNzMNPeCZmPFinPi5ltujuuvuzbeMtEvd4JKONz6tSU7XGfjphhNLC5FVUejMQEalCQLndKPc9XT0P5d8qAtqDvv43ivRBIjqc46QJfq0z3QDr2TJEkK1IX9q0u9KRm8O2YmJ6ZqZx55LG1UD5TEOR8StMlJJrwSc23e3/mZCVMmg5n0eO+HMbwfZi0l+5AY5kMV7cX6Y8xXW6Uv10d5DB/Mv9PGu4Z+JuWPUMnWq4hiuhPkXhmNRoTDbR81nb+qJGgBf4TqI1UDVQNVA1UDVQNvhgYgQYcPH/vs7OzMPaPRqNQJOkOAxneCIEEZUPFK9hC03/N55REg5ZAfQVYGwgJCyYXeGMlRJmAZmEhs2gDceelRyif0thXIOA/7yiffEo2zrU8GnOolkzQBnECyffIOOCUcjqQIkKC2Z0kwLbBTBglGPlU/mwcle3raXq180t2WLZ+S04egPOua17OeJEbMSVLgGO0QRE/jfT7PXfvJdggBIhapvDYkeo3QpEG5E1TWcBAxGlDvZnncctstcf17ro3Le93Yd++XY8+2J6O5eF0JhxuuW19IUBPcAxpnhxs2Y/uW0GTikvWbbYbXXedMQNp6VL7sbdAec1v7c73b3jTnpI3ZXnvJ+jubHbTHyntWwpf7dH3a/bbnnve6e6m9//Mzeb/477Yn5vd9Dua93PYiqptsl79rLSVD6iF/9pRPvDnvd/7MKf8uHsgzX3PPT/X6/W3RDD+/dfPW6gl6M/6Q1TGrBqoGqgaqBqoGXq8GDh48uOLQoSOfJUX27OzssvGf+TNfZyNBbWDYBl35+fyeYVQZ4LXBmQAkg26Bz9kAWQZF9iXB+kPkTLAmScskyX7bIWgZjGbw61iSBPsSkGVyk+XgJPynP/1pPPjgg/GrX/2qeFXaesqhQBmstWVv6ycTTeTIJIh+PDnnOcP0ODEnfTX1fmhPzSDq/FCzh+KgfO3fv3++kCreEzKZWXRTrxCvmYnL8LfshTOUzzn782yhSWPdjjN0FJkG44yF0Rlw5j8m6KS8HvViYmJxfPKWT8afX/fuuKzXKeFwzz+9PWL9ulh36y0RF2+IYX9R8QQ1TTeGDYyKBAtnCJ16OxuByUTod9l9tpEsV5swn42YCOQzOWyPk8O5MvD/XXu/TTxeRS7n5NYTkolxJjN5L+X91Sasztt93CZJvu7ekXjm19v76mw6z4Qry5NlzbbkvHLbP0S+2vKXecyRoBYZnJroT2wbRnz+iq2VBL3ev0G1fdVA1UDVQNVA1cCbooEDBw4sP3bsxGdmZmbumZ6eXjbkZvncpffxhOYA55syu/+5BwVIQSJ+9KMfxQMPPBCPPvpoIRuGLrVP1F+PNjLYa4NIAe35559fCA8khTpFAMXly5eXQqZXXnllIRy8/uSTT8bWrVuD9hCbZ599toQR0Y7XIEC7d+8uc7/gggvKexRnhSxRqNVECMzjd93D+EOyZU9QM2qCMM1RQ5rl4TwJ6kQ/er2JuPGmG+Oj735XXNbrxstfvT9e3PF0CYe76Oabotm4ab5OEH2SGKF9uv+H5lLf/19XA+NPw7HnUBLVaTpTk5OT2zq93l9t3VKzw/2vax1V8qqBqoGqgaqBPyoN7N+/f9mxY8c+MxgM75maml4OCXq1p6eSoP8RCyoRwfNCjaD777+/kCDu7UAmLIzq/Ynf523L87NdO7xHYuu49PuOd7wjNm7cWIjJd77znVIoFVID4cHrc/nllxcPER6qD3zgAwX0UdSUYq6PP/54IUybN28uZIg2eI8uueSSee8Rr/HtvRbD5fIl/9eq29dDgj5x443x0Wuvict7vUKCXnjmqZIi+6JP3lTuBA173P0Z1wmCBOFkql9VA69VA6Wu1HCcAGPue2rR5KInm27385UEvVYt1nZVA1UDVQNVA1UDb7IGfhcJOhOCRchRjoJ/kyf8P9Hw3nn6wQ9+EPfdd1+pFwQpggThofHyfA6l+0Pi/z4SxLOZBL3rXe+KdevWldou1CgygxwEDI8O7+OVopjr+9///uLRgRQxN8L3lixZEm9/+9vjqquuikceeaSQHcLhSPV9zTXXFC/Sv/zLv5R+M7Fu3+H6QzKVeac7Qa/VE3R5vxsHH/hqPP/0UzFat6Z4gjqbNseoNw6HgwTNjmbH1l2J0GtZhtqmVSz1DAmaLCmyKwmqJlI1UDVQNVA1UDXwR6KBP0SCRqPBfJ2aPxKR/qimCclokyDIBUQo1+7JiSh+n4CvhQR57wOSs372A6R1AAAgAElEQVT9+nkS5L0gQvTe+c53Fq8Q4Ww7d+6M97znPXHeeeeV8D2A37333lvmhzeJ9/71X/+1TIvxIVTXX399uUv0/e9/v/TvHSnvbJwtXO/3yvV6SdC1744rCId7YOwJGq6VBG2KUW+cHQ4SRGa4kiC7kqA/qn3zpk22VI8+U7uLeXQ6nanJiYntHbLD1TtBb9rS1IGrBqoGqgaqBqoGXpcGRqPR0h07dnyWcLjTp6fmw+HOgO4zxVJfV8e18e/VAGSB8DBIRSZBeFIgQXybTU9y8VpU+lpIkGNDgghfY5wf//jHhbSw7niHbrjhhvI73ik8QXh2IEarV6+O5557Lr73ve8Vrw8hc9wf2r59e/EQ4UUiBO6tb31r7Nmzp9x3yoVyHTunMH9Ncr1uEvSuuKI/DocrnqC1a+LCm28snqDoL4ohJCg6JTFC9QS9lhWobco+THeC1AgkaNHkZCVB1USqBqoGqgaqBqoG/pg0sG/fvqUnTrzymcFgcM/p06dXtO8EWSfoj0mmP4a56hmBSOAt+cpXvlLIA0QCAmRyhJxW/LXI9YdIEH14z4hQtuuuuy6uuOKKePHFF8s8ICzXXntt+X755ZdLaBvZ6wh5g9jwLKFveI14jjtFhw8fjscee6x4lbhP9NJLL8W+ffviiSeeKATKdNl5bDOcvRaZxuDzTIrsPxQO94kbPxEfvRYS1J+7E7S9eIIuvOnG6G7aPM4ON2xiSIKFmhjhtS5BbYcG5jxBOQseJGjxokXbfpOf8PPVE1TNpGqgaqBqoGqgauCPRAOZBE1PT7+KBI3vj4yLpdav/381gG4BUnhO8JZ87Wtfi1//+tcl2YDFWU3dPcZery9eq52muZ3ul77x6uD1IaEBIWtkeOPeD2Fw3Ani3xCavXv3lnbMDfJD5je+aEfY3qFDh0qyhBUrVsSqVauKh4vnCKWziK3ZtEw5ngu/vhbNvh4SRHa4PyMcDk/QA/fHc09tn78T1Nu8pZCg4QASFNUT9FqUX9uc0UCrWCpvQIImJie2d0ZNDYertlI1UDVQNVA1UDXwx6KBcTjcs5/5jQfontnZ2RWjclliDLrHXoWaHe5/xFpKggiHw9PyzW9+s3iCIEUQBVNJQ0RYC+vqvNa5tGvS5MQEjk2fjM83pIgEBtZw0hOFZ4gU2MyLPvgdIsS/SeKAR8e7RNYd4jUyzdGG1+jXejD87p2kVq2V3yva6yFBN3/y5vjz666Ny0s43H1jErR2Tay55ebob7kkRv3FMRjiERuToJoi+7VaVW13NltpmmaqPzGxvemM/qoWS602UjVQNVA1UDVQNfBHogESI5w8eeozs7Oz9wwGg+Xjg00KSTZzaWDHESD163+MBiAbJBV4+OGH42c/+1kZxJA2PC+QIIhH9gq9lpn8PhLE8+1inBISCRI2kEPWmIcFNSVozjOTNsaVSNlekqQ3irF977Wm/oapjAK7jBiHww1i1AxKnSAKncawiU70Sp2gW2+7La5/z3Vxea9biqXufWpbSZG99tZPxsSlWyMSCarhcK/FmmobNXC2O0ERMdXv95/6jW/3ry7dfOnXFqqt+jG7UM3V56oGqgaqBqoGqgYWoIHRaLR81649n+VOEF6hTILGALUmRliAWl/zIxAIPEB///d/X9JJQxAgRtbpwdvCfZ2nn376NfeZM6+17wi139Mr4x0lyQ/eG75sn+sOQYiYN0SG/iE51v6RxPE77fgmvI9+M8F6faQOeNgJCvoUclfyueHBGUQzVyyVXzvRiX63H3fcfmdc/973xtZON166777Yu31bjNaviXW33RqTW7dGTCwuXqDBkBpBlL6sKbJfs3HVhq+qKzVn09O9fveZUXT/66WbNj2wUBVVErRQzdXnqgaqBqoGqgaqBhaggYMHD644duzkZ2dnZwoJ6nQ6jZnh8p0g73IIhr1cz+uGSbUv8ecQrFxcUE9E9jg5dcG4YWBn6hWNixNmMJ2BuZ6MMx6sMWDmS89FOyQsg3zJQg7RygTC+RnWZV/M037yXH2tPS9/V3Z+6gkiLI65crfmsssui1tuuaUQIt5/6KGHCtlok4cskwQkm0H2tGRC4zwYjz5dxyyXhMgx1b0kKMubdcW/9Q7Rv16fbDvOcWxjo1x4suhA/Y09Wk000S0kaDAcRPRGESWhAfeqZljg6DSj6Hc65fuOW++Kj733g3FpfzL2fenLsXvbkxEXr48Nd90RvS1bopkkHG4Us7ODaLrNmFKVu28xrwcJW5s0GpbonDOJ9N6TXjjrIZ1NRt7TxvWeqR9tOO+JbKuuszp3HRxXT5y/u74+517MadedY5ahvcdtgw7UT55j9vTlvZntUhvytfy7NpPtVx1mGdR52wOZ7Us5su7b6+Ee9HPFMM+8xj7PYUQZt6RTN1R47LUdDofTvV5vZzSd/3LJpk1fXcDH8NjeF/pgfa5qoGqgaqBqoGqgauD1a2A0Gq3YuXP35/AERYyWQIIygBkOByUEKZMgRslAhN8BXoKj30ceBD8ZXLYJg16EDPAlMu16Odm7IOhrez8yERAcZSAoyPd5QahgPhO4PA/B69kAqoDa9mcjJhZL/fnPfz4fDgcwXrlyZbzlLW+Ju+66q5ADyBEkiCQDjpWzU7V1mXXcJne5bdZXBn6ureQlg2HXPhNl/p2Jy9kAaJsMttc2h945viQMftKMxiRodgQJGkZ0x16c4ewgOqNhdJtBdJthTHQ6cfstn4qPvfdDsXVyabz4pS/HriefjNiwPjbeeWd0N2+KmJiM4XBUagR1ut0Y8l/xepZY0PmCsu3fDeNTB+rStc0E2raZLKjv32Uvvp7btfeLevttojgmknluuW1er0zkBfltuXNf7T3Xtrf2fsv7Ke9t9ZP3Y95z7X0v8WmTMYm7nkj1r1y/61Mw6zXbo3P0QCOTSsfmMIJxsZKmc4YEzdnqdLfb3dV0uv95y8aNX22aZkGZZCoJev1/v+oTVQNVA1UDVQNVAwvWgCSIxAij0fC3SFDODpdPlgERAgOAAP/OIELSdDYAzWucrNJesOiprsAnn9oKsgVXkgfmQB+AE9MwCw4FWrbl9bOBJ963jk1OPkC/9EHSAEPD2ifgniALPDPhYM5ZJn/nGedsSBm1eL797W+XcDjDxy688MJ473vfW4jPs88+W+rw+B59MOcM6hxLMkHbDGxt6/uCc14HTOZ7Pq6jnj3XcJ6UjEav8shl8C6BbAN9wXzbKyeRzF6lDLoL4MYTNPc9aiIGnZk5T1ATg5mIfq8TzWg6mtFULF60KG675VNx/XV4ghbFc1/5SuzZti2a9etiw+23RW/zphh2e+VEHwI0KuF145A4517A7pw3q+3tUqfZTjNhUFfuiUxilFX9YlvaJftBQiL58lkJb5tIZr1LHF1PbbpNfuy7LWveP97/asuuvbvHtAdloO+z2Ux+LX9G5LU/GyHX45hJU/5cMQST95mDMluDin2bwzT1kGW51DHPsh5+pqhH+573UuGN7o6Jsvt+OBzO9Lrd3Z2m8583b958XyVBC/5zVB+sGqgaqBqoGqgaeOM0cOjQoZVHjhwrnqDRaLS47Qnq98nmNSgZwsz+JejL5AQQB5AQmEkYBEg5JIo2AimJACDOLGK8ZvhJ9rxkkNgG3u1T3Lb3RwDZDuvzdUGkms+n3VmWDCIz+UEXnkwLnCQttpO8ZJl5jtTUEKC/+7u/K3oWgAvKmBt9Ea6jDgRpWd+ZGOmZUw4BJz+VR515Au/6Ot8E8uYJbw61ysA7g9M8luuuXgXOhvb5u2C0TQDKOg5JidCJToMHktC3YSEw0enF6SkIzDA6MRuLFnXjorVr4pbbPh0feMc1cdHUdOy9797Y/cTj0Vu/Li69647ob9oYwzlvD3M+PUNIXDe63V5KBjIOpVTvrhf2iV36nvJnwp09K1mm7CVqE6NMZtVTJp65aK6vM49MPvi32fpce9+XCORDDPWcCUHbA+f6Z1tyHA8UPKzIhCiTHm2hLb92m72IyqQO+WlfeZ/6rETe93KyDb1C+TPDdcp7O3+OZE8282Iv0laCWvY3n13DMUl+FQnq9XZ3us1/3rxh8/1NQ8rB1/9VPUGvX2f1iaqBqoGqgaqBqoEFa+APkSAjOwTmGaDk8BNez6fkgizbCzCc6NnC2/KJun1lwCjYyV4iyYBeJcfNfWUAzjzal/6zh0c5fZ62GYidLWwoE5MsN3PihD2/r4cme25OnjxZau9QcPT48eOl5g4eIBIKZK8ENXk8jWcePCeZkIRIIHlWDw8yWK8n65+irBAt50JfECnBs94rQCApsrMcjK23zHVBVscV/DI2/WbCRX+5HXNCZk/utQ3mZZ9dSMlgNqZPT8XM6dMxGo5i2PRiNvrR7ZHquxfLly2K1eeujre8/erYeO75sfTll+PFB74au594LLrr18Zl3AnatAF3RXmeWxjj20edUow126rrnL2EGfhq78opOcgHBOonA+22jWvfOURNsuKdoUyuJUHoL5MA+tGTyZxdez1SmQzkDwvtPR8i5P2lXSk7Pz2g0EOlzfOTtdYTo6zqwdeVQR1m/eTDCJ7PHiLn5et6hrM8jtn+QMwyZVmyd9NnMql1fO2g6XTGKdUTCRqNRoTD7e5E8182b64kaMF/jOqDVQNVA1UDVQNVA2+kBkiMcOTI8c8Nh4Mvns0TRDhcvhMk8AA8COgzOAEMAmY9Nde7kOvDIJ8nyfw0/AagbTvH4afA3JNh2vElYBKo0Y5xPb0VFPJT4MRznPDSVkDnSb8ySVwE8AJUAbkgTuCpl0aglAF+PmlX5gwKzZzGWBABvik0un///kIAlJF/X3LJJeU15Xruuefi8OHDBXgK2pcuXVoyy5133nkFrEJ+aEN/ji/oXL9+fSlu6kn3yy+/XAqfQnD0+ECSSNVNeJ7hj4zH2BIrvXrnnntuKbLK+kjS6PPgwYOvInOQr7Vr15YEEHyhNzLgMU++tCvaIcfKVaui0+sWOY8fPRaH9+2P06emYhDdGPYmY+ny5XHuOSvivNXLY+nSxbF0+apYPDOI7t69cejBB2MviRHWXxQbb78lJrZsjmZyESi23AsC1M7ODmN6ZmY+UYFEMpNfAb+2ze/Iqe7QgcREEpnDKN0H2oNED1mRn5/0xbf2KAFGJ9Zw8jXHFqRn0pZTqtMXNuFzmUCgT/rVi8kcDYtzf/CaMrNfeD+THMMC9eSyt+gvy+L+cZ/mzwiJbttjyFi0y7KoG/eza+JnBPbo2O5hvWD0p57zwULeTxIbP3/dZ86l7JtOU2ymTYJ6vd6zTSf+6+YNm7kTVD1Bb+QfsTpW1UDVQNVA1UDVwEI0cIYEnf1OUKdDWNCY2ABwACIAY35mIgKYAIQAoI8dO1YALZ4LgC4gjPfzF20F/YAxkgEAyAXQAg/a4R3hmy/eBxgDOHOoDcCG/o4ePVrmyth8WwzUtgAh5njkyJHSjrkBtgH6tGUu9M17jku/zJ/5QTCyN4h/UxgUeemTZ5GZb70njk0/9I9+AL2rV68OiIOn9uiUcbkD9OSTTxZ9Mi7f6Odd73pXmSv9IQdps/fs2VNkFlxDQjZt2lS+eY4xISzbtm0rcnvPAnmvvPLKWLNmzTx437t3b+kPQsIXa8B4EKC3v/3tRZ/MD1Lz6KOPFnkF/MiwefPm2Lp16zy5gQAhC9/MTwCOzIxNvwBY9Ldjx45gfObLa+iCdd562WVx7vnnR2dyIk5OnY79+w7Es49vi+OHj8Vs04nT3V5ccNGFsWHdRbHhwvNi+SR21onusRPR2bkrjj/0rXhx544YrL0gVt/88Vhy+eXRXVrKYc1l2hvO26zrjMzYhXaLjKwFuqMNdoEesAXtRuLE6+jZb+TGrrRFSQZ2oM1iD+wt9wrju860oa17RW+ZNiYxlfAyLvpkjqwJ7dCj3jpJE32yfnzzHmuCjbX3FWsBMWaOfLEHaINuvNfHOMwfO6Qd/WH76AY5JC8eQDg/ZKKdckuceF49sq/0bKFD+mT87KFibMbFLtEH/TFP5mX4ImuHbtAL7ZELeZGD9ZGk5jBEdMOX75c9hhco1fKaaz/d6/d3NM3of9uyccsDlQQt5C9RfaZqoGqgaqBqoGrgDdbAgQMHlh87duJz48QI4xTZOQxlMJiNw4cPFYAKIAO4A0YAFYBYY/oF8LR7/PHH49e//nVs3Lgxrrjiirj00ksLMMn9Aqx++ctfxs6dOwvIue666wpwB1h60st4tHvmmWeC5AE8D9C+9tpr5wGqhASwBCl44okniteDcd/61rfGxRdf/Koin4DZ559/voy9b9++IgP9rVu3rgAyw4IAiXhkyMwGKQAkvu1tbyupqwF2er+YI6FskBa+AVXvfOc7Cxng38jCNzIiCzWBAPyMc/XVV8eWLVuKTg1LA/wxHnpBDgAhumN+eIL0HGEm9IfMjG/YEzpE7zzDs4wD8IPcIA/AE8BHf7RD3wBH5AH00Y75MV/mff755xdZaKdnhD5ZE8gVzzA2QBtZ8C7ZDrB54MCBktQB4CupYg0vuuiioh/D+5hbJkzKfPnll0fT68ao34vp0ShOHj8ZT//b43H04JGYHozi+GgYm7Zsik0Xr401562Ixd1ODKdno3v4aDTPPBv7v/q1OLh3TwzWr4lzbrg+Vl9zTXSXrYhh0w2yzs3MTMWLL74QTz21vRA75ICgkZ0PkGwYGesMyMe2kR1AfdVVVxXdoCPJDeunHn/yk58U+VgTbIL+WGdeQ2esC7rGbtA7Nsu4rItrwvjYLPr5xS9+UWwD3fzJn/xJIbASbdaPsWmHHPSLXdEf+4D+PLhgbbEtiDHfyPbud7+72DZzNAxSmdl72Bnrjg0iN/she8GQhbttjzzySLEd1ph2ehDdL9gE+lNm2rGvkJl95cEKMkNqfvzjHxeZID98RmC3fP74GUF/6OSpp54q4aTMCzlYQ2w2h96xfshCW/pn32OzHkQwNmvD3uezgW/Wi37QBbaxdNnSs3mCprrd7tPR6f7VJRs3fq0mRniD/4jV4aoGqgaqBqoGqgYWooE5EkSx1C9GxG+RoFdeORkvvbSvABwAgqfFAC5AG8Alh4cBcLjk//3vf78AETKcCQANQ/EE/OGHHy41cABXd9xxRwFrAhdlgdxAqGjL+BCHT3ziEwX8Ga4CwOIkmL7+6Z/+qRC2D37wg/H+97+/gFRDuwCUgCYIxj/8wz+Unxs2bIhPfvKTBYSZiMCwGcgFqakBgID7D3/4w8UjkoEsYwNgAWv//M//XPTzsY99rHhtJCwCQIDzd77znSAlNvr7yEc+UsAnIExPCbrEg7Jr167yDXkgdAxAKRHR60MfgEl0DrnhfXQOsMz3SASKAF70yZrRDpkAlxIR2qE7iCQAFLApSBXwZtJCO+wCvdIfYB+gqGfLdQacoiN+B7hfc801ZVxDoPjJvCS7rD1gF/IM6B4QGtWMggTF3OXZ/ugTsXf33jh67Hg0/cm46uq3x8ZNyDIZo5lT0R0OY9Hxk9HZsSt2f+neOIDtblgfF958U5x7zTXRWbKihNINyrH+MPbs2V3ILgVr0TXr/L73va/Ib+0Y5EbH3/3ud8v6Afo//vGPF9sG6PO+d3h4D1m+/OUvl72hzUowvAsDEAeU/+AHPyjriM1Cbgrxm0t3jS4kxt/85jeLLeLtu/POO+eJu3e6JOTf+973yhw5APjABz5QwL7ExkMDbBuSZoFeZGFdIE7Oj5/Igm3zjf1ir//hP/yHss4SfL26zO3+++8vewyZsW/0qTdGUo7MjMu+fsc73lH647OE/iy86wEI/Unobr/99rJf9ZIZqocNQhBZG+yLzxz2PiTbZC16RWkDUePz4qabbponahJT+mSdOSRhvux1nkX2QpjOOzd6c5n8JGyj0QgStL3bdD6/adOmr1cStJC/RPWZqoGqgaqBqoGqgTdYA/v37192/PjJzw6HQ+4ELWt7giBB+/e/VMCuaWQhIAADTlwBGoIbAATgCgABEOMUGjLgSXSO7wfkQJQARLx+6623FpDh/QVPZQEfkIFvfetbBchBBgBNOSRNTwtAEnAF4AZQAtgAYV7Wzqe8kCX6BShef/31BVjSJ98CJ4gAcgBoAeUAY0B5DsWB6ODtgID98Ic/LGE4f/qnf1pktp3EAUD8ox/9qLQFONLOMLN8MR2ZPd2mHXNEbu9ieB+B3yFygETmwBwhfQBBv7wLAegDdBqmmE/zvdfBHCBg9IkOIVWsCWQkX1hHR8wLUsXYrCXrjHdHcuqdLgA8eoYw8RpEibHbpIr+8CzhxdCT4Ck9fICaPhQ05bk9z+6Jnc/sjAMHDsbqVavjyre9Nc5fc250+qOYmT4ZE03EMkIJ9z4fu/723nj+mWeit2FDbLrj9lh2xVtjtHhZzEY3Zkdk9OsU3WGHkCB0xzpDCLQr1g9dox+ILvYNUL7hhhsKYYHceH9FjyiyAODRP56OP/uzPyuAOocPskboEIKB7X7oQx8qemS9JVS04d94MSDQrA2eJ4g7hIV58W1mQGwWcgMpgOS+5z3vKeMzLl+SbQ8NGBv5ICwQWYif3i/HxvvFvoIQQajwyNCOL+Rlf3lP7Bvf+EYhQdg1BIz9oNdGcsV+gnRKgiB+2IWhf9o5+4CMidgPsnL4wT41MYM/8WphX//4j/9YbJB9zxwNqfWeEHpEXnSDt47DCtbPgxfaMzZyskc9bPCQh7aF/PV77TtBU51ud1vTdP76kkqC3uC/YHW4qoGqgaqBqoGqgQVqQBKEJ6hpmqVN0xAPN5+ViTtBR44cLuCLMDJAAiffkAGBkHc4BDl4LwB1ABLa0s67Hl6E5ieAjZAugDKA17szArscn08Ii+FZABGzoiE24wrG6BMCgQcD4GTSAi90CwSRBbADAAJYeQ9BGQRYXuyHnCGPIUX0y/xMgoAcEgf6NEzJC/ACKkOb+CmhYkwveXspHlALwfA+EGBSWRmbfgHf9AOIJ2QIHTJuvvzupXROz5kfMgPGOVH3Qjl9eW/D8CtIL2PipfKOVPZAEZKFzIzNWkCUmKtEV0LpCTtj0ze6xgukDJotc+JZ5GCO6Bo9AoQnJ/pzedxG0eWi/swgXnrpQBw9ciw2XLA2lq1YEcPuMKaGp6M30URnOBPLZ2ZixcsH48X7vxbPPvZ49C9eH1fcfXcM1qyLmcklMUtmuVET2DfpsRkHcI7MzpF5GObGPPk3MmMTyqyXT7vJhJc9w3qaqCIfAqgf1k/bMeyQsQxHdC3pB7t2/fBcun7qmDbMA1mwb9YcwoS+HVuCw55kXMga+43DAmzcJCXZg4KseAh5zbtmeW+6/3kWwsLv2A1j24/jSn4hLsyRPcA8M1GirXrkUAVShQ1CUL3T5H5RP8yR/YKsrB/riB4cj88Y9gZkks8IPTvYXZbFzwFIEp4tDg1Yd/YL30uXLStk3IOIuWen+v3+k7+Z9Rcu2bTpG/VO0AL/GNXHqgaqBqoGqgaqBt5IDezbt2/piROnPjsaDSFByyBB+QSUa8DcCwLM8M17XiIWYGQAyNwBBoIpszNJGgQ3thNM8LvhbRngCBYhVp48GwYjwOd3PRWCrZxBSlAlYKIfgL8eEMc1XM85SsokH5KtfM8gJ4ignR4DQ/B8VvmQRwJgyJqhTxImdZZDsXxeOXkGcCbJ4ycAUNn8mUmda5Dl0Nb0ELguXkYX5DMnnudZkwDwu1nEcsiTMue1NlMa7XK4HG1pJ4DP/XnPpddpYqIZRacZxexoGFPRiRlupw87sbgzGZ1hUzxFszGITj9iGDOxbDAdK18+GC/87VdjzxNPxMTF6+Pyu2+Pwbp1MTuxOGY7vRg13ZIhDmLFHHJmM+ZjpsF8KMB8Xb8cFsnaaUcC9Zx5DbkzCbKtujIJhnrQu+o681Pd/C7bti+9cFm3rqs2z3yYM3P0DpftJeXas+vAsyY4ySGwtNN+3EOG3+mN0RNl4gVkYWwIUN6zkib3vZ4zbTZ/NiqLJFCPr/rJe8/PAMfSNpU1y+aeyt6z/LlHwapMggyHi073ry/ZuJFwuJod7o38I1bHqhqoGqgaqBqoGliIBkiGsGPHrs+SIlsSJCgfA4ZhOS33lD8DdkPS8rjZAyAgEoDlE17BueBJgJfHFpTZpwDGn44r6Mzkpd1W0OJ4Ej3D0BzXuWaQJDCVpOS+BVzZ+9IGT/mkuQ0YM1DL8jg/AV4OR3OumbjkOTlG+xmBdwZw6jgTT9cpE5O8Ltk7oe6VWeJom9yWsQS1Psdrhg0Kuu2j6Huuik9nMEs+t+iQiQxC1nSjiW5MDrvRGTTldH7ACX1nGNEbxuLZ6Vj64ktx4L5vxAvbn4ru+jWx+babortlY8z2J2Nm1IlRQ7avpnxLxDLBdb7ZrjJRd+2y7jPxk+Rm4tpeE9uzlhJziebZ7Fx7k2Bpr5LVTFzUtbaUDxzy+ihnPiw4294621q3DwayzMrqa5nk5z3b1o92zd6ErPk5417NelGObDv0lz97sq1JznhNUu86Oo6fTdnmXZ9SXeosJKjX623/zRtf2DImQePYw9f5VYulvk6F1eZVA1UDVQNVA1UD/x4NEA537NjJz0CCIqJ4ggQW41NSTrg7hQRZQV1Q1R5X8Ka3wxNpgXwGfIJuAY0ggz49pc7PZ/DpOBmECvz5CbjJBEGg2CZeeqxyW+dqf+2T4+zhEbzlkBte01OWwaey+Hz2sAi8DcHLY2Zy5rN5jiYXUBZlzIRHXef1ygSWZ9BZDkniGb07bQ+EYFSPVQaxAurcF69lItkeS8+QQNY19KS/AxmfnYmGO0GTk3G6041pwiCHEYujGx0IDbZKAUs8Rv2IRdOnY/K5F2LffX8X+5/dFb2L18T6T348Ji/dHIPeZMwOmxhCfjpNDIYc3I9DKiUizCETuuxdUI96EbRr01e77tnjRVs9LoL0vEbqRzvhd8mh3mJpi4AAACAASURBVJFMxrKnTnv3WT2Ekh7tpe2tUUb1nMlAtjs9wNpstmGecTzll3SoHxOEMM+89nl/O7ZklGfx7BimqU0oi58B2fbch/aVPwfaBC+T/rzW6szU4xIl6w6NSJDdnNUT9FSv3/3rjesrCfr3/D2qz1YNVA1UDVQNVA28YRrIJCiHw505PS1VMebDPwTPhv8IGgBsOZxMYJFPUyUWnsIKVgxFEajki94C0QzkM8jK5EeQBxijvR6ktsfq95GrNlHI5Av5AITWKfEid75Pkwka70sYPIFWL5l4OKbeNgtj5nAryVU+jc8gN3syckiS+s8n7/47n9DPE465QpDMWzJMf15Wz2uWx/f1vMb8O5/KC+IzQcpes3xi77/LvAjBLHWGIqZmBzGDB6eQhE5MjIYxfZqaOxQ+7Zb7Q9wJWjI9FYte2B+//r//3zj84r5YevmW2HDHjRHr1kbTWxyd6EfT7cTU9Ono9JrodMdhipkoayfakevC3CSsWV6JSfYyZP1noJ/BvsTL1xjPArg+nz099q+N6y3J+087dP9IXCRW7jX3jPpu31vSBlwzdeS82uQ7kxbJvXaS56T9Z89MJpXoyjlnoiMZkaQb4uka5XC67GF0H+c7a5JUbT9/LrT31vznDwQofR7OzY3scE81na6eoNmFfIBXT9BCtFafqRqoGqgaqBqoGligBiRBv+tOEKFwgM8MEDJYFXh5yg3I8D6Q5EPAIigSDOYwF4GlZErQYRvvZ+h9yKAug0LBnYBLYpHBrXNkHp4eCwZ9XvDeJlD5NN8x+Jk9CG3yZd8SIoGb94kkBz7nXZv5EJw5L4LJA3JYkfdT7MP5ZY+VgM7xJSdtQCnYpP3ZCJbPewdLD5HeqOz58nlJn3eC9JLlk3nBbwbUJscoupsLQeL+TiEHTSc6eNyGg1g0nI1+04kuYVP9iRgNZqM3O4g4dCSOP/VM/Nt9X4tZarxc8/bYcMsNMbX6nGi6iyOGY9IenVFEl+Qaw3JHhS+9MJnYCfrNwibAds3ahBBZ8h267OnMRNgxbAvBxi64Ayf55DXv0NDeGkISSAmK4W+ub94r2evUPkTI9mQ756U3Rft2LOXOxE5i4zPWJrIwLM9k4u249tWeV5vwu1+0nXzwksl53guuqZ4dfud5fs/eN/eyezUforiWhRB2xuGTrnciQdsTCarhcAv8e1QfqxqoGqgaqBqoGnjDNAAJOnLk+GcjRvd0Op0SDiegGHs6TpfECAIrgABAxuKebfBH1iUyK1kNnovPZKIylbbeEUAdbWgPaLLKu9maMnCnHRmdGJu+rJejdwIgAtCiHal/uWROkgDa0a8ESkJDhii+ed0K88zP033aMScr0TNHs7TRp/phjjzDuMhMn7ZjnoBXvgTA9EdbMnzxLNnr0I+XxQ0VUjf0STvakO1KHUoQec9xvWROxrhchFRiQd9kNaMdczaDnUCQ13gPWZkf82Qt0CM6VDeemqNjxqYtX8hCW2WWRKpHMpExX/SCLIbaCVgZm77IxsUztiuZ5LC/UjdnFIPTUzE68UoMDh+JzrGjcc5gNpZRCHTx4hhNTsTs1FR0X5mKE8+/GM89+WTsevyxiGVL4rx3vSPWf+yjMbrgguj2l0SMejEYDKPpNnHi5Ik4evRIsR3mr8ymtJYUYrvaNvKhF77NIJfD19Aj+uZLm81eEvcBZAe5+Wbt0I1pqvNBAHNDN+iJObJ+zE+bpm91TV+0z7ZoQgOJB/uFNtgsX4yLLNqi+512yEI7nlVmx5aoabPsU17DZpkjupRc0yfv0R9j85OMbdqs+1kyhazIjI7QLdnmzMYo4UZmbJG+aMv76E9ZsqdRm8W2GQOZtVmJlWTTvZiJMDL1+r3fIkHD4bBkh+s2nXs2btxIdrhKgt6wv2B1oKqBqoGqgaqBqoEFaoDaQE8/vbOQIMPhBCtj4Ly/ALR88gvgAjwAXnJ2NACHdWao20F6bNI2k1aXtgBeABHgBhC0ffv2kqIX4EEtE+qjAEwEOLS1Ej0pt/miFg5tATp6cQR/9EWaY1IJU9ODlMOkWvaUl+etZ0I7gDlgifoozBVAJvBkTgA6aqRQOZ550SeyKLMEh/dJp0uKXggI9ZFIYWy6atoJEhmXeaIr6iyRdhfdAPKYG1+APmSgZg6vIzNjI7NeAInfs88+W9KXk3KYvkgNTrpjQCpfGST+6le/mpeZIp8QF0PuWBtIGv0gB/Mk1TApjFnDdmge60LacsYHXNIf64cs2VME4ERe1po50wZZsB9JA8CV/kijjb7pD1lIu40s0zMzEZ0o2eE6p6bi+O7n48hTT8dgz95YO5iNlYTALV4UM5P9GMzMRufYK3H0xZfiued2x8Gp43F6xeJYedXbYsuffTSWbdoc/UUUiJ0oiRWGMSipmpEXPaIT5EWP1v8RlLMutLOILXbo+uW7WchMn9Qe4llSO1sIWO8b9qAtom/aYw+Mi961HXSGPlgXagphs9gYNmtdJtZYjyf7j/6QhfmjQ/aBRE1yyv5DFtaQ/UZdn5ICeunS+f2HjTK2/bFvsWtTeWuz9M36sc6sH2OwboytjXkQgA6R1ZT76AZ7oL2eI2W2UDJp2CEgFFZVN9mLbHFhPnNIzY0OWUNTb7sPIErsU9YP+VkT2lr4lTWRbLKGmRAyHvomRXapscv9s7lwT0hQr99/IprhFy/ZeEklQQv8W1QfqxqoGqgaqBqoGnhDNdAmQeTHNrwLELRnz+544YXny0krANbQEIgAoC2nZQYwAW6oyP71r3+9gJYPf/jDpYK7J8eGrgFcvvnNb5aiiYCPu+++uwAxQA5gSA8GAIjihg899FDRC8Ukb7vttnlvhyfbAHgKHP7DP/xDqVH08Y9/vBRMBeSYlhmwCFgD1FHUEUAEAPvUpz5VZAE0GaqGLIClBx54oABF+qHgJcAJoJhDaZCZIqgUf4Wo3HzzzUVmCFYO6UGHyEHhSeb70Y9+tBTmhORIWpDH4p333ntv0QMFKqluT998MzaAFBBNYUwKeFJ4kiKyFGCFhAHgkIVvxgVE0x+yo+O/+Iu/KECR9WOO3pVA5h/84Afx7W9/u+iE9UOP2etAn4BxdE2BWHT6n/7TfypFUAG9jK0NAWSZI/3xHHq58cYbC6mUOCCP7b7yla+U/igcin5KLaVeL0aErQ0GhQQ9+9NfxI4f/ksc/vWjcfFgNpZAZbhH0+9Fb2IyeqdmY6LTjdGiXjx9ZF/sOHU0VlxxeXzwU3fHuivfFr3JpdF0+jE5sSSmpk7FrmefLUU0H3zwwTIeeqSAp7rG7tA33hAKctKW+d55552F/AHkkYX1QBbasR5f/vKXC9m9+uqr45ZbbilgW+Iu6bSwMLZL8U4L8hoWx/PoA1J83333FTIJYWC/sD7YGF/oG5vCFin6yp6B1CAL34aoSTyxB9aZtoxx1113FZnx3nj/iD7ZB6wdts08KL5K0VJsVll4Hnt47LHHyhyZBzZLEWL6U4+0w86QmWLFzJHCprSzoLJeN3TJHJUZe/n0pz89/5mj54b9gc2ypyisiszYDnbLPs1huhAbbJb9Qj0qZGaeFJXFvhmTdZUU43lyD7MnIb3nX3B+NHP35tokqBvNPZs2bXqweoLe0D9hdbCqgaqBqoGqgaqBhWkAErRz567PDgaD4gmCBOVL6RRK3bfvxQIaIAJ6XRiNE2GAhuEuAA7AGoAOcAVoADQBcAQMXrQGDAEoAUQAzNtvv70AUEE5gAmgw8kswO7hhx8u4AxiBcERqDE2pIk+8JwA7DiRhrBAmAAyenf0QkHAAHYQAmQAhHHKS5/5cjvtAH8AWgElniBBJ7IAVtENZA5gx0k04B1C58VrZUYmSMPPfvazMt8bbrihgDrD3Aw1BKwh87e+9a0yH8gF8hhC5ik0ciMzoJwT+Pe///0FVFpIk3l6MR4AC0hEN+gEogZAFcjqLUMW1u973/teWW+AMUDRu0f2yYk+wBNZAL0QAmTBg+F9JAA37wGOWWteZ34AVMPrDIfjPQA+c0R+yBK2A/gFdPLVaZpY1HTihcefjB0//Unsf/zXcdFoNpZ2uavRj5lOP2ajiaXLlsfqiy6IJeedEz/Z/mhs2/d8rNq0KT5yyx1x/oYtJNqO2VkSZ/Sj10QcOXIofv3oo/G1r32trDN6hNygE0G04Jz1A7xjl5A5SLQhkhAGCSrFRe+///7SB/uA9ZPo2i9ri8zYDvvgIx/5SNEPoNywQ9rqOUU3eG8gQRwEQKqy11QySX/YBN5N1u+6666bz+yoDUHUWDsIAV/YInbGQYB3i/S20BcHG6wl60Kfhrnp3cU+8OShQ2wN/UG+DM10nZkjHi1sB5mRl/5ysWT3F/rkoITDCsjIHXfc8Soi6f0kbBavGwQH3SAv82yH6qJv9x9k59Zbby0eNTxm3vXSA8xBCoReDzYezyuuuKKQoELKz+IJqiRoYX+D6lNVA1UDVQNVA1UDb4oGMgni+oIk6MxF8OmACEFuJDy8x78BYYY+AZi80A0oAdxxWgwoAcgKbDzB5TmABaeuAA/Ijaeukha9RoAqQAmgh/4A517Upo2XuTk53r17dzmJJxSHE3o9IhIRiRDAitNrZKA/Q+EEn/QJCAPMUrUeMARJY46CREkQ7ZDDivUAOvrNmaoElPRFW0AjoMrwP35HN3rBrFjPfCBokC/vKvEa/wZUo2vmiOy0QWbWJqdrFqiiQ8A7ABbw7toJymkHuaEvwDaEDu8fYNoL5ZIgfkKokIX3APqQAdfM+x16CeiPcegPkM+/890m2iMzXjfANu2wn/GF9mGMoikJERZ1OjF9+HAc2bM7Try4N1bEbEygj6YXw2YipgfD6K9cHkvPXx39Vcti54vPxYtHDsXkylVx6VveHpNLV8Zw1JRscmQ77neaGM7OxIED+wuRZJ0hkejcu2QZwGNfrCFriw4NCZUkeYCAHgHmhlFl8kxbw0v1PKBLw/9YP++yuG/QFTYLMYeoQLK9B+ReRYfMGZtgb7HOrp/2lfcBe5p2zIWxJVV5bXgPe8DbgszsFXTD/jBRhnuQfcqBAXPHDpHZAwptjOdYZ2wW28EWmGO5+zWXkVD90C/2gBeGfcxnhIkL0IteLfYfe5nPHPYnffJt4g4/WOmPMfnmGTymEB31ZiIJ7I/5oXMTeeBNxR5XrFxxVk9Qt9fbRmKES+qdoDfl71gdtGqgaqBqoGqgauB1ayCTIP5NYgSBxhgwEQo0NX8BnwEALAAhQEL2AvFvQ8/8t3cfzAolWBRc0B+gCZBjiBfPmL0JYKJHxXkBUrK3Qe8NYwsMDcfSg5FTPNOPp8i2c14Cc8G+IVsCQ+W1veRPICoIZlzkcSzlNKzMsEJPlPnJM16elzRJVATkeshyli5BqGOjD0Ced5foyzsjtrUfyaTZs5RHouXdI8mrBkb7nInOuyb5IrqyIXMG/swtE13HMiNc9joh58zMbAxLCaAmOqNhrJiYiInRILqzp6M7mo3O9FTEkEtDE6Xmz0y/GzO9Tszg5ul3S6jcYNTEzOwopqape9WLTjPODtcNCEkTve6YxGvT/hSYq+9MiNAFIVSCbRMp0EY79DnaGLqpzdE+e5r02umVcA6Sbb12ht0Zusk8MqGlnXtF0q89SeAN6XQfaY/aYLZvw0SLvuburvm+7XPYGe15HzkYVwItGefAQQJz5rBlphBwQymRyXtM2pEHExIgvWS0Y0z3iPrN+pbQ5KxwzN11oU/3Ks8zFwgntopsHAgQ1lc+iyjKmzxBo9FoimKp3abzhY21WOrr/htUH6gaqBqoGqgaqBp4UzSQSNAXm6ZZ2i6WGkEhyXFYlZ4IPRYCaEFYBsACHsG2HhkBDD89nW4TDQG3p9b2xTOSBUkU70k22kQE4OPcBW2eSNuXYFwQB/gx+YDERQDZftZ5SpDaeqBP72LwXts743MCVotD5tPubBQ+r+fLDFY5jM8wQdqqV/sQlHqfybZtYmV79env6srnsl0I3F0r185wLdpm0pxJqHrSrgTk/MRuSI3NN66bLgSj043OcBCj2akYzUxHj5pBvBbdGJBBrtPEbDOKWYjliBpHE9Hp9Ys3CQI9MTEZ3c7Ya9LFEzQcFPuGlPCaxEcvRgbdeT0kTd69Atxnm5YY6l3MdiTozrrWRn2vbbPai4TS9XA99cy47u5P10C7wavhpf98mEB/Jlloj5X3Yt5vPG/mOcmrHhXkwC4MwXP9nYdj54MD31MH+S6TXkbfsz/Js/bt3POcnQuv+dmBHNqwnwfuPcbNJJ8+y9x+V52gTvfp39jhX8+RoFon6E35a1YHrRqoGqgaqBqoGngdGvjDJGhUvEECOImFKZUzMM7kxZNXAYknv3pSDAcShAgYM+D0tFUAkkN5POXN5Ewvh8BJcOVcMqkRGEoAnEeWIQMj/53nJBi1r+w9yUA1k4W8NJkE5T7yybf6ymDNPgSRbbDp83nObW+R6yjQdj0ygGw/r/4dP4N2gbhyq9dM6JyX6+Lz2YvhabwA3v7Gcyn/j9GAcMAm+ngJu51xeOLs+A5Zp9uNUSksNK7nQnptsr7zzftFZ91uCa2j6GUT1HwZn+xro+paz0yeQ/aoqB+BdW6vXWZdZVLugYLt9LKcjRDwXj4osK06zt4k55TXQ/KgbiXPeT3bdu1c24Rcwu3rbSLfJhXuCV6XDGZy17Yb+/NzIO9h58QzPqcXTvtWfsfL82zvvUzy80GLY+b35+dZrOa3ssNN93u9p37jN//C5s2bv9Y0TSVBr+NvUG1aNVA1UDVQNVA18KZo4MCBA8uPHTthYoTf8gSV8ixzFdIBFNlr0Pa00FKQCDixZkw+8fW0OYM6iYdATE+DICSDbd7TcyAR4iQ633kwPM5TZWvj5Pn/vr6zhyt7MgRWGcRn8OV8MvBtAylPr9tgkXbKkcFtbm/ImsTTPto69fU2GVKWrG//nUmqwLUtp4DS8SUVjGfqZwF7JpfZc2Qf+X1DJQ3VMpxrnrTMJUbQvgS+zFmdZLvMRFbvZCYHGUy7ppJNPVQZTLue2WZyv4Jy55DJevZG5P0iYbJvPTDuH7yChnDm9W4Tx7xWztn2zlfiIrFgvtlry+seHDBmJhZn815p59pT9tZkgiPB04Z5j88E1zl/XmQyqP3m1zKZyjrNZBm5nAs2pGdIgiORyXbWXmd11tbrfLs5gu3empNtutftPt3pdf5684ZKgt6UP2R10KqBqoGqgaqBqoHXq4FEgr4YEUvHyeG4CzSuis6JO+FCAAcBTA75yaFZGRQB4nJNm3x6K8Aw9EhwZNiMAC2fVBOm5gk2l58F/vz0LoZhSd5T8E5BO1xOEJQJgPMDBNI+g/TsvXKOgiIBlqFAkjTBo/rxhBtgJkjNIFcd8NN7ChmA0o/hWurP9/mdZ5TB1wW9/O7dFccmdCuTNQmiukEu56eeXF/Xh778t3c59JpkAsY47SQRmVjke09mWPPOUZsge7eJdvkuWJu8CMYzWWH+hmXqldBLkm06E18JWrbZTKIk8+01QD5C7xzHOkttQu+9FNpZJ4dnc+ijc/RuDbJ6wKCetUPtVqIiUTRUznVFf7bRNrFt5pnb8p62zb/VMzrKXhY/L7AzdUV/Env7zL+rR+/BSXoNV3MfeIjCvR9tjtfyZ4p264EHbSVB6NM+/Nzg9xz26jrlQ5x8fwi5yudRpxNNZ/zZmAj02BPUbb5QSdDr/QtU21cNVA1UDVQNVA28SRqYI0GfGw6H94xGo98iQXiCCBfKwEhglS88C6J5zQruADW/BZOCJ9qRClmgYjtPawVLvM/Y3GMAeADScm0UPTGMybfJFWgHELLopPc8mAfjCgKZD+0YXxkEdIzNuM6RPskGJmhkycyIB0nzjgGJI3I6ZGUCSAmMPQW3aKhgXZDPHOmTZ5HBOSKH4JFnkIM+6ZuL216257lMWmwneKS/nKRBckT/9GWxSMZGZ3p6JIT0QzttgHYmxcieEPqjDbLwOu28GJ9NXjLAPCW7rAlzlEgKgNE/64LczA0dun6SU8EubfQO0FcugOm60MZ2EhH6pa1tnJ/tJBPqR8Ipic0ySy4klYJn22q3jM0cc2Fa9wsZD00oQX+sXyYiepawVRNjaDvYRZt80YY1QR76cVzvOWXbQdeuM3M0QYA6Ht/bGpb+yPyGnMps+nfHp52fEdiPe1Tvn7bNz7yntZ1cAFU9Igt96sEyUYJhgrZjDdW1nyWud9alY+cDjzPhcIRavjocriRG6Haf6na6Jkao4XBv0t+zOmzVQNVA1UDVQNXAa9bAaDRavnPnrs8NBsMvRoyWtD1BMzPTcfLkiQI6SREr2AF0QAg8OQVwAGpIZ0s6XdL5Uo+GNLl8m15bkGo65H379hVwTL0e0upKCgAdgBrAHylt6Y+xSJFNamlBt8QF0E5aW+rr8AxpjhmXLHb59B/wY3+kJyZFNf1RQFSPEmMjH9mhqHFz8ODBIitphEkRnO9gMD4ykGoYuZkXqZNJ+yuYNfyIFMKkiibFMiSCNqTTpm/b8JN21FxhbHSD3i2MmS+Zo29kJm0zc2BuyGzBWeYG8BOcmiIbEFtqnpx//jyYllwhKzokNTH9MD9q57Q9GeiYlODMk3Wi3gppiZVF7w/rQhvaYju0QT8QWWTlNb4B48jAuMjPOjM2PyWM6Aw7ZF2YI+1J60yqY9J46/mjvYUvkZn2pgVH5kxc6JOU0qwdfZoiG/txjtgM9sDYzM+04NgDa4gNmZmQduiGNcZm+UKP2LfptHlNEklfjEsaavTMuKY51ztFW/pjbPpmXqwf6Z2RxZBAZGb9kAWboB02gR5zpjX6Q8fYLOuCnbAmrI2FTd1XyMz86A/ZaMPY7n29ru4/UmSznqwbKeWRPXs86Y91Y47I5DqzfhJU9Y2srB/7FPsz7b0EEPvBblhfbAx5mJd6RJYcwojMrAlt0RVysH6kdtcbidwQJdrw2UEfyMj60K54UFueIEhQt9vd3huToG/UO0Gv+c9PbVg1UDVQNVA1UDXw5mng4MGDK44cOT7nCRr+Fgl65RVA54FCbqhNItACWANKDJEDPACGATcU26QIIyCIYojXXHNNARMSINoBbChsSm0WQMbHPvaxAsRIRSsgAaxR/4M2FO9kDOrRUIQRUGtWKsExhUMphgjIolgixVIBRNmLAZAD1FEEFaDD+xQ3BXya2jcDIQowAhQBfx/84AcL4NaD4uk2/VB48ic/+UkBSrSj8CRzNGQIGQGKzI8ikejRdgBzPWX0icwUlKSgK7IpM2A7e28AgIDOn//856U98lIoEsAtWdKLBjh+6KGHCvCEOFBwNoNexmFdlIUCmRAqCpbSryf1riHA80c/+lFZa2yBwqHMk76z9wSyy7rQFt3ThmKpucaUnh1k+M53vlPkx2be9773FQCvl4p2jAUZYH4AWmwMewDs53UByFIHh/4Ax4BxCpYik0BfzxI1epDju9/9bgHlyIzdQiJyeBRjUxCX9QNQU2QXeVw/iQPzZ24UDGYM7JpCqMic03BjA6wfsiCTumZfMccc4gVZQhbICISBsVk/5sge1MNBOwqRUqOIdtgDsmS7wSaYIzZLW+bN/Njf2K+ECXugrhT2RQFW5L/66qvjAx/4wLzMhj+yn1k/ZIboUCD5Qx/6UNGn4W3YDnuAej70iezsJ4rTQvIN8YO4oBtsjILB2CS27/pxoMKc0SXteJ81YW0gNdgrMrP/8hekis8lit2yfnzmIDN6cu2wXeb4q1/9qtgU+mAMZMPWzj3v3HHyjd9Okb0tmtE9WzZu+XrTNIOFfKKX65f1q2qgaqBqoGqgaqBq4I3RwBkSNPjiaDRa3PYE4QV68cUXSmFMgArAG2ALuMsV5r27AQmCDABeAEIAHEBJvuOhdwKQT1v6/I//8T8Wb4IFN63PASCBBN1///1FIYCbm2++eT7MLYfPAG7oE1AEwKESPSDMEDCe13vy4IMPFq8Mp8H0B6AU/Hm/A0D58MMPFxAPAKJPAGqbBAG2AZP/+I//WIAu7d75zncW75ceHgEtQBYghsy33XZb0REAz/A12gE8AdEPPPBAIQ7IfNNNN817ySRf6BHwR3+ANnQN8EQmQ/qUBdD3N3/zN4XQ4WlA3xCDHB5Gf+jukUceKYASWSFq6FE9e7KODUBMkZs1+su//MsCKDmJd2xBL3MDHKN7yA360cuilfMeni/WGcKGHABzSKoeEdrSN+0gLPzEZuhPb4fg1NP7r3/96wV0Ywe33357IUHeXzJEEk8QhICxAb6QKmTW46c8rA32BZFFfnQICWL9JFQ8A1mAaKNviATE4dZbb50vGmx4Hv2hG/TIOmqz2Np8+NXcHTFIxr333ls8I8jy6U9/utisoYXYE/PkAADijjzojvWDCOVEJOgRHUNMsVm+brnllrJPWb98DwpZsAcODVhnCBB94oUyhAyd62VB3/RNX5/4xCcKWfKOEDIh+xNPPFF0yBwpgAqhYx/o/c1kEh3qVb777rsLydHz5Z0e9ikkjbH/P/behMnO4krXzT1UaULMgwRoZAYDxpjRYLsB29AYG0/0EHb72N0+f+Gce889t0GcG3f8CR3R0RHdEW37YDMbjI0xZjTzIAYJDSBGCQSaa9r7uzz57adq6aOEROEWOCJLoaiqvfPLzPXmyl3vmytzJeNHH/lvOYUaYwE2tI0IBEN8loUX5xS2M/+oz0gQvsl40scFCxem7lC3iKD98+eptFIQKAgUBAoCBYH/OAT2JoImJsbT9u3bciQI4gfRgihBpD2vwWsQF1dRISUQT0gaRAxhAJGQNLmKiwhhZRsCF1fesdbVf75DvhAiEBTqg5x7dsSzGTzDyjGr/ogSyKmE17M1HuqmPVZ2IWsIAVbqvaxVwuYqM+SHLWfYQDkPZ3s2xkgYNkNQIaWsbkOgTIKgCAMv7KWPiBsImGRSjctXDwAAIABJREFUoi/5hVRiM+QMrCHGfHnw3XMcjAt10j710U9FmmXBCEII0cZmogyIkSjQqI8y4AqRZvzoG3hDuk0WQR8cR7ddKdQQA/G8lNvdjGzxHmOCYFEUeugfvFmpZ1yIJNAu/mNES3FjOTDEdspAjMHdc1X00YtFIdxEvxBdiBEP/ltWYs52JwQJpN1tV4wBXx7A5zsiEbzxSYi+Apb68An7i49BpN3OSHROm7HF/rndE7zxWexGPDMOkndFGNhgM+8zfvieyQMoy+v4EUIXfOgbogAfd/yoy4gLtlAnX4gRfNZzSvTVsz3gR53UgR1gzpd9FB8XLHgdnwVH5xH1Uh/4I+jwHdrHr2nXqCm4UZ84Ei1iXmMbnxEKJBMdUJb2GD/GOvqsCwB8p23mLu3yn77iDyy6OA8UvdSHMObzzjNT+AVza87cOTk5QjMSxHa4Vrtz3fJyWep/3B+rUnNBoCBQECgIFAT+lAjsTQSRHhsh5OFx2obIuNXE7V4QDUmv5ycgpvFweSSePEc56oXIQV4kxJEkGoGAtFA/bUOQIsGnTx4MN/mASQIUVBEz2jbhgQkZzK5lRMuIh32URClSPMtiBEebqRvCRh+NNNi2wsmkDHG7HO2aEMC+QML5GZvBEtvsn0KEOnkdezybohCJERn6wwq3ZzgghFFUxUPkYAs597A8bcVIEL9LgrGFL7eY2bZ+IVmkPvojNr7u+EhuEay8x7ggyhTDYmjSBcrRNhga5dAeyjgulAMb7IfwYr+CMz7n1i/a9bwZr+kH+hh9w2dpG2FFvdqgaHELHWRf4m9UIvqC2z4dPzA0MifelscebDELoPNPYeUiBOX1Rfrm+Sf9Vf/xDJ8JRzyvZBY/FwPot/3jWZMiOM7Oe31E4WhSiyhM6ZvYgB/2WF/cNur4Ud7PB96nj4xd9AX9wwhqTMTifHORxm124MN7zAH9PvqZghZbKAv2+G1OvpEvTP1gYoROu7261eleOxBBJTHCn/KPVKmrIFAQKAgUBAoC/xEI1IkRXv5Jvz/9djhSZJMdztXU6cgr/XKLj2RMgudKtaJAskE9cYuc24kkIGacimRMkhujSr5mu0Z74gp5U7jQt5ipC6LFl89GcRCzy5klLm41c0xcNae/JhkQM8Ud/Tbxg+WwV5IWSRuvSbAlnNpNP+1jTC/slh5XwCOGElC3EEF+I8GPok3Crqi1XYWAhFfMFbQSd/oRt3N5JkvfaeJIvZGcW79Ct0lQzbwnvmbli9upHBcjLv6uaKMNxixGFGKUQb+LooU+xihbJOT2XxuNUIqh29UcO/rsOavYF+qM2zetL2JN3danYDaiRXl9til8eM/55TmdKHA9F+Z2uDgnnBvUAYYKFYWfY++8UtQr7BWK/I5fRvGh34uh/uBnhH00sup84XU/dxxnF0MUcy4WUCevOU/5biTLvsVFA5OpxPHP84WrAwb3pvlcv98f6w51Vw+1u9cuXry4XJb6H/GHqtRZECgIFAQKAgWBPzUCUymyq5wdjkuCXG2vyUh/8rJUX5dYSIYkj5GcSGggVkYfJDOSWuuTuEiyJXbaajlJfow+ScKiOIukOtahmPA16nG7jiJBG1xhjyv49qO5wuxqdxQV1heI0mSEQwEUx1LRo4DafQym7iRpYiwmCo9INiHstuUYKQARNlEcemDffkPSjZRIyqPd8VmeiedIIqmMgi0KHfvtmEuio48oDhQ5+oVjQr9MpW6/7atlbdOxkQjbDngrCJpRFUWEmOs/CgDx0AbrjELIfii2YsRDbCyvYNKGZj3aQh2IIO+xAZ94/qWJuVkPFUAKquiHbj8z0hTHozkPYxTWyI5YxIiiz1lev4gZDqPw4X3F3HSLLlFw8bMLLR8QKgNR7Zxw7LUpzq0owPQl+uv2yigacztEgQb1h7mNCHqp3e5eu6wWQeMz+ZwuiRFmglp5piBQECgIFAQKAjNEoKqqA0iR3e+TIjvNywoofBEJqv/sp0y0vI9DYugKcYwCuIruSrvEU7IYV1x5TXIpQTQ6EsnK7n2qV4AlTfTLbVRRtFifkYxIdm1XEqzZrpZHoijZ8ZxEs/+KOklZJL6KG76DXVyZlugpFCX9UUQEopWjEBJXSWDsm/Y2baGMRDgKGTGQLLpNzHoimRb/6cSZfYgip5nMIIqkKNx4thl5UIwYCYj9bJJmsY7iNQriZruOK3UakYoiJGIXhUAUL7bV3C4nSaes9SuYYj/1H4URvytKjezpE7ZlxMNnowjVLxUk9MvInkIxYiL+9k2BrG9Yd5ybjvt0YjsmFLEdv3tmTmw8f6PYj0ImRoec2zzn/T+e52qKRn+P22SdZ0aP/H06AWff4kdfnK/2K4vxVkqd7u6JEXIkqNN5qd1tXzu4LLWIoBn+PSqPFQQKAgWBgkBBYL8hsHHjxgN27Njx9xMTtQhi2/7u4iOve05uf4mENG6Bk9C5eh7JrWS/uXLO75ISCEwkG3GVPEYNFAqu0NJXxZliRPJKHdQZxQflJejWa8SDPiuKJLI8K/G0rbjNSBIX7Y7CUNt5VnGnzbThuZeIZbQ3EnFFpXbGyAGv2a7jJ94SwJjcwMtF7XfEO0a2JOFRmNmuW7cUFpLISPh5LkYCHJMY8YqEPpLoSNLFRKLv+FO/9k0XiWmOi887wWLkKUZeHH+xVgRJyBUObv/Sl7HFOhXf021ZjMSbZ/VRhbr9jiLIuRcFgnZEP1Qoao9+I1Yx2uJrPmPfeV386ZvvO8b6i/NF/4jn4OJ8sS9RcOmzYh3HuPk5w3uIoCigHXde09eNZEXxFT/P4meQNmqTEbiIQVwMmVzomf6y1NXdTve6xYsXkyK7iKD99hesNFQQKAgUBAoCBYEZIlBV1bz169dnEURUqNVqZRE0RUw44zKeV6pNW81WEQ4V81okZK7aeujZw9Eecpe4Uo6fPWAOueBQP/XSrsRKcujN8fSLujiQLkmSSPGdch6k9oA7dUrgJKqQOiJH9MGD1J6V8cwCz1Afh6NjMgEOcvOeJN4Vd87YUBbCySFqUxdH0kZ7kDQPuFOXabQlZEYAKGcGPPrmAXLLWa8YUt5EFNoS7cZm+mdUjkPmcQU/knxsoV5sMSlDjNYwDtRDsgrPpjAmZgtUOCj8qI//fOE38f6WSECxlzr5whbri5EJfqZNMMT/6BfYaLOCVR/DZsvFtNwSfNoy+QV1goM2x6QHkmfbpX58B3toW7EnyaeP2MLvlGOcFfmSdmyhb9RJH5wvjovYUF6fVSx7qF9RaV1gSF/NsuZcVYBL6m2XctSvz5pxLopLklo41x0TysXIC21SBrwV9ybWUCAp7PAdynouirZjBNfxpm+UcSECvzFxRFNUiTd2go1JMKjL+qgHfIwOOfc9TxQXEuifSTToP2Xy/USddur1+3vKDreiJEaY4R+i8lhBoCBQECgIFAT2NwJvvvnmvO3bd/6YxAgptea366+8ClwTyn7aunVLThNNGmaIAuliSRetwICQQGK8Q4h0taShhYiQKpcUuGYjk6SSOYs0tKRPhpR4MaGZucxKRZpaypG2mX6RptaUyB4s53lvjqccWdBok7bpg2QWUgMJ4n1sgaRCjCnHXSGeA6Ad6qNv3I9EHyBApIqmXomYkRDqIY0wZanjmGOOyWmJvdAVYibRpn+kOeZZsVHggI1CzjTC4E3mPGymr/nG+sF9RxA16gJv+sq4aEvsI7ZgM/2DcENOqQ8hFA/6gyO2kmKcemkPO8Cc8RNHyS62kL6Y37ls1lTH+AOEn/ogxdRFWW2hnBe/ajN2Uxfpp3mOMvyfzMo1yFDHe/gDeEPOGTexoU0ja/QJm0nDTB/ov5eLKiAk5WBH/6gXTEyHrLhirMyOiC2kGad+seYZ5wJl8QfKgTdY4INeTGu2RBcBaBO8wR2/4eJOsFHU6TvYyhzEFtoilbbj5zygXWzBd8CHsaWP/DcJib6DKBVHcKA+78VRNNA248KYYDO24AvgQ9tGWyxHu6TSdp4yX/CheLYM3LDVeSA2jGMU784/ymEX74Gh89TFEvDWx5jT9AkMwVKsFbrUo28zH/FZ7GGcqS9+nuCLlMVu7AMfcDxg/gEfSJHd7/dHu0NDz6VW+/rjliy5uVyWur//ipX2CgIFgYJAQaAgMAMEpkRQ3g43KYJcvR0Z2ZU2bnwrEyHIj6ujECwvDnWbCO9xPwn3o3CBJ3eKcFEjd5pAPGNkAnLBhZzchQPhufLKK7Owkgy5bY1y3P/BJaOQM+7C4TJLyLGr0rQLSeROES7vhABeeOGF6ZxzzslEx1Vt2oeE0UcuqESo8T6XNUJy7KOr2pBOLpOkPKSKy0i5A8gb6z27QnuPPvpovnwScshFjdxBAplVTELeIeXggs30mT5SDiIWz0NAJrk35rbbbst9x+Yvf/nLWQwpgowSPfXUU/nCWe4owt7zzz8/X2qrGJBsQ+q46BNiDsaXX355Fg8xtTV1ggm2MIbc6cPdLI6fW8nAEeEF1tw9hLC64oor8j032BK3cGELl5piNzZzHw04Os5GUCCojDN9ZCy5g4cLSxmfuL0QHCkH1qtWrco+hj9w95BZ44yc0Mfbb789E3OIMZeRIrYlvUYEEEpctMuFoIwzGGI3IlafBUfGj3a5Twji/ZWvfCVf1opQNAMe5SD53IF16623ZgJNGXzMFObiQ334LJeRcl8PuDCG3q8zNQdHsmjnwlnGB1u+8Y1vZFFuCmx9m/FlXPAxSPt55503eaeQEQ/mG/MKmx988MEsAMCQsWFcFEFG++gfZXkOf6WfCCZ8Fp+hXvDQZ/EHfIELb+mr2wEVI4wfdWI75ZgHzP04ftSLkMQfsJl5hY8peGN0h3nKPLj33nszJvgOnztGg4yC0UfK4N9gT33MLW1xK5/3HRmZA1vmD752xJFHfOBMUFVVI91Od2W7271+6aJFtxYRNIM/ROWRgkBBoCBQECgI7G8EFEFVhQiqI0GSL0gBAuiNN17PpAmi6bYcSB+CABKGaHD7HIQFUo54OPnkkzPBgZS4bUz7IDmQOggJP3/ve9/L5SGKcU++5OrGG2/Mr0PIIZRxlVfSCxG6++6784r5JZdckgkgpEkSRNvYRB/vuOOOfAs8goGb7SFPbvlySxMrwZSDoELGIYoKDDGCjFEOmxFWiIBLL700k0XEUjw8jwCjf9gMjpdddlk644wzJu9Iok4IMgQNQnnDDTdkQgp+EG5TC7vNjPcef/zxdN9992VCCelEOHixqljTB8TIL37xixwZgbR/+9vfzt9Np6wYgUQjgOgn4w3hRRSIiVEehAoiFjILOf7Od76TTjvttExWoz8wfvQNMss4UBc42q6CgDpWrlyZhR99ZewQk+DuGSX6SPtgQ9uQaXwGvBE3McMd5bQZgcj4Xn311VnsgqP2MuaMH2OCaKHcl770pYwj5UxYIOHHr8GHMcJmBA5k277xHRKNcP7Zz36W+464+PrXv57Fl1syrRtsEFZ8R+hC3rHFaCz1MX4IultuuSWLK8QNbdNXxZftEznBHxgXIicXX3xxnjNxiytzgP7rs9jGHMBn3e7pdjP8lHKIWOxi/MAHscQX+GALkSVEKfOUcmeddVYeF8p5dke/ZTywGQGNb9NHhJ9nlTxzRh/xWWwGY3xW4edcoZ8IROYBcxV/YezoJ6LK80zgxOcMQhfhh1BFSDL/mLPihx1giHAHZ/2ZNvi8OwrxN7R7YgREUKfdWdlpt69funRpEUH7+49Yaa8gUBAoCBQECgIzQUAR9P758hUppQM5E6RYgHy9+uqGLIQgTqzq8ho/s0oO4ZB4ejYB4glpgZRAOCGpkDrInwkJIEMQL0jQ6tWrM1GEWDVX1KmT9liFhYRBpliNhWB55sMoFCQHgo8QgtRC/CgLifFgvmcs6COkl+1AiCTKYo99NPUwJIz6ILTYDpklGmbb4AQBhOhDAIkQQPogk9ju2RnKiw8r9JTFLgggkQcPfBs1grhBeiGz4ITwgqzxjOTPsyZE6BADCDraxWYiRoovD7BDACGerK5DKBGntOv2RL4zltjM+D3yyCOZcELyaZ/6TArgWRDaRZBQN0SW8opdozfYAoEEb3BAKPFfDOPhdiJqRBzAkzaJDriaT3mFAf6AYGK8wZn6KGfURrzpL2KAcrwPOcYfsNVzS4w1xBf8IMeMH9EJ2je64lYpnmP8sJloB6LF7ZEx2QV+zrY0og60g/8TWdKfPXdGvWCDyCZahX8hYBk/6hMbxhyRiBgBI95HJLJg4Fy1j9hC//BbyD220L5RL32MflGOOYiPIRqMmhoRcRsbfcNu6qY+xICZ2qjHMWc+0Uf8ATuwh/kRz+/QPiIDm5n7fD5QX4wye46HfjAm2Iw4QxQbxXNhg7L4CwsblEW44LPMAxOBxPHDb7AbP8dmhCIRYG12CyyLAfTJ6DBtINQOO/ywfGGqNg3Oio10O52V7W77+qWLigiayd+h8kxBoCBQECgIFAT2OwJRBFVVdaCRIA/ocx6ILXGSb0gMxJG9/s2MbvzuKjskA6LkOZJ4waKRHgUMRIayrCB7iN2tV5J9SCflPDROuclsTY2LV2nbbV4e6JYgU4ckPh4Wl5R7CBsCSDn+Q0AlUgoBykvMFYL23ZVstwpZTuJoZMPtSbQJCeM53sNGcPQshBEq6o+JBMSXZ8DHrXKeVVLgiGGMqBhhiFsUHU+esz6z69FHBRU/05ZRCA/hU6cJBLSF300cIKn3clqjh2BqlMs6/G6GNctiQ8wSZrTNhAWR0CpmsVFfcXytP0ZcqDtiyPh57kXhYhY2E1F4gD5GWvQVx0tfpo44j2JyBgQGQpyyMQ299dIPx9U+K9ppB1v1V4WBiw2KPseG38GJ37GR+ozo0g/HKUZwaAMcPdvH72CgT+g7Rs4cr5xWOny5GOA5PiNP9o2izks/O/RbMTApSVwAYVzoO74Rxyieb/KziedpH1vc0kp/TQiiYKTvJkvg2XxWa9bwdPcEjXa7nec63c6KpYuW3lK2w+33P2OlwYJAQaAgUBAoCHx0BMKZoBwJMjGCxLHXg7jVkQwFgKLFaIMkj9YlTq5kS9SMDETyGQlhjK7E+iT9khkPs/u6RF/LXelWaMWtcJQxSuBzRgRc2Y1RAsmmgsfvzX5rt9t5IumNdTQJsNuDJHkQWaM9CiT7FSMn9j1GR6w7kslmOcuIVSyrDb5H3Yov+yfmEsMYVRA3+xvHQ0IcV88dC0VSFCq22xzrKGQtbx/i77Ht6De8rh8bwXD8o8/po3Fbn/2NZ7fsj+8pZBUGES/fsx3G2fTa083aOH8iRooi/cRxa/pmHGvFQsRF2+xrjJbGRQrKmTDEZ2JZbDDCy3MuANgfnhEz56JjFv0zLirEuRkzt8V+Ud4IlGJSzLCTn23beSZW1t9sP0bqojjWtxBCuQ+pXgDRT6qqGu10Oi92253rltSJEWq1+xG/ymWpHxGwUrwgUBAoCBQECgIfB4GBCPrR4LLUSREksUMAcWEqBMFVXQlCJMe8FiMrUYTweiT1kndJZCSLEhoJuuQokiHqoz8SSsmPxCQKDwlgjCQ0328KlSguphNRkWBG8RQJYCScTVJtXwKJyhEeSJarz4rJKCq0W8ERSaUEL0bXFE4Sxoip5Nd+iqFjEQm+QsGy0eYocKYj4tNhZd2RXCqWec2+Rf+wbkUA5aO/NfGOfiMhVthJ4o1WxYhHJPiSad+H7BudiFEVMeP9iEcUTI6d84rffV+MmvhFMRB9pinUec8FikjwxdGtXnEsYrTFcYgiU3x5zYifotR64oKHnwXNeS7mfDcS1sQ7jl38LNBv9eOIEz8rgpyv1mPfbUfM47zW5iii4/z1Z+vwHqfEXdKNe4K4LHVoeGhVq9W5btnixTcWEfRx/iKVZwsCBYGCQEGgILCfEKiqau6aNet+XFXViqqqDiISFIlBVfVyT1wlVTBEYhyJaSRIzdVliVIUJJJ3CSm/Qw4jcbX8dJENCZLnFyRA8XcjF5HUSoxsX2IpkTVyFQmzZZpD0+yXBFkCFQlzk9jHfmh3FBmRuMbIRBRAYhAJqCROzJtb8WK0gv673c3XIdVNcRhJeVzNjyQzElpJfZPAxxX7aF8UAbEexa7vu90pihL9JRJ2STTvNQW7vhD91YiB/sx7kl/9M0Y17Jc+FEWmcyaO73Rk3NeiSHKc9RUXFCwbIxy+5tY0x906XJxojkvE3b4qVIzERbHabDuOlThEAd4UcNZNWes3Oqa/x8UVBYu2a4/12ue4xVCbFGtNoR8Ffpw/+qf9d/ydA/GzCRHUanN1wFQkCBHUHeq+1G53rx2IoHJZ6n76+1WaKQgUBAoCBYGCwIwRQAStW/fyj3q9/oqq6h/cFEH9Pge060Pz/OE32xJbZDwLEgki5CKuSisEJPgSRklpc0W2KSiM+EhsmsTM+qK4iFuN7HNcFY6Eyp8VTxJMRZRnUpqkX8Alg36nnCSPfkRS7oo9NoGnosq2IXQmK1B8SaynI9XUQZ08F8/sRLHgdjDrizjElfkmQYykejqMFRGOCzYrHG0/vhcP20cBrYCL0YEoFqLwi4JFv4nb3WJ0QwGjjWDl2aQ4ZooGz5nwHrY0xz+Kn6a410cVYthiVK9ZNkaKIhGnfduljOfEjIwqkhQT0a+cM/aZZ6OQiWJNbB1vMY0LFAqnKML0d201QQrjox9SJs4Xn3G89Xte12dN5a7oieLMcVI0c36Is18uaiiQxD2+rqClTFzQcJydp2LD682Il+fBxHNSLDW2w02JoNZ1yxYv+2Wr1SoiaMZ/kcqDBYGCQEGgIFAQ2E8I7E0EsR2OHSAQiUia4++QFVdNJTcQB2+VhzyYjEAx4bYvCYz77V0NjkLC2+V5lnoQYJFMKibogzfMU58XRMZVZckxZEriEw+UR5HmDfM+T5+8XDSKN2ygrAfhTRpAXTEiZd88Q2G7fDfSZpQjtm27UThJWq0T2+mbmEcyqTCNGcLATxwlj0ZMKMeBeQ/bu3ovgbZt7PCwvu3GCBPlqRuxHCNqcawjCXX8KIvNlPM8SrTHQ/V8BxMTREQhp0jjsLvChvpc5Z9O9HnGjbY96B+nIfVgi4LONO1RWNqu/iAJj3XStj5AmyYZ0BbJeBT20Xdog4QQ+pZzyrlnEgOFM+Ih2mvEQx9zXtGuiUf0b33bxQ9t1mcdK77TrkkvqCcmKXD8aFub8TGSE8TU7+LtZ4o+we/arCB1HKyTtvUbxZUY6ad+p7/a62eJgjriHvuTRRlp7KePBK0eanevW1xvhysiaD/9/SrNFAQKAgWBgkBBYMYI7IsIGhsbzZnKSBMLEYDckMnKy0oluxAMMrOR3pnUv6QbJs0s3001a1nqI/Ut9w9BYriYk9S/EidIFsSLNkmJTH18URcpf5tixMsVSY8N8SVVLumLSYkct8XQR9okbTJ1kzqZ1M5kfvLuGmykPm+2J6U2/ac+UmUbUXAlH5tpl/8QOtJuk+7b9MAKG8qRohp8sI12qQ+SqkikTsgcbZL2F4KKzaTSlgRKtCGIpCUm5TD39tA/7I6XckpOwQSb+W4fwdvMdvSRPlEP/cMWsKN/pFqOeCtCaFtbGBPKgZNCAxwRm/SP+vidMtgC1o4LJBS8GWdSfvMzfkM5yiu69B3K4TtgRB9Jk804SnyNrIEj6Z0ZZ/rlRZsSeaMqvM+44GOUo23s5ud4rob6uIOK9nmW+vRtxRy2U44y4M3v9I1xYc7oO2Y3pBzYgDvtMoZeWOqkxmexlbbxIbAjBbUZGl04oE7qwRYwx07sIPW1YkCb6SPtYjPvgSHtU7ei33lAGcaZccCvGRNwN1JCPxln5xX441v4tynJ7aPjTP8oT5vOP/qhIMHHGBfaxibeE28vVXUBBZ+mf/gOcwkMTdfu+Cn48Fkwx37SY2OPWfmiUON92o1b4rBp1uzZHzgTNEiMsHqok0XQTUUEzfjPUXmwIFAQKAgUBAoC+w+BKRHUu366M0Fkh3vvvXczweAODQgZREMCL1GEvEDCvKuHW+shatxv4z0uMWKDwODuHy4lpM6vfe1r+W4WiIZbq7zZnjtcKMsXZbhTCOLiFj3IEISFe2u4ZwaSc8455+R7cyBOcUsYfeQeHO4UgQRC/rgQFEKEyHCVnrYhalyMSXnIGhdZekGs223oE3eKcN8Kd+F4Bw82m75Zcg6R5S4hLsakfu6t4cZ6bJas0T+wwWYuX6Ud7lLhXhiJp/ZA0Li/hTuZuMsIe7mbBUFptAVsIKhgwkWf2ASJ5fJV77iB7FIegso4Ux//wc46FWBuX6M+7oShfepn/MAGW9xqRP8gutwJgz/wLPVxZ068FBd7wIP7W7ikFfKLHd6jZKTD6AD3yzDOiEQIPtggwsTbcvTxN7/5TbaJ8cNvwIZyihb6iKBiTLiXiXK0Sz/tI2OsQMQO/Iz+cjcSd9JApPFZt4HSf8aDthEE3FmDj4E7vqAwpbx39WALNntXUEzAQFv4GHOA79TDhcEIK6N5YKQoxse45wkxBdb8d8uaIghs8FnK8R53HjF+XuhqtIXFCrDm3iF8k/lMHxX52ML8Zf5hM5eRghU2024UI/QRH8MfvCOMctzTxcW82qL4oo9ciovNCD4uA8YnjWy5vRShxPiBD6KP+mg7jrMLNMxnfJY5hs3ce8Qzbq1zHPkcQzBhP2NI3yh72OGHsxluuuxwq7pDneuWHJuzw5VI0P77E1ZaKggUBAoCBYGCwMwQMDECl6X2+/0PJEbYsWN7euutNzMRgSBALNy6hSBBjEBaPJMCeYdMcrs9ZAnigniI94G4Peumm27KF3hCjP7u7/4ul/dyTKyBmCAcIEw/+9nPJi91vPrqqyfPT7jNCLLCxZi33357JmOXX355Jr2Qq3gmgb5yYz0320PGuADxb/7mbzI5drsZttBHbL7hhhtyeeqB6CNaXImheqn0AAAgAElEQVT2vAokm4sxf/3rX2fi/K1vfSsLHMspcOgjuIAPhPKqq67K5RAO9Mt7bRCbkM5//dd/zX3nUkfqjCvWlKde8LvrrrsyRggb/kNmY2ID2mKl/F/+5V+yuELwff/738/f7SNtQxSJnEA8IfCML0QRsp+3Ag3aBCcI6h133JHLIoJ++MMf5vFTOFCWLyIXCM4777wzY8olrdjt2SfGz21c2IDNPHPZZZelSy65ZDIi4zkV7ILwgjXfIaaMNTbjm2YwpE5I7L//+79n0YKtf/3Xf53HMd5bRD8ZZ8QNY42oQmDgO6Ysd7sbdWMzZfFLxgTBhBiRkGszvvVP//RPefzw/2uuuSZjE8+q8B7CGVv4brsIaL8sTx9/+tOf5ktiERY/+clPcqTM7WtGJSl32223ZcwRhpdeemn2HyMxRjuIFiEa8B2w+u53v5vLeQGrERl8ljGmHOMCLuCNEGtG/LD5n//5n7NwoC7GGWz4cosZP2MrghwBhoC94oor8jgqQChDnxAq+CzzD3H6gx/8INvkXU4Id/wBAYkg5/OEeYzP4jtGYBXl9OtXv/pVtpvxY94jdqmbsRBL5h/CzyiWWwHxIS5LnTN37gdEULfbfSG12tcvr1NkFxE0sz9H5amCQEGgIFAQKAjsPwRIkb1z58iPer0cCcopsuPK+65dO3MkCNLkmQh6xyozq7KSWZ9hRRiijSCBcEJOIZYe8JccUwcrsqzqI4IgVxAmiaeiAHLHSj3EhfdOOumkTFwUKp5XkcxCeBElZ511Vi4LkXHbjGQWAk+kg6gIq8AQMVaaPciPuIBAQZogaqwKU45VcL4b0cIGBAHlXNGnPVaiIWOSP23mOYj7qlWrMsljtZpy2CV590A9NkO2eYaIGgJDMaUgoSwEEJvBnPoQLghJL8GUzNIeQo1xRHQRmYgr71F00j/GBpLN+NF+THYhWYWQQ3yJVEA8Ieee5YrCAVsgqYwD9RE9sZyejm2s6GMz9VGGCJhbLqMIY/zAEdvpGwRaIYmdHoQHA8YPf+B9BCfj7PkYSTzjB34IB3yQ+rTZ/mkPNoMP0R4EndEYx1hRZ+TN8UMIGWX0HA11Eo0EQ8bQ8aOvnqGyr2z5QjyAJTYYDdVnKYcf0S/GjjrxVWzBx5wD2OMiBj5L1IhnmQPM05hEQHxYVKAcfWAOMIYKEBOJUC9CW4EPfiwYuA1WEUQfEWrYS4SVcaY+hIjndTxHRd0IMPyCeYWPuZgihopO5ihRHsQZfsN/bdYOyuqzjPlFF12UfdbMiYpjPsNYDKDvlEMwMVdYMDn0sMNSp9uZ9p6gVruzooig/fe3q7RUECgIFAQKAgWBj4VAVVXz1q175ce93sT1KaX5rVZrNxE0MUGygfrAM0QYQgA5gfxBthUEbt+hM56dYFWZ/5AJCGkUV/wMqYK0US+EzRvdY1YxCBHkCCIEQaM+2vVMheRKYsdqNX10r78kskkq2aZFP4muQLCMNHhgmvrcZuc5DLet2T9FEG14rgSyRH0QK4mxZ1rAiKgJJAub4rkhCZvbkBBF9JEviB92G93hNUmg56aok/oUNrzvli/KQ/AgqeAGzpBFhSnvm+WL57QFsq0t8VwOdtFPytGu55uw2fM4igbFC2Sf9/SHmNXNlXr6hngAG9o28mWd4s13VutpGzGusKEf8ZA79RJNYPzAHnzil5EtvuOLiGLapI/YQn1xy6WCN9pstMGoYDyIT330wTqxS8yNzDCmEG3GGkJONEvMFNEKF2zGfxhLxs/Mdo61Puv5HGxgrsTLTqlLvD2jxnOIEMWAc4k+4iuMC+KZvlrOCJXJRfhdn8VGfNYFCDG3XbfPMU+ZU+DjmTQFi/6Dz/LZQT/YvkndiiUFG/XTR89B6TsmThBPxi/6LJ9h8TNH/KiLMeF3/If/jEs+l3fAvJwcwbk9GE8uS13V7rRWLFu8rJwJ+lh/kcrDBYGCQEGgIFAQ2E8IbNy48YCtW3f8uN/vXd9qtQ5oiqBWi8tS67s9zBoG6TIDGsSH1yXvZhTjNck65fkfV5l5jzokmRAPSItEV7IjgXfPvnXF7T1ud3MFGSIFSYntehaC19zC5+o5hEdySB9czZfM2TbvmWFNEsR7zexyEGozl/msfYQc8mV2MIQY/VBEKjbACnxie245lIBS1oxw1AlZFHe39vG70RGzcFHWjG3UpSARP8fSyIVRJQWvhN/te4qUGO3TDuqknGTTTGjirZuDp6Sb1+i3W7yiKOA9s7xZhz5I+xJ5hZrtUleMNOgf2C7h9rvZy/RRnlVgmXFQHzMi2Zyujp+2IEz48rxbFItGHhUCZjmLwlxxpEhoLirYDs/oY9Fm2vOL183u5phjs76msKM8fdOXtBkhYZ+d1443c0tBT5vNiKQ+axsxk51RJecq4+XZP96jbHMxw7kTMyeaUS4KcX3J8XMOxvpoVx/Wb8zKN+knnTYqcrp7gla3q9Z1y5YtK9nh9tPfrtJMQaAgUBAoCBQEPhYCiKBt23b8PdvhWq3WvOlEUCQHZnBSsBhpcVXd1W7PmsRVWyMTEA1XXePqcCS7bpcy0iMBd5ucIonvEBZFhUQa8iURjudjJEOKKKM6MUplNEFgI/k3m5r9oqxb2RR0keC7St8UEG5to28KEYWSxMzISuyjZFbhIil29d5+iWWMOChufM+xo78Sbvvu+DiurvTze+yXQhIMFEeKNDHVLn+nLQm30YwYQdEnFHaUiQJaEg/eEGP7rGiTvMdImD48nV0S37hFT4z0F9+T9PN7vCdLUu1Yim38rs3aF33R5xWD8bviII6XQsPxj/NEv48LBrYlmfc+H8/B6MP6kXgr1kysoD/TX/2Sn23f9N5iarnYT21zLKJAiz7EnEb88Vrcjml7+m2M9DTnM3bRtuI4CngFbMROnwEfhWK0Nftwp/0BEdTpdtd2Oq1/LPcEfaw/R+XhgkBBoCBQECgI7D8EFEH9fp/tcJMiaKoHefPHbgfjoyCJxKxJTiQPkUhHQSXRclW+KahifXtqRyIkkbIcBMooTdxGFs+M2L8odrQtRgUk75Fs+0wUbpST4EWMFCIS17hCrUBQhPC8NimUJHZRqLiCT4TB+4kgbUZnYqRDoeF3iWDsu4TUFf14TkliqziLAtU6jKAptCTBUVyKmVFFsbI/jgftGDHRDu2VlOsbRN3cTmX/HCfLRLwVG3xXEERBhnimbSMBbqkSO4UF/VIYOL5Gi3iG6CK/8zN1sY3M/oiZ4o7XFRfax3dFtUKZ7zwDoWfM4/O+R91gIpmnDNtR41xsij3LG7Fz7lCXbfOaCx/grX/HevVdoz9GhaMgogzb8PhOxEpBrS/YNvUa7XJcrc9FCn0OnJkHimPtiAsUtIMtbGU00obAcgz10+bnR1wsyfa18n7CSdE3sG2s0+ms77Ta//vSpUt/URIj7L+/X6WlgkBBoCBQECgIzBiBEAn6H4igOi9CK5OcmtT4f+9NKHZcTZZQxEhAJE2SmbhKbxShKQAisY2ipPl6JE8SaYmVxC2KLQm39kZy52vNFXtXtSOhVrhE7CS22qkIikhK0CXIkShHYSdhj4QSUsc5EUksZTiHAUmVtIsnpDxuB/OSSnGWMEJQIYrUYwQCsqpgte/UpwBj/Ni6x1kM6m1GCOgnZXmGn01bLlaUdysfr3mGBzvcXiUubnWCyGI3371DiTJui6I9znJQHgIM4aWPTV/kGeylTfGhTc7SeM+TPktb2EC7lOVcDvV675AiiPpI2sCX7WOzYk1/xx+oU7JP3+P2Rv3U8y4KL5NncHYpbq+kLfrH+R19njbBJwpgRALt0l/P7yHStEeMqANbad8tnswpzu+ZEEWxRbumk2a7HOXAkDNbjh32UheJKvjOeSD6z7h44a2ik/c5J4V/0x/ex7+oT3EIPpTnbBGZAMEd/8MOzn/xjKKestRHWfBWTNKHmCxjb59yeYkCITT4Goj08W63+3Kn1f7vS5cuvaGIoL2hWN4vCBQECgIFgYLApwCBqqoOWLt2/T8QCSJJQqfTmRRBNQn/aCIoroqbbcmVXMWARN5zEm5V8c4hSIrRB4lajAjEcwJRxFAvpAgSBlHyDIwH3CX8bt2iLD976STDYVnPrtAnCKAr85JsV+EliLwPmTOC4Kq4Is1VdWxzRR2i6OF/3nerIWUg5Z4XMtlCjMBQB4fGOQxOefoJCeSwN6l8vbTUlXcymlEneFEf5TiIH0UL4wF5pyzEGVu9PBTCHYUQWf3I8gXxpT4vqISkxi1JtAdBJbEFl33SxpVXXjl5ia0ijcQJiBZ+xy4vp8UWtyAyNmbrok5ILfaREY/2ecbEENRHBjJ8AUHH+/zXL9ySR//IDEc2MAg3doIL7Zp8gDbAmDbBh3bpJ2XIvIbNjI2EG1y8M8pxRWRwJ5X9o33qQxCQDMLoCnWSWY333dLJdzL7IRjwL/yRsaAcfXXOUQ9tg7Nb9RADZFOMZ4D4mXYRBPgE2eQoQzZFE3BgD75NH8m8ZnSHuYqgQ+AohKiPMuDI2HshLz5Gum+FEviY/p1xAROexdcQVopUyuELZI8jgx1fYMx4UJ+fF+DBWJC9jrKIP+ogjTblEDi0rcjGH4z08flCXyhrJsd9+jgeRIKc14PI3Xin293Q6bT+t6WLlv7PIoL2CclSqCBQECgIFAQKAp8sAps2bZq/devWf3g/b8H1KVVziQTFCM1HEUEQc1L4QswhaRApiIhZ0Fz5Z8Ua0gLRUQjwMwQQoirZpxzEBvLiNiFIDuQPggWBcuUYMmfmNe7YgaSR0pbLGCVCRiQggK7800/6Bwkz+kF5yBVkXOIGmcUWCLe20U9IOSQSQsXzkDVXl2MkAfIFLhBFM3xRDgJmpMVtYhBZRAYElC9wIdUx9SuU6A/CgrKQVcgrGGIH5RF2CjEIJymTJeSIBWxW/ClKwQS7+Y4djCXPgKOREUku/TMCJA48Ywpxz+vQJ7CBmNMPyD53uPB+3HqHCAEbhBzEFJKquMJvPDMEuccW+gaO2EI6ZKNBJo9AEDDOnimhDsp6eaezDuyoj/bxJcpgA4IFHI2KMH7YjLjCjygHfrTr/T9GW/AbyLt3LykcwMe5xWuML/VhE35gxMO7uOgjGGEn/cNf+OIZ6sEXERI8z+9gjbChPHUYweQ5fMeFBQU0/QQnxofU16TI9iwfYws21Id/Yy8+gI3Uh82Mj+KeccMfmau0TRnmMjjGyCl9oxzP0XdwpXy8dJn3vHwVccWXc4s+gjv9sBx48J/f8S/aBmvmH/aADRhRFxgZeaP/jDFzwajrXj+N9ySCOp3Xuu3Of1uyZMnPiwjaK4qlQEGgIFAQKAgUBD55BKqqmv/SS2t/UlUVkaA5UQTVvdv3SBDkAlIOuYLgQD4gS26JgWhIFBEqrk7zHGQMMgtpgsxIwiBokFnPw/AMK9GsCrv6DsmCrCGYIMes1kOkWdmmPg9HUyer1LQtgYYA8Tz9heRJehECECtFC+1C6s4555zJQeM56n722WdzvdQFQaYeiBjkzm1JkDCwgRzzMwSMcog0MMIW/lMfJBHSiyCBxFEXZBtbjGZpM2KSctTHa2DjJZpGnBBqkFNIsWdEsAViaaY1I0amnqY+CCPtIzqNYGA8GNGuq+qOA2Ni6m1TKzMu4Mh3sEHwxQtnqQ9yzpiBNWOIUKE9cOGuKck8ZcEOW4yA0T/qwx4jj4wV9dBHE2bQR8YDQac4NXKIfyHSTBZA+2ANPuDiVkFINP2kHHbwH1JuqniwpT3aViTSJ9qlDOLKqBZlsQF/xddsi7H28lUFEzZzYSg2KPzxE4QTPue4IhwQVsw/L/rkGezB5pjcAKxj+mkXK7xvSV/EFi4OZTx4T39EiPAadtAXyuHf/DftNX2gj3GLKL4ohuKGAAJLvrtgQTmw4T/9dosn4+LP2E3bjovC1BTZtG/0krKMMf0Db89pMVfox0f5qgbb4eqts2SU67Ed7rVOq11E0EcBspQtCBQECgIFgYLAJ4nAO++8c+C77275yWA73OxmJKiV/+DXh/X39hXPqCguIBterOiZIb5DhCQp7v1HuEAUJe8eeIYQQSZdrYUEucJrnd61AhmD5ECWIH+UjVm8qJOVf9qgffqJIJLU0oakl34hWiBQ3q3DxY6e7fHMkBETxJ7ChXYVQYolhACEjT5QHyTSsyKKG7cCQVC9x8gD4RC2PBqD5AlEVhRL1IcN2Ow2LsaDLwQapFwRClmkr/SRuj2XBG6SaAkphJLVcrc0UR99RWB4wJ22sZU6wdQD657XoCzPe+bFbXjWyetu40KEURd9Q5gighQynilBEIClZ2QQz97hZDvUE7GhTv5DyqMIok5EJ3aLq1vnzJzm+CHm2HqFCJJoM37YzJdnVBg78FZ0SOIRTG75YiywmX4yzvyOD4MN4t0EE9SL2HziiSdyfUYLeR1bwMhImYKTfjJ+jD82sDXM83GeeQND2gMLty9Slxer8pxnkZgvbiMEL8p4/5CLE2DIf760G1uxJZ6JQ1iDITbjr54Nom1Er1/4ttv6jCRRlrGOUU5eoxzzCh/AZtrlc8R7hRhX6sAfwNxIGeMG3jFCt7fPuEGamElhN8BuvNPpvN5qp/+2fMnyn5VI0N5QLO8XBAoCBYGCQEHgU4BAVVUHrVmz7j8PssMNf5zECK7Ee8DcqI9b1tzmxu8SUQ9/u6XHBAAQJ+sBJgmp2+IURJT3oLRk3osOFSmuRPO+q/UQI+owc5xRKUie25gUEZJjz17Etl25po8SV9M2ezBbEkbbEFq3n/HdszuxL0Yo+G4GK1/TZegngo//vAeJpN9mxjIy5HYqypkcwKgAdXlei34galwtR/hQhxe1GhHxfAyEUjGnwDDbl3gpitlOBSlFnFEGEqsAoix9hpwSGQE7o2SQVCNQjiX9XblyZW7b9rCdn6nTTHn4E4IUMk17vE87fNcfjGIg0ohEQogpAxZipQ8jJOkjdbolzLNajLPRS8cFfKgPQUIfPOsTExmwEIDfYSdYIQ54n8gbItBzaZB2hAjiA7sQRESLEATYbgTLKJ5zBDyp97zzzsv18eVdO4gG/ADh8fjjj2cfYuHg1FNPnbyQlHapE78AF+YV4u7cc8/N9pilDr9nIQAfY5z5Gbyw5cwzz8x462sINc9UgR9jibjHthh5o13eoz4iXIwPGF944YW7CW238+EPLGjga/gB20e9HNe5BYbYRH8ZY8aFMfJc1b5+HO8eCeozhya63e7rrXbnf12+ZEkRQfsKZClXECgIFAQKAgWBTxKBLVu2HLp583s/mZiYWMEi7scRQW4lk/RAFiGFbmdSrBjpURxQ3rLWoeAAG1eq47aaeM7ASIHvG/HgWSNF1sF3+8H7sU6FhivZCiX6r4CKbXimxZVunocsmnLZdhRN8fC8fbMPksTYjumJxdMolc9it5dNGrmJESXKKTYkyjG5gdgoOCXPilRFKwTTs0jW5wWzikcjdY61EQd+R/hBmB1jhY9ljLzpF83LUMXPeUJ9UXTaN1+jfv1O//E9x0BRZ/+M9mFHxFDBqggTR+w2LbXb1GyX/rnl0Qx6lCfiYLRI/9XHaNOFAOxXjDs2buHCDuqkPJjStj7Nd8bKPkaB63ZL2vVsHHXTFiLDnxEmYEA9+rHb7Rgfyip63dpHnfSddk1awO/YRqTMeihHXfoOZanP818udPAczyCk8GueMTMfESheo22+tNcFBSJNLh64IEC7jAltxUUTI0IK0335HK64LmDwuaFvIYI6nc6bnVb7f1m2bNlPSyRoX5AsZQoCBYGCQEGgIPAJI7B1a3X422+//J/fJzjXEswgNZykvl7R3/czQW6NgYRI5CT5Rgc0VzLI7zGCRLkoFhRDEmRJeBRBRnPiirPPxWiQhNP3XL2P9kr4msMSo0E+J5G2jShSot3Rdp8Rq4hHFIUx8qGYifX7s6JRgRHbVbApsCT34hAFWBQklANTI1uea4pizn5L/BnDKDzE1L5rr+MYxZhiktck9YpWx7s5Hkb9aF8RHCN1UViLuckaxKXZFzF1vMQhikVFHu9pe+ybPshrvh/HPAraOB7WoQ3eAxT9X3EPRtoc/UeseM+IqmOvzQqROPaOkf113BXF1tW0Rwysk/ImsHDLqOI4zpnoE0aJtUPbxDnWF7M8ao/t8DzjGy99nW5+xkWPuLjRFNp7+liebjvcQAS91em2/8vyJcsRQRMz+VgPmbdn8nh5piBQECgIFAQKAgWBj4LAtm3VEW+9hQga+0dFkETto4ogV8chNq4IRzIq0YA8uRWJ991+FomP5CY+HwlMJHGSw0gCI+mT3ErWIll2NT++xs9GACSA9EdyqR3UJ2lXwMS2msLPlXnrtD4Js/1X2ESyGwVNjB7YrtEUf5c8RvIZSbd9007HgL5QLl7GqaChvxLdKAI8A6Rwa4o57WmKzkhkJaweyLeOSLSj2FQEK4L0E7cwKpLidkfqdjuUePFdQaawsG2EvEJJkagtPOfYK/54zqiUvhbt8n4aRb7iMkbInBsxgqpfKNCdZ86BprDRl/WrJsG3T9HvYlntENsoWB2zGCGL88XooT7jebwolIy2NaNs+pbbYONChsKJvijOogD0Z4WNY+P4xaQQ0T/1yZmKoIEwnBgaGnqj02r/1+XL85mgIoI+yh+hUrYgUBAoCBQECgKfBAKvv7718B07NrEd7tqqqthjMrkgWRO+fUuKEAkV5CWu8Eo0JK6UjREXBY/bxyCLbFGRhEnYmyv9cVU9EiJJY1OY8Duk2O1W2Gc/44q7RK4Z2aGNKHK0Q2Io8TOKIZn0OX/3fZ7DZgVW3C5IWbYm+R7PmOJY8uizsd4ovOxrJKmOhZEbhZwr6I6RpD9iGMWxRDri5rNRJGK7ZH+6KAf1aEfcSrcngt8UmfQ7kmoFcRwr2hCzGFmKQllf8+4b+uw2QLGI9uk3CoToi7GtKEgUwXHcjYIpQqMAjuUjcdfvFHqKQ8vrv3HeOV4K4RgxsQ8KQgWYW8c8ZyUO+CWviX383IpzX+Ejbgra5nhEm12UaEbatDFGuRBYbI1TVCoyHWPno+01ffvDFiz29FkcI0HhcyYnRmA73AknnIAI6s3ks7xEgmaCWnmmIFAQKAgUBAoCM0Rg8+bqoM2b15Ei+7p+vz+H7XASulrYeGFqHSGIhELyIkGRuCqI9tSlWN4ykjzJ63Rbhaarb7q6Puy1uApuW7vbW2eS2ttXFARRgH1U22M9sd/0M5LG5uq9WCt6putP7FcUR/HZD7Njb7ZMN97TYd/ER7/5sP7ty3v2TzETf48/N21vjm3Tf/292c+IW8S96T/NfuwJ49ivJm57wrFZ13Rt780X4rjuqV3nowI6YhZFdXOu7Mv472k89uVzJIpBF1I+bLymG+s9+XX8fItjj71G33osDLVbuyX2qKpqbGhoaG2rnf77ssXLftFqtfjQ/Mhfe//U+chVlgcKAgWBgkBBoCBQENgTAtwTtHbt+n/o9fr5slRF0BSRqkVQJJqSwbhyv6/bScpIFAQKAgWBTyMCfMb5OWaEL0b18s+ckWzVIsj3SLrXHequardb/7jk2CU3FRH0aRzd0qeCQEGgIFAQKAg0ENi0adP8rVu3/32v17s+pTRvOhFEYKS5SgtJcL99AbUgUBAoCPy5IxAFT9x6GrcHZqGU6gt0J0VQlUaHhoaeT+32tUsXLbq59VH2EAfQSiToz92DSv8LAgWBgkBB4M8KgaqqDli7dn0WQa1Wax5ZlXffXsTlofXKJ/v14zYZzxxgsAeR/1yM39sWqWjHvmyP+3Oxu/SzIFAQ2B0Bt/ia1MLzYSZq4HXPKhEJYktc45zdaHdoaGWrXV23bNGyW4oIKh5WECgIFAQKAgWBPwMENm7ceMC2bTsmRRAZsul23A6HCIrpgnnf7SIKIbM2/RmYPNnFfRVCRQT9OY1q6WtBYGYIxLNUJi8xWx9JF/LdRESCqt1FUEpppNPtrOy2OtctXrz41iKCZoZ/eaogUBAoCBQECgL7FQFE0I4dO348MdEnEnSAkaCpTtRnfCEIrH7G1NVmZTIt7b6Kiv1qYGmsIFAQKAjsAwIxm1zMpsdnn1FwRBD5MxtngrIIarXTihIJ2gegS5GCQEGgIFAQKAh8GhCoqmremjXr/77f713fbrcnRdDUqmh9Pw5Ch3S0kIOYUpcVUm5257sk4tNgV+lDQaAgUBD4KAjMmzcvp6V3a2/8PHNLHFGgVrs97Xa4oXbnukWLFpXtcB8F9FK2IFAQKAgUBAoCnxQCb7755rydO3f+uNerrm+10vxEAthWa3I7XL/fS9u3b0vvvPNOOvzwwzNJYFuI95ps2LAhrVq1Kq1bty5mS/qkzCntFgQKAgWBj4QAn3dse/vMZz6TTjjhhHTkkUfmhR4Wd957770cBVq0aFH+TOQ8UHM7XFVV+UzQ+9poxdJFSxFBJUX2RxqBUrggUBAoCBQECgKfAAKIoO3bd/74/W1wK6qqOpAzQVEE7dy5I7399qa0cePGdOKJJ+ZLTONN7pCEt99+O7377rv7dL/OJ2BiabIgUBAoCOwVgSOOOCIddthhkxc1b9u2Lb3yyitZCJ111ll5AYitcHtKjFBE0F4hLgUKAgWBgkBBoCDw6UFAEVRV1YqU0gdE0PbtW9Prr7+eXnvttXT22WenAw88MHeeLXJsEeE7N8d7Z9Cnx7LSk4JAQaAgsG8IsM2XzzOi3F7UvGvXrhzlfuutt9IXv/jFNHv27GkTI0xFgjorltbb4UokaN9gL6UKAgWBgkBBoCDwySFQb4cb+VG/3ycSdFAzErRjx/b06qsb8na3Cy+8MB188MH5XBBbRCANfJk0IabMNpW2lk2XYc3y8b34czPRgr/HA8y2H8vGtj/sBnufabY/XYKH2HZ8/8Pqb47q3srG7FTTPctr0/V5bzjG57iRxuoAACAASURBVMRmTxnv4hhapnlHlH37sEQYzXGM/W7iEO3e25jEZ6ezZU99apaNPuIzTZ/Vt6az98N8MeK9p3HcW5lmX2If7deextALP/f0/of54d58NGKyp3nyYfNpuvGLnxHTjYtYNe35ML/Z0+dNHMsY8eZn7/3RLj7jXnjhhfTGG2+kyy67LIujfkWS7N3vCUIEDQ8Pr0yt6vrBdrjeTD7Ryz1BM0GtPFMQKAgUBAoCBYEZIlBV1dw1a9a5HW43EQQZ2LFjW3r11VfTyy+/nC644IIcCZIouy0uknCIBNEhvvM+/11ZbZIjIkiWow7T0UqEIiGnTv5TBweY+TJTneeT/N06EWlmsIuEzXK+xvOxbzwvQYIISZB4ndXg2K/JA9MDeyNBtR7toezo6Ohudy3Fw9emHdfWSLR5lvfpe5Mgi7nPi3kkzpTBFrGZNWtWxrApDmjbTFiOB/XFcmYJ9BJJ6qFstMWx5zkjhZRzTCKG+hH1Udb6tEf8fV184j0u9tGkHZHsihllSO4hDmAgLvqsd8VEAagvmDaZ7/oQ9cX08fo69TX9RN8QGxOOUI46xVt7+S6m0WZeJ2IR55/YUNfOnTsn3/N58eF9/N25ZxtGdnmPJCfNtuPHC3NADJpiF2zjdlnx0H/0nek+I3zPvjrfHdOcojr4LL/r+7QrvtHHoh/Qhzj3acfIj8Ix1k8k6MUXX8yRoEsuuSSXrSXQ1OXRA+E02u12Vg51hlYsWrSIFNlFBM3w71F5rCBQECgIFAQKAvsNAUUQ2+GIBLXb7ckzQZCG0dGRtHnzO5kInHzyyXlfvKRNsiNxgIhA8j1QTFlEE+eIJFWSJsqRbIGyEKVDDz00E1QIjKRTAr1169bE/ny+KMO+faNQkivapi7K8p2IFW2b7UliCbGibc4wQfYgwpS1bYUD5SBBnAfgO+TwoIMOymWbxG779u25HH2EIGIv/2k7EjqIp7ZAnqiLcvQhCiD6R5ubN2/ONiP6aJs+iA/9pP8QXtqlD4ccckgul88uhKgRbVEnZ7f4Tj0kuaCvEUeeod0tW7bk/9Qzf/783EdJt2MfbQEr6ovlwFtRQ130kdeoD7uj2FCIYAs4Urc2U6fCjefFBhwpD3b4DuXFUIJOWeoDJ9oDG32RuhTIYEf/qA87Hb8oeCPelKeP1Md/y3lXFu1SH3brs/SRvsaIg4fvscXxww7qi3iDL32jHO3S76bPWi+24tvMAerQZx1nsaQ+x5ln8R3miwJH8cS8wg+xh/6CDW1TzjKOi/OActhhOX2W18FGn6WP+IM+61wRR+cA3/2MoH3qU2A6LuINxtTJf56xbezgv3OFnxkT518UiQpK+so2YHzojDPOqOcyEmiQOMa5kLfDdTsr2512SYyw3/5ylYYKAgWBgkBBoCDwMRF4/fXX546MjP2o12M7XP/gpggiO9yuXTszSYPoSkAkUzYPEYKAIWyIGj377LNpwYIF6bjjjkvLli3LBFDSBBmC0D333HM5ygSZ+OxnP5sWLlw4SaRdtaUch5PZlsLzxx57bDrttNMmCbxkm7bJVMfK7aZNm7JgW758ee6z5JN2IVT0kbYpx/vUR0YoSL8rwhAg3l+5cmUWgBCmU045JbevLZIgkkasWbMmrV69OhNJMkwtWbIkkzv6TJ2QV8gfZdavX58J2UknnZSzTkFAESaKPsghbT755JP5WcrQNkKNPhoRohw2r127Nn8nccXxxx+fcY/jpBh46qmnMqGlj+Bttj8wNCoBNtTHWQgwAUNsoe24io8/mBUQ7D//+c/nfko+HT/KsZWSsthCXaeeemouJzEHC8aFs2eMC2NOOezBJ4yS0E9sZnsSOPKdw+yMHzYzLgobhe7TTz+dxR9jQfYvxV+M2PA+Y4LvgA0+i90QZEW2Pgs2+Df9gBgvXrw4PyPhxhb6jy3PPPNMfv7oo4/OfaQPcVz0WWyBbDPGS5cuzTaBt+OisAEb+gp2p59+ei6HP1COdmib8aM+5gzlsIW5gCBSKGELAgifZVx4nfqwRZHhWGMn9VEWTJnL+Bg+a2SG5xEXzGXmPX6OLzDOikTnAf7w5ptvZp+gj7TpODsHqI/5gpjDZ5mH4EEf8QexMaoDJtTHZwQLJPQRHBXGYIN/Y8tLL72Ux5o+Mn7HHHNMFmu0HaOsjCfPYBf4H3XUUbXwIgrUrrNnfkAEpfaKpUtLdriP+SepPF4QKAgUBAoCBYH9gwAiaMeOkR/V2eE+KIJS/rNffWALFgRAYuPKKSQCknHfffelX/3qV5nUXXTRRen888/PRIMvBQFk/De/+U16/PHHM7m6+uqrM0mFbEBmIXSQEEgdxOrmm2/O7X3uc59Lf/mXf5kJHsSFL1fKH3300XTXXXdlQcAefs4wQYaMELjyDqG78847M7GD7H7zm9/M370HqY6AjWaSdsstt2RyTD1siYHYuQVKok+5Bx98MP3hD3/IhPhrX/taOuecc3IftZk+QqZ++9vfpj/+8Y+Z9F966aXZHgi8W/ooD/mD8P7iF7/ItpGQ4sorr8z1RRFEH8EPvJ944on0hS98IeMN7hBAiTFEDsFw4403ZgJPe9/73vcmSa9km/ogiNoC2aVOtkFisxEW6oV43n333emBBx7ItvzVX/1VFlaQUPCWIEK2GZc77rgjY4pYYvyioOZ1sEFw3nTTTTkTIWP3F3/xF5nE82UEEXKMuKBtMMJW8KZcvOOF+hAiYAjRR7ziY4wzOOJL+Bg+gQBhTH75y19m8UW7tK/w08+JCNDuww8/nKMD3/72t9OZZ56ZfdbtgPosbd5www25fvz6iiuumBRgRjoRS4899li65557so9/5Stfye0ijom08Cx9xBZEMeOHLzp++CSiRcJOWXyfPuIXlKO+iy++eLfIEvVS30MPPZR9lv7QP8aPeepWSQUd5e6///4sIpjLX/rSl7JAjlFExlmf5WeyqTEuzmdFGL5COXwWv6AceIMRtjgmlNNm5imLEN/61rfy+NBH6wNvhCl+yJxGAGEz/xFq0WfBG2zwb/rIvHfxhfqoiy+3Kw62uk36X44Sc3BnT5GgIoL2zx+t0kpBoCBQECgIFAT+FAgggnbtGvtPvV7v+pSqD0SCqoqzPfU9Gp5zkMRJ8F2ph0hAwiCUkA0EA2KAFVcIajwDAaFAEEACIXnf+c538oow5N1zM5Ax9+UjRiBdiIavfvWrk9vMPHdD3ZBjCCV9+PKXv5zOPffcvAoP6fO8BeURLQgwyBMr0QgMVpglxm7dg4xD3okmQJ4hdUR5FD+Uwy5WtiFW2ANBk1AabZDE04/f/e53GR/IPOUgf6yW0y9wQAwZZUEQ8AVRhCA3t7nRX4QDpBzbIbvgjU2SPwUJdf785z/PNkNM//Zv/zZj7fmJfN6hqvJq/iOPPJJ+//vfZ5sRQeDIONB/yiMOIJSUwW5W1Rk/oh0IDM8UGR2E9OIPjBHjx9i4hcxzNvQTAY3NrPzTLv8h2woqsKCfrPjfe++9WRAQHaA+VvT1R+cFfbzttttyJANBAN6MsyQfe6gPQYcfIpgQU5BycJQE+x28sRl8qBsSjc9is9hQhnEEx3/7t3/LdUC0EX7Y7Jkrt7s9//zzWRAQ9dNnIfIKWMUfouv222/Pgg4Bec011+RIkNsKqZe2wQ5s8AmEH4KF8aNPzlPspz6EAz5LG9iCn3lmCnvcIgY2+C1imixpCCHEvmfCPBOFgEao4Q/YDI4KEcUFdjFuCCuEGm3SR3DnPbckYhc/47P4BeIam/EHP4uokznh+LFQgs0sBPDfzxvswGY+Vxg/sGGh4etf/3r2H/CMPqv/OKb0BfzyfG6lnBzhA5Ggck/Qn+LPUamjIFAQKAgUBAoC+w+BDRs2zBkbYztc2qMIIhI03Z55xQDf3Q7kVi7INsQT0skqrkRJ0UJ9rMAToYCcIJggVm7DcZXZLSkQJ+pA1LAC7sHqSK4gNtQJKYJI0jbE0+QGrtYjCOgfq8Fun4FMufJuEgKID5ETxBBChVVoU4R7JoE66T+r1ogr2kM8UG885O+2PQQTEQr6b7l4wBsRBEb0DbLPcxA/hI2Cxi1aYEVEDZupFyKJwIHIYotiNa9gp5Trg7wjfojyRDFAXdSPzeAH8YTAQiq9PFIR7JYu7GD8sJPoheelbM8IE22CN1+MH/+jYMFe7MZmSL7bqWjbbUqOM98h44wL/aQutl7FSBXtSpSJIoARUQZsVnxQj9FM+k9diCVsQFAhMJqH/HmWMQZvRCFRKG1WaLvlDBsQpvSDMWH8FDTObn5HjFAfogl/cEuoW7P0WfqILURG8VXIu34jIVeA4QvUic2OX1zA0H8oh3DhebDBZ/2K213xf/pHHdjBfHbrGhiZWIRxxscop8/iY9qij1GO+vAf+sfnBPOKfpjgwPOG1AdG2IzgdCuq21Z9hrlPWeph/PCL+BnhXKBN5ip+znxxK2pzvii8XTxhjk+ebarqxClxO9zQ0NDzrSpdt3Tp0ptLiuz99/ertFQQKAgUBAoCBYEZI4AI4kzQ+zvd2Q53SPNMUL0Vrp+JeTyQ7OHlSHiNoPAaJNHEABIq9/BbTmEA8fE8jmTE7Sk8y8+QFohRXPmWGEdy6VY2kw24Wi3hdasL9fGa0RUjJ0YHrNM+0lZ8jd8jUZUUScCpD+JknymPnRJXV5klzYpDSRflFVHiJXGPgoCfTfYQz+1oh1EM2qU+7bd93lckSlL5jlA0EYOk2aiNY6KQ8XdJYfQDXnMlnfJmZIskNp75kawrVlyhlxRrlwfdY3TM9rVRghwjIDErWhQjjoNiX9yM5vG+542og37G8ziOn1gpKF0ciPUZcdSn9BUEtPPKSIy2uOCgzyFk3TJKmSjq6Cd9jONgW9TDe7QlPvqs0adocyT7tBPnonbEDGv4PF+KN3H1c8L5ix0m6fA9xzhipb32kd/jXHRO4at85miziyliY6QsflDGbZsu5Li4IZ6KJ57PCzOk0m6IoJTSaKfTebHTal+7ZMmSm4oImvGfo/JgQaAgUBAoCBQE9h8CdSRoYrAdLn1ABLEVDhEEcYLARqIp8YsES7IiGYGk8KzndyLJcF+/xCYSPQUX9USSBRmJBE/CZh2SRgl7k8xEQSGxdauX4oI6JOlRnCnmxMDfo6jThig+sIXfEV5mZFNcNUWawoJ6Yipiibz9so9gI1auokuqY+pvyaAiC5vjl2eSoo0xq5ckUrwde4VhXEmPdWCHUQNxY/wkyYo4/cbtedRBOYiyfqLv6A/iTtQlRmIcc8pbVlwV4lFIRuHC65ahj3Gc+BlbJM8xuuJzim23FyoCotBUeCr0FBfRFxRBUYQYBbFd6qSumGyB8vgs78UokjbaT8dWARJFqTg798RTzEzBrV9bt2Oob1pnnC/2ST9S6NuGmOubCnPq1m4jPIpScHSuUJ82KZBsK46B4+JnV9z+p/9GQTz5GZd/2D1FdhZB7fbqTrvzjwMRVFJk778/YaWlgkBBoCBQECgIzAyBqqpmv/TS2h+RIjuldGgzEtTKN/jV92s0SU8kP5I/CISEOJIzCYW9jKTMn6NAclVYEqjwoU6jRK4SR0IX64gkMAqVeAC6uQIswZWUmZJYsh9JaRRNkkv6FMlqJJeuTru6LNmSoMfVbvpo9i0JGH3zzp1IFhVeigXri+TV7WESRPsuXm4/1E5fl8AaoYjiIRJV24z2+r5CQtHZjA5QzvoRPZJv8FJAO9Zur5IIR3FtH/TFKFZsQ3v0B+oRS0iyWyEpH7czNol9FNNiZURMwh7JdCTxjn8UlIp4I0dR6ItX9D23CUYfco5N12/nmGXsgz6iX0RR28TMOvTL6CPWp/iKvhGFp+MXRXT0OcdZ8eOYTveZwlgpjBzrWI56jSTGCFTzs0d/iX6pT+gvcWEkfTA73Fh3qLsqpfa1y5csubHcEzSzv0XlqYJAQaAgUBAoCOxXBKp11ey14+v/U7/VW1FV6bB2u8W/erkz1Zc48pMktUmWWnW6pPoul069T97/Rh/2ZFCsS4EQSXZz9VpSJhmMgkcSZp1RoMUoxYeBa71NIdAUQJE4NrcraXMUOk2xGO2OtjSfiYJMUdgUcPbFiEAUPk1bxSsSYMvHsYr9U2BJ2KOIamIe255uPHhfLGPZuA0qiqjp6m+OjXXG16P4iqIHG+J2KrG3Dm2NBNzoQdwKKgaRGMctaRH3WLYpGiLmRg71J302YjadvysSFGXR3mY/LdOcDzGiyzNxm1i0Jc6DOAea5eMYN8dLERbnRGyjGVG07iaOfhYomvzcaM4t31fUGCFuRoz1wck54p1Ag/N07dZUdNjPx7psP5FMsjPUWd1Jk9vh6jRzH/ErrzeVr4JAQaAgUBAoCBQE9g8CVVXNWrdm3Q97Vf/6Vqt1WL9VdYj+SF76E73UqtLUlhtJQZs0yAikdv7X7/VS1c4niPLrvV59eFhyMUVMM62bzLAm6Z01i3tyMrVKrRZnHBBgdXpufu/15BX1HR1s06v7WG/X49kpUlJnb6r/twfpvafa5fWpKBLEmAx4JAaA6JAEgvfrc1ASZ5pqtzv5vUgA7QP1Gb2RaA8P1zfca2+9payuG7vqLVO1zblUPmyNHdij3SQ4qEWouGiXxNnom8Surgf8a5tof3x8bIBnnQJYUWO7tIHt3AsVoxJT+JFsoK7Llf06SogArnf/1PiAd40bXzWO2FCPQz3enBOaurdmaIgV/d5kuRrfuv9gtPtWMtpSbE/hVPtDO2OlT8S2a2xqfGv8aKPGYsqeGideGxoaToxfnakQ/GvfcGGAnyXodfbE7sDe3mTfayyxt54/dbStxoDn7YPjDX5Tflv3rz6TV38HI77oC/XW2+m4U4cIVmeyfwqN2senzmFNjVeNm4JA4VPP1bqv1K9QYe7VWDmfapvAOZavBXrdX8rqD9HOGsN6ruq/9L3ucz5yM5mExWiYY0a5wcdPKIff4jvM4fozSZ+mf/V8rRd09AfHPQr7GptJs+qLAbwXiPHrdFJ/gEkb/xn4IOeDqvpM0Kr375m+brAdroigAGf5sSBQECgIFAQKAp9KBKqqGl6zZt0PU1WtaHVbR0z0Jjr9RFSnkzocuO5VqYJM9ftp1vCcNNHrJf7sDw3NShPj46ldtVKn1clCaSL10uj4WBoZHcnkkX36nlmJZ3wgehAczsjwH/Lk7fK8Z8YpV+a9aJTfqc9MUgooXoPwUZfne9h2Q/tmW5sUdYOzOZTj+WYf3fJHH7DBM0gQJsp6/44Ezi1q2sLztOnZEbeZ0T/q80A/tlBfvERW0WiiA7e+YR/nPOI2JIkedWKLh8xJjuCWI+rzGS999OwMdsTtc/TTvlGX9WGH5fxu/9ySJommXRM/iKPjHCM81GnSDOoAB9ojs6DJJKiH+vjvlieIskkWKEvd4uI2trgtiufARjJPndgt+Y9nRbyrCMzoj2e3fJbvnm9zXCxnlNTxo37qIwsaX/qNW7J4TZtsl7rpm+3GyCjl8S/O4tAPx0QMPa/nGSrKmKAA/JgvRhAVWbQHNvyn/46JZ+Dclsjr2BHr4zUFt/Na/6Ys71EGW6zPaJOC3blK22SxM2W6Ao5y9Nlx5nUv2N1dvNSfJfTPuh3nKPb9fHDswNR5igj3LrQ2Qp87pAbbJJ3ns4eH08TYOIorvZ8AYfKznHTZvaoa7Xa7z7fareuXLFlCdrgigj6Vf+1KpwoCBYGCQEGgIBAQQASte/GlH0yk/op2t3NUaqf3d3XUEZ3e+Hia1RlKQ0QhWO4cHUMepSpvFWnl1dF2nxBCvdY61htLb256K61dty6n8yXdL6mqSWEMGXKrCcSCtLfc8k7KWggR9+VQXqIDgYEEQaooQ/pbyA91nXzyyZlse7Ccek0VTQpj7koh3TApcEm/G7cKQYJIDUw6ZNLqIr5IvUt6YBM/GP2hTu64IX0yKbKpj9S7MYsXfSRtMSmbSTcMKaR/pNM2c5mRJzKu0S72gAF9BB8v75SoIlhIccwdMvSFNklhTB88cK8AoU2wJu0vaapJYcy9J+JNOfA1fTG4Q7bBm/TA2CKhBRuwI501/0mFTDpy/psJTdcBO2zBbmwhZTPpjiHcUVxgC/c2kfqacaJ/3LWEWDNpAQQVbLCZOumvqdBJL+25H4kx9ZHCm77iM9SHzQpKo3K0zf07YAPG2Ewf9RsFLPWAIz4GJowzYyOBZ/xom/rAhfTOCBLwpj6eMd04eFOOMeYOJ7DFFnxMUU67vM6YkGIcn2UuMMamyXactZk01aSJN0W2F9OKjRcMYwvlwBJ/cR7EKKHigjbBkS9tYfysExwRIcwB+sjvzD/ug3Ihwqgh5bCZtOCMM+OCPaTKjtsd8TH6Bo58x//xCcpRJ/Yi0BR9jAnzD+y4mBaf1GddMMFmbGEemMoeuxFXcZshY0Z9jLWfOccee0w66KADUytH/7q570Tc8mJBq50QRUR+WPDpdrr5ZyNERItYEOr3+6OdzvDKTqfzP5YsOfaWIoLKn9iCQEGgIFAQKAj8GSBQVdXQyy+t/cFEv7citVoLqla/w573fL6HrXAT/dRia1a2pZNabElpd9I4ZwfY/oQAGmwxGutNpLXr1qRHHn0k3Xff/ZkEcekkFyJCSNySMjExnkXQH/5wX3rmmaczIeHC0pNPPiWLkVqE1Ftw3nvv3fTMM8+mu+66KwuMz372zHTppZdmEu2WKgjLzp078qWmXDwJSeXG+HPOOTcTeFe/6xXykUyC7r77d2n9+nVp8eIl6StfuSyTMS+KZFtVTdZeTb/5zW/T6tWr0qJFi/NFkSedVJPZqRVrLhjdkC/Q5PJJSNiXv/wX+bJIiHe9Tac+T7Bjx/Z0zz2/T08++USun/ogdvWll0SzWEBupXff3ZzJ2h2/uiOLUQQGF09St2R7fHwiEzVI/sMPP5ReeOHFdP5556VzzzsvnXDC8Wl4mEx+9Wo65O+ddzbni0MREEcccXi66qqr0tFHH5Pmzp2TR9btSa+8siH98eGH0/0PPJDJ6fnnn5cvx3TFv95iVF/Ked99f0iPPvpYXoW/6qqvZ5Fx6KGH5a1KYA6ZZPyeffbZ9Lvf3ZP7e/bZn0sXX3RxOvCgA7PNbO2iHMIBss0ltlu2vJcvVT3//AvyuHh2po7g9LK4uP/+B/K4IFguueSStGzZ8jR7dp29kC+I9MaNm9Ltt3NZ6kuZZHPZLT4ZBR11btjwSnrsscfT7353dxYstIvfzp9/wGSSD+qF6P/+9/emJ554PG3btj1dfvnl6bTTTp28tLTeTlgLfPp22623pV6/n8tw2S2C2yQefN++fUd69tln0oMPPpQxuvDCut0TTuA+HO6Lqrcn4iuIpV//+q5M9A877NB09dXfShD42bPnZAzBiG1x+CJz74knnsi2XHDBBenss88OWfLqKBEi9tFHH033339/9jn6d8YZp2cfY1uZ2/+2b9+W/ZoLfvGjs86qL7vFh5wD4I3NiC8uF965c1c6/fTP5EtQFyxYmMVFvUWzynP9ueeeT3/848Pp2WdX5ouUv/CFC9OJJ56U5syZnW0wGyWLEHfccWcWTAgVLjfFJ5mnfBltxGex5e67f5uOPXZROvfcc9J5552XxX4t0khv3klbt25Lv//9PemRRx5N27ZtTVdc8Ze5n0cuODK1Op1Usa2TbYp83vXzp12OgLMNLkfGu9285XeCrXys/eT1n3wGcqTbGXq2227/H0sXLbqt1WqNz+Sjv5wJmglq5ZmCQEGgIFAQKAjMEAFE0Ib1679f9Xorev1qYa830UEADQ91U7tfpfFdI2nX9h1pZNdIOvyoBWlo9qw00UppJF/G2c5749s178wb+te/sj6T6LvvvjuT8fPOPz+d/bmzM9mGn7qyDRlC2Dz22KM5wnTNNd/LIggS5tYjxBAkbOXK59JNN9+UI0+f+9zZ6fLLv5bmzJk7EBf1uQv2/j/x5JPp13f+Oq9IIxrOPffcdMwxXMw5dY4Hcrzh1Q1ZYLAKftxxy9OVV349k23EjSl2Kff6G69nUv7M08+kZcuXpa9+9avphONPSJ1ux2M8mYjR3gMP3J9++9u788WYl112aRZBc+dCwiYGZ1UQBeO5voceeiiNjIxOkujDDjs8k1TLQtBeXLUq3fjLGzOJQxB87fKvpdmz6u19tcCALKb09NNPpQcffDA9/fQzmfhdfPHFOeqgGOD72Nhoeu+9LelnP/tpWr/+5bRw4YL03e9+Ly1YcNTg3p46+x/E99VXX8v9u+eee9Ly5cvSRRddlAWlZ6Tq80ndgYi9Nz388B+zuPvWt7+dTv/M6ZnoI7wUTVyA+txzKzOBp41zzzs3femLX8oCg9X3anDOBh9ABN1yyy05qkebX/zSF9OiYxflczqekcJ2BOK9996bnnv+uXT8ccdncUNf6Zfb/fi+adPGdOutt+UoFBFBhDYkmnGOGQ9ff/2N9Nhjj2UCj7984QsXZd/x0lnch4Px1HnnnXemhx9+OAui7373Oznqd9BBB0+KSHwWPNasWZt+/vOf575/5jOnp6u+cVU69JBD8phRT33uZiKLWIQVtiMuaHf5cctz1CGfN8mRkYmMyc0335xWrXoxHXnkUemaa67JImd41nCeg54ZeuON19ODDz2UHrj/gRyluviLF+f5hwjwXNbY+FjaumVrFs+/u+eevJiBwGCBod4uOHWmDt9BNCAeiFxdcMGF2ceIfuUIa46UtNPWbVvTqhdX5fHDfxFLCKtDDjk4j0stZKs0Nj6eXnzhxeyzCLXTzzg9XXbppemkk07OHyF1SnRSytfR3RtvvDELSvzq29/5TvYHI7b19sJWeu3119Ojjzyabr31lhz5uvDCL2Tx3uXM3eDsFcKOMcOvGT/88pvf/EY6/Ywz0uFHHZmqVkpjoyOpW6U03OqkIVCdqNL2rVuzcDtywcKEnBpvVWmcBi6cnAAAHqJJREFUXcKIofaUCBrqdJ9upc7/eWIRQTP8S1QeKwgUBAoCBYGCwH5GoKqq7mtZBFUrev3+0a2q3+m222kWB60neqkan0gb33gzr0Cfc/75afaB89OuifG0bXQ0zZoLmWylHofaJyYyaRwZ3ZXefPONtPLZ59NRC45MSxYvyQR0fEDaYYEQl9mz56ZVq15IL7/ySpoY76XPn/O5NG/e/EFUopf6Pcq1s34ZGx1Pjz/xWCZbxxxzbFq2fEl+P58B6E+kifF+Gp41lN7etCmtWbMuvbdlczrt1M/km+Mhf71eldjGXxOxVtq5c3t6afWa9M7mzenQQw9OJ55wcpo1e7i+YT63y2Hy2fn80/r1a9O6dS+nQ/K2uRPSAQccyAaYTE7fT4mbukOkrR5Pr27YkF5c9UI6+KBD0/EnHJeOOPzwHOGY6I0nzmojXuYdMDeteWldWrd+bW7rjNPPTAcdND+vMoPh+MRYardqYgeRfvLJp1On08pbkI477oQ0OsZlkKxP5+P1aXhoVtr09qb0yssvpw0bXksnnnR8Onoh0Z15uWynPZRJKuKm0+6mp556Ir23ZUs66MCD0+lnnJZt5avTbWcMh4a7aeeOnem1115Pa9auTkcccVRavGhROuLII+oxxuYsCDqp222nDRteTS+//ErasWNbOvPMz+YoHu31JqirJt3jYxNp87tvp+efeyGT5uXHLUuLjl2cCT5bjOqxqdKc2XPTlq1b0/PPrcwRkqXLlqYlixen7tBwjvIhghAG9HH79p3p5ZfXp40b30oLFxyT64QYI9QR8PQPTCcmxtLqVWvSWxvfTAfOn59OO+30NDyrm5N55MhX1UvdznDGnS1zzzz9bDr4kAPT8mXHZd8ZGx9NvYnadyDmnIlbtfrFvDWMMT/77LPSvLmIuUEiilTjgp0jI2PZZ8HtyKOOSieddEIeO0TFeL7IlMgCUb/30muvvpZefW1DOuWU03K78+Zyz89EjgLmtQX2p6Z+jqAQgTtg/gHp9NPPyJGv3sREGh/v5TEc6tZJJDZueivjXW+HW5aOPJL5N5rHmxrxb/yBqOALL76Q/eiUU09ORx5xZN0aJH+Q0AHb3970ThZfI6Oj6eSTTklHH70gi5TRsbFsL3iDwfZt29Izz6xME72xPE/BsUokZ6hlWk6W0OmmrVu3ZAxfXv9yWrxkcTr2mGPrqGnF2cNWnosIHOb9c8+vTG+//U6aN3duOutzn8395qsWiO9f8dxOaXRkNG3ctClHlYk8sRV1wYIj0/hYnVSEximLb2x4ZUO2e/uO7emM089Ihx9xeOoMddPOsZE01O6koaqVZlWtNFy108TOkbRh/ct5AeHzF1yQdk6MpZHUS73hThrv1CKoxyj1q5HhztBTw532/3XcwkW3t1qtsZl8jJdI0ExQK88UBAoCBYGCQEFghggggtavXvP9fr+/olOlo4dbrU6bw75EDza9kza/tTFtenNjeufdzemoY49JRy46Oh288Kg059BD0njeDALDqLdTtap+6nbq7GBb3t2a5sz14D/kb6QmQ2yVIptWu5u3prEqzTIsYqDei1+TcYhVvZ+/FhsQbYgR4gTiBfHLmeParVq4sH2vT9RjPO0a2ZmJfiZSg3brbFUQVM4z9dPorjrpQXe4mwk4q/ITvYksHNgLA+GmLHVB6hES9Qp1TeYyEctRDC6rHM7Z8XaN7sp7ZGbPmZW39CHuEEl1VIYtOe1MjiHC0NE5s+dlwslXnQELYWcmuJS2bNmaRVw+SzI0qxZBEGK24WSsyS5XH8If2TWaDj70oNxvMER8kbAik8WKTGKz065d23OfWZmnL1mA5MgO2f1qkpijTOO9tGPX9owLGdJyhCp1Mm7Uh41z5s7KRH3XLsZwJB10YB0Z6CH6KrZn1aKzzthWpW3bduS25s6bOzn2daKLWoRgC+M5MrIrTUz083awfMkqw89+y4EcyGIWf9i5I+3atTPNmzs/411HDyeyGKb/2a5uJ42PTuQxZDwOPPCgQZa8XGkm0NRfZ1brp61btmWRhEAf6nbzc7Smz9JHhBXt4LNz5s1OE2MTicPxiJC8P6pVR1Gon/6Z4Q686yR6DDTfEae1H1Ef/j3/gANTd6iOEGVh06kFFW3hR2xHMwMh86DOulZl/8eWuiy5THrZH7Arn++pWrXAyCmdazxnkdikV58Xwy7mHF/4jnjkiNBAMGEL/Zo9a27uS51Rr8rP9Sf6ud98vfceiRHqZBBsyURItqrWQM7hs8O1cMkJPUZyRJAoDR3jnxkQFX9jE4hG/A/fIZpcC868AMJW3Xa9LY55sWXru2n2rDlpeNas3bLmZbsmWCip58bY6FjuF4suQNYjuxwjQrKSVidVu8bSm+s3pK1vb05vvvZ6Xhg44ZRT0oFHHZ7mHn5oGj54fhobiKAsVfvVyKz20FPdbuf/PnHhsYig0Zl8HBcRNBPUyjMFgYJAQaAgUBCYIQJsh1v74urv93v9FcOt9sLZnZxfK02MjKTNb21K77yJCHorbX5vc1q4eHE6YvHR6eAFR6ZZhxycxqpeXgnNW+Igu72JNNzp5G1rrIATFajJSs8stXLZTHZimmtoUk6TXNVnaPL2I1hjTs9NOuXJTLeZjENqIJ8UyG1Pbs3p5OhQPq/Adr6J8Zp3ZiZL8fq8U03O65gK5UyZTQShTv09SLE9SH9M5AfSyPOZPOcUv3X7iAoy6eX7Q9jyh4hEVI2zLayTl6vr8kQeuvlsAQesIWT0td4SVouQHJ0ZpAn2bAbv5yhVThttG1MpsPN5i8FKd02Ka7HCNif6Qt/ZekabjAm2xchcJJ8ZS84w9eh7neKbLV21eKzvgKKD+ZwH6bEHduW2cmSulwkppJt+IXaHhuhHrfTyvz7Es7Y7n9cKqavdtgV++TwHcAzer5ViSsNDw3UkKWfw6tb15shOPR6mWmZMOp1axPEOfskY4o/8nlN+T6bMriko+GR/yGdBJnLkwrEDG2ZHTldOBjHSjpsKvkPUa3xq7IhGkVI6p35m/Orti4xBFrFZjDIHOoPD9rUwE0P8G7FRj20t9m2fPu7auWsgGup0zbWwosxgjCfTzBNxY0vmlP8jgnLa70G2PSYXEaUsBvp1ivssEusq88KD8yRv5+tP1FvmBnhRP4JTAZ63i7I80OvV/oDvgGdOnV5HOge1D8a29lnKsvjB/K7HpT0QZzUuORV7nl+1CHIuEgHDVxH+puDO2x0Hn0F1X+qFkvpMFp9LRJ0Y5/ozpwK31EpsLuzvHE1vvfJa2r75vfTGq6/l82rHn3xKOnjhEbUIOiiIoNrvRma3h57sdDv/TxFBM/xDVB4rCBQECgIFgYLA/kYgZ4d7/qUf9FP/uuF2e8Fwu93pQlLIDLVlW9rx3pb09lsb83aTE087Nc0/7JDUmjOcJlg9h7QjgqqUhlI7DUHec6KEqXtvJOQe6DdDHITO+30ySRmIH4gVBFRiC2FhlTmLEMjrIEVwzl432KLlKnT9jNtfauKYBRkRJchdDll5B9Kg4GA1PUctMqmvCVjuG0Q53z0C0amFUY5ODIh/jgAM7g8xBXRNsuqzT6TZrbdxIYQ4x1OflfGgP3bX5HDQr8HdR3mVvddPs2bPyu7gPTam2xZDV4690wQim8XOwJac7rdxJ4uZ8vJdJ4OEDZ5RgbSaTQvMJgk/B8RrULIdtbjiLqjB/SwKygHPhtgrPnPUbHAJC2OQI1gDDLCRciQqgEhDSGkzixWigpBiwgqD8ahFTsrbvoyCaHst3lp5axQk3EP7eUzz1sVa4ORMb96BkwUuEbs6CpizfxFZHAgB027zO++DN32IaabxB88/EVXJaZkH4b1MyNUeeTsYPjYQydwZlQV3LeCmS7Ods8jRX0Q1SUrAvlunricqROW5TI6+GoGqg00KmSl9NLhfK4ukzmTq8Hz2aIBzjsi06iiNYz/QQQOBWZ+NymJkcA8XPsG20ZiBUeyzXdx9hIjNAnnq3i37q+/VEUgwqTHKfjvAbDLSnBdCpi5kpu9TWwZb2V/YDghmRBid72LgosXUGUFWDlpZAPUGyTw6DNnYRBrZtiNN7BrN21zf3fxuOuX0M9LQ/LmpPXcWqjCfC5rcDldVu4a7Q090O8P/73ELF/6qRIL291+x0l5BoCBQECgIFARmgAAi6NWX1v2g3+tf12qlBf3+RL4sldV7cmWPbNuetr77Xtq+bXtODpCGunUEiG1JrIqzOg5xYAsTdwbBKwbbWkw1PUmy8/Y2L0usV5tN3YtAiFncTKvroXTe924V776paRLCZGiQVao+bySRz4S6O5RG2X4WDkhPEl2jWIOLHekbW/TqLTk1d68jVnVEi/85IxUr0QMiPZU1rRZXJFaQPNfZ2Xo5alJHVer+5nMhg9XzWgwOzuZ0OpP37CAOIJCmws4EOGfNq4Wgv9fRrPqrFl81qfYguivjTQEl+bauoWG2kbHCP4jE5a1sNZZEMej3ZNnBJZ2SSsizmGSRMsR4mMxg6uLWenzr7X71ZZwo5np1HpKPbfF92oZAszWtXr3vp10jnHWqozFGjYjI1NsNIfR1hIi2os1mrPOsi+LQi0cZGyOOdRTISzenLi01emgEkWQOdZrv+iLVvG1QMT0QXpOCDxGQM5XVX02c6/Goo3vUD5nP2z0n/a+O0jCuTZ+rtyG63a2OOE5tRazFD+NBm+BGkpLar+rIWRYng4ta6Qd2gIUX+07NzToCOim+BlGuKIDq7a05bpQXDbK4y+d3BgI2p6EebJ81Cjj5uVCXrxcZpi5rrUVsHXHNPjG4uJiy9WW2jF091+N8AWezTNYXstYRKv0429qqcqIXEh6M9sZTl3NBrXa+EwgfIDU5n30nnXxK6nc7aYLyYJZ3P7a4Rg1bd3U7Q493h4f/v7Rw4R3LWq2RGXwUT4q/mTxbnikIFAQKAgWBgkBB4CMigAja8OLa77+/IeS6Vqe1sFf1OxXnGvLRkyr9/+1dTYsdxxWt6n5vvmTNIIIiREaWArMS2QmyysJ/IAQCIov8juwCg35AAtnkTwxkHxKCFgmEwGxFFuMgmXEkx46wNLHm472uis8593b3G40tjcegDLmNrfded32equq5p+5HZWhbTuapm80VWhgaIJiu1ZKWJ9P0+b+fp0/2/5k+e/ZJmsK/wv6UQ6sAsy9IPC7w+Y48BEUKgraD7LvgvtMvJ2qRg8EbZOiYmxhRILNddAqY2OU2wd0FHRIYD/Ftu8gkDFZcr5myXXcJ4iPrfKkc+rZAS0HR0TQ4vuvvRIY71SbAOcGjsGUkagkRq+y3NraHyHUiMkPdCpggUy6aUZ2+TrWN5/NYW50VsS3UnoC8CS8XMl3glBAM6qr6ZarngrSIEM2yTIAc49c3CQKt0TwGjbByXOD39ngfx2l6odTJAfLauPF8FtMcIR20axgDb4+3FeWOQzbL/Mv6YVovtA/O/H5OkAIUmDbFiC7H0bQcHGPru885mbNZ6GRqOjSXgeF4jJxAihSZBsnwHePv6XyNuNaMeWzsvFxvW39WjZFn3zBwIuTmliAE3ICYTs0UsZ/0Rtb028ed2hpGCZTmUg99Bepn3y/DFM+97+gr581oTrvWk6XY3OvnPDWt9i6w94SfMeVrm+Ps+agVtPZQI6mzxKSddJNTzVW+Y3zdjrR343cK3xV4l+WU5m1Km3dup+s3vpuuvidfIfiW4TBZzLmr6xs0a2VIbB2NJhKkNXHYtNPddtL8Kt26FSTonH+DInkgEAgEAoFAIPBOEGCI7L9/+POS8/Y8d5u1zZMKE6ampgqBCDvskAshP5uWABICdnexY/ris+fpXx8/pckcHIvNzaYnPt4paimMjLimpTdTcsLTm9ENYnZPUkwz4eWJdLj/x6ClkNCEXWQX2lSWC149ERsJagNhcsejvpZeDhy0NRC2fEf8dRJjWqY6aGuaKt+fUrFDL1OuQbCju4us4ayr8HGiCmA4mBGctMksU5Ioe1Tp72MY4HabedGQj/VLe0OgICQ6yURtpZSsnXH5Y7gW7jXyYOQH5Zown2UqaIiKI+p8XRt8hSx3s7yUUdd4ctNPXhI9tA2V9bvmqet4szX/qtl8Xk3I52CXWmvLhyRn6K80SvIdqgRFJIYdB9FmW4z3QqClZokmewrihcAAPBATfiK1ZicVTlak6aCZHOsjDjCiIgjqGp6RhFlH3QRMlEqaEep4hCcG00kbv/ckyPKPCJ3UZ4gIsHDJJ821leN5T58lM7907Y/GV5pCr0tNH4o9TY6Htev0VprRYQ0pBcbb549rr3Df18C42U4q/bmwHs6pkiZszHVsgZgWdVxWP/amUXZN29AW1nKax/WaVyfSBTxsOkmbt99P37l+PV1570rKdn5VZ2ax8FXSqjNvKRIoBKEo+P+wnS79LU3aX3//1q3fhzncO/lTFpUGAoFAIBAIBALnQwAy5dN/PPnZrCu/POyOtyCl52mTQIQQ9rrFbjcjJ5mvj7nScH8bJk3Hszo/PK7HR8elZHpLm3jby4PWoMUdZQlBegSB1YSiQSw7Q/HBxCIMC9c4qe1qG62A77SHFhvn6sONeYH20EK0jZKqbaaRkj+RfnuL7Z6Z/4iZSfyD1Dr6TTdulSxtg38nZu66g0/DY8BkkEH7Mtkv8YhxxAgHtFKytvoL3B6YeuiYO6aTO1gu7HH7fR80FtLnN5lbtWY2tOJflg+nKd/wlyBbECaOUj9ldaUldQAjrLnBkZTDWPA5ixK1sKnW9wOEzsiN2ATS2jm+xJp8CCyGE5EYaHhYGtMOUJ6xTtQ+sQWfbH0ylcHhO90vw0NCtZEVP1/YsCUP1+JgnHbE5+Aaqhwaj2ywUG9mpA2Tu7kiOeinx4jEzYixLSfNifF9fvfLvrFHo3YS0TErOnOVqa3Z416/BqPqVVnOEY3Eidz4GDiLdpI4atVQaD8SZ7T/jBFUBzgtrb9f9R4ZIU2Tw+kkLa2spOnyUmqgNcXrzda9GpoTZlVTEEBBfl8gdNjcmJfui+nK6l9q0/zm9u3NP8ZhqWeOTNwMBAKBQCAQCAT+9xB49uTjH89K94vD+dEPa9MspwlIkBzySYK408+wTGw8YzvBqRwRproKr/Ljrquv2qX2OLU4YjCVxjQVTnBGWptqTtuUeC0QFQuWJOeCrQlSSKVaIff3CqBenpPVi6iAlUerFZ75zm1ctFp1WbxlalHEbMj1KNamDOsWutQgqRMIbSVT3qcFDGObSXcDvUCXa+5UHJUUsI6hlQwsmRoI+5IFEVcapcjRZHwpArhIUK6lSQ08jox3iXBJZjbtSdOgnv6+tRMl1tTVmieNO15ZOidiLB8jqTjcTX/ErZpcyYVcFbbIK4Ei01OjA8kWjYDLGHom7BuvV8GGmbay4yRAC3Z+QweEhCtQ6KdubXyd6xpqBSOmo3MQhY4S6gBrQ2xYPzQtDIynjGi7zttZvIZ7Jbe5qXZ4khJJx6X8NErEJwaecaChiSLbyLS+ojucERqJ/64BszoKJ5nygHvmwvhxVBI5ScOhSZxOnDjgSUqD5VbTJBvuxnJUvfgVFIhQeLE8tJBTEKRLtmEmyTMgiWz6UHARIdMwKU1PQLngOsZNQxoQOGsvXAFRsUUxUA4ppvCf0mn/pCo8Yib5s/sVqioECG+xCSMnvCocRBXHpFDE04iV+tsTwdOclkS/32x4bT4brfahddNdi74IIpTx7oMWjRoeQ8NoZ0aEOZr8ggYpal8tZV6a/Hy6vPqn3OTf3rx188/DO++11f61N97A185XWKQOBAKBQCAQCAQCgTcj8OyjZz+Yl/lPDmdHP52n8r2a6lqB8FRrmaRccCRGrhWxpo9LTrMCNtFA0mnwrGtrpr9wKV8G2m5kJq/dWBc4XdAcC6GNSI1cqCnUQ1KiuEnTIhd2cEfRyUy4GZv1s3NQHbisKkm/w9Y45M0OxCIV1gVSAHmrVpg9pabmNstju+QiebqWWtgGahW4cS3/FsqAtPdjRG3ucSsOHuP5KpwY6qN2g0HQmAjlesTfCvG2Hw2UZYHoSDAovCOTyInIQC+tQQZcIGb1y9NtTcjvCY3dg/QGAC3EXgIzo3aK1lp0+GdHQGETAsh9GRmQrLaUOaithGMkYGTjTqZuaH0WCaqwFSIC4LpGQoA7ufNArlAuSRI5nPl+JJjhgYj11IKGkjCLw8yhtRUkZlIBMcSehuRCpibXeL+oLRnp7kaEiHOJlk38ZGdRZh+fQOVzzoEF8iBO+AERUsdKFdGnHgWJMui76tIRshh+cAOVJlci03z5QJLQC8PUTHLtOlgw6jClUyRNC4FkCfsN2BrAwJAUUROlSO3qF81Ju6ahbSGNWcF4KalL80TvFxJRoys+Hs6g2C5tO7AvPS5qBIMVkKiA7zGza7S4TDAdSlaQDz2rAKPmttbSNg2nk5McfLYp1zbVPMEn0nFSkijRDpJaQ3GYgbhI0aihNyIkhaNrk2Wmyc0QJZKSkuWZF5m8HamCM8ImzZUiPZLscadi1nERwU6zNA02O7iqkRCvLR5ZzHu5+SK37eO1tdXfpdL+4cb7Nz588xv37BRBgr4pcpEvEAgEAoFAIBD4hgg8efLk2lJe2np1fPSjWZ29X1JZh4AClcFSzYgEi1BfRzXXw1mts67WrmtqnbSTbppzaYrMQ+bzeS4VwWbtWPpxe+gXwpMuJTaaBsSEe54sA8ag8ysh7EKds7iTLi0Jrq42EJP7CwwG7s2QpBoK45DKYBulT26RY3+cgjaORmxTU/EJZQFkNpIEpmko/C54EkDYaZEG/iXQf0FLZrU1HTUwlRoa7B1TF2GkA0QEUc8g49HhXG3GuTUoB2Vgfx/HDzHeAoqx+3rIfKnFhrmTolrbmuqcT9vaIbNdKB91IyIWW8HfqFMVpUTzRpms0dMLT+Z5kiapy10GBUBcNa93MmkrHc+Zz/ptTkPcHIeSgORgblVY/8bjDh8fpmEoZpPzVBPP+LEIXpoyyM+e2tiirUjj+fqe8gs4p99RP9UjtL9/hvql68oqS3j5OPJZ3y6RK+Co8UXaIQ++I2ZA13VZaVQW+oF7qBexQPgcmKLdNnxqWSbGnVSe5MxwzfLvxrT69qFdmgFy9uq60kwQvR5qFLJ2Xx9IJQ7OMWGj5IHUdSUrep20P0qptpJE2fMOz60ljqFja9o0CP7YWQBbJllCjVKIkREbgWqxl2DaK5y73FFj6GaAuZKSNsgqoiRNUc3wzJExIjZBWDeLZMRHG9sxOXPy6Y8s7WTYSCH5g9aL+qqMHzmB0rCn0pCRMvGdRP0vNxpg4tblOtcmSkNtL7W78HXzAaNWLIE5H0yWlj5aWVv7a9u2T65fv34wnv7n+R4k6DxoRdpAIBAIBAKBQOBbQsBs6CcHBwcbXdddyaurk3R0lJaXl2crXXfysutOTk5OZrPZrLt582Z5/Phxmt+Z1620xe3Z/f39ZmVlZdK2LXakIeT0f9PX19dx4OCZf+NduF9fX68vXrxgbzY2NtLLly+/UiYYCAHTjsgQTqz/nGUgzbVr1+rz588hAPZpxnklAA/PTkN548YN5nv69CkEW37f3NysKT1OKd1Z0NSMzOe8mIV2nSp74dk3NZ/5loY+innHCCz465zdlvFaOGtdvOm5pHxdOaW9lNKW/fTv/b2s+Y3rTtrf38+bm5tYA9DgLdQ9/k0bSS37/trY2Mi27pkv5y9ySu/lnF8ZCbySDw8Pm7W1NURhMxKlmldXVysis/l3nYt09jXKzwiWKAsXvqPa4+NjmeLlE5KvkxM0tWmXlpaoFUI4cqitj2vtJqV00+l0XpeX5+XVq0Lt9upq1/FwpP+kq1evohst2o01P51OjzY2Nv4DxnzRdRwk6B0vxKg+EAgEAoFA4P8XARPGmt3d3ebevXsEYnd3N907OKg7n35a79+/Xx88eJC2t7e/SsDn3/GdnZ18//79cwG5s7OzkP7r8o/Tok3nqugtE6Offn1NfxdKu6gQ9JZNi2SBQI/AWxCobw2tBw8e5O3t7bcq703vgIcPH+YPPvjgrcq6SKLd3d3s7zKU8+jRo3z37l0Wube3l7e2RAb39vbS1tZWffToUbp7927le+/evfFGR98Mb/vDhw/Tp3ovQil24fdQkKCLjHTkDQQCgUAgEAgEAoFAIBAIBAKBS4dAkKBLN2TR4EAgEAgEAoFAIBAIBAKBQCAQuAgCQYIugl7kDQQCgUAgEAgEAoFAIBAIBAKBS4dAkKBLN2TR4EAgEAgEAoFAIBAIBAKBQCAQuAgCQYIugl7kDQQCgUAgEAgEAoFAIBAIBAKBS4dAkKBLN2TR4EAgEAgEAoFAIBAIBAKBQCAQuAgCQYIugl7kDQQCgUAgEAgEAoFAIBAIBAKBS4dAkKBLN2TR4EAgEAgEAoFAIBAIBAKBQCAQuAgCQYIugl7kDQQCgUAgEAgEAoFAIBAIBAKBS4fAfwE5J/uAz4mvf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990" y="465138"/>
            <a:ext cx="7212330" cy="7212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12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612" y="-1919384"/>
            <a:ext cx="6064770" cy="3480332"/>
          </a:xfrm>
        </p:spPr>
        <p:txBody>
          <a:bodyPr/>
          <a:lstStyle/>
          <a:p>
            <a:r>
              <a:rPr lang="en-US" dirty="0"/>
              <a:t>Contact us</a:t>
            </a:r>
          </a:p>
        </p:txBody>
      </p:sp>
      <p:pic>
        <p:nvPicPr>
          <p:cNvPr id="4100" name="Picture 4" descr="D:\kakush\Kakush_Logo\png\logo-white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50" y="4569265"/>
            <a:ext cx="1479233" cy="14792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itHub | Drupal.org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3229" r="16636" b="34732"/>
          <a:stretch/>
        </p:blipFill>
        <p:spPr bwMode="auto">
          <a:xfrm>
            <a:off x="4927909" y="4589585"/>
            <a:ext cx="1479233" cy="14792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acebook - log in or sign up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06" y="2081882"/>
            <a:ext cx="1508836" cy="15088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remium Vector | The vector image of the LinkedIn icon is a social networ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" t="4825" r="4497" b="3983"/>
          <a:stretch/>
        </p:blipFill>
        <p:spPr bwMode="auto">
          <a:xfrm>
            <a:off x="2007347" y="2081882"/>
            <a:ext cx="1508836" cy="15101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656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6080" y="452455"/>
            <a:ext cx="51882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200" b="1" dirty="0" err="1">
                <a:solidFill>
                  <a:srgbClr val="000000"/>
                </a:solidFill>
                <a:latin typeface="+mj-lt"/>
                <a:cs typeface="Times New Roman" pitchFamily="18" charset="0"/>
              </a:rPr>
              <a:t>Arduino</a:t>
            </a:r>
            <a:r>
              <a:rPr lang="en-US" sz="4200" b="1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 Uno </a:t>
            </a:r>
            <a:r>
              <a:rPr lang="en-US" sz="4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board</a:t>
            </a:r>
            <a:endParaRPr lang="en-US" sz="4200" b="1" dirty="0">
              <a:solidFill>
                <a:srgbClr val="000000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8" name="Picture 2" descr="Arduino Uno Rev3 — Arduino Official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r="955"/>
          <a:stretch/>
        </p:blipFill>
        <p:spPr bwMode="auto">
          <a:xfrm>
            <a:off x="2875280" y="1457068"/>
            <a:ext cx="5862320" cy="556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656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6080" y="452455"/>
            <a:ext cx="51882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ESP-32 board</a:t>
            </a:r>
            <a:endParaRPr lang="en-US" sz="4200" b="1" dirty="0">
              <a:solidFill>
                <a:srgbClr val="000000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3074" name="Picture 2" descr="Which are the I²S pins of the ESP32? : r/esp3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8"/>
          <a:stretch/>
        </p:blipFill>
        <p:spPr bwMode="auto">
          <a:xfrm>
            <a:off x="1656180" y="1463040"/>
            <a:ext cx="8288165" cy="489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0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45" y="-22911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Software </a:t>
            </a:r>
            <a:r>
              <a:rPr lang="en-US" sz="1800" dirty="0" smtClean="0"/>
              <a:t>(use for </a:t>
            </a:r>
            <a:r>
              <a:rPr lang="en-US" sz="1800" dirty="0" err="1"/>
              <a:t>Arduino</a:t>
            </a:r>
            <a:r>
              <a:rPr lang="en-US" sz="1800" dirty="0"/>
              <a:t> </a:t>
            </a:r>
            <a:r>
              <a:rPr lang="en-US" sz="1800" dirty="0" smtClean="0"/>
              <a:t>UNO &amp; ESP32)</a:t>
            </a:r>
            <a:endParaRPr lang="en-US" sz="1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48336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IDE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Integrated Development Environment for writing, compiling, and uploading code to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Available for Windows, Mac, and Linux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Features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Code Editor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 and edit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sketches (programs).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Compiler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Convert sketches into machine code that the microcontroller can execute.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Uploader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Transfer the compiled code to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via USB.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Serial Monitor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Communicate with the board and debug sketches using serial communication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Programming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Language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Based on C/C++ with simplified syntax and functions.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Uses libraries to add functionality (e.g., controlling motors, reading sensors).</a:t>
            </a:r>
          </a:p>
        </p:txBody>
      </p:sp>
    </p:spTree>
    <p:extLst>
      <p:ext uri="{BB962C8B-B14F-4D97-AF65-F5344CB8AC3E}">
        <p14:creationId xmlns:p14="http://schemas.microsoft.com/office/powerpoint/2010/main" val="18162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03" y="0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How to Program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&amp; ESP 32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72" y="1655444"/>
            <a:ext cx="529518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9000" y="2417356"/>
            <a:ext cx="516636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Setup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Initializes settings.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Runs Once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once when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is powered on or reset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Loop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Contains the main logic of the 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Runs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Repeatedly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in a loop after the setup function has completed.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E52C7A-8834-4F18-859F-7167A187E138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71af3243-3dd4-4a8d-8c0d-dd76da1f02a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1594</Words>
  <Application>Microsoft Office PowerPoint</Application>
  <PresentationFormat>Custom</PresentationFormat>
  <Paragraphs>296</Paragraphs>
  <Slides>57</Slides>
  <Notes>53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Custom</vt:lpstr>
      <vt:lpstr>Advanced  Arduino  Course</vt:lpstr>
      <vt:lpstr>Introduction</vt:lpstr>
      <vt:lpstr>Embedded systems (Symbolic-Based)</vt:lpstr>
      <vt:lpstr>Arduino Hardware</vt:lpstr>
      <vt:lpstr>ESP32 Hardware</vt:lpstr>
      <vt:lpstr>PowerPoint Presentation</vt:lpstr>
      <vt:lpstr>PowerPoint Presentation</vt:lpstr>
      <vt:lpstr>Arduino Software (use for Arduino UNO &amp; ESP32)</vt:lpstr>
      <vt:lpstr>How to Program Arduino &amp; ESP 32</vt:lpstr>
      <vt:lpstr>PowerPoint Presentation</vt:lpstr>
      <vt:lpstr>Common Functions Used  in Arduino Programming</vt:lpstr>
      <vt:lpstr>Example:</vt:lpstr>
      <vt:lpstr>Common Functions Used  in Arduino Programming</vt:lpstr>
      <vt:lpstr>Example:</vt:lpstr>
      <vt:lpstr>Common Functions Used  in Arduino Programming</vt:lpstr>
      <vt:lpstr>Common Functions Used  in Arduino Programming</vt:lpstr>
      <vt:lpstr>Interrupts </vt:lpstr>
      <vt:lpstr>Using Interrupts in Arduino</vt:lpstr>
      <vt:lpstr>Example:</vt:lpstr>
      <vt:lpstr>Sensors </vt:lpstr>
      <vt:lpstr>Ultrasonic Sensor</vt:lpstr>
      <vt:lpstr>PowerPoint Presentation</vt:lpstr>
      <vt:lpstr>Example:</vt:lpstr>
      <vt:lpstr>IR Sensor</vt:lpstr>
      <vt:lpstr>PowerPoint Presentation</vt:lpstr>
      <vt:lpstr>PowerPoint Presentation</vt:lpstr>
      <vt:lpstr>Example:</vt:lpstr>
      <vt:lpstr>LIDAR Sensor</vt:lpstr>
      <vt:lpstr>PowerPoint Presentation</vt:lpstr>
      <vt:lpstr>Example:</vt:lpstr>
      <vt:lpstr>PowerPoint Presentation</vt:lpstr>
      <vt:lpstr>H-Bridge</vt:lpstr>
      <vt:lpstr>PowerPoint Presentation</vt:lpstr>
      <vt:lpstr>Examples</vt:lpstr>
      <vt:lpstr>Example 1  =&gt; Blinking LED</vt:lpstr>
      <vt:lpstr>Example 2  =&gt; Blinking LED</vt:lpstr>
      <vt:lpstr>Example 3  =&gt; Toggle LED</vt:lpstr>
      <vt:lpstr>Example 4  =&gt; Toggle LED</vt:lpstr>
      <vt:lpstr>Example 5  =&gt; Toggle LED</vt:lpstr>
      <vt:lpstr>Example 6  =&gt; Controlling LED</vt:lpstr>
      <vt:lpstr>Example 6  =&gt; Controlling LED</vt:lpstr>
      <vt:lpstr>Example 6  =&gt; Controlling LED</vt:lpstr>
      <vt:lpstr>Example 7  =&gt; Controlling Array of LEDs  Unsolved example</vt:lpstr>
      <vt:lpstr>Example 8  =&gt; LED Reaction Game  Unsolved example</vt:lpstr>
      <vt:lpstr>Example 9  =&gt; Print Your Name</vt:lpstr>
      <vt:lpstr>Example 9  =&gt; Print Your Name</vt:lpstr>
      <vt:lpstr>Example 10  =&gt; Distance Measurement</vt:lpstr>
      <vt:lpstr>Example 10  =&gt; Distance Measurement</vt:lpstr>
      <vt:lpstr>Example 11  =&gt; Motion detection</vt:lpstr>
      <vt:lpstr>Example 11  =&gt; Motion detection</vt:lpstr>
      <vt:lpstr>Example 12  =&gt; Servo Motors</vt:lpstr>
      <vt:lpstr>Example 12  =&gt; Servo Motors</vt:lpstr>
      <vt:lpstr>Example 13  =&gt; DC Motors</vt:lpstr>
      <vt:lpstr>Example 13  =&gt; DC Motors</vt:lpstr>
      <vt:lpstr>Example 14  =&gt; H-Bridge</vt:lpstr>
      <vt:lpstr>Example 14  =&gt; H-Bridge</vt:lpstr>
      <vt:lpstr>Contact 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2023-12-12T16:04:07Z</dcterms:created>
  <dcterms:modified xsi:type="dcterms:W3CDTF">2025-03-11T09:51:07Z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